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3" r:id="rId1"/>
    <p:sldMasterId id="2147483724" r:id="rId2"/>
    <p:sldMasterId id="2147483725"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9144000" cy="5143500" type="screen16x9"/>
  <p:notesSz cx="6858000" cy="9144000"/>
  <p:embeddedFontLst>
    <p:embeddedFont>
      <p:font typeface="Cabin" pitchFamily="2" charset="77"/>
      <p:regular r:id="rId26"/>
      <p:bold r:id="rId27"/>
      <p:italic r:id="rId28"/>
      <p:boldItalic r:id="rId29"/>
    </p:embeddedFont>
    <p:embeddedFont>
      <p:font typeface="Helvetica Neue" panose="02000503000000020004"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p:restoredTop sz="94688"/>
  </p:normalViewPr>
  <p:slideViewPr>
    <p:cSldViewPr snapToGrid="0">
      <p:cViewPr varScale="1">
        <p:scale>
          <a:sx n="163" d="100"/>
          <a:sy n="163" d="100"/>
        </p:scale>
        <p:origin x="18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5A4fY96BGRioZ4jRuJ1bu3Yb-vuJNgSPn5nLPxkcd40/edit?pli=1#heading=h.5mos0z4em1ak"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ecurity.gov.uk/policy-and-guidance/secure-by-design/principl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e57af04496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e57af04496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The purpose of this session is to provide an overview of the cross-govt Secure by Design approach and discuss questions and feedback</a:t>
            </a:r>
            <a:endParaRPr/>
          </a:p>
          <a:p>
            <a:pPr marL="0" lvl="0" indent="0" algn="l" rtl="0">
              <a:spcBef>
                <a:spcPts val="0"/>
              </a:spcBef>
              <a:spcAft>
                <a:spcPts val="0"/>
              </a:spcAft>
              <a:buNone/>
            </a:pPr>
            <a:r>
              <a:rPr lang="en-GB"/>
              <a:t>Please note that there is a Q&amp;A paper also available</a:t>
            </a:r>
            <a:endParaRPr/>
          </a:p>
          <a:p>
            <a:pPr marL="0" lvl="0" indent="0" algn="l" rtl="0">
              <a:spcBef>
                <a:spcPts val="0"/>
              </a:spcBef>
              <a:spcAft>
                <a:spcPts val="0"/>
              </a:spcAft>
              <a:buNone/>
            </a:pPr>
            <a:endParaRPr/>
          </a:p>
          <a:p>
            <a:pPr marL="0" lvl="0" indent="0" algn="l" rtl="0">
              <a:spcBef>
                <a:spcPts val="0"/>
              </a:spcBef>
              <a:spcAft>
                <a:spcPts val="0"/>
              </a:spcAft>
              <a:buNone/>
            </a:pPr>
            <a:r>
              <a:rPr lang="en-GB"/>
              <a:t>The launch of the approach was announced by the Deputy Prime Minister at the govt cyber security conference in December 2023 and is now being rolled out across central government in two phases, starting with </a:t>
            </a:r>
            <a:endParaRPr/>
          </a:p>
          <a:p>
            <a:pPr marL="457200" lvl="0" indent="-317500" algn="l" rtl="0">
              <a:spcBef>
                <a:spcPts val="0"/>
              </a:spcBef>
              <a:spcAft>
                <a:spcPts val="0"/>
              </a:spcAft>
              <a:buSzPts val="1400"/>
              <a:buChar char="-"/>
            </a:pPr>
            <a:r>
              <a:rPr lang="en-GB"/>
              <a:t>ministerial departments</a:t>
            </a:r>
            <a:endParaRPr/>
          </a:p>
          <a:p>
            <a:pPr marL="457200" lvl="0" indent="-317500" algn="l" rtl="0">
              <a:spcBef>
                <a:spcPts val="0"/>
              </a:spcBef>
              <a:spcAft>
                <a:spcPts val="0"/>
              </a:spcAft>
              <a:buSzPts val="1400"/>
              <a:buChar char="-"/>
            </a:pPr>
            <a:r>
              <a:rPr lang="en-GB"/>
              <a:t>arm’s length bodies (ALBs) managing government Critical National Infrastructure (CNI) and organisations managing priority government services (top 75 services).</a:t>
            </a:r>
            <a:endParaRPr/>
          </a:p>
          <a:p>
            <a:pPr marL="0" lvl="0" indent="0" algn="l" rtl="0">
              <a:spcBef>
                <a:spcPts val="0"/>
              </a:spcBef>
              <a:spcAft>
                <a:spcPts val="0"/>
              </a:spcAft>
              <a:buNone/>
            </a:pPr>
            <a:endParaRPr/>
          </a:p>
        </p:txBody>
      </p:sp>
      <p:sp>
        <p:nvSpPr>
          <p:cNvPr id="366" name="Google Shape;366;g2e57af04496_0_1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e57af04496_0_14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e57af04496_0_14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GB" dirty="0"/>
              <a:t>Following the activities will help organisations meet the principles throughout the digital delivery life cycle</a:t>
            </a:r>
            <a:endParaRPr dirty="0"/>
          </a:p>
          <a:p>
            <a:pPr marL="457200" lvl="0" indent="-317500" algn="l" rtl="0">
              <a:spcBef>
                <a:spcPts val="0"/>
              </a:spcBef>
              <a:spcAft>
                <a:spcPts val="0"/>
              </a:spcAft>
              <a:buClr>
                <a:schemeClr val="dk1"/>
              </a:buClr>
              <a:buSzPts val="1400"/>
              <a:buChar char="●"/>
            </a:pPr>
            <a:r>
              <a:rPr lang="en-GB" dirty="0">
                <a:solidFill>
                  <a:schemeClr val="dk1"/>
                </a:solidFill>
              </a:rPr>
              <a:t>Unlike the principles, the activities are advisory. Organisations should review them to help identify where they might have gaps that need to be addressed</a:t>
            </a:r>
            <a:endParaRPr dirty="0"/>
          </a:p>
          <a:p>
            <a:pPr marL="457200" lvl="0" indent="-317500" algn="l" rtl="0">
              <a:lnSpc>
                <a:spcPct val="100000"/>
              </a:lnSpc>
              <a:spcBef>
                <a:spcPts val="0"/>
              </a:spcBef>
              <a:spcAft>
                <a:spcPts val="0"/>
              </a:spcAft>
              <a:buSzPts val="1400"/>
              <a:buChar char="●"/>
            </a:pPr>
            <a:r>
              <a:rPr lang="en-GB" dirty="0"/>
              <a:t>Templates, examples and tools are available to help project and delivery teams implement the activities. </a:t>
            </a:r>
            <a:endParaRPr dirty="0"/>
          </a:p>
          <a:p>
            <a:pPr marL="457200" lvl="0" indent="-317500" algn="l" rtl="0">
              <a:lnSpc>
                <a:spcPct val="100000"/>
              </a:lnSpc>
              <a:spcBef>
                <a:spcPts val="0"/>
              </a:spcBef>
              <a:spcAft>
                <a:spcPts val="0"/>
              </a:spcAft>
              <a:buSzPts val="1400"/>
              <a:buChar char="●"/>
            </a:pPr>
            <a:r>
              <a:rPr lang="en-GB" dirty="0"/>
              <a:t>Each activity sets out the what, why, when, who and how. Organisations can tailor them based on their circumstances and needs.</a:t>
            </a:r>
            <a:endParaRPr dirty="0"/>
          </a:p>
        </p:txBody>
      </p:sp>
      <p:sp>
        <p:nvSpPr>
          <p:cNvPr id="566" name="Google Shape;566;g2e57af04496_0_14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2e57af04496_0_15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2e57af04496_0_150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Resources are available to help with the smooth implementation of Secure by Design:</a:t>
            </a:r>
            <a:endParaRPr/>
          </a:p>
          <a:p>
            <a:pPr marL="457200" lvl="0" indent="-317500" algn="l" rtl="0">
              <a:lnSpc>
                <a:spcPct val="100000"/>
              </a:lnSpc>
              <a:spcBef>
                <a:spcPts val="0"/>
              </a:spcBef>
              <a:spcAft>
                <a:spcPts val="0"/>
              </a:spcAft>
              <a:buSzPts val="1400"/>
              <a:buChar char="●"/>
            </a:pPr>
            <a:r>
              <a:rPr lang="en-GB" b="1"/>
              <a:t>Preparation checklist</a:t>
            </a:r>
            <a:r>
              <a:rPr lang="en-GB"/>
              <a:t> - designed to help organisations identify potential gaps in their current digital delivery and security practices and capabilities.</a:t>
            </a:r>
            <a:endParaRPr/>
          </a:p>
          <a:p>
            <a:pPr marL="457200" lvl="0" indent="-317500" algn="l" rtl="0">
              <a:lnSpc>
                <a:spcPct val="100000"/>
              </a:lnSpc>
              <a:spcBef>
                <a:spcPts val="0"/>
              </a:spcBef>
              <a:spcAft>
                <a:spcPts val="0"/>
              </a:spcAft>
              <a:buSzPts val="1400"/>
              <a:buChar char="●"/>
            </a:pPr>
            <a:r>
              <a:rPr lang="en-GB" b="1"/>
              <a:t>Guide to adopting Secure by Design</a:t>
            </a:r>
            <a:r>
              <a:rPr lang="en-GB"/>
              <a:t> - describes the activities to include in a transition plan, and some of the considerations around them.</a:t>
            </a:r>
            <a:endParaRPr/>
          </a:p>
          <a:p>
            <a:pPr marL="457200" lvl="0" indent="-317500" algn="l" rtl="0">
              <a:lnSpc>
                <a:spcPct val="100000"/>
              </a:lnSpc>
              <a:spcBef>
                <a:spcPts val="0"/>
              </a:spcBef>
              <a:spcAft>
                <a:spcPts val="0"/>
              </a:spcAft>
              <a:buSzPts val="1400"/>
              <a:buChar char="●"/>
            </a:pPr>
            <a:r>
              <a:rPr lang="en-GB" b="1"/>
              <a:t>Communication Toolkit</a:t>
            </a:r>
            <a:r>
              <a:rPr lang="en-GB"/>
              <a:t> - including an outline communication plan plus resources such as a factsheet, slides, Q&amp;As and videos.</a:t>
            </a:r>
            <a:endParaRPr/>
          </a:p>
          <a:p>
            <a:pPr marL="457200" lvl="0" indent="-317500" algn="l" rtl="0">
              <a:lnSpc>
                <a:spcPct val="100000"/>
              </a:lnSpc>
              <a:spcBef>
                <a:spcPts val="0"/>
              </a:spcBef>
              <a:spcAft>
                <a:spcPts val="0"/>
              </a:spcAft>
              <a:buSzPts val="1400"/>
              <a:buChar char="●"/>
            </a:pPr>
            <a:r>
              <a:rPr lang="en-GB" b="1"/>
              <a:t>Self Assessment Tracker</a:t>
            </a:r>
            <a:r>
              <a:rPr lang="en-GB"/>
              <a:t> - for tracking and evidencing progress with the adoption of Secure by Design within a project.</a:t>
            </a:r>
            <a:endParaRPr/>
          </a:p>
          <a:p>
            <a:pPr marL="457200" lvl="0" indent="-317500" algn="l" rtl="0">
              <a:lnSpc>
                <a:spcPct val="100000"/>
              </a:lnSpc>
              <a:spcBef>
                <a:spcPts val="0"/>
              </a:spcBef>
              <a:spcAft>
                <a:spcPts val="0"/>
              </a:spcAft>
              <a:buSzPts val="1400"/>
              <a:buChar char="●"/>
            </a:pPr>
            <a:r>
              <a:rPr lang="en-GB" b="1"/>
              <a:t>RACI matrix</a:t>
            </a:r>
            <a:r>
              <a:rPr lang="en-GB"/>
              <a:t> - an example of who should be involved in particular Secure by Design activities. Job titles and structures differ across government, so this will need to be adapted by project and delivery teams. </a:t>
            </a:r>
            <a:endParaRPr/>
          </a:p>
          <a:p>
            <a:pPr marL="457200" lvl="0" indent="-317500" algn="l" rtl="0">
              <a:lnSpc>
                <a:spcPct val="100000"/>
              </a:lnSpc>
              <a:spcBef>
                <a:spcPts val="0"/>
              </a:spcBef>
              <a:spcAft>
                <a:spcPts val="0"/>
              </a:spcAft>
              <a:buSzPts val="1400"/>
              <a:buChar char="●"/>
            </a:pPr>
            <a:r>
              <a:rPr lang="en-GB" b="1"/>
              <a:t>Security Controls Taxonomy</a:t>
            </a:r>
            <a:r>
              <a:rPr lang="en-GB"/>
              <a:t> - helping project teams select appropriate security controls from recognised industry security standards and frameworks (including NIST SP 800-53, NCSC 10 Steps to Cyber Security, and CIS Top 18 Critical Security Controls) as part of risk mitigation activities.</a:t>
            </a:r>
            <a:endParaRPr/>
          </a:p>
        </p:txBody>
      </p:sp>
      <p:sp>
        <p:nvSpPr>
          <p:cNvPr id="613" name="Google Shape;613;g2e57af04496_0_15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e57af04496_0_16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6" name="Google Shape;676;g2e57af04496_0_16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2e5b5b5a28d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2e5b5b5a28d_0_10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GB">
                <a:solidFill>
                  <a:schemeClr val="dk1"/>
                </a:solidFill>
              </a:rPr>
              <a:t>There was a great deal of engagement with senior leaders from across digital and data and security as the cross-government Secure by Design approach was developed.</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This is an approach that requires culture change, with everybody involved in delivery recognising the importance of security.</a:t>
            </a:r>
            <a:endParaRPr>
              <a:solidFill>
                <a:schemeClr val="dk1"/>
              </a:solidFill>
            </a:endParaRPr>
          </a:p>
        </p:txBody>
      </p:sp>
      <p:sp>
        <p:nvSpPr>
          <p:cNvPr id="682" name="Google Shape;682;g2e5b5b5a28d_0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e5b5b5a28d_0_1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 name="Google Shape;730;g2e5b5b5a28d_0_1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GB"/>
              <a:t>Each Secure by Design activity contains information on the roles who may be affected by the implementation and day-to-day operation of Secure by Design.</a:t>
            </a:r>
            <a:endParaRPr/>
          </a:p>
        </p:txBody>
      </p:sp>
      <p:sp>
        <p:nvSpPr>
          <p:cNvPr id="731" name="Google Shape;731;g2e5b5b5a28d_0_1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2e60899ad73_0_53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CDIOs and their equivalents are accountable for the effective adoption of Secure by Design but are unlikely to drive its implementation day-to-day. </a:t>
            </a:r>
            <a:endParaRPr/>
          </a:p>
          <a:p>
            <a:pPr marL="457200" lvl="0" indent="-317500" algn="l" rtl="0">
              <a:spcBef>
                <a:spcPts val="0"/>
              </a:spcBef>
              <a:spcAft>
                <a:spcPts val="0"/>
              </a:spcAft>
              <a:buSzPts val="1400"/>
              <a:buChar char="●"/>
            </a:pPr>
            <a:r>
              <a:rPr lang="en-GB"/>
              <a:t>That will be down to our Secure by Design champion [NAME], who will liaise closely with a cross-functional working group and stakeholders across the business.</a:t>
            </a:r>
            <a:endParaRPr/>
          </a:p>
          <a:p>
            <a:pPr marL="457200" lvl="0" indent="-317500" algn="l" rtl="0">
              <a:spcBef>
                <a:spcPts val="0"/>
              </a:spcBef>
              <a:spcAft>
                <a:spcPts val="0"/>
              </a:spcAft>
              <a:buSzPts val="1400"/>
              <a:buChar char="●"/>
            </a:pPr>
            <a:r>
              <a:rPr lang="en-GB"/>
              <a:t>It’s the job of the champion to promote Secure by Design across the organisation and act as a point of contact, both for internal stakeholders but also with GDS and the other departments and ALBs implementing this approach.</a:t>
            </a:r>
            <a:endParaRPr/>
          </a:p>
          <a:p>
            <a:pPr marL="457200" lvl="0" indent="-317500" algn="l" rtl="0">
              <a:spcBef>
                <a:spcPts val="0"/>
              </a:spcBef>
              <a:spcAft>
                <a:spcPts val="0"/>
              </a:spcAft>
              <a:buSzPts val="1400"/>
              <a:buChar char="●"/>
            </a:pPr>
            <a:r>
              <a:rPr lang="en-GB"/>
              <a:t>Crucially, the champion will be leading a gap analysis to identify the key areas for improvement, developing a transition plan and progressing other key implementation activities.</a:t>
            </a:r>
            <a:endParaRPr/>
          </a:p>
          <a:p>
            <a:pPr marL="457200" lvl="0" indent="-317500" algn="l" rtl="0">
              <a:spcBef>
                <a:spcPts val="0"/>
              </a:spcBef>
              <a:spcAft>
                <a:spcPts val="0"/>
              </a:spcAft>
              <a:buSzPts val="1400"/>
              <a:buChar char="●"/>
            </a:pPr>
            <a:r>
              <a:rPr lang="en-GB"/>
              <a:t>It’s not all on the champion though. Implementing Secure by Design will be a task requiring involvement of individuals and teams from across the organisation.</a:t>
            </a:r>
            <a:endParaRPr/>
          </a:p>
        </p:txBody>
      </p:sp>
      <p:sp>
        <p:nvSpPr>
          <p:cNvPr id="769" name="Google Shape;769;g2e60899ad73_0_5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g2e60899ad73_0_56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GB"/>
              <a:t>The working group should include representatives from the key teams affected by Secure by Design, such as Delivery, PMO, Commercial, Risk and Assurance.</a:t>
            </a:r>
            <a:endParaRPr/>
          </a:p>
          <a:p>
            <a:pPr marL="457200" lvl="0" indent="-317500" algn="l" rtl="0">
              <a:spcBef>
                <a:spcPts val="0"/>
              </a:spcBef>
              <a:spcAft>
                <a:spcPts val="0"/>
              </a:spcAft>
              <a:buSzPts val="1400"/>
              <a:buChar char="●"/>
            </a:pPr>
            <a:r>
              <a:rPr lang="en-GB"/>
              <a:t>It will help ensure we have a robust transition plan and each representative, and the team they’re from, will help deliver the activities contained within the plan.</a:t>
            </a:r>
            <a:endParaRPr/>
          </a:p>
          <a:p>
            <a:pPr marL="457200" lvl="0" indent="-317500" algn="l" rtl="0">
              <a:spcBef>
                <a:spcPts val="0"/>
              </a:spcBef>
              <a:spcAft>
                <a:spcPts val="0"/>
              </a:spcAft>
              <a:buSzPts val="1400"/>
              <a:buChar char="●"/>
            </a:pPr>
            <a:r>
              <a:rPr lang="en-GB"/>
              <a:t>Include information about your working group, who’s involved, who will be involved in future, and key activities the group is working on.</a:t>
            </a:r>
            <a:endParaRPr/>
          </a:p>
        </p:txBody>
      </p:sp>
      <p:sp>
        <p:nvSpPr>
          <p:cNvPr id="812" name="Google Shape;812;g2e60899ad73_0_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2e57af04496_0_183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6" name="Google Shape;856;g2e57af04496_0_18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e60899ad73_0_5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2e60899ad73_0_59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GB"/>
              <a:t>Central government organisations have been divided into two groups.</a:t>
            </a:r>
            <a:endParaRPr/>
          </a:p>
          <a:p>
            <a:pPr marL="457200" lvl="0" indent="-317500" algn="l" rtl="0">
              <a:lnSpc>
                <a:spcPct val="100000"/>
              </a:lnSpc>
              <a:spcBef>
                <a:spcPts val="0"/>
              </a:spcBef>
              <a:spcAft>
                <a:spcPts val="0"/>
              </a:spcAft>
              <a:buSzPts val="1400"/>
              <a:buChar char="●"/>
            </a:pPr>
            <a:r>
              <a:rPr lang="en-GB"/>
              <a:t>Group one organisations have now largely implemented the approach.</a:t>
            </a:r>
            <a:endParaRPr/>
          </a:p>
          <a:p>
            <a:pPr marL="457200" lvl="0" indent="-317500" algn="l" rtl="0">
              <a:lnSpc>
                <a:spcPct val="100000"/>
              </a:lnSpc>
              <a:spcBef>
                <a:spcPts val="0"/>
              </a:spcBef>
              <a:spcAft>
                <a:spcPts val="0"/>
              </a:spcAft>
              <a:buSzPts val="1400"/>
              <a:buChar char="●"/>
            </a:pPr>
            <a:r>
              <a:rPr lang="en-GB"/>
              <a:t>Group two organisations formally started implementation from January 2025 and are expected to complete implementation no later than 31 December 2025. This timescale is driven by a commitment given in the Digital and Data Roadmap mentioned earlier. However, we/they can move quicker than this if they wish.</a:t>
            </a:r>
            <a:endParaRPr/>
          </a:p>
          <a:p>
            <a:pPr marL="457200" lvl="0" indent="-317500" algn="l" rtl="0">
              <a:lnSpc>
                <a:spcPct val="100000"/>
              </a:lnSpc>
              <a:spcBef>
                <a:spcPts val="0"/>
              </a:spcBef>
              <a:spcAft>
                <a:spcPts val="0"/>
              </a:spcAft>
              <a:buSzPts val="1400"/>
              <a:buChar char="●"/>
            </a:pPr>
            <a:r>
              <a:rPr lang="en-GB"/>
              <a:t>GDS  will track our progress and provide support if required during our implementation.</a:t>
            </a:r>
            <a:endParaRPr/>
          </a:p>
        </p:txBody>
      </p:sp>
      <p:sp>
        <p:nvSpPr>
          <p:cNvPr id="862" name="Google Shape;862;g2e60899ad73_0_5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2e60899ad73_0_4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6" name="Google Shape;886;g2e60899ad73_0_41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a:t>GDS consulted widely with departments and ALBs about what an effective implementation might look like. The recommended plan stretches across three phases:</a:t>
            </a:r>
            <a:endParaRPr/>
          </a:p>
          <a:p>
            <a:pPr marL="457200" lvl="0" indent="-317500" algn="l" rtl="0">
              <a:lnSpc>
                <a:spcPct val="115000"/>
              </a:lnSpc>
              <a:spcBef>
                <a:spcPts val="1000"/>
              </a:spcBef>
              <a:spcAft>
                <a:spcPts val="0"/>
              </a:spcAft>
              <a:buSzPts val="1400"/>
              <a:buChar char="●"/>
            </a:pPr>
            <a:r>
              <a:rPr lang="en-GB" b="1"/>
              <a:t>Preparation</a:t>
            </a:r>
            <a:r>
              <a:rPr lang="en-GB"/>
              <a:t> - building our understanding of the approach, confirming accountabilities, getting a Secure by Design champion and working group in place, doing a gap analysis and transition plan and plan and them making the required improvements, including to policies and processes. It’s also importnat at this stage to understand the organisation’s project pipeline - how many digital and technology projects are there, what’s their risk profile, which of them will go through the spend control process, and so on.</a:t>
            </a:r>
            <a:endParaRPr/>
          </a:p>
          <a:p>
            <a:pPr marL="457200" lvl="0" indent="-317500" algn="l" rtl="0">
              <a:lnSpc>
                <a:spcPct val="115000"/>
              </a:lnSpc>
              <a:spcBef>
                <a:spcPts val="0"/>
              </a:spcBef>
              <a:spcAft>
                <a:spcPts val="0"/>
              </a:spcAft>
              <a:buSzPts val="1400"/>
              <a:buChar char="●"/>
            </a:pPr>
            <a:r>
              <a:rPr lang="en-GB" b="1"/>
              <a:t>Transition</a:t>
            </a:r>
            <a:r>
              <a:rPr lang="en-GB"/>
              <a:t> -  potentially piloting Secure by Design (and the Self Assessment Tracker) with a number of projects and developing plans for wider implementation. Also making sure Commercial colleagues know to include Secure by Design requirements into procurements and contracts.</a:t>
            </a:r>
            <a:endParaRPr/>
          </a:p>
          <a:p>
            <a:pPr marL="457200" lvl="0" indent="-317500" algn="l" rtl="0">
              <a:lnSpc>
                <a:spcPct val="115000"/>
              </a:lnSpc>
              <a:spcBef>
                <a:spcPts val="0"/>
              </a:spcBef>
              <a:spcAft>
                <a:spcPts val="0"/>
              </a:spcAft>
              <a:buSzPts val="1400"/>
              <a:buChar char="●"/>
            </a:pPr>
            <a:r>
              <a:rPr lang="en-GB" b="1"/>
              <a:t>Operation</a:t>
            </a:r>
            <a:r>
              <a:rPr lang="en-GB"/>
              <a:t> - where Secure by Design is embedded within all in-scope projects.</a:t>
            </a:r>
            <a:endParaRPr/>
          </a:p>
        </p:txBody>
      </p:sp>
      <p:sp>
        <p:nvSpPr>
          <p:cNvPr id="887" name="Google Shape;887;g2e60899ad73_0_4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2e2a3931e5b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dirty="0">
                <a:solidFill>
                  <a:schemeClr val="dk1"/>
                </a:solidFill>
              </a:rPr>
              <a:t>Secure by Design aims to:</a:t>
            </a:r>
            <a:endParaRPr dirty="0">
              <a:solidFill>
                <a:schemeClr val="dk1"/>
              </a:solidFill>
            </a:endParaRPr>
          </a:p>
          <a:p>
            <a:pPr marL="457200" lvl="0" indent="-317500" algn="l" rtl="0">
              <a:lnSpc>
                <a:spcPct val="115000"/>
              </a:lnSpc>
              <a:spcBef>
                <a:spcPts val="1200"/>
              </a:spcBef>
              <a:spcAft>
                <a:spcPts val="0"/>
              </a:spcAft>
              <a:buClr>
                <a:schemeClr val="dk1"/>
              </a:buClr>
              <a:buSzPts val="1400"/>
              <a:buChar char="-"/>
            </a:pPr>
            <a:r>
              <a:rPr lang="en-GB" b="1" dirty="0">
                <a:solidFill>
                  <a:schemeClr val="dk1"/>
                </a:solidFill>
              </a:rPr>
              <a:t>Enhance our cyber resilience and data sharing across government</a:t>
            </a:r>
            <a:r>
              <a:rPr lang="en-GB" dirty="0">
                <a:solidFill>
                  <a:schemeClr val="dk1"/>
                </a:solidFill>
              </a:rPr>
              <a:t> by establishing a common, risk-driven approach for integrating protective controls into digital services from the outset and throughout their delivery.</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GB" b="1" dirty="0">
                <a:solidFill>
                  <a:schemeClr val="dk1"/>
                </a:solidFill>
              </a:rPr>
              <a:t>Embedding effective cyber security practices throughout digital delivery</a:t>
            </a:r>
            <a:r>
              <a:rPr lang="en-GB" dirty="0">
                <a:solidFill>
                  <a:schemeClr val="dk1"/>
                </a:solidFill>
              </a:rPr>
              <a:t> by enforcing mandatory principles and best practice activities covering every stage of the digital delivery life cycle. This approach spans from the discovery stage and development of business cases to the transition of services from project delivery to business-as-usual.</a:t>
            </a:r>
            <a:endParaRPr dirty="0">
              <a:solidFill>
                <a:schemeClr val="dk1"/>
              </a:solidFill>
            </a:endParaRPr>
          </a:p>
          <a:p>
            <a:pPr marL="457200" lvl="0" indent="-317500" algn="l" rtl="0">
              <a:lnSpc>
                <a:spcPct val="115000"/>
              </a:lnSpc>
              <a:spcBef>
                <a:spcPts val="0"/>
              </a:spcBef>
              <a:spcAft>
                <a:spcPts val="0"/>
              </a:spcAft>
              <a:buClr>
                <a:schemeClr val="dk1"/>
              </a:buClr>
              <a:buSzPts val="1400"/>
              <a:buChar char="-"/>
            </a:pPr>
            <a:r>
              <a:rPr lang="en-GB" b="1" dirty="0">
                <a:solidFill>
                  <a:schemeClr val="dk1"/>
                </a:solidFill>
              </a:rPr>
              <a:t>Cultivate a shared responsibility for security</a:t>
            </a:r>
            <a:r>
              <a:rPr lang="en-GB" dirty="0">
                <a:solidFill>
                  <a:schemeClr val="dk1"/>
                </a:solidFill>
              </a:rPr>
              <a:t> by fostering a culture where security is a collective responsibility, not just the domain of the security team. Ensuring that project and delivery teams actively manage security risks at the appropriate level throughout the digital delivery process.</a:t>
            </a:r>
            <a:endParaRPr dirty="0">
              <a:solidFill>
                <a:schemeClr val="dk1"/>
              </a:solidFill>
            </a:endParaRPr>
          </a:p>
          <a:p>
            <a:pPr marL="0" lvl="0" indent="0" algn="l" rtl="0">
              <a:lnSpc>
                <a:spcPct val="100000"/>
              </a:lnSpc>
              <a:spcBef>
                <a:spcPts val="1200"/>
              </a:spcBef>
              <a:spcAft>
                <a:spcPts val="0"/>
              </a:spcAft>
              <a:buNone/>
            </a:pPr>
            <a:endParaRPr dirty="0">
              <a:solidFill>
                <a:schemeClr val="dk1"/>
              </a:solidFill>
            </a:endParaRPr>
          </a:p>
          <a:p>
            <a:pPr marL="0" lvl="0" indent="0" algn="l" rtl="0">
              <a:lnSpc>
                <a:spcPct val="115000"/>
              </a:lnSpc>
              <a:spcBef>
                <a:spcPts val="0"/>
              </a:spcBef>
              <a:spcAft>
                <a:spcPts val="1000"/>
              </a:spcAft>
              <a:buClr>
                <a:schemeClr val="dk1"/>
              </a:buClr>
              <a:buSzPts val="1100"/>
              <a:buFont typeface="Arial"/>
              <a:buNone/>
            </a:pPr>
            <a:endParaRPr dirty="0">
              <a:solidFill>
                <a:schemeClr val="dk1"/>
              </a:solidFill>
            </a:endParaRPr>
          </a:p>
        </p:txBody>
      </p:sp>
      <p:sp>
        <p:nvSpPr>
          <p:cNvPr id="372" name="Google Shape;372;g2e2a3931e5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2e57af04496_0_185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0" name="Google Shape;920;g2e57af04496_0_1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g2e57af04496_0_41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5" name="Google Shape;925;g2e57af04496_0_4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e57af04496_0_4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a:t>GDS  went through extensive discovery and analysis with input from a cross government working group to understand the problem space and agree the core benefits. This approach</a:t>
            </a:r>
            <a:r>
              <a:rPr lang="en-GB">
                <a:solidFill>
                  <a:schemeClr val="dk1"/>
                </a:solidFill>
              </a:rPr>
              <a:t> aims to bring a number of significant benefits including:</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b="1">
                <a:solidFill>
                  <a:schemeClr val="dk1"/>
                </a:solidFill>
              </a:rPr>
              <a:t>Improves collaboration between digital and security colleagues and cultivates a positive security culture</a:t>
            </a:r>
            <a:r>
              <a:rPr lang="en-GB">
                <a:solidFill>
                  <a:schemeClr val="dk1"/>
                </a:solidFill>
              </a:rPr>
              <a:t> - the approach provides an example RACI matrix which suggests who should be involved in the Secure by Design activities. Clear security responsibilities for the various roles in project/delivery teams will support colleagues develop an elevated security mindset and encourage everyone being part of a positive security culture. </a:t>
            </a:r>
            <a:r>
              <a:rPr lang="en-GB" b="1">
                <a:solidFill>
                  <a:schemeClr val="dk1"/>
                </a:solidFill>
              </a:rPr>
              <a:t>Contributes to the upskilling of non-security professionals</a:t>
            </a:r>
            <a:r>
              <a:rPr lang="en-GB">
                <a:solidFill>
                  <a:schemeClr val="dk1"/>
                </a:solidFill>
              </a:rPr>
              <a:t> with the practical guidance on how to do security activities, supported by templates, examples and tools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Introduces </a:t>
            </a:r>
            <a:r>
              <a:rPr lang="en-GB" b="1">
                <a:solidFill>
                  <a:schemeClr val="dk1"/>
                </a:solidFill>
              </a:rPr>
              <a:t>consistent approach to Secure by Design</a:t>
            </a:r>
            <a:r>
              <a:rPr lang="en-GB">
                <a:solidFill>
                  <a:schemeClr val="dk1"/>
                </a:solidFill>
              </a:rPr>
              <a:t>, providing clear expectations and simplifying the process for project teams to understand and implement </a:t>
            </a:r>
            <a:r>
              <a:rPr lang="en-GB" b="1">
                <a:solidFill>
                  <a:schemeClr val="dk1"/>
                </a:solidFill>
              </a:rPr>
              <a:t>appropriate and proportionate security measures</a:t>
            </a:r>
            <a:r>
              <a:rPr lang="en-GB">
                <a:solidFill>
                  <a:schemeClr val="dk1"/>
                </a:solidFill>
              </a:rPr>
              <a:t>. Hopefully, this predictability will reduce confusion and uncertainty. Consistency doesn’t mean rigidity. The approach provides a solid foundation but allows for adaptability, as deviations in the Activities can be managed within the approach.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b="1">
                <a:solidFill>
                  <a:schemeClr val="dk1"/>
                </a:solidFill>
              </a:rPr>
              <a:t>Promotes continuous security and little and often assurance via the Secure by Design Self Assessment Tracker. </a:t>
            </a:r>
            <a:r>
              <a:rPr lang="en-GB">
                <a:solidFill>
                  <a:schemeClr val="dk1"/>
                </a:solidFill>
              </a:rPr>
              <a:t>The delivery team is encouraged to check their adherence to the Secure by Design principles by maintaining the Tracker as part of the delivery rhythm (agile ceremonies) so little and often.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b="1">
                <a:solidFill>
                  <a:schemeClr val="dk1"/>
                </a:solidFill>
              </a:rPr>
              <a:t>The Secure by Design approach is not an assurance process, but aims to help organisations build security capabilities to achieve their respective Cyber Assessment Framework (CAF) profile </a:t>
            </a:r>
            <a:r>
              <a:rPr lang="en-GB">
                <a:solidFill>
                  <a:schemeClr val="dk1"/>
                </a:solidFill>
              </a:rPr>
              <a:t>as part of GovAssure, which is the government cyber security assurance framework. The Security Controls Taxonomy (part of the approach)  aims to help delivery teams select appropriate security controls from recognised industry security standards / frameworks as part of risk mitigation activities. The controls in the Taxonomy are mapped to the CAF outcomes and Indicators of Good Practice (IGP) in order to support organisations with demonstrating their achievement of their respective CAF profile.</a:t>
            </a:r>
            <a:endParaRPr>
              <a:solidFill>
                <a:schemeClr val="dk1"/>
              </a:solidFill>
            </a:endParaRPr>
          </a:p>
          <a:p>
            <a:pPr marL="0" lvl="0" indent="0" algn="l" rtl="0">
              <a:lnSpc>
                <a:spcPct val="100000"/>
              </a:lnSpc>
              <a:spcBef>
                <a:spcPts val="0"/>
              </a:spcBef>
              <a:spcAft>
                <a:spcPts val="0"/>
              </a:spcAft>
              <a:buNone/>
            </a:pPr>
            <a:endParaRPr/>
          </a:p>
        </p:txBody>
      </p:sp>
      <p:sp>
        <p:nvSpPr>
          <p:cNvPr id="403" name="Google Shape;403;g2e57af04496_0_4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2e57af04496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2e57af04496_0_27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GB"/>
              <a:t>A number of government departments are already following Secure by Design approaches or elements of them. The need for a consistent approach to Secure by Design across government was initially recognised by the Chief Information Security Officer (CISO) community in 2021.</a:t>
            </a:r>
            <a:endParaRPr/>
          </a:p>
          <a:p>
            <a:pPr marL="457200" lvl="0" indent="-298450" algn="l" rtl="0">
              <a:spcBef>
                <a:spcPts val="0"/>
              </a:spcBef>
              <a:spcAft>
                <a:spcPts val="0"/>
              </a:spcAft>
              <a:buSzPts val="1100"/>
              <a:buChar char="●"/>
            </a:pPr>
            <a:r>
              <a:rPr lang="en-GB"/>
              <a:t>Secure by Design was cemented as an essential requirement in two key strategies: the Government Cyber Security Strategy and the Roadmap for digital and data, 2022 to 2025. This reflects the fact that the approach is a priority for colleagues in both the Digital and Data and Security professions.</a:t>
            </a:r>
            <a:endParaRPr/>
          </a:p>
          <a:p>
            <a:pPr marL="457200" lvl="0" indent="-298450" algn="l" rtl="0">
              <a:spcBef>
                <a:spcPts val="0"/>
              </a:spcBef>
              <a:spcAft>
                <a:spcPts val="0"/>
              </a:spcAft>
              <a:buSzPts val="1100"/>
              <a:buChar char="●"/>
            </a:pPr>
            <a:r>
              <a:rPr lang="en-GB"/>
              <a:t>Alongside these two strategic mandates, Secure by Design is also an integral part of the Government Cyber Security Standard and aims to increase government cyber resilience by introducing a common approach for building protective controls in digital services from the very beginning and as these are being delivered.</a:t>
            </a:r>
            <a:endParaRPr/>
          </a:p>
        </p:txBody>
      </p:sp>
      <p:sp>
        <p:nvSpPr>
          <p:cNvPr id="447" name="Google Shape;447;g2e57af04496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4c3129eed5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4c3129eed5_0_4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GB">
                <a:solidFill>
                  <a:schemeClr val="dk1"/>
                </a:solidFill>
              </a:rPr>
              <a:t>The approach needs to accommodate a highly diverse group of organisations which vary significantly in size, risk appetite, security practices, and maturity levels. There’s a delicate balance between not being overly prescriptive while still providing sufficient detail for project teams to effectively execute the activities.</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It was developed with input from cyber and digital experts working as part of a cross-government working group, and from an industry panel including major government suppliers.</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Government Security Group and the National Cyber Security Centre have also been involved, ensuring alignment with other cross-government cyber security initiatives.</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GB">
                <a:solidFill>
                  <a:schemeClr val="dk1"/>
                </a:solidFill>
              </a:rPr>
              <a:t>Recognising the role of the vendors in Secure by Design, an industry panel was established with some of the biggest suppliers to gov (Google, AWS, microsoft, Capgemini, Accenture) who have been contributing their insights and feedback on the work.</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Activities were tested with pilot organisations and user research was conducted with many of the roles across digital and data, project management and security that will be impacted by Secure by Design. </a:t>
            </a:r>
            <a:endParaRPr>
              <a:solidFill>
                <a:schemeClr val="dk1"/>
              </a:solidFill>
            </a:endParaRPr>
          </a:p>
          <a:p>
            <a:pPr marL="457200" lvl="0" indent="-317500" algn="l" rtl="0">
              <a:spcBef>
                <a:spcPts val="0"/>
              </a:spcBef>
              <a:spcAft>
                <a:spcPts val="0"/>
              </a:spcAft>
              <a:buClr>
                <a:schemeClr val="dk1"/>
              </a:buClr>
              <a:buSzPts val="1400"/>
              <a:buChar char="●"/>
            </a:pPr>
            <a:r>
              <a:rPr lang="en-GB">
                <a:solidFill>
                  <a:schemeClr val="dk1"/>
                </a:solidFill>
              </a:rPr>
              <a:t>The result is an approach that is practical, flexible, and meets the needs of a diverse range of organisations.</a:t>
            </a:r>
            <a:endParaRPr/>
          </a:p>
        </p:txBody>
      </p:sp>
      <p:sp>
        <p:nvSpPr>
          <p:cNvPr id="457" name="Google Shape;457;g34c3129eed5_0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2e57af04496_0_6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g2e57af04496_0_6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e2a3931e5b_0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e2a3931e5b_0_1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GB"/>
              <a:t>The approach comprises the Policy, 10 mandatory principles, 21 advisory activities and a number of supporting resources. The </a:t>
            </a:r>
            <a:r>
              <a:rPr lang="en-GB">
                <a:solidFill>
                  <a:schemeClr val="dk1"/>
                </a:solidFill>
              </a:rPr>
              <a:t>activities and resources have been developed to help organisations meet the principles, developed with help from experts from across government.</a:t>
            </a:r>
            <a:endParaRPr/>
          </a:p>
          <a:p>
            <a:pPr marL="457200" lvl="0" indent="-298450" algn="l" rtl="0">
              <a:lnSpc>
                <a:spcPct val="100000"/>
              </a:lnSpc>
              <a:spcBef>
                <a:spcPts val="0"/>
              </a:spcBef>
              <a:spcAft>
                <a:spcPts val="0"/>
              </a:spcAft>
              <a:buSzPts val="1100"/>
              <a:buChar char="●"/>
            </a:pPr>
            <a:r>
              <a:rPr lang="en-GB">
                <a:solidFill>
                  <a:schemeClr val="dk1"/>
                </a:solidFill>
              </a:rPr>
              <a:t>The first iteration of cross-government Secure by Design focuses on building strong foundations and clear direction via the Secure by  Design principles and core activities that support the implementation of the principles.</a:t>
            </a:r>
            <a:endParaRPr/>
          </a:p>
          <a:p>
            <a:pPr marL="457200" lvl="0" indent="-298450" algn="l" rtl="0">
              <a:lnSpc>
                <a:spcPct val="100000"/>
              </a:lnSpc>
              <a:spcBef>
                <a:spcPts val="0"/>
              </a:spcBef>
              <a:spcAft>
                <a:spcPts val="0"/>
              </a:spcAft>
              <a:buSzPts val="1100"/>
              <a:buChar char="●"/>
            </a:pPr>
            <a:r>
              <a:rPr lang="en-GB"/>
              <a:t>The Secure by Design policy sets out the scope of the approach, with adoption of the principles being mandatory.</a:t>
            </a:r>
            <a:endParaRPr/>
          </a:p>
        </p:txBody>
      </p:sp>
      <p:sp>
        <p:nvSpPr>
          <p:cNvPr id="502" name="Google Shape;502;g2e2a3931e5b_0_1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2e57af04496_0_14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2e57af04496_0_147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GB">
                <a:solidFill>
                  <a:schemeClr val="dk1"/>
                </a:solidFill>
              </a:rPr>
              <a:t>The government </a:t>
            </a:r>
            <a:r>
              <a:rPr lang="en-GB" u="sng">
                <a:solidFill>
                  <a:srgbClr val="1155CC"/>
                </a:solidFill>
                <a:hlinkClick r:id="rId3">
                  <a:extLst>
                    <a:ext uri="{A12FA001-AC4F-418D-AE19-62706E023703}">
                      <ahyp:hlinkClr xmlns:ahyp="http://schemas.microsoft.com/office/drawing/2018/hyperlinkcolor" val="tx"/>
                    </a:ext>
                  </a:extLst>
                </a:hlinkClick>
              </a:rPr>
              <a:t>Secure by Design Policy: Building digital services with security in mind</a:t>
            </a:r>
            <a:r>
              <a:rPr lang="en-GB">
                <a:solidFill>
                  <a:schemeClr val="dk1"/>
                </a:solidFill>
              </a:rPr>
              <a:t> confirms the mandatory requirement for central government organisations to incorporate effective security practices in digital delivery.</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The policy requires organisations to build new or make significant changes (need for a business case) to digital services and technical infrastructure in line with the cross-government </a:t>
            </a:r>
            <a:r>
              <a:rPr lang="en-GB" u="sng">
                <a:solidFill>
                  <a:schemeClr val="hlink"/>
                </a:solidFill>
                <a:hlinkClick r:id="rId4"/>
              </a:rPr>
              <a:t>Secure by Design principles</a:t>
            </a:r>
            <a:r>
              <a:rPr lang="en-GB">
                <a:solidFill>
                  <a:schemeClr val="dk1"/>
                </a:solidFill>
              </a:rPr>
              <a: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a:solidFill>
                  <a:schemeClr val="dk1"/>
                </a:solidFill>
              </a:rPr>
              <a:t>The requirements in the policy are specific and positive statements to help organisations understand how to meet the policy and reflect respective Cyber Assessment Framework outcomes. The requirements are directly linked to the published </a:t>
            </a:r>
            <a:r>
              <a:rPr lang="en-GB" u="sng">
                <a:solidFill>
                  <a:schemeClr val="hlink"/>
                </a:solidFill>
                <a:hlinkClick r:id="rId4"/>
              </a:rPr>
              <a:t>Secure by Design principles</a:t>
            </a:r>
            <a:r>
              <a:rPr lang="en-GB">
                <a:solidFill>
                  <a:schemeClr val="dk1"/>
                </a:solidFill>
              </a:rPr>
              <a: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GB" sz="1200">
                <a:solidFill>
                  <a:schemeClr val="dk1"/>
                </a:solidFill>
                <a:latin typeface="Calibri"/>
                <a:ea typeface="Calibri"/>
                <a:cs typeface="Calibri"/>
                <a:sym typeface="Calibri"/>
              </a:rPr>
              <a:t>The policy statement refers to principles and the Secure by Design strategic commitment in the spend controls process refers to the principles with the Secure by Design self assessment tracker structured around the principles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b="1">
              <a:solidFill>
                <a:schemeClr val="dk1"/>
              </a:solidFill>
            </a:endParaRPr>
          </a:p>
          <a:p>
            <a:pPr marL="0" lvl="0" indent="0" algn="l" rtl="0">
              <a:lnSpc>
                <a:spcPct val="100000"/>
              </a:lnSpc>
              <a:spcBef>
                <a:spcPts val="0"/>
              </a:spcBef>
              <a:spcAft>
                <a:spcPts val="0"/>
              </a:spcAft>
              <a:buNone/>
            </a:pPr>
            <a:endParaRPr b="1">
              <a:solidFill>
                <a:schemeClr val="dk1"/>
              </a:solidFill>
            </a:endParaRPr>
          </a:p>
          <a:p>
            <a:pPr marL="0" lvl="0" indent="0" algn="l" rtl="0">
              <a:lnSpc>
                <a:spcPct val="100000"/>
              </a:lnSpc>
              <a:spcBef>
                <a:spcPts val="0"/>
              </a:spcBef>
              <a:spcAft>
                <a:spcPts val="0"/>
              </a:spcAft>
              <a:buNone/>
            </a:pPr>
            <a:endParaRPr b="1">
              <a:solidFill>
                <a:schemeClr val="dk1"/>
              </a:solidFill>
            </a:endParaRPr>
          </a:p>
        </p:txBody>
      </p:sp>
      <p:sp>
        <p:nvSpPr>
          <p:cNvPr id="519" name="Google Shape;519;g2e57af04496_0_14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2e57af04496_0_1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2e57af04496_0_14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SzPts val="1400"/>
              <a:buChar char="●"/>
            </a:pPr>
            <a:r>
              <a:rPr lang="en-GB"/>
              <a:t>The principles reflect security challenges in digital delivery faced by government organisations and are each are designed to drive certain outcomes. Read more about each principle on security.gov.uk.</a:t>
            </a:r>
            <a:endParaRPr/>
          </a:p>
          <a:p>
            <a:pPr marL="457200" lvl="0" indent="-317500" algn="l" rtl="0">
              <a:lnSpc>
                <a:spcPct val="100000"/>
              </a:lnSpc>
              <a:spcBef>
                <a:spcPts val="0"/>
              </a:spcBef>
              <a:spcAft>
                <a:spcPts val="0"/>
              </a:spcAft>
              <a:buSzPts val="1400"/>
              <a:buChar char="●"/>
            </a:pPr>
            <a:r>
              <a:rPr lang="en-GB"/>
              <a:t>Recommended activities are associated with each principle. Delivering the activities help you to achieve the principle.</a:t>
            </a:r>
            <a:endParaRPr/>
          </a:p>
          <a:p>
            <a:pPr marL="457200" lvl="0" indent="-317500" algn="l" rtl="0">
              <a:lnSpc>
                <a:spcPct val="100000"/>
              </a:lnSpc>
              <a:spcBef>
                <a:spcPts val="0"/>
              </a:spcBef>
              <a:spcAft>
                <a:spcPts val="0"/>
              </a:spcAft>
              <a:buSzPts val="1400"/>
              <a:buChar char="●"/>
            </a:pPr>
            <a:r>
              <a:rPr lang="en-GB"/>
              <a:t>The NCSC secure design principles have been baked into these government principles.</a:t>
            </a:r>
            <a:endParaRPr/>
          </a:p>
        </p:txBody>
      </p:sp>
      <p:sp>
        <p:nvSpPr>
          <p:cNvPr id="535" name="Google Shape;535;g2e57af04496_0_14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a:stretch/>
        </p:blipFill>
        <p:spPr>
          <a:xfrm>
            <a:off x="440055" y="725805"/>
            <a:ext cx="5474400" cy="1079400"/>
          </a:xfrm>
          <a:prstGeom prst="rect">
            <a:avLst/>
          </a:prstGeom>
          <a:noFill/>
          <a:ln>
            <a:noFill/>
          </a:ln>
        </p:spPr>
      </p:pic>
      <p:sp>
        <p:nvSpPr>
          <p:cNvPr id="9" name="Google Shape;9;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TITLE_AND_BODY_3">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9" name="Google Shape;39;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plit column slide 1">
  <p:cSld name="CUSTOM_4_1">
    <p:bg>
      <p:bgPr>
        <a:solidFill>
          <a:schemeClr val="lt1"/>
        </a:solidFill>
        <a:effectLst/>
      </p:bgPr>
    </p:bg>
    <p:spTree>
      <p:nvGrpSpPr>
        <p:cNvPr id="1" name="Shape 41"/>
        <p:cNvGrpSpPr/>
        <p:nvPr/>
      </p:nvGrpSpPr>
      <p:grpSpPr>
        <a:xfrm>
          <a:off x="0" y="0"/>
          <a:ext cx="0" cy="0"/>
          <a:chOff x="0" y="0"/>
          <a:chExt cx="0" cy="0"/>
        </a:xfrm>
      </p:grpSpPr>
      <p:sp>
        <p:nvSpPr>
          <p:cNvPr id="42" name="Google Shape;42;p12"/>
          <p:cNvSpPr/>
          <p:nvPr/>
        </p:nvSpPr>
        <p:spPr>
          <a:xfrm>
            <a:off x="5525700" y="-11250"/>
            <a:ext cx="3618300" cy="5143500"/>
          </a:xfrm>
          <a:prstGeom prst="rect">
            <a:avLst/>
          </a:prstGeom>
          <a:solidFill>
            <a:srgbClr val="06519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a:highlight>
                <a:srgbClr val="003078"/>
              </a:highlight>
            </a:endParaRPr>
          </a:p>
        </p:txBody>
      </p:sp>
      <p:sp>
        <p:nvSpPr>
          <p:cNvPr id="43" name="Google Shape;43;p1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44" name="Google Shape;44;p12"/>
          <p:cNvSpPr txBox="1"/>
          <p:nvPr/>
        </p:nvSpPr>
        <p:spPr>
          <a:xfrm>
            <a:off x="0" y="4629150"/>
            <a:ext cx="9144000" cy="514500"/>
          </a:xfrm>
          <a:prstGeom prst="rect">
            <a:avLst/>
          </a:prstGeom>
          <a:solidFill>
            <a:srgbClr val="065193"/>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45" name="Google Shape;45;p12"/>
          <p:cNvSpPr txBox="1"/>
          <p:nvPr/>
        </p:nvSpPr>
        <p:spPr>
          <a:xfrm>
            <a:off x="3895175" y="4689600"/>
            <a:ext cx="1004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OFFICIAL</a:t>
            </a:r>
            <a:endParaRPr>
              <a:solidFill>
                <a:schemeClr val="lt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
  <p:cSld name="CUSTOM_2">
    <p:bg>
      <p:bgPr>
        <a:solidFill>
          <a:srgbClr val="003078"/>
        </a:solid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48" name="Google Shape;48;p13"/>
          <p:cNvPicPr preferRelativeResize="0"/>
          <p:nvPr/>
        </p:nvPicPr>
        <p:blipFill>
          <a:blip r:embed="rId2">
            <a:alphaModFix/>
          </a:blip>
          <a:stretch>
            <a:fillRect/>
          </a:stretch>
        </p:blipFill>
        <p:spPr>
          <a:xfrm>
            <a:off x="378725" y="414500"/>
            <a:ext cx="2215150" cy="12417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5"/>
          <p:cNvSpPr txBox="1">
            <a:spLocks noGrp="1"/>
          </p:cNvSpPr>
          <p:nvPr>
            <p:ph type="body" idx="1"/>
          </p:nvPr>
        </p:nvSpPr>
        <p:spPr>
          <a:xfrm>
            <a:off x="313200" y="1409400"/>
            <a:ext cx="4158300" cy="2976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6" name="Google Shape;56;p15"/>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i="0" u="none" strike="noStrike" cap="none">
                <a:solidFill>
                  <a:schemeClr val="dk2"/>
                </a:solidFill>
                <a:latin typeface="Arial"/>
                <a:ea typeface="Arial"/>
                <a:cs typeface="Arial"/>
                <a:sym typeface="Arial"/>
              </a:defRPr>
            </a:lvl1pPr>
            <a:lvl2pPr marL="0" lvl="1" indent="0" algn="ctr" rtl="0">
              <a:spcBef>
                <a:spcPts val="0"/>
              </a:spcBef>
              <a:buNone/>
              <a:defRPr sz="900" b="1" i="0" u="none" strike="noStrike" cap="none">
                <a:solidFill>
                  <a:schemeClr val="dk2"/>
                </a:solidFill>
                <a:latin typeface="Arial"/>
                <a:ea typeface="Arial"/>
                <a:cs typeface="Arial"/>
                <a:sym typeface="Arial"/>
              </a:defRPr>
            </a:lvl2pPr>
            <a:lvl3pPr marL="0" lvl="2" indent="0" algn="ctr" rtl="0">
              <a:spcBef>
                <a:spcPts val="0"/>
              </a:spcBef>
              <a:buNone/>
              <a:defRPr sz="900" b="1" i="0" u="none" strike="noStrike" cap="none">
                <a:solidFill>
                  <a:schemeClr val="dk2"/>
                </a:solidFill>
                <a:latin typeface="Arial"/>
                <a:ea typeface="Arial"/>
                <a:cs typeface="Arial"/>
                <a:sym typeface="Arial"/>
              </a:defRPr>
            </a:lvl3pPr>
            <a:lvl4pPr marL="0" lvl="3" indent="0" algn="ctr" rtl="0">
              <a:spcBef>
                <a:spcPts val="0"/>
              </a:spcBef>
              <a:buNone/>
              <a:defRPr sz="900" b="1" i="0" u="none" strike="noStrike" cap="none">
                <a:solidFill>
                  <a:schemeClr val="dk2"/>
                </a:solidFill>
                <a:latin typeface="Arial"/>
                <a:ea typeface="Arial"/>
                <a:cs typeface="Arial"/>
                <a:sym typeface="Arial"/>
              </a:defRPr>
            </a:lvl4pPr>
            <a:lvl5pPr marL="0" lvl="4" indent="0" algn="ctr" rtl="0">
              <a:spcBef>
                <a:spcPts val="0"/>
              </a:spcBef>
              <a:buNone/>
              <a:defRPr sz="900" b="1" i="0" u="none" strike="noStrike" cap="none">
                <a:solidFill>
                  <a:schemeClr val="dk2"/>
                </a:solidFill>
                <a:latin typeface="Arial"/>
                <a:ea typeface="Arial"/>
                <a:cs typeface="Arial"/>
                <a:sym typeface="Arial"/>
              </a:defRPr>
            </a:lvl5pPr>
            <a:lvl6pPr marL="0" lvl="5" indent="0" algn="ctr" rtl="0">
              <a:spcBef>
                <a:spcPts val="0"/>
              </a:spcBef>
              <a:buNone/>
              <a:defRPr sz="900" b="1" i="0" u="none" strike="noStrike" cap="none">
                <a:solidFill>
                  <a:schemeClr val="dk2"/>
                </a:solidFill>
                <a:latin typeface="Arial"/>
                <a:ea typeface="Arial"/>
                <a:cs typeface="Arial"/>
                <a:sym typeface="Arial"/>
              </a:defRPr>
            </a:lvl6pPr>
            <a:lvl7pPr marL="0" lvl="6" indent="0" algn="ctr" rtl="0">
              <a:spcBef>
                <a:spcPts val="0"/>
              </a:spcBef>
              <a:buNone/>
              <a:defRPr sz="900" b="1" i="0" u="none" strike="noStrike" cap="none">
                <a:solidFill>
                  <a:schemeClr val="dk2"/>
                </a:solidFill>
                <a:latin typeface="Arial"/>
                <a:ea typeface="Arial"/>
                <a:cs typeface="Arial"/>
                <a:sym typeface="Arial"/>
              </a:defRPr>
            </a:lvl7pPr>
            <a:lvl8pPr marL="0" lvl="7" indent="0" algn="ctr" rtl="0">
              <a:spcBef>
                <a:spcPts val="0"/>
              </a:spcBef>
              <a:buNone/>
              <a:defRPr sz="900" b="1" i="0" u="none" strike="noStrike" cap="none">
                <a:solidFill>
                  <a:schemeClr val="dk2"/>
                </a:solidFill>
                <a:latin typeface="Arial"/>
                <a:ea typeface="Arial"/>
                <a:cs typeface="Arial"/>
                <a:sym typeface="Arial"/>
              </a:defRPr>
            </a:lvl8pPr>
            <a:lvl9pPr marL="0" lvl="8" indent="0" algn="ctr" rtl="0">
              <a:spcBef>
                <a:spcPts val="0"/>
              </a:spcBef>
              <a:buNone/>
              <a:defRPr sz="900" b="1" i="0" u="none" strike="noStrike" cap="none">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57" name="Google Shape;57;p15"/>
          <p:cNvSpPr txBox="1">
            <a:spLocks noGrp="1"/>
          </p:cNvSpPr>
          <p:nvPr>
            <p:ph type="title"/>
          </p:nvPr>
        </p:nvSpPr>
        <p:spPr>
          <a:xfrm>
            <a:off x="440100" y="345600"/>
            <a:ext cx="7988400" cy="41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2100"/>
              <a:buFont typeface="Arial"/>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5"/>
          <p:cNvSpPr txBox="1">
            <a:spLocks noGrp="1"/>
          </p:cNvSpPr>
          <p:nvPr>
            <p:ph type="body" idx="2"/>
          </p:nvPr>
        </p:nvSpPr>
        <p:spPr>
          <a:xfrm>
            <a:off x="4698773" y="1409400"/>
            <a:ext cx="4158300" cy="2976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9" name="Google Shape;59;p15"/>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6"/>
          <p:cNvSpPr txBox="1">
            <a:spLocks noGrp="1"/>
          </p:cNvSpPr>
          <p:nvPr>
            <p:ph type="ctrTitle"/>
          </p:nvPr>
        </p:nvSpPr>
        <p:spPr>
          <a:xfrm>
            <a:off x="880145" y="3481085"/>
            <a:ext cx="7021500" cy="110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2" name="Google Shape;62;p16"/>
          <p:cNvSpPr txBox="1">
            <a:spLocks noGrp="1"/>
          </p:cNvSpPr>
          <p:nvPr>
            <p:ph type="subTitle" idx="1"/>
          </p:nvPr>
        </p:nvSpPr>
        <p:spPr>
          <a:xfrm>
            <a:off x="886614" y="4499642"/>
            <a:ext cx="50655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1"/>
              </a:buClr>
              <a:buSzPts val="1800"/>
              <a:buNone/>
              <a:defRPr sz="1800" b="0">
                <a:latin typeface="Arial"/>
                <a:ea typeface="Arial"/>
                <a:cs typeface="Arial"/>
                <a:sym typeface="Arial"/>
              </a:defRPr>
            </a:lvl1pPr>
            <a:lvl2pPr lvl="1" algn="ctr" rtl="0">
              <a:lnSpc>
                <a:spcPct val="100000"/>
              </a:lnSpc>
              <a:spcBef>
                <a:spcPts val="0"/>
              </a:spcBef>
              <a:spcAft>
                <a:spcPts val="0"/>
              </a:spcAft>
              <a:buSzPts val="1500"/>
              <a:buFont typeface="Arial"/>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3" name="Google Shape;63;p16"/>
          <p:cNvSpPr txBox="1">
            <a:spLocks noGrp="1"/>
          </p:cNvSpPr>
          <p:nvPr>
            <p:ph type="body" idx="2"/>
          </p:nvPr>
        </p:nvSpPr>
        <p:spPr>
          <a:xfrm>
            <a:off x="7410584" y="4503884"/>
            <a:ext cx="1446600" cy="35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800"/>
              <a:buNone/>
              <a:defRPr sz="1800" b="0"/>
            </a:lvl1pPr>
            <a:lvl2pPr marL="914400" lvl="1" indent="-228600" algn="l"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4" name="Google Shape;64;p16"/>
          <p:cNvPicPr preferRelativeResize="0"/>
          <p:nvPr/>
        </p:nvPicPr>
        <p:blipFill rotWithShape="1">
          <a:blip r:embed="rId3">
            <a:alphaModFix/>
          </a:blip>
          <a:srcRect/>
          <a:stretch/>
        </p:blipFill>
        <p:spPr>
          <a:xfrm>
            <a:off x="427665" y="466748"/>
            <a:ext cx="1175288" cy="707732"/>
          </a:xfrm>
          <a:prstGeom prst="rect">
            <a:avLst/>
          </a:prstGeom>
          <a:noFill/>
          <a:ln>
            <a:noFill/>
          </a:ln>
        </p:spPr>
      </p:pic>
      <p:sp>
        <p:nvSpPr>
          <p:cNvPr id="65" name="Google Shape;65;p1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2">
  <p:cSld name="Title Slide 2">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7"/>
          <p:cNvSpPr txBox="1">
            <a:spLocks noGrp="1"/>
          </p:cNvSpPr>
          <p:nvPr>
            <p:ph type="body" idx="1"/>
          </p:nvPr>
        </p:nvSpPr>
        <p:spPr>
          <a:xfrm>
            <a:off x="427665" y="4484806"/>
            <a:ext cx="2805300" cy="35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800"/>
              <a:buNone/>
              <a:defRPr sz="1800" b="0"/>
            </a:lvl1pPr>
            <a:lvl2pPr marL="914400" lvl="1" indent="-228600" algn="l"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68" name="Google Shape;68;p17"/>
          <p:cNvPicPr preferRelativeResize="0"/>
          <p:nvPr/>
        </p:nvPicPr>
        <p:blipFill rotWithShape="1">
          <a:blip r:embed="rId3">
            <a:alphaModFix/>
          </a:blip>
          <a:srcRect/>
          <a:stretch/>
        </p:blipFill>
        <p:spPr>
          <a:xfrm>
            <a:off x="427665" y="466748"/>
            <a:ext cx="1175288" cy="707732"/>
          </a:xfrm>
          <a:prstGeom prst="rect">
            <a:avLst/>
          </a:prstGeom>
          <a:noFill/>
          <a:ln>
            <a:noFill/>
          </a:ln>
        </p:spPr>
      </p:pic>
      <p:pic>
        <p:nvPicPr>
          <p:cNvPr id="69" name="Google Shape;69;p17" descr="A black text on a white background&#10;&#10;Description automatically generated"/>
          <p:cNvPicPr preferRelativeResize="0"/>
          <p:nvPr/>
        </p:nvPicPr>
        <p:blipFill rotWithShape="1">
          <a:blip r:embed="rId4">
            <a:alphaModFix/>
          </a:blip>
          <a:srcRect b="15175"/>
          <a:stretch/>
        </p:blipFill>
        <p:spPr>
          <a:xfrm>
            <a:off x="216356" y="2748663"/>
            <a:ext cx="5694589" cy="1635558"/>
          </a:xfrm>
          <a:prstGeom prst="rect">
            <a:avLst/>
          </a:prstGeom>
          <a:noFill/>
          <a:ln>
            <a:noFill/>
          </a:ln>
        </p:spPr>
      </p:pic>
      <p:sp>
        <p:nvSpPr>
          <p:cNvPr id="70" name="Google Shape;70;p17"/>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3">
  <p:cSld name="Title Slide 3">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8"/>
          <p:cNvSpPr txBox="1">
            <a:spLocks noGrp="1"/>
          </p:cNvSpPr>
          <p:nvPr>
            <p:ph type="body" idx="1"/>
          </p:nvPr>
        </p:nvSpPr>
        <p:spPr>
          <a:xfrm>
            <a:off x="427665" y="2811127"/>
            <a:ext cx="2805300" cy="35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800"/>
              <a:buNone/>
              <a:defRPr sz="1800" b="0"/>
            </a:lvl1pPr>
            <a:lvl2pPr marL="914400" lvl="1" indent="-228600" algn="l"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73" name="Google Shape;73;p18"/>
          <p:cNvPicPr preferRelativeResize="0"/>
          <p:nvPr/>
        </p:nvPicPr>
        <p:blipFill rotWithShape="1">
          <a:blip r:embed="rId3">
            <a:alphaModFix/>
          </a:blip>
          <a:srcRect/>
          <a:stretch/>
        </p:blipFill>
        <p:spPr>
          <a:xfrm>
            <a:off x="427665" y="466748"/>
            <a:ext cx="1175288" cy="707732"/>
          </a:xfrm>
          <a:prstGeom prst="rect">
            <a:avLst/>
          </a:prstGeom>
          <a:noFill/>
          <a:ln>
            <a:noFill/>
          </a:ln>
        </p:spPr>
      </p:pic>
      <p:pic>
        <p:nvPicPr>
          <p:cNvPr id="74" name="Google Shape;74;p18" descr="A black text on a white background&#10;&#10;Description automatically generated"/>
          <p:cNvPicPr preferRelativeResize="0"/>
          <p:nvPr/>
        </p:nvPicPr>
        <p:blipFill rotWithShape="1">
          <a:blip r:embed="rId4">
            <a:alphaModFix/>
          </a:blip>
          <a:srcRect b="15175"/>
          <a:stretch/>
        </p:blipFill>
        <p:spPr>
          <a:xfrm>
            <a:off x="6604908" y="4073945"/>
            <a:ext cx="2212520" cy="635464"/>
          </a:xfrm>
          <a:prstGeom prst="rect">
            <a:avLst/>
          </a:prstGeom>
          <a:noFill/>
          <a:ln>
            <a:noFill/>
          </a:ln>
        </p:spPr>
      </p:pic>
      <p:sp>
        <p:nvSpPr>
          <p:cNvPr id="75" name="Google Shape;75;p18"/>
          <p:cNvSpPr txBox="1">
            <a:spLocks noGrp="1"/>
          </p:cNvSpPr>
          <p:nvPr>
            <p:ph type="title"/>
          </p:nvPr>
        </p:nvSpPr>
        <p:spPr>
          <a:xfrm>
            <a:off x="427665" y="1836965"/>
            <a:ext cx="5646600" cy="943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3000"/>
              <a:buFont typeface="Arial"/>
              <a:buNone/>
              <a:defRPr sz="3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6" name="Google Shape;76;p18"/>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slide 1">
  <p:cSld name="Contents slide 1">
    <p:bg>
      <p:bgPr>
        <a:blipFill>
          <a:blip r:embed="rId2">
            <a:alphaModFix/>
          </a:blip>
          <a:stretch>
            <a:fillRect/>
          </a:stretch>
        </a:blipFill>
        <a:effectLst/>
      </p:bgPr>
    </p:bg>
    <p:spTree>
      <p:nvGrpSpPr>
        <p:cNvPr id="1" name="Shape 77"/>
        <p:cNvGrpSpPr/>
        <p:nvPr/>
      </p:nvGrpSpPr>
      <p:grpSpPr>
        <a:xfrm>
          <a:off x="0" y="0"/>
          <a:ext cx="0" cy="0"/>
          <a:chOff x="0" y="0"/>
          <a:chExt cx="0" cy="0"/>
        </a:xfrm>
      </p:grpSpPr>
      <p:sp>
        <p:nvSpPr>
          <p:cNvPr id="78" name="Google Shape;78;p19"/>
          <p:cNvSpPr txBox="1">
            <a:spLocks noGrp="1"/>
          </p:cNvSpPr>
          <p:nvPr>
            <p:ph type="body" idx="1"/>
          </p:nvPr>
        </p:nvSpPr>
        <p:spPr>
          <a:xfrm>
            <a:off x="433863" y="1530770"/>
            <a:ext cx="5328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sz="1700" b="1">
                <a:solidFill>
                  <a:schemeClr val="dk1"/>
                </a:solidFill>
                <a:latin typeface="Arial"/>
                <a:ea typeface="Arial"/>
                <a:cs typeface="Arial"/>
                <a:sym typeface="Arial"/>
              </a:defRPr>
            </a:lvl1pPr>
            <a:lvl2pPr marL="914400" lvl="1" indent="-228600" algn="l" rtl="0">
              <a:lnSpc>
                <a:spcPct val="100000"/>
              </a:lnSpc>
              <a:spcBef>
                <a:spcPts val="18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title"/>
          </p:nvPr>
        </p:nvSpPr>
        <p:spPr>
          <a:xfrm>
            <a:off x="433863" y="317011"/>
            <a:ext cx="7988400" cy="415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2400"/>
              <a:buFont typeface="Arial"/>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9"/>
          <p:cNvSpPr txBox="1">
            <a:spLocks noGrp="1"/>
          </p:cNvSpPr>
          <p:nvPr>
            <p:ph type="body" idx="2"/>
          </p:nvPr>
        </p:nvSpPr>
        <p:spPr>
          <a:xfrm>
            <a:off x="1088927" y="1537301"/>
            <a:ext cx="73398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sz="1700" b="0">
                <a:solidFill>
                  <a:schemeClr val="dk1"/>
                </a:solidFill>
                <a:latin typeface="Arial"/>
                <a:ea typeface="Arial"/>
                <a:cs typeface="Arial"/>
                <a:sym typeface="Arial"/>
              </a:defRPr>
            </a:lvl1pPr>
            <a:lvl2pPr marL="914400" lvl="1" indent="-228600" algn="l" rtl="0">
              <a:lnSpc>
                <a:spcPct val="100000"/>
              </a:lnSpc>
              <a:spcBef>
                <a:spcPts val="18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1" name="Google Shape;81;p1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slide 2">
  <p:cSld name="Contents slide 2">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20"/>
          <p:cNvSpPr txBox="1">
            <a:spLocks noGrp="1"/>
          </p:cNvSpPr>
          <p:nvPr>
            <p:ph type="body" idx="1"/>
          </p:nvPr>
        </p:nvSpPr>
        <p:spPr>
          <a:xfrm>
            <a:off x="433863" y="1530770"/>
            <a:ext cx="20808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sz="1700" b="1">
                <a:solidFill>
                  <a:schemeClr val="dk1"/>
                </a:solidFill>
                <a:latin typeface="Arial"/>
                <a:ea typeface="Arial"/>
                <a:cs typeface="Arial"/>
                <a:sym typeface="Arial"/>
              </a:defRPr>
            </a:lvl1pPr>
            <a:lvl2pPr marL="914400" lvl="1" indent="-228600" algn="l" rtl="0">
              <a:lnSpc>
                <a:spcPct val="100000"/>
              </a:lnSpc>
              <a:spcBef>
                <a:spcPts val="1800"/>
              </a:spcBef>
              <a:spcAft>
                <a:spcPts val="0"/>
              </a:spcAft>
              <a:buSzPts val="1400"/>
              <a:buFont typeface="Arial"/>
              <a:buNone/>
              <a:defRPr sz="140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4" name="Google Shape;84;p20"/>
          <p:cNvSpPr txBox="1">
            <a:spLocks noGrp="1"/>
          </p:cNvSpPr>
          <p:nvPr>
            <p:ph type="title"/>
          </p:nvPr>
        </p:nvSpPr>
        <p:spPr>
          <a:xfrm>
            <a:off x="433863" y="317011"/>
            <a:ext cx="7988400" cy="415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2400"/>
              <a:buFont typeface="Arial"/>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5" name="Google Shape;85;p20"/>
          <p:cNvSpPr txBox="1">
            <a:spLocks noGrp="1"/>
          </p:cNvSpPr>
          <p:nvPr>
            <p:ph type="body" idx="2"/>
          </p:nvPr>
        </p:nvSpPr>
        <p:spPr>
          <a:xfrm>
            <a:off x="3334295" y="1530770"/>
            <a:ext cx="20280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700"/>
              <a:buNone/>
              <a:defRPr sz="1700" b="1">
                <a:solidFill>
                  <a:schemeClr val="dk1"/>
                </a:solidFill>
                <a:latin typeface="Arial"/>
                <a:ea typeface="Arial"/>
                <a:cs typeface="Arial"/>
                <a:sym typeface="Arial"/>
              </a:defRPr>
            </a:lvl1pPr>
            <a:lvl2pPr marL="914400" lvl="1" indent="-228600" algn="l" rtl="0">
              <a:lnSpc>
                <a:spcPct val="100000"/>
              </a:lnSpc>
              <a:spcBef>
                <a:spcPts val="0"/>
              </a:spcBef>
              <a:spcAft>
                <a:spcPts val="0"/>
              </a:spcAft>
              <a:buSzPts val="1400"/>
              <a:buFont typeface="Arial"/>
              <a:buNone/>
              <a:defRPr sz="1400">
                <a:solidFill>
                  <a:schemeClr val="dk1"/>
                </a:solidFill>
                <a:latin typeface="Arial"/>
                <a:ea typeface="Arial"/>
                <a:cs typeface="Arial"/>
                <a:sym typeface="Arial"/>
              </a:defRPr>
            </a:lvl2pPr>
            <a:lvl3pPr marL="1371600" lvl="2" indent="-336550" algn="l" rtl="0">
              <a:lnSpc>
                <a:spcPct val="100000"/>
              </a:lnSpc>
              <a:spcBef>
                <a:spcPts val="18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slide 1">
  <p:cSld name="Section slide 1">
    <p:bg>
      <p:bgPr>
        <a:blipFill>
          <a:blip r:embed="rId2">
            <a:alphaModFix/>
          </a:blip>
          <a:stretch>
            <a:fillRect/>
          </a:stretch>
        </a:blipFill>
        <a:effectLst/>
      </p:bgPr>
    </p:bg>
    <p:spTree>
      <p:nvGrpSpPr>
        <p:cNvPr id="1" name="Shape 87"/>
        <p:cNvGrpSpPr/>
        <p:nvPr/>
      </p:nvGrpSpPr>
      <p:grpSpPr>
        <a:xfrm>
          <a:off x="0" y="0"/>
          <a:ext cx="0" cy="0"/>
          <a:chOff x="0" y="0"/>
          <a:chExt cx="0" cy="0"/>
        </a:xfrm>
      </p:grpSpPr>
      <p:sp>
        <p:nvSpPr>
          <p:cNvPr id="88" name="Google Shape;88;p21"/>
          <p:cNvSpPr txBox="1">
            <a:spLocks noGrp="1"/>
          </p:cNvSpPr>
          <p:nvPr>
            <p:ph type="ctrTitle"/>
          </p:nvPr>
        </p:nvSpPr>
        <p:spPr>
          <a:xfrm>
            <a:off x="411964" y="3971945"/>
            <a:ext cx="4160100" cy="415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21"/>
          <p:cNvSpPr txBox="1">
            <a:spLocks noGrp="1"/>
          </p:cNvSpPr>
          <p:nvPr>
            <p:ph type="subTitle" idx="1"/>
          </p:nvPr>
        </p:nvSpPr>
        <p:spPr>
          <a:xfrm>
            <a:off x="411964" y="4496051"/>
            <a:ext cx="41601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2"/>
              </a:buClr>
              <a:buSzPts val="1800"/>
              <a:buNone/>
              <a:defRPr sz="1800" b="0">
                <a:solidFill>
                  <a:schemeClr val="dk2"/>
                </a:solidFill>
                <a:latin typeface="Arial"/>
                <a:ea typeface="Arial"/>
                <a:cs typeface="Arial"/>
                <a:sym typeface="Arial"/>
              </a:defRPr>
            </a:lvl1pPr>
            <a:lvl2pPr lvl="1" algn="ctr" rtl="0">
              <a:lnSpc>
                <a:spcPct val="100000"/>
              </a:lnSpc>
              <a:spcBef>
                <a:spcPts val="0"/>
              </a:spcBef>
              <a:spcAft>
                <a:spcPts val="0"/>
              </a:spcAft>
              <a:buSzPts val="1500"/>
              <a:buFont typeface="Arial"/>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0" name="Google Shape;90;p21"/>
          <p:cNvSpPr txBox="1">
            <a:spLocks noGrp="1"/>
          </p:cNvSpPr>
          <p:nvPr>
            <p:ph type="body" idx="2"/>
          </p:nvPr>
        </p:nvSpPr>
        <p:spPr>
          <a:xfrm>
            <a:off x="431559" y="212802"/>
            <a:ext cx="2586000" cy="95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2"/>
              </a:buClr>
              <a:buSzPts val="7200"/>
              <a:buNone/>
              <a:defRPr sz="7200" b="1">
                <a:solidFill>
                  <a:schemeClr val="dk2"/>
                </a:solidFill>
              </a:defRPr>
            </a:lvl1pPr>
            <a:lvl2pPr marL="914400" lvl="1" indent="-228600" algn="l" rtl="0">
              <a:lnSpc>
                <a:spcPct val="100000"/>
              </a:lnSpc>
              <a:spcBef>
                <a:spcPts val="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2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ing slide">
  <p:cSld name="CUSTOM">
    <p:bg>
      <p:bgPr>
        <a:solidFill>
          <a:srgbClr val="065193"/>
        </a:soli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slide 2">
  <p:cSld name="Section slide 2">
    <p:bg>
      <p:bgPr>
        <a:blipFill>
          <a:blip r:embed="rId2">
            <a:alphaModFix/>
          </a:blip>
          <a:stretch>
            <a:fillRect/>
          </a:stretch>
        </a:blip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411964" y="3971945"/>
            <a:ext cx="4160100" cy="415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22"/>
          <p:cNvSpPr txBox="1">
            <a:spLocks noGrp="1"/>
          </p:cNvSpPr>
          <p:nvPr>
            <p:ph type="subTitle" idx="1"/>
          </p:nvPr>
        </p:nvSpPr>
        <p:spPr>
          <a:xfrm>
            <a:off x="411964" y="4496051"/>
            <a:ext cx="41601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2"/>
              </a:buClr>
              <a:buSzPts val="1800"/>
              <a:buNone/>
              <a:defRPr sz="1800" b="0">
                <a:solidFill>
                  <a:schemeClr val="dk2"/>
                </a:solidFill>
                <a:latin typeface="Arial"/>
                <a:ea typeface="Arial"/>
                <a:cs typeface="Arial"/>
                <a:sym typeface="Arial"/>
              </a:defRPr>
            </a:lvl1pPr>
            <a:lvl2pPr lvl="1" algn="ctr" rtl="0">
              <a:lnSpc>
                <a:spcPct val="100000"/>
              </a:lnSpc>
              <a:spcBef>
                <a:spcPts val="0"/>
              </a:spcBef>
              <a:spcAft>
                <a:spcPts val="0"/>
              </a:spcAft>
              <a:buSzPts val="1500"/>
              <a:buFont typeface="Arial"/>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95" name="Google Shape;95;p22"/>
          <p:cNvSpPr txBox="1">
            <a:spLocks noGrp="1"/>
          </p:cNvSpPr>
          <p:nvPr>
            <p:ph type="body" idx="2"/>
          </p:nvPr>
        </p:nvSpPr>
        <p:spPr>
          <a:xfrm>
            <a:off x="431559" y="212802"/>
            <a:ext cx="2586000" cy="95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2"/>
              </a:buClr>
              <a:buSzPts val="7200"/>
              <a:buNone/>
              <a:defRPr sz="7200" b="1">
                <a:solidFill>
                  <a:schemeClr val="dk2"/>
                </a:solidFill>
              </a:defRPr>
            </a:lvl1pPr>
            <a:lvl2pPr marL="914400" lvl="1" indent="-228600" algn="l" rtl="0">
              <a:lnSpc>
                <a:spcPct val="100000"/>
              </a:lnSpc>
              <a:spcBef>
                <a:spcPts val="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22"/>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1">
  <p:cSld name="Quote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3"/>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i="0" u="none" strike="noStrike" cap="none">
                <a:solidFill>
                  <a:schemeClr val="lt1"/>
                </a:solidFill>
                <a:latin typeface="Arial"/>
                <a:ea typeface="Arial"/>
                <a:cs typeface="Arial"/>
                <a:sym typeface="Arial"/>
              </a:defRPr>
            </a:lvl1pPr>
            <a:lvl2pPr marL="0" lvl="1" indent="0" algn="ctr" rtl="0">
              <a:spcBef>
                <a:spcPts val="0"/>
              </a:spcBef>
              <a:buNone/>
              <a:defRPr sz="900" b="1" i="0" u="none" strike="noStrike" cap="none">
                <a:solidFill>
                  <a:schemeClr val="lt1"/>
                </a:solidFill>
                <a:latin typeface="Arial"/>
                <a:ea typeface="Arial"/>
                <a:cs typeface="Arial"/>
                <a:sym typeface="Arial"/>
              </a:defRPr>
            </a:lvl2pPr>
            <a:lvl3pPr marL="0" lvl="2" indent="0" algn="ctr" rtl="0">
              <a:spcBef>
                <a:spcPts val="0"/>
              </a:spcBef>
              <a:buNone/>
              <a:defRPr sz="900" b="1" i="0" u="none" strike="noStrike" cap="none">
                <a:solidFill>
                  <a:schemeClr val="lt1"/>
                </a:solidFill>
                <a:latin typeface="Arial"/>
                <a:ea typeface="Arial"/>
                <a:cs typeface="Arial"/>
                <a:sym typeface="Arial"/>
              </a:defRPr>
            </a:lvl3pPr>
            <a:lvl4pPr marL="0" lvl="3" indent="0" algn="ctr" rtl="0">
              <a:spcBef>
                <a:spcPts val="0"/>
              </a:spcBef>
              <a:buNone/>
              <a:defRPr sz="900" b="1" i="0" u="none" strike="noStrike" cap="none">
                <a:solidFill>
                  <a:schemeClr val="lt1"/>
                </a:solidFill>
                <a:latin typeface="Arial"/>
                <a:ea typeface="Arial"/>
                <a:cs typeface="Arial"/>
                <a:sym typeface="Arial"/>
              </a:defRPr>
            </a:lvl4pPr>
            <a:lvl5pPr marL="0" lvl="4" indent="0" algn="ctr" rtl="0">
              <a:spcBef>
                <a:spcPts val="0"/>
              </a:spcBef>
              <a:buNone/>
              <a:defRPr sz="900" b="1" i="0" u="none" strike="noStrike" cap="none">
                <a:solidFill>
                  <a:schemeClr val="lt1"/>
                </a:solidFill>
                <a:latin typeface="Arial"/>
                <a:ea typeface="Arial"/>
                <a:cs typeface="Arial"/>
                <a:sym typeface="Arial"/>
              </a:defRPr>
            </a:lvl5pPr>
            <a:lvl6pPr marL="0" lvl="5" indent="0" algn="ctr" rtl="0">
              <a:spcBef>
                <a:spcPts val="0"/>
              </a:spcBef>
              <a:buNone/>
              <a:defRPr sz="900" b="1" i="0" u="none" strike="noStrike" cap="none">
                <a:solidFill>
                  <a:schemeClr val="lt1"/>
                </a:solidFill>
                <a:latin typeface="Arial"/>
                <a:ea typeface="Arial"/>
                <a:cs typeface="Arial"/>
                <a:sym typeface="Arial"/>
              </a:defRPr>
            </a:lvl6pPr>
            <a:lvl7pPr marL="0" lvl="6" indent="0" algn="ctr" rtl="0">
              <a:spcBef>
                <a:spcPts val="0"/>
              </a:spcBef>
              <a:buNone/>
              <a:defRPr sz="900" b="1" i="0" u="none" strike="noStrike" cap="none">
                <a:solidFill>
                  <a:schemeClr val="lt1"/>
                </a:solidFill>
                <a:latin typeface="Arial"/>
                <a:ea typeface="Arial"/>
                <a:cs typeface="Arial"/>
                <a:sym typeface="Arial"/>
              </a:defRPr>
            </a:lvl7pPr>
            <a:lvl8pPr marL="0" lvl="7" indent="0" algn="ctr" rtl="0">
              <a:spcBef>
                <a:spcPts val="0"/>
              </a:spcBef>
              <a:buNone/>
              <a:defRPr sz="900" b="1" i="0" u="none" strike="noStrike" cap="none">
                <a:solidFill>
                  <a:schemeClr val="lt1"/>
                </a:solidFill>
                <a:latin typeface="Arial"/>
                <a:ea typeface="Arial"/>
                <a:cs typeface="Arial"/>
                <a:sym typeface="Arial"/>
              </a:defRPr>
            </a:lvl8pPr>
            <a:lvl9pPr marL="0" lvl="8" indent="0" algn="ctr" rtl="0">
              <a:spcBef>
                <a:spcPts val="0"/>
              </a:spcBef>
              <a:buNone/>
              <a:defRPr sz="9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99" name="Google Shape;99;p23"/>
          <p:cNvSpPr txBox="1">
            <a:spLocks noGrp="1"/>
          </p:cNvSpPr>
          <p:nvPr>
            <p:ph type="title"/>
          </p:nvPr>
        </p:nvSpPr>
        <p:spPr>
          <a:xfrm>
            <a:off x="726979" y="1324304"/>
            <a:ext cx="7988400" cy="1813500"/>
          </a:xfrm>
          <a:prstGeom prst="rect">
            <a:avLst/>
          </a:prstGeom>
          <a:noFill/>
          <a:ln>
            <a:noFill/>
          </a:ln>
        </p:spPr>
        <p:txBody>
          <a:bodyPr spcFirstLastPara="1" wrap="square" lIns="0" tIns="0" rIns="0" bIns="0" anchor="ctr" anchorCtr="0">
            <a:normAutofit/>
          </a:bodyPr>
          <a:lstStyle>
            <a:lvl1pPr lvl="0" algn="ctr" rtl="0">
              <a:lnSpc>
                <a:spcPct val="100000"/>
              </a:lnSpc>
              <a:spcBef>
                <a:spcPts val="0"/>
              </a:spcBef>
              <a:spcAft>
                <a:spcPts val="0"/>
              </a:spcAft>
              <a:buClr>
                <a:schemeClr val="dk2"/>
              </a:buClr>
              <a:buSzPts val="3900"/>
              <a:buFont typeface="Arial"/>
              <a:buNone/>
              <a:defRPr sz="39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23"/>
          <p:cNvSpPr txBox="1">
            <a:spLocks noGrp="1"/>
          </p:cNvSpPr>
          <p:nvPr>
            <p:ph type="body" idx="1"/>
          </p:nvPr>
        </p:nvSpPr>
        <p:spPr>
          <a:xfrm>
            <a:off x="1757957" y="3832622"/>
            <a:ext cx="5628000" cy="4167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dk1"/>
              </a:buClr>
              <a:buSzPts val="1400"/>
              <a:buNone/>
              <a:defRPr/>
            </a:lvl1pPr>
            <a:lvl2pPr marL="914400" lvl="1" indent="-228600" algn="ctr"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nk background">
  <p:cSld name="Pink background">
    <p:bg>
      <p:bgPr>
        <a:blipFill>
          <a:blip r:embed="rId2">
            <a:alphaModFix/>
          </a:blip>
          <a:stretch>
            <a:fillRect/>
          </a:stretch>
        </a:blipFill>
        <a:effectLst/>
      </p:bgPr>
    </p:bg>
    <p:spTree>
      <p:nvGrpSpPr>
        <p:cNvPr id="1" name="Shape 101"/>
        <p:cNvGrpSpPr/>
        <p:nvPr/>
      </p:nvGrpSpPr>
      <p:grpSpPr>
        <a:xfrm>
          <a:off x="0" y="0"/>
          <a:ext cx="0" cy="0"/>
          <a:chOff x="0" y="0"/>
          <a:chExt cx="0" cy="0"/>
        </a:xfrm>
      </p:grpSpPr>
      <p:sp>
        <p:nvSpPr>
          <p:cNvPr id="102" name="Google Shape;102;p24"/>
          <p:cNvSpPr>
            <a:spLocks noGrp="1"/>
          </p:cNvSpPr>
          <p:nvPr>
            <p:ph type="pic" idx="2"/>
          </p:nvPr>
        </p:nvSpPr>
        <p:spPr>
          <a:xfrm>
            <a:off x="346841" y="224347"/>
            <a:ext cx="8442600" cy="4702200"/>
          </a:xfrm>
          <a:prstGeom prst="rect">
            <a:avLst/>
          </a:prstGeom>
          <a:noFill/>
          <a:ln>
            <a:noFill/>
          </a:ln>
        </p:spPr>
      </p:sp>
      <p:sp>
        <p:nvSpPr>
          <p:cNvPr id="103" name="Google Shape;103;p24"/>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i="0" u="none" strike="noStrike" cap="none">
                <a:solidFill>
                  <a:schemeClr val="lt1"/>
                </a:solidFill>
                <a:latin typeface="Arial"/>
                <a:ea typeface="Arial"/>
                <a:cs typeface="Arial"/>
                <a:sym typeface="Arial"/>
              </a:defRPr>
            </a:lvl1pPr>
            <a:lvl2pPr marL="0" lvl="1" indent="0" algn="ctr" rtl="0">
              <a:spcBef>
                <a:spcPts val="0"/>
              </a:spcBef>
              <a:buNone/>
              <a:defRPr sz="900" b="1" i="0" u="none" strike="noStrike" cap="none">
                <a:solidFill>
                  <a:schemeClr val="lt1"/>
                </a:solidFill>
                <a:latin typeface="Arial"/>
                <a:ea typeface="Arial"/>
                <a:cs typeface="Arial"/>
                <a:sym typeface="Arial"/>
              </a:defRPr>
            </a:lvl2pPr>
            <a:lvl3pPr marL="0" lvl="2" indent="0" algn="ctr" rtl="0">
              <a:spcBef>
                <a:spcPts val="0"/>
              </a:spcBef>
              <a:buNone/>
              <a:defRPr sz="900" b="1" i="0" u="none" strike="noStrike" cap="none">
                <a:solidFill>
                  <a:schemeClr val="lt1"/>
                </a:solidFill>
                <a:latin typeface="Arial"/>
                <a:ea typeface="Arial"/>
                <a:cs typeface="Arial"/>
                <a:sym typeface="Arial"/>
              </a:defRPr>
            </a:lvl3pPr>
            <a:lvl4pPr marL="0" lvl="3" indent="0" algn="ctr" rtl="0">
              <a:spcBef>
                <a:spcPts val="0"/>
              </a:spcBef>
              <a:buNone/>
              <a:defRPr sz="900" b="1" i="0" u="none" strike="noStrike" cap="none">
                <a:solidFill>
                  <a:schemeClr val="lt1"/>
                </a:solidFill>
                <a:latin typeface="Arial"/>
                <a:ea typeface="Arial"/>
                <a:cs typeface="Arial"/>
                <a:sym typeface="Arial"/>
              </a:defRPr>
            </a:lvl4pPr>
            <a:lvl5pPr marL="0" lvl="4" indent="0" algn="ctr" rtl="0">
              <a:spcBef>
                <a:spcPts val="0"/>
              </a:spcBef>
              <a:buNone/>
              <a:defRPr sz="900" b="1" i="0" u="none" strike="noStrike" cap="none">
                <a:solidFill>
                  <a:schemeClr val="lt1"/>
                </a:solidFill>
                <a:latin typeface="Arial"/>
                <a:ea typeface="Arial"/>
                <a:cs typeface="Arial"/>
                <a:sym typeface="Arial"/>
              </a:defRPr>
            </a:lvl5pPr>
            <a:lvl6pPr marL="0" lvl="5" indent="0" algn="ctr" rtl="0">
              <a:spcBef>
                <a:spcPts val="0"/>
              </a:spcBef>
              <a:buNone/>
              <a:defRPr sz="900" b="1" i="0" u="none" strike="noStrike" cap="none">
                <a:solidFill>
                  <a:schemeClr val="lt1"/>
                </a:solidFill>
                <a:latin typeface="Arial"/>
                <a:ea typeface="Arial"/>
                <a:cs typeface="Arial"/>
                <a:sym typeface="Arial"/>
              </a:defRPr>
            </a:lvl6pPr>
            <a:lvl7pPr marL="0" lvl="6" indent="0" algn="ctr" rtl="0">
              <a:spcBef>
                <a:spcPts val="0"/>
              </a:spcBef>
              <a:buNone/>
              <a:defRPr sz="900" b="1" i="0" u="none" strike="noStrike" cap="none">
                <a:solidFill>
                  <a:schemeClr val="lt1"/>
                </a:solidFill>
                <a:latin typeface="Arial"/>
                <a:ea typeface="Arial"/>
                <a:cs typeface="Arial"/>
                <a:sym typeface="Arial"/>
              </a:defRPr>
            </a:lvl7pPr>
            <a:lvl8pPr marL="0" lvl="7" indent="0" algn="ctr" rtl="0">
              <a:spcBef>
                <a:spcPts val="0"/>
              </a:spcBef>
              <a:buNone/>
              <a:defRPr sz="900" b="1" i="0" u="none" strike="noStrike" cap="none">
                <a:solidFill>
                  <a:schemeClr val="lt1"/>
                </a:solidFill>
                <a:latin typeface="Arial"/>
                <a:ea typeface="Arial"/>
                <a:cs typeface="Arial"/>
                <a:sym typeface="Arial"/>
              </a:defRPr>
            </a:lvl8pPr>
            <a:lvl9pPr marL="0" lvl="8" indent="0" algn="ctr" rtl="0">
              <a:spcBef>
                <a:spcPts val="0"/>
              </a:spcBef>
              <a:buNone/>
              <a:defRPr sz="9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04" name="Google Shape;104;p24"/>
          <p:cNvSpPr txBox="1">
            <a:spLocks noGrp="1"/>
          </p:cNvSpPr>
          <p:nvPr>
            <p:ph type="body" idx="1"/>
          </p:nvPr>
        </p:nvSpPr>
        <p:spPr>
          <a:xfrm>
            <a:off x="598409" y="628499"/>
            <a:ext cx="4494900" cy="3708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Green background">
  <p:cSld name="Green background">
    <p:bg>
      <p:bgPr>
        <a:blipFill>
          <a:blip r:embed="rId2">
            <a:alphaModFix/>
          </a:blip>
          <a:stretch>
            <a:fillRect/>
          </a:stretch>
        </a:blipFill>
        <a:effectLst/>
      </p:bgPr>
    </p:bg>
    <p:spTree>
      <p:nvGrpSpPr>
        <p:cNvPr id="1" name="Shape 105"/>
        <p:cNvGrpSpPr/>
        <p:nvPr/>
      </p:nvGrpSpPr>
      <p:grpSpPr>
        <a:xfrm>
          <a:off x="0" y="0"/>
          <a:ext cx="0" cy="0"/>
          <a:chOff x="0" y="0"/>
          <a:chExt cx="0" cy="0"/>
        </a:xfrm>
      </p:grpSpPr>
      <p:sp>
        <p:nvSpPr>
          <p:cNvPr id="106" name="Google Shape;106;p25"/>
          <p:cNvSpPr>
            <a:spLocks noGrp="1"/>
          </p:cNvSpPr>
          <p:nvPr>
            <p:ph type="pic" idx="2"/>
          </p:nvPr>
        </p:nvSpPr>
        <p:spPr>
          <a:xfrm>
            <a:off x="346841" y="224347"/>
            <a:ext cx="8442600" cy="4702200"/>
          </a:xfrm>
          <a:prstGeom prst="rect">
            <a:avLst/>
          </a:prstGeom>
          <a:noFill/>
          <a:ln>
            <a:noFill/>
          </a:ln>
        </p:spPr>
      </p:sp>
      <p:sp>
        <p:nvSpPr>
          <p:cNvPr id="107" name="Google Shape;107;p25"/>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08" name="Google Shape;108;p25"/>
          <p:cNvSpPr txBox="1">
            <a:spLocks noGrp="1"/>
          </p:cNvSpPr>
          <p:nvPr>
            <p:ph type="body" idx="1"/>
          </p:nvPr>
        </p:nvSpPr>
        <p:spPr>
          <a:xfrm>
            <a:off x="598409" y="628499"/>
            <a:ext cx="4494900" cy="3708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Green background 2 images">
  <p:cSld name="Green background 2 images">
    <p:bg>
      <p:bgPr>
        <a:blipFill>
          <a:blip r:embed="rId2">
            <a:alphaModFix/>
          </a:blip>
          <a:stretch>
            <a:fillRect/>
          </a:stretch>
        </a:blipFill>
        <a:effectLst/>
      </p:bgPr>
    </p:bg>
    <p:spTree>
      <p:nvGrpSpPr>
        <p:cNvPr id="1" name="Shape 109"/>
        <p:cNvGrpSpPr/>
        <p:nvPr/>
      </p:nvGrpSpPr>
      <p:grpSpPr>
        <a:xfrm>
          <a:off x="0" y="0"/>
          <a:ext cx="0" cy="0"/>
          <a:chOff x="0" y="0"/>
          <a:chExt cx="0" cy="0"/>
        </a:xfrm>
      </p:grpSpPr>
      <p:sp>
        <p:nvSpPr>
          <p:cNvPr id="110" name="Google Shape;110;p26"/>
          <p:cNvSpPr>
            <a:spLocks noGrp="1"/>
          </p:cNvSpPr>
          <p:nvPr>
            <p:ph type="pic" idx="2"/>
          </p:nvPr>
        </p:nvSpPr>
        <p:spPr>
          <a:xfrm>
            <a:off x="346841" y="224347"/>
            <a:ext cx="4225200" cy="4702200"/>
          </a:xfrm>
          <a:prstGeom prst="rect">
            <a:avLst/>
          </a:prstGeom>
          <a:noFill/>
          <a:ln>
            <a:noFill/>
          </a:ln>
        </p:spPr>
      </p:sp>
      <p:sp>
        <p:nvSpPr>
          <p:cNvPr id="111" name="Google Shape;111;p26"/>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12" name="Google Shape;112;p26"/>
          <p:cNvSpPr>
            <a:spLocks noGrp="1"/>
          </p:cNvSpPr>
          <p:nvPr>
            <p:ph type="pic" idx="3"/>
          </p:nvPr>
        </p:nvSpPr>
        <p:spPr>
          <a:xfrm>
            <a:off x="4810991" y="216776"/>
            <a:ext cx="3986100" cy="47022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Green background 2 images">
  <p:cSld name="1_Green background 2 images">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7"/>
          <p:cNvSpPr>
            <a:spLocks noGrp="1"/>
          </p:cNvSpPr>
          <p:nvPr>
            <p:ph type="pic" idx="2"/>
          </p:nvPr>
        </p:nvSpPr>
        <p:spPr>
          <a:xfrm>
            <a:off x="346841" y="224347"/>
            <a:ext cx="4225200" cy="4702200"/>
          </a:xfrm>
          <a:prstGeom prst="rect">
            <a:avLst/>
          </a:prstGeom>
          <a:noFill/>
          <a:ln>
            <a:noFill/>
          </a:ln>
        </p:spPr>
      </p:sp>
      <p:sp>
        <p:nvSpPr>
          <p:cNvPr id="115" name="Google Shape;115;p27"/>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16" name="Google Shape;116;p27"/>
          <p:cNvSpPr>
            <a:spLocks noGrp="1"/>
          </p:cNvSpPr>
          <p:nvPr>
            <p:ph type="pic" idx="3"/>
          </p:nvPr>
        </p:nvSpPr>
        <p:spPr>
          <a:xfrm>
            <a:off x="4810991" y="216776"/>
            <a:ext cx="3986100" cy="47022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mages and text">
  <p:cSld name="Images and text">
    <p:bg>
      <p:bgPr>
        <a:blipFill>
          <a:blip r:embed="rId2">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8"/>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19" name="Google Shape;119;p28"/>
          <p:cNvSpPr txBox="1">
            <a:spLocks noGrp="1"/>
          </p:cNvSpPr>
          <p:nvPr>
            <p:ph type="body" idx="1"/>
          </p:nvPr>
        </p:nvSpPr>
        <p:spPr>
          <a:xfrm>
            <a:off x="3288722" y="2587337"/>
            <a:ext cx="2566500" cy="1657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0" name="Google Shape;120;p28"/>
          <p:cNvSpPr txBox="1">
            <a:spLocks noGrp="1"/>
          </p:cNvSpPr>
          <p:nvPr>
            <p:ph type="body" idx="2"/>
          </p:nvPr>
        </p:nvSpPr>
        <p:spPr>
          <a:xfrm>
            <a:off x="415636" y="2587337"/>
            <a:ext cx="2566500" cy="1657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dk1"/>
              </a:buClr>
              <a:buSzPts val="14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1" name="Google Shape;121;p28"/>
          <p:cNvSpPr txBox="1">
            <a:spLocks noGrp="1"/>
          </p:cNvSpPr>
          <p:nvPr>
            <p:ph type="body" idx="3"/>
          </p:nvPr>
        </p:nvSpPr>
        <p:spPr>
          <a:xfrm>
            <a:off x="6148722" y="2587337"/>
            <a:ext cx="2566500" cy="1657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2" name="Google Shape;122;p28"/>
          <p:cNvSpPr>
            <a:spLocks noGrp="1"/>
          </p:cNvSpPr>
          <p:nvPr>
            <p:ph type="pic" idx="4"/>
          </p:nvPr>
        </p:nvSpPr>
        <p:spPr>
          <a:xfrm>
            <a:off x="428723" y="441123"/>
            <a:ext cx="2553600" cy="1917600"/>
          </a:xfrm>
          <a:prstGeom prst="rect">
            <a:avLst/>
          </a:prstGeom>
          <a:noFill/>
          <a:ln>
            <a:noFill/>
          </a:ln>
        </p:spPr>
      </p:sp>
      <p:sp>
        <p:nvSpPr>
          <p:cNvPr id="123" name="Google Shape;123;p28"/>
          <p:cNvSpPr>
            <a:spLocks noGrp="1"/>
          </p:cNvSpPr>
          <p:nvPr>
            <p:ph type="pic" idx="5"/>
          </p:nvPr>
        </p:nvSpPr>
        <p:spPr>
          <a:xfrm>
            <a:off x="3288722" y="441123"/>
            <a:ext cx="2553600" cy="1917600"/>
          </a:xfrm>
          <a:prstGeom prst="rect">
            <a:avLst/>
          </a:prstGeom>
          <a:noFill/>
          <a:ln>
            <a:noFill/>
          </a:ln>
        </p:spPr>
      </p:sp>
      <p:sp>
        <p:nvSpPr>
          <p:cNvPr id="124" name="Google Shape;124;p28"/>
          <p:cNvSpPr>
            <a:spLocks noGrp="1"/>
          </p:cNvSpPr>
          <p:nvPr>
            <p:ph type="pic" idx="6"/>
          </p:nvPr>
        </p:nvSpPr>
        <p:spPr>
          <a:xfrm>
            <a:off x="6161809" y="441123"/>
            <a:ext cx="2553600" cy="1917600"/>
          </a:xfrm>
          <a:prstGeom prst="rect">
            <a:avLst/>
          </a:prstGeom>
          <a:noFill/>
          <a:ln>
            <a:noFill/>
          </a:ln>
        </p:spPr>
      </p:sp>
      <p:sp>
        <p:nvSpPr>
          <p:cNvPr id="125" name="Google Shape;125;p28"/>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deo slide">
  <p:cSld name="Video slide">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9"/>
          <p:cNvSpPr>
            <a:spLocks noGrp="1"/>
          </p:cNvSpPr>
          <p:nvPr>
            <p:ph type="media" idx="2"/>
          </p:nvPr>
        </p:nvSpPr>
        <p:spPr>
          <a:xfrm>
            <a:off x="204952" y="189186"/>
            <a:ext cx="8726100" cy="4737600"/>
          </a:xfrm>
          <a:prstGeom prst="rect">
            <a:avLst/>
          </a:prstGeom>
          <a:noFill/>
          <a:ln>
            <a:noFill/>
          </a:ln>
        </p:spPr>
        <p:txBody>
          <a:bodyPr spcFirstLastPara="1" wrap="square" lIns="0" tIns="0" rIns="0" bIns="0" anchor="ctr" anchorCtr="0">
            <a:noAutofit/>
          </a:bodyPr>
          <a:lstStyle>
            <a:lvl1pPr marR="0" lvl="0" algn="ctr" rtl="0">
              <a:lnSpc>
                <a:spcPct val="100000"/>
              </a:lnSpc>
              <a:spcBef>
                <a:spcPts val="5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accent3"/>
              </a:buClr>
              <a:buSzPts val="17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128" name="Google Shape;128;p2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0"/>
          <p:cNvSpPr txBox="1">
            <a:spLocks noGrp="1"/>
          </p:cNvSpPr>
          <p:nvPr>
            <p:ph type="body" idx="1"/>
          </p:nvPr>
        </p:nvSpPr>
        <p:spPr>
          <a:xfrm>
            <a:off x="486422" y="4541957"/>
            <a:ext cx="3061800" cy="2697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dk2"/>
              </a:buClr>
              <a:buSzPts val="1400"/>
              <a:buNone/>
              <a:defRPr sz="1400" b="0">
                <a:solidFill>
                  <a:schemeClr val="dk2"/>
                </a:solidFill>
              </a:defRPr>
            </a:lvl1pPr>
            <a:lvl2pPr marL="914400" lvl="1" indent="-228600" algn="l" rtl="0">
              <a:lnSpc>
                <a:spcPct val="100000"/>
              </a:lnSpc>
              <a:spcBef>
                <a:spcPts val="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131" name="Google Shape;131;p30"/>
          <p:cNvPicPr preferRelativeResize="0"/>
          <p:nvPr/>
        </p:nvPicPr>
        <p:blipFill rotWithShape="1">
          <a:blip r:embed="rId3">
            <a:alphaModFix/>
          </a:blip>
          <a:srcRect/>
          <a:stretch/>
        </p:blipFill>
        <p:spPr>
          <a:xfrm>
            <a:off x="427665" y="466748"/>
            <a:ext cx="1175288" cy="707732"/>
          </a:xfrm>
          <a:prstGeom prst="rect">
            <a:avLst/>
          </a:prstGeom>
          <a:noFill/>
          <a:ln>
            <a:noFill/>
          </a:ln>
        </p:spPr>
      </p:pic>
      <p:sp>
        <p:nvSpPr>
          <p:cNvPr id="132" name="Google Shape;132;p3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Yellow background">
  <p:cSld name="Yellow background">
    <p:bg>
      <p:bgPr>
        <a:blipFill>
          <a:blip r:embed="rId2">
            <a:alphaModFix/>
          </a:blip>
          <a:stretch>
            <a:fillRect/>
          </a:stretch>
        </a:blipFill>
        <a:effectLst/>
      </p:bgPr>
    </p:bg>
    <p:spTree>
      <p:nvGrpSpPr>
        <p:cNvPr id="1" name="Shape 133"/>
        <p:cNvGrpSpPr/>
        <p:nvPr/>
      </p:nvGrpSpPr>
      <p:grpSpPr>
        <a:xfrm>
          <a:off x="0" y="0"/>
          <a:ext cx="0" cy="0"/>
          <a:chOff x="0" y="0"/>
          <a:chExt cx="0" cy="0"/>
        </a:xfrm>
      </p:grpSpPr>
      <p:sp>
        <p:nvSpPr>
          <p:cNvPr id="134" name="Google Shape;134;p31"/>
          <p:cNvSpPr>
            <a:spLocks noGrp="1"/>
          </p:cNvSpPr>
          <p:nvPr>
            <p:ph type="pic" idx="2"/>
          </p:nvPr>
        </p:nvSpPr>
        <p:spPr>
          <a:xfrm>
            <a:off x="346841" y="224347"/>
            <a:ext cx="8442600" cy="4702200"/>
          </a:xfrm>
          <a:prstGeom prst="rect">
            <a:avLst/>
          </a:prstGeom>
          <a:noFill/>
          <a:ln>
            <a:noFill/>
          </a:ln>
        </p:spPr>
      </p:sp>
      <p:sp>
        <p:nvSpPr>
          <p:cNvPr id="135" name="Google Shape;135;p31"/>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36" name="Google Shape;136;p31"/>
          <p:cNvSpPr txBox="1">
            <a:spLocks noGrp="1"/>
          </p:cNvSpPr>
          <p:nvPr>
            <p:ph type="body" idx="1"/>
          </p:nvPr>
        </p:nvSpPr>
        <p:spPr>
          <a:xfrm>
            <a:off x="598409" y="628499"/>
            <a:ext cx="4494900" cy="3708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p:cSld name="CUSTOM_1">
    <p:bg>
      <p:bgPr>
        <a:solidFill>
          <a:schemeClr val="lt1"/>
        </a:solidFill>
        <a:effectLst/>
      </p:bgPr>
    </p:bg>
    <p:spTree>
      <p:nvGrpSpPr>
        <p:cNvPr id="1" name="Shape 12"/>
        <p:cNvGrpSpPr/>
        <p:nvPr/>
      </p:nvGrpSpPr>
      <p:grpSpPr>
        <a:xfrm>
          <a:off x="0" y="0"/>
          <a:ext cx="0" cy="0"/>
          <a:chOff x="0" y="0"/>
          <a:chExt cx="0" cy="0"/>
        </a:xfrm>
      </p:grpSpPr>
      <p:sp>
        <p:nvSpPr>
          <p:cNvPr id="13" name="Google Shape;13;p4"/>
          <p:cNvSpPr txBox="1"/>
          <p:nvPr/>
        </p:nvSpPr>
        <p:spPr>
          <a:xfrm>
            <a:off x="0" y="4629150"/>
            <a:ext cx="9144000" cy="514500"/>
          </a:xfrm>
          <a:prstGeom prst="rect">
            <a:avLst/>
          </a:prstGeom>
          <a:solidFill>
            <a:srgbClr val="065193"/>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14" name="Google Shape;14;p4"/>
          <p:cNvSpPr txBox="1">
            <a:spLocks noGrp="1"/>
          </p:cNvSpPr>
          <p:nvPr>
            <p:ph type="sldNum" idx="12"/>
          </p:nvPr>
        </p:nvSpPr>
        <p:spPr>
          <a:xfrm>
            <a:off x="8632977" y="4673650"/>
            <a:ext cx="4353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4"/>
          <p:cNvSpPr txBox="1"/>
          <p:nvPr/>
        </p:nvSpPr>
        <p:spPr>
          <a:xfrm>
            <a:off x="4123775" y="4689600"/>
            <a:ext cx="1004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a:solidFill>
                  <a:schemeClr val="lt1"/>
                </a:solidFill>
              </a:rPr>
              <a:t>OFFICIAL</a:t>
            </a:r>
            <a:endParaRPr>
              <a:solidFill>
                <a:schemeClr val="lt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32"/>
          <p:cNvSpPr txBox="1">
            <a:spLocks noGrp="1"/>
          </p:cNvSpPr>
          <p:nvPr>
            <p:ph type="body" idx="1"/>
          </p:nvPr>
        </p:nvSpPr>
        <p:spPr>
          <a:xfrm>
            <a:off x="313200" y="1408307"/>
            <a:ext cx="4227300" cy="31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9" name="Google Shape;139;p32"/>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40" name="Google Shape;140;p32"/>
          <p:cNvSpPr txBox="1">
            <a:spLocks noGrp="1"/>
          </p:cNvSpPr>
          <p:nvPr>
            <p:ph type="title"/>
          </p:nvPr>
        </p:nvSpPr>
        <p:spPr>
          <a:xfrm>
            <a:off x="440100" y="345600"/>
            <a:ext cx="8100000" cy="41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2100"/>
              <a:buFont typeface="Arial"/>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1" name="Google Shape;141;p32"/>
          <p:cNvSpPr txBox="1">
            <a:spLocks noGrp="1"/>
          </p:cNvSpPr>
          <p:nvPr>
            <p:ph type="body" idx="2"/>
          </p:nvPr>
        </p:nvSpPr>
        <p:spPr>
          <a:xfrm>
            <a:off x="4751785" y="1409400"/>
            <a:ext cx="4106400" cy="3127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4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2" name="Google Shape;142;p32"/>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xt and object content">
  <p:cSld name="Text and object conten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p33"/>
          <p:cNvSpPr txBox="1">
            <a:spLocks noGrp="1"/>
          </p:cNvSpPr>
          <p:nvPr>
            <p:ph type="body" idx="1"/>
          </p:nvPr>
        </p:nvSpPr>
        <p:spPr>
          <a:xfrm>
            <a:off x="313200" y="14094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5" name="Google Shape;145;p33"/>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146" name="Google Shape;146;p33"/>
          <p:cNvSpPr txBox="1">
            <a:spLocks noGrp="1"/>
          </p:cNvSpPr>
          <p:nvPr>
            <p:ph type="ftr" idx="11"/>
          </p:nvPr>
        </p:nvSpPr>
        <p:spPr>
          <a:xfrm>
            <a:off x="475664"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7" name="Google Shape;147;p33"/>
          <p:cNvSpPr txBox="1">
            <a:spLocks noGrp="1"/>
          </p:cNvSpPr>
          <p:nvPr>
            <p:ph type="body" idx="2"/>
          </p:nvPr>
        </p:nvSpPr>
        <p:spPr>
          <a:xfrm>
            <a:off x="4698773" y="14094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48" name="Google Shape;148;p33"/>
          <p:cNvSpPr txBox="1"/>
          <p:nvPr/>
        </p:nvSpPr>
        <p:spPr>
          <a:xfrm>
            <a:off x="440100" y="345600"/>
            <a:ext cx="7988400" cy="41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100"/>
              <a:buFont typeface="Arial"/>
              <a:buNone/>
            </a:pPr>
            <a:r>
              <a:rPr lang="en-GB" sz="2100" b="1">
                <a:solidFill>
                  <a:schemeClr val="dk2"/>
                </a:solidFill>
                <a:latin typeface="Arial"/>
                <a:ea typeface="Arial"/>
                <a:cs typeface="Arial"/>
                <a:sym typeface="Arial"/>
              </a:rPr>
              <a:t>Click to edit Master title style</a:t>
            </a:r>
            <a:endParaRPr sz="1100"/>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Quote slide 1">
  <p:cSld name="Quote slide 1">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p34"/>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51" name="Google Shape;151;p34"/>
          <p:cNvSpPr txBox="1">
            <a:spLocks noGrp="1"/>
          </p:cNvSpPr>
          <p:nvPr>
            <p:ph type="body" idx="1"/>
          </p:nvPr>
        </p:nvSpPr>
        <p:spPr>
          <a:xfrm>
            <a:off x="5433059" y="746160"/>
            <a:ext cx="3711000" cy="169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34"/>
          <p:cNvSpPr txBox="1"/>
          <p:nvPr/>
        </p:nvSpPr>
        <p:spPr>
          <a:xfrm>
            <a:off x="1080121" y="746160"/>
            <a:ext cx="4075800" cy="3318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SzPts val="3000"/>
              <a:buFont typeface="Arial"/>
              <a:buNone/>
            </a:pPr>
            <a:r>
              <a:rPr lang="en-GB" sz="3000" b="1">
                <a:solidFill>
                  <a:schemeClr val="accent2"/>
                </a:solidFill>
                <a:latin typeface="Arial"/>
                <a:ea typeface="Arial"/>
                <a:cs typeface="Arial"/>
                <a:sym typeface="Arial"/>
              </a:rPr>
              <a:t>Click to edit Master title style</a:t>
            </a:r>
            <a:endParaRPr sz="1100"/>
          </a:p>
        </p:txBody>
      </p:sp>
      <p:sp>
        <p:nvSpPr>
          <p:cNvPr id="153" name="Google Shape;153;p34"/>
          <p:cNvSpPr txBox="1">
            <a:spLocks noGrp="1"/>
          </p:cNvSpPr>
          <p:nvPr>
            <p:ph type="body" idx="2"/>
          </p:nvPr>
        </p:nvSpPr>
        <p:spPr>
          <a:xfrm>
            <a:off x="5930867" y="3386241"/>
            <a:ext cx="3101100" cy="8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accent2"/>
              </a:buClr>
              <a:buSzPts val="1700"/>
              <a:buNone/>
              <a:defRPr b="1">
                <a:solidFill>
                  <a:schemeClr val="accent2"/>
                </a:solidFill>
              </a:defRPr>
            </a:lvl1pPr>
            <a:lvl2pPr marL="914400" lvl="1" indent="-228600" algn="l" rtl="0">
              <a:lnSpc>
                <a:spcPct val="100000"/>
              </a:lnSpc>
              <a:spcBef>
                <a:spcPts val="500"/>
              </a:spcBef>
              <a:spcAft>
                <a:spcPts val="0"/>
              </a:spcAft>
              <a:buSzPts val="1700"/>
              <a:buFont typeface="Arial"/>
              <a:buNone/>
              <a:defRPr sz="1700"/>
            </a:lvl2pPr>
            <a:lvl3pPr marL="1371600" lvl="2" indent="-228600" algn="l" rtl="0">
              <a:lnSpc>
                <a:spcPct val="100000"/>
              </a:lnSpc>
              <a:spcBef>
                <a:spcPts val="500"/>
              </a:spcBef>
              <a:spcAft>
                <a:spcPts val="0"/>
              </a:spcAft>
              <a:buSzPts val="1700"/>
              <a:buNone/>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4" name="Google Shape;154;p34"/>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slide 2">
  <p:cSld name="Quote slide 2">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5"/>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57" name="Google Shape;157;p35"/>
          <p:cNvSpPr txBox="1">
            <a:spLocks noGrp="1"/>
          </p:cNvSpPr>
          <p:nvPr>
            <p:ph type="body" idx="1"/>
          </p:nvPr>
        </p:nvSpPr>
        <p:spPr>
          <a:xfrm>
            <a:off x="5433059" y="0"/>
            <a:ext cx="3711000" cy="25719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8" name="Google Shape;158;p35"/>
          <p:cNvSpPr txBox="1"/>
          <p:nvPr/>
        </p:nvSpPr>
        <p:spPr>
          <a:xfrm>
            <a:off x="1080121" y="746160"/>
            <a:ext cx="4075800" cy="3318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SzPts val="3000"/>
              <a:buFont typeface="Arial"/>
              <a:buNone/>
            </a:pPr>
            <a:r>
              <a:rPr lang="en-GB" sz="3000" b="1">
                <a:solidFill>
                  <a:schemeClr val="accent2"/>
                </a:solidFill>
                <a:latin typeface="Arial"/>
                <a:ea typeface="Arial"/>
                <a:cs typeface="Arial"/>
                <a:sym typeface="Arial"/>
              </a:rPr>
              <a:t>Click to edit Master title style</a:t>
            </a:r>
            <a:endParaRPr sz="1100"/>
          </a:p>
        </p:txBody>
      </p:sp>
      <p:sp>
        <p:nvSpPr>
          <p:cNvPr id="159" name="Google Shape;159;p35"/>
          <p:cNvSpPr txBox="1">
            <a:spLocks noGrp="1"/>
          </p:cNvSpPr>
          <p:nvPr>
            <p:ph type="body" idx="2"/>
          </p:nvPr>
        </p:nvSpPr>
        <p:spPr>
          <a:xfrm>
            <a:off x="5930867" y="3386241"/>
            <a:ext cx="3101100" cy="8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accent2"/>
              </a:buClr>
              <a:buSzPts val="1700"/>
              <a:buNone/>
              <a:defRPr b="1">
                <a:solidFill>
                  <a:schemeClr val="accent2"/>
                </a:solidFill>
              </a:defRPr>
            </a:lvl1pPr>
            <a:lvl2pPr marL="914400" lvl="1" indent="-228600" algn="l" rtl="0">
              <a:lnSpc>
                <a:spcPct val="100000"/>
              </a:lnSpc>
              <a:spcBef>
                <a:spcPts val="500"/>
              </a:spcBef>
              <a:spcAft>
                <a:spcPts val="0"/>
              </a:spcAft>
              <a:buSzPts val="1700"/>
              <a:buFont typeface="Arial"/>
              <a:buNone/>
              <a:defRPr sz="1700"/>
            </a:lvl2pPr>
            <a:lvl3pPr marL="1371600" lvl="2" indent="-228600" algn="l" rtl="0">
              <a:lnSpc>
                <a:spcPct val="100000"/>
              </a:lnSpc>
              <a:spcBef>
                <a:spcPts val="500"/>
              </a:spcBef>
              <a:spcAft>
                <a:spcPts val="0"/>
              </a:spcAft>
              <a:buSzPts val="1700"/>
              <a:buNone/>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0" name="Google Shape;160;p35"/>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old Bullets">
  <p:cSld name="Bold Bullets">
    <p:bg>
      <p:bgPr>
        <a:blipFill>
          <a:blip r:embed="rId2">
            <a:alphaModFix/>
          </a:blip>
          <a:stretch>
            <a:fillRect/>
          </a:stretch>
        </a:blipFill>
        <a:effectLst/>
      </p:bgPr>
    </p:bg>
    <p:spTree>
      <p:nvGrpSpPr>
        <p:cNvPr id="1" name="Shape 161"/>
        <p:cNvGrpSpPr/>
        <p:nvPr/>
      </p:nvGrpSpPr>
      <p:grpSpPr>
        <a:xfrm>
          <a:off x="0" y="0"/>
          <a:ext cx="0" cy="0"/>
          <a:chOff x="0" y="0"/>
          <a:chExt cx="0" cy="0"/>
        </a:xfrm>
      </p:grpSpPr>
      <p:sp>
        <p:nvSpPr>
          <p:cNvPr id="162" name="Google Shape;162;p36"/>
          <p:cNvSpPr txBox="1">
            <a:spLocks noGrp="1"/>
          </p:cNvSpPr>
          <p:nvPr>
            <p:ph type="body" idx="1"/>
          </p:nvPr>
        </p:nvSpPr>
        <p:spPr>
          <a:xfrm>
            <a:off x="1069945" y="939998"/>
            <a:ext cx="7328400" cy="3263400"/>
          </a:xfrm>
          <a:prstGeom prst="rect">
            <a:avLst/>
          </a:prstGeom>
          <a:noFill/>
          <a:ln>
            <a:noFill/>
          </a:ln>
        </p:spPr>
        <p:txBody>
          <a:bodyPr spcFirstLastPara="1" wrap="square" lIns="0" tIns="0" rIns="0" bIns="0" anchor="t" anchorCtr="0">
            <a:noAutofit/>
          </a:bodyPr>
          <a:lstStyle>
            <a:lvl1pPr marL="457200" lvl="0" indent="-438150" algn="l" rtl="0">
              <a:lnSpc>
                <a:spcPct val="100000"/>
              </a:lnSpc>
              <a:spcBef>
                <a:spcPts val="500"/>
              </a:spcBef>
              <a:spcAft>
                <a:spcPts val="0"/>
              </a:spcAft>
              <a:buClr>
                <a:schemeClr val="accent2"/>
              </a:buClr>
              <a:buSzPts val="3300"/>
              <a:buFont typeface="Arial"/>
              <a:buChar char="•"/>
              <a:defRPr sz="3300">
                <a:solidFill>
                  <a:schemeClr val="accent2"/>
                </a:solidFill>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3" name="Google Shape;163;p36"/>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64" name="Google Shape;164;p36"/>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and image">
  <p:cSld name="Text and image">
    <p:bg>
      <p:bgPr>
        <a:blipFill>
          <a:blip r:embed="rId2">
            <a:alphaModFix/>
          </a:blip>
          <a:stretch>
            <a:fillRect/>
          </a:stretch>
        </a:blipFill>
        <a:effectLst/>
      </p:bgPr>
    </p:bg>
    <p:spTree>
      <p:nvGrpSpPr>
        <p:cNvPr id="1" name="Shape 165"/>
        <p:cNvGrpSpPr/>
        <p:nvPr/>
      </p:nvGrpSpPr>
      <p:grpSpPr>
        <a:xfrm>
          <a:off x="0" y="0"/>
          <a:ext cx="0" cy="0"/>
          <a:chOff x="0" y="0"/>
          <a:chExt cx="0" cy="0"/>
        </a:xfrm>
      </p:grpSpPr>
      <p:sp>
        <p:nvSpPr>
          <p:cNvPr id="166" name="Google Shape;166;p37"/>
          <p:cNvSpPr txBox="1">
            <a:spLocks noGrp="1"/>
          </p:cNvSpPr>
          <p:nvPr>
            <p:ph type="sldNum" idx="12"/>
          </p:nvPr>
        </p:nvSpPr>
        <p:spPr>
          <a:xfrm>
            <a:off x="8398417" y="4821382"/>
            <a:ext cx="633900" cy="2262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67" name="Google Shape;167;p37"/>
          <p:cNvSpPr txBox="1">
            <a:spLocks noGrp="1"/>
          </p:cNvSpPr>
          <p:nvPr>
            <p:ph type="body" idx="1"/>
          </p:nvPr>
        </p:nvSpPr>
        <p:spPr>
          <a:xfrm>
            <a:off x="4654446" y="0"/>
            <a:ext cx="4489800" cy="4665600"/>
          </a:xfrm>
          <a:prstGeom prst="rect">
            <a:avLst/>
          </a:prstGeom>
          <a:solidFill>
            <a:schemeClr val="lt1"/>
          </a:solidFill>
          <a:ln>
            <a:noFill/>
          </a:ln>
        </p:spPr>
        <p:txBody>
          <a:bodyPr spcFirstLastPara="1" wrap="square" lIns="0" tIns="0" rIns="0" bIns="0" anchor="ctr" anchorCtr="0">
            <a:noAutofit/>
          </a:bodyPr>
          <a:lstStyle>
            <a:lvl1pPr marL="457200" lvl="0" indent="-228600" algn="ctr"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8" name="Google Shape;168;p37"/>
          <p:cNvSpPr txBox="1">
            <a:spLocks noGrp="1"/>
          </p:cNvSpPr>
          <p:nvPr>
            <p:ph type="title"/>
          </p:nvPr>
        </p:nvSpPr>
        <p:spPr>
          <a:xfrm>
            <a:off x="440100" y="345600"/>
            <a:ext cx="3867000" cy="5106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7"/>
          <p:cNvSpPr txBox="1">
            <a:spLocks noGrp="1"/>
          </p:cNvSpPr>
          <p:nvPr>
            <p:ph type="body" idx="2"/>
          </p:nvPr>
        </p:nvSpPr>
        <p:spPr>
          <a:xfrm>
            <a:off x="540544" y="1563291"/>
            <a:ext cx="3787500" cy="2743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accent2"/>
              </a:buClr>
              <a:buSzPts val="1700"/>
              <a:buNone/>
              <a:defRPr>
                <a:solidFill>
                  <a:schemeClr val="accent2"/>
                </a:solidFill>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0" name="Google Shape;170;p37"/>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Diagrams">
  <p:cSld name="Diagrams">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8"/>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173" name="Google Shape;173;p38"/>
          <p:cNvSpPr txBox="1">
            <a:spLocks noGrp="1"/>
          </p:cNvSpPr>
          <p:nvPr>
            <p:ph type="body" idx="1"/>
          </p:nvPr>
        </p:nvSpPr>
        <p:spPr>
          <a:xfrm>
            <a:off x="0" y="1270416"/>
            <a:ext cx="9144000" cy="3395100"/>
          </a:xfrm>
          <a:prstGeom prst="rect">
            <a:avLst/>
          </a:prstGeom>
          <a:solidFill>
            <a:schemeClr val="lt1"/>
          </a:solidFill>
          <a:ln>
            <a:noFill/>
          </a:ln>
        </p:spPr>
        <p:txBody>
          <a:bodyPr spcFirstLastPara="1" wrap="square" lIns="0" tIns="0" rIns="0" bIns="0" anchor="ctr" anchorCtr="0">
            <a:noAutofit/>
          </a:bodyPr>
          <a:lstStyle>
            <a:lvl1pPr marL="457200" lvl="0" indent="-228600" algn="ctr"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4" name="Google Shape;174;p38"/>
          <p:cNvSpPr txBox="1">
            <a:spLocks noGrp="1"/>
          </p:cNvSpPr>
          <p:nvPr>
            <p:ph type="title"/>
          </p:nvPr>
        </p:nvSpPr>
        <p:spPr>
          <a:xfrm>
            <a:off x="440100" y="345600"/>
            <a:ext cx="3867000" cy="5106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5" name="Google Shape;175;p38"/>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cons blue">
  <p:cSld name="Icons blu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39"/>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178" name="Google Shape;178;p39"/>
          <p:cNvSpPr txBox="1">
            <a:spLocks noGrp="1"/>
          </p:cNvSpPr>
          <p:nvPr>
            <p:ph type="title"/>
          </p:nvPr>
        </p:nvSpPr>
        <p:spPr>
          <a:xfrm>
            <a:off x="440100" y="345600"/>
            <a:ext cx="7988400" cy="41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2"/>
              </a:buClr>
              <a:buSzPts val="3300"/>
              <a:buFont typeface="Arial"/>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9" name="Google Shape;179;p39"/>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plit column slide">
  <p:cSld name="CUSTOM_4">
    <p:spTree>
      <p:nvGrpSpPr>
        <p:cNvPr id="1" name="Shape 180"/>
        <p:cNvGrpSpPr/>
        <p:nvPr/>
      </p:nvGrpSpPr>
      <p:grpSpPr>
        <a:xfrm>
          <a:off x="0" y="0"/>
          <a:ext cx="0" cy="0"/>
          <a:chOff x="0" y="0"/>
          <a:chExt cx="0" cy="0"/>
        </a:xfrm>
      </p:grpSpPr>
      <p:sp>
        <p:nvSpPr>
          <p:cNvPr id="181" name="Google Shape;181;p40"/>
          <p:cNvSpPr/>
          <p:nvPr/>
        </p:nvSpPr>
        <p:spPr>
          <a:xfrm>
            <a:off x="-21375" y="-6700"/>
            <a:ext cx="3618300" cy="5143500"/>
          </a:xfrm>
          <a:prstGeom prst="rect">
            <a:avLst/>
          </a:prstGeom>
          <a:solidFill>
            <a:srgbClr val="00307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1400">
              <a:highlight>
                <a:srgbClr val="003078"/>
              </a:highlight>
            </a:endParaRPr>
          </a:p>
        </p:txBody>
      </p:sp>
      <p:sp>
        <p:nvSpPr>
          <p:cNvPr id="182" name="Google Shape;182;p40"/>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183" name="Google Shape;183;p40"/>
          <p:cNvSpPr txBox="1"/>
          <p:nvPr/>
        </p:nvSpPr>
        <p:spPr>
          <a:xfrm>
            <a:off x="0" y="4629150"/>
            <a:ext cx="9144000" cy="514500"/>
          </a:xfrm>
          <a:prstGeom prst="rect">
            <a:avLst/>
          </a:prstGeom>
          <a:solidFill>
            <a:srgbClr val="00307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184" name="Google Shape;184;p40"/>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slide">
  <p:cSld name="CUSTOM_1">
    <p:spTree>
      <p:nvGrpSpPr>
        <p:cNvPr id="1" name="Shape 185"/>
        <p:cNvGrpSpPr/>
        <p:nvPr/>
      </p:nvGrpSpPr>
      <p:grpSpPr>
        <a:xfrm>
          <a:off x="0" y="0"/>
          <a:ext cx="0" cy="0"/>
          <a:chOff x="0" y="0"/>
          <a:chExt cx="0" cy="0"/>
        </a:xfrm>
      </p:grpSpPr>
      <p:sp>
        <p:nvSpPr>
          <p:cNvPr id="186" name="Google Shape;186;p41"/>
          <p:cNvSpPr txBox="1"/>
          <p:nvPr/>
        </p:nvSpPr>
        <p:spPr>
          <a:xfrm>
            <a:off x="0" y="4629150"/>
            <a:ext cx="9144000" cy="514500"/>
          </a:xfrm>
          <a:prstGeom prst="rect">
            <a:avLst/>
          </a:prstGeom>
          <a:solidFill>
            <a:srgbClr val="00307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187" name="Google Shape;187;p41"/>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
        <p:nvSpPr>
          <p:cNvPr id="188" name="Google Shape;188;p41"/>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algn="r">
              <a:buNone/>
              <a:defRPr sz="1300"/>
            </a:lvl1pPr>
            <a:lvl2pPr lvl="1" algn="r">
              <a:buNone/>
              <a:defRPr sz="1300"/>
            </a:lvl2pPr>
            <a:lvl3pPr lvl="2" algn="r">
              <a:buNone/>
              <a:defRPr sz="1300"/>
            </a:lvl3pPr>
            <a:lvl4pPr lvl="3" algn="r">
              <a:buNone/>
              <a:defRPr sz="1300"/>
            </a:lvl4pPr>
            <a:lvl5pPr lvl="4" algn="r">
              <a:buNone/>
              <a:defRPr sz="1300"/>
            </a:lvl5pPr>
            <a:lvl6pPr lvl="5" algn="r">
              <a:buNone/>
              <a:defRPr sz="1300"/>
            </a:lvl6pPr>
            <a:lvl7pPr lvl="6" algn="r">
              <a:buNone/>
              <a:defRPr sz="1300"/>
            </a:lvl7pPr>
            <a:lvl8pPr lvl="7" algn="r">
              <a:buNone/>
              <a:defRPr sz="1300"/>
            </a:lvl8pPr>
            <a:lvl9pPr lvl="8" algn="r">
              <a:buNone/>
              <a:defRPr sz="1300"/>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CUSTOM_1_1">
    <p:spTree>
      <p:nvGrpSpPr>
        <p:cNvPr id="1" name="Shape 16"/>
        <p:cNvGrpSpPr/>
        <p:nvPr/>
      </p:nvGrpSpPr>
      <p:grpSpPr>
        <a:xfrm>
          <a:off x="0" y="0"/>
          <a:ext cx="0" cy="0"/>
          <a:chOff x="0" y="0"/>
          <a:chExt cx="0" cy="0"/>
        </a:xfrm>
      </p:grpSpPr>
      <p:sp>
        <p:nvSpPr>
          <p:cNvPr id="17" name="Google Shape;17;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and Content 2 column">
  <p:cSld name="3_Title and Content 2 column">
    <p:bg>
      <p:bgPr>
        <a:blipFill>
          <a:blip r:embed="rId2">
            <a:alphaModFix/>
          </a:blip>
          <a:stretch>
            <a:fillRect/>
          </a:stretch>
        </a:blipFill>
        <a:effectLst/>
      </p:bgPr>
    </p:bg>
    <p:spTree>
      <p:nvGrpSpPr>
        <p:cNvPr id="1" name="Shape 189"/>
        <p:cNvGrpSpPr/>
        <p:nvPr/>
      </p:nvGrpSpPr>
      <p:grpSpPr>
        <a:xfrm>
          <a:off x="0" y="0"/>
          <a:ext cx="0" cy="0"/>
          <a:chOff x="0" y="0"/>
          <a:chExt cx="0" cy="0"/>
        </a:xfrm>
      </p:grpSpPr>
      <p:sp>
        <p:nvSpPr>
          <p:cNvPr id="190" name="Google Shape;190;p42"/>
          <p:cNvSpPr txBox="1">
            <a:spLocks noGrp="1"/>
          </p:cNvSpPr>
          <p:nvPr>
            <p:ph type="ftr" idx="11"/>
          </p:nvPr>
        </p:nvSpPr>
        <p:spPr>
          <a:xfrm>
            <a:off x="440100" y="4806000"/>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1" name="Google Shape;191;p42"/>
          <p:cNvSpPr txBox="1">
            <a:spLocks noGrp="1"/>
          </p:cNvSpPr>
          <p:nvPr>
            <p:ph type="body" idx="1"/>
          </p:nvPr>
        </p:nvSpPr>
        <p:spPr>
          <a:xfrm>
            <a:off x="5448300" y="1168004"/>
            <a:ext cx="3255000" cy="3375600"/>
          </a:xfrm>
          <a:prstGeom prst="rect">
            <a:avLst/>
          </a:prstGeom>
          <a:noFill/>
          <a:ln>
            <a:noFill/>
          </a:ln>
        </p:spPr>
        <p:txBody>
          <a:bodyPr spcFirstLastPara="1" wrap="square" lIns="0" tIns="0" rIns="0" bIns="0" anchor="t" anchorCtr="0">
            <a:noAutofit/>
          </a:bodyPr>
          <a:lstStyle>
            <a:lvl1pPr marL="457200" lvl="0" indent="-228600" algn="l" rtl="0">
              <a:lnSpc>
                <a:spcPct val="110000"/>
              </a:lnSpc>
              <a:spcBef>
                <a:spcPts val="0"/>
              </a:spcBef>
              <a:spcAft>
                <a:spcPts val="0"/>
              </a:spcAft>
              <a:buClr>
                <a:schemeClr val="dk1"/>
              </a:buClr>
              <a:buSzPts val="1200"/>
              <a:buNone/>
              <a:defRPr sz="1200"/>
            </a:lvl1pPr>
            <a:lvl2pPr marL="914400" lvl="1" indent="-228600" algn="l" rtl="0">
              <a:lnSpc>
                <a:spcPct val="110000"/>
              </a:lnSpc>
              <a:spcBef>
                <a:spcPts val="500"/>
              </a:spcBef>
              <a:spcAft>
                <a:spcPts val="0"/>
              </a:spcAft>
              <a:buSzPts val="1200"/>
              <a:buFont typeface="Arial"/>
              <a:buNone/>
              <a:defRPr sz="1200"/>
            </a:lvl2pPr>
            <a:lvl3pPr marL="1371600" lvl="2" indent="-304800" algn="l" rtl="0">
              <a:lnSpc>
                <a:spcPct val="110000"/>
              </a:lnSpc>
              <a:spcBef>
                <a:spcPts val="500"/>
              </a:spcBef>
              <a:spcAft>
                <a:spcPts val="0"/>
              </a:spcAft>
              <a:buSzPts val="1200"/>
              <a:buChar char="•"/>
              <a:defRPr sz="1200"/>
            </a:lvl3pPr>
            <a:lvl4pPr marL="1828800" lvl="3" indent="-298450" algn="l" rtl="0">
              <a:lnSpc>
                <a:spcPct val="110000"/>
              </a:lnSpc>
              <a:spcBef>
                <a:spcPts val="500"/>
              </a:spcBef>
              <a:spcAft>
                <a:spcPts val="0"/>
              </a:spcAft>
              <a:buSzPts val="1100"/>
              <a:buChar char="•"/>
              <a:defRPr sz="1100"/>
            </a:lvl4pPr>
            <a:lvl5pPr marL="2286000" lvl="4" indent="-285750" algn="l" rtl="0">
              <a:lnSpc>
                <a:spcPct val="110000"/>
              </a:lnSpc>
              <a:spcBef>
                <a:spcPts val="500"/>
              </a:spcBef>
              <a:spcAft>
                <a:spcPts val="0"/>
              </a:spcAft>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2" name="Google Shape;192;p42"/>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3" name="Google Shape;193;p42"/>
          <p:cNvSpPr txBox="1">
            <a:spLocks noGrp="1"/>
          </p:cNvSpPr>
          <p:nvPr>
            <p:ph type="body" idx="2"/>
          </p:nvPr>
        </p:nvSpPr>
        <p:spPr>
          <a:xfrm>
            <a:off x="440531" y="684014"/>
            <a:ext cx="8262900" cy="277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1200"/>
              <a:buNone/>
              <a:defRPr sz="1200" b="0"/>
            </a:lvl1pPr>
            <a:lvl2pPr marL="914400" lvl="1" indent="-228600" algn="l" rtl="0">
              <a:lnSpc>
                <a:spcPct val="100000"/>
              </a:lnSpc>
              <a:spcBef>
                <a:spcPts val="500"/>
              </a:spcBef>
              <a:spcAft>
                <a:spcPts val="0"/>
              </a:spcAft>
              <a:buSzPts val="1400"/>
              <a:buNone/>
              <a:defRPr/>
            </a:lvl2pPr>
            <a:lvl3pPr marL="1371600" lvl="2" indent="-228600" algn="l" rtl="0">
              <a:lnSpc>
                <a:spcPct val="100000"/>
              </a:lnSpc>
              <a:spcBef>
                <a:spcPts val="500"/>
              </a:spcBef>
              <a:spcAft>
                <a:spcPts val="0"/>
              </a:spcAft>
              <a:buSzPts val="1400"/>
              <a:buNone/>
              <a:defRPr/>
            </a:lvl3pPr>
            <a:lvl4pPr marL="1828800" lvl="3" indent="-228600" algn="l" rtl="0">
              <a:lnSpc>
                <a:spcPct val="100000"/>
              </a:lnSpc>
              <a:spcBef>
                <a:spcPts val="500"/>
              </a:spcBef>
              <a:spcAft>
                <a:spcPts val="0"/>
              </a:spcAft>
              <a:buSzPts val="1400"/>
              <a:buFont typeface="Arial"/>
              <a:buNone/>
              <a:defRPr sz="1400" b="0"/>
            </a:lvl4pPr>
            <a:lvl5pPr marL="2286000" lvl="4" indent="-228600" algn="l" rtl="0">
              <a:lnSpc>
                <a:spcPct val="100000"/>
              </a:lnSpc>
              <a:spcBef>
                <a:spcPts val="500"/>
              </a:spcBef>
              <a:spcAft>
                <a:spcPts val="0"/>
              </a:spcAft>
              <a:buSzPts val="1400"/>
              <a:buNone/>
              <a:defRPr sz="1400"/>
            </a:lvl5pPr>
            <a:lvl6pPr marL="2743200" lvl="5" indent="-228600" algn="l" rtl="0">
              <a:lnSpc>
                <a:spcPct val="100000"/>
              </a:lnSpc>
              <a:spcBef>
                <a:spcPts val="0"/>
              </a:spcBef>
              <a:spcAft>
                <a:spcPts val="0"/>
              </a:spcAft>
              <a:buClr>
                <a:schemeClr val="dk1"/>
              </a:buClr>
              <a:buSzPts val="1400"/>
              <a:buNone/>
              <a:defRPr/>
            </a:lvl6pPr>
            <a:lvl7pPr marL="3200400" lvl="6" indent="-228600" algn="l" rtl="0">
              <a:lnSpc>
                <a:spcPct val="100000"/>
              </a:lnSpc>
              <a:spcBef>
                <a:spcPts val="0"/>
              </a:spcBef>
              <a:spcAft>
                <a:spcPts val="0"/>
              </a:spcAft>
              <a:buClr>
                <a:schemeClr val="dk1"/>
              </a:buClr>
              <a:buSzPts val="1400"/>
              <a:buNone/>
              <a:defRPr/>
            </a:lvl7pPr>
            <a:lvl8pPr marL="3657600" lvl="7" indent="-228600" algn="l" rtl="0">
              <a:lnSpc>
                <a:spcPct val="100000"/>
              </a:lnSpc>
              <a:spcBef>
                <a:spcPts val="0"/>
              </a:spcBef>
              <a:spcAft>
                <a:spcPts val="0"/>
              </a:spcAft>
              <a:buClr>
                <a:schemeClr val="dk1"/>
              </a:buClr>
              <a:buSzPts val="1400"/>
              <a:buNone/>
              <a:defRPr/>
            </a:lvl8pPr>
            <a:lvl9pPr marL="4114800" lvl="8" indent="-228600" algn="l" rtl="0">
              <a:lnSpc>
                <a:spcPct val="100000"/>
              </a:lnSpc>
              <a:spcBef>
                <a:spcPts val="0"/>
              </a:spcBef>
              <a:spcAft>
                <a:spcPts val="0"/>
              </a:spcAft>
              <a:buClr>
                <a:schemeClr val="dk1"/>
              </a:buClr>
              <a:buSzPts val="1400"/>
              <a:buNone/>
              <a:defRPr/>
            </a:lvl9pPr>
          </a:lstStyle>
          <a:p>
            <a:endParaRPr/>
          </a:p>
        </p:txBody>
      </p:sp>
      <p:sp>
        <p:nvSpPr>
          <p:cNvPr id="194" name="Google Shape;194;p42"/>
          <p:cNvSpPr txBox="1">
            <a:spLocks noGrp="1"/>
          </p:cNvSpPr>
          <p:nvPr>
            <p:ph type="sldNum" idx="12"/>
          </p:nvPr>
        </p:nvSpPr>
        <p:spPr>
          <a:xfrm>
            <a:off x="8069747" y="4806000"/>
            <a:ext cx="6339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95" name="Google Shape;195;p42"/>
          <p:cNvSpPr>
            <a:spLocks noGrp="1"/>
          </p:cNvSpPr>
          <p:nvPr>
            <p:ph type="pic" idx="3"/>
          </p:nvPr>
        </p:nvSpPr>
        <p:spPr>
          <a:xfrm>
            <a:off x="440531" y="1165622"/>
            <a:ext cx="4769700" cy="3375600"/>
          </a:xfrm>
          <a:prstGeom prst="roundRect">
            <a:avLst>
              <a:gd name="adj" fmla="val 2558"/>
            </a:avLst>
          </a:prstGeom>
          <a:noFill/>
          <a:ln>
            <a:noFill/>
          </a:ln>
        </p:spPr>
      </p:sp>
    </p:spTree>
  </p:cSld>
  <p:clrMapOvr>
    <a:masterClrMapping/>
  </p:clrMapOvr>
  <p:extLst>
    <p:ext uri="{DCECCB84-F9BA-43D5-87BE-67443E8EF086}">
      <p15:sldGuideLst xmlns:p15="http://schemas.microsoft.com/office/powerpoint/2012/main">
        <p15:guide id="1" pos="2829">
          <p15:clr>
            <a:srgbClr val="FBAE40"/>
          </p15:clr>
        </p15:guide>
        <p15:guide id="2" pos="2931">
          <p15:clr>
            <a:srgbClr val="FBAE40"/>
          </p15:clr>
        </p15:guide>
        <p15:guide id="3" orient="horz" pos="2862">
          <p15:clr>
            <a:srgbClr val="FBAE40"/>
          </p15:clr>
        </p15:guide>
        <p15:guide id="4" orient="horz" pos="736">
          <p15:clr>
            <a:srgbClr val="FBAE40"/>
          </p15:clr>
        </p15:guide>
        <p15:guide id="5" orient="horz" pos="650">
          <p15:clr>
            <a:srgbClr val="FBAE40"/>
          </p15:clr>
        </p15:guide>
        <p15:guide id="6" orient="horz" pos="20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196"/>
        <p:cNvGrpSpPr/>
        <p:nvPr/>
      </p:nvGrpSpPr>
      <p:grpSpPr>
        <a:xfrm>
          <a:off x="0" y="0"/>
          <a:ext cx="0" cy="0"/>
          <a:chOff x="0" y="0"/>
          <a:chExt cx="0" cy="0"/>
        </a:xfrm>
      </p:grpSpPr>
      <p:sp>
        <p:nvSpPr>
          <p:cNvPr id="197" name="Google Shape;197;p43"/>
          <p:cNvSpPr txBox="1">
            <a:spLocks noGrp="1"/>
          </p:cNvSpPr>
          <p:nvPr>
            <p:ph type="ftr" idx="11"/>
          </p:nvPr>
        </p:nvSpPr>
        <p:spPr>
          <a:xfrm>
            <a:off x="440100" y="4806000"/>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8" name="Google Shape;198;p43"/>
          <p:cNvSpPr txBox="1">
            <a:spLocks noGrp="1"/>
          </p:cNvSpPr>
          <p:nvPr>
            <p:ph type="title"/>
          </p:nvPr>
        </p:nvSpPr>
        <p:spPr>
          <a:xfrm>
            <a:off x="440100" y="330994"/>
            <a:ext cx="8263500" cy="7014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9" name="Google Shape;199;p43"/>
          <p:cNvSpPr txBox="1">
            <a:spLocks noGrp="1"/>
          </p:cNvSpPr>
          <p:nvPr>
            <p:ph type="sldNum" idx="12"/>
          </p:nvPr>
        </p:nvSpPr>
        <p:spPr>
          <a:xfrm>
            <a:off x="8069747" y="4806000"/>
            <a:ext cx="6339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829">
          <p15:clr>
            <a:srgbClr val="FBAE40"/>
          </p15:clr>
        </p15:guide>
        <p15:guide id="3" pos="2931">
          <p15:clr>
            <a:srgbClr val="FBAE40"/>
          </p15:clr>
        </p15:guide>
        <p15:guide id="4" orient="horz" pos="2862">
          <p15:clr>
            <a:srgbClr val="FBAE40"/>
          </p15:clr>
        </p15:guide>
        <p15:guide id="5" orient="horz" pos="736">
          <p15:clr>
            <a:srgbClr val="FBAE40"/>
          </p15:clr>
        </p15:guide>
        <p15:guide id="6" orient="horz" pos="650">
          <p15:clr>
            <a:srgbClr val="FBAE40"/>
          </p15:clr>
        </p15:guide>
        <p15:guide id="7" orient="horz" pos="20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Green background 2 images 1">
  <p:cSld name="1_Green background 2 images_1">
    <p:bg>
      <p:bgPr>
        <a:blipFill>
          <a:blip r:embed="rId2">
            <a:alphaModFix/>
          </a:blip>
          <a:stretch>
            <a:fillRect/>
          </a:stretch>
        </a:blipFill>
        <a:effectLst/>
      </p:bgPr>
    </p:bg>
    <p:spTree>
      <p:nvGrpSpPr>
        <p:cNvPr id="1" name="Shape 200"/>
        <p:cNvGrpSpPr/>
        <p:nvPr/>
      </p:nvGrpSpPr>
      <p:grpSpPr>
        <a:xfrm>
          <a:off x="0" y="0"/>
          <a:ext cx="0" cy="0"/>
          <a:chOff x="0" y="0"/>
          <a:chExt cx="0" cy="0"/>
        </a:xfrm>
      </p:grpSpPr>
      <p:sp>
        <p:nvSpPr>
          <p:cNvPr id="201" name="Google Shape;201;p44"/>
          <p:cNvSpPr txBox="1">
            <a:spLocks noGrp="1"/>
          </p:cNvSpPr>
          <p:nvPr>
            <p:ph type="ftr" idx="11"/>
          </p:nvPr>
        </p:nvSpPr>
        <p:spPr>
          <a:xfrm>
            <a:off x="440100" y="4806000"/>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2" name="Google Shape;202;p44"/>
          <p:cNvSpPr txBox="1">
            <a:spLocks noGrp="1"/>
          </p:cNvSpPr>
          <p:nvPr>
            <p:ph type="sldNum" idx="12"/>
          </p:nvPr>
        </p:nvSpPr>
        <p:spPr>
          <a:xfrm>
            <a:off x="8069747" y="4806000"/>
            <a:ext cx="6339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2 and 1/2 Column Role">
  <p:cSld name="1/2 and 1/2 Column Role">
    <p:bg>
      <p:bgPr>
        <a:blipFill>
          <a:blip r:embed="rId2">
            <a:alphaModFix/>
          </a:blip>
          <a:stretch>
            <a:fillRect/>
          </a:stretch>
        </a:blipFill>
        <a:effectLst/>
      </p:bgPr>
    </p:bg>
    <p:spTree>
      <p:nvGrpSpPr>
        <p:cNvPr id="1" name="Shape 203"/>
        <p:cNvGrpSpPr/>
        <p:nvPr/>
      </p:nvGrpSpPr>
      <p:grpSpPr>
        <a:xfrm>
          <a:off x="0" y="0"/>
          <a:ext cx="0" cy="0"/>
          <a:chOff x="0" y="0"/>
          <a:chExt cx="0" cy="0"/>
        </a:xfrm>
      </p:grpSpPr>
      <p:sp>
        <p:nvSpPr>
          <p:cNvPr id="204" name="Google Shape;204;p45"/>
          <p:cNvSpPr/>
          <p:nvPr/>
        </p:nvSpPr>
        <p:spPr>
          <a:xfrm flipH="1">
            <a:off x="440644" y="669225"/>
            <a:ext cx="3916200" cy="4046100"/>
          </a:xfrm>
          <a:prstGeom prst="roundRect">
            <a:avLst>
              <a:gd name="adj" fmla="val 3221"/>
            </a:avLst>
          </a:prstGeom>
          <a:solidFill>
            <a:schemeClr val="accent5"/>
          </a:solidFill>
          <a:ln>
            <a:noFill/>
          </a:ln>
        </p:spPr>
        <p:txBody>
          <a:bodyPr spcFirstLastPara="1" wrap="square" lIns="81000" tIns="81000" rIns="68575" bIns="34275" anchor="t" anchorCtr="0">
            <a:noAutofit/>
          </a:bodyPr>
          <a:lstStyle/>
          <a:p>
            <a:pPr marL="0" marR="0" lvl="0" indent="0" algn="l" rtl="0">
              <a:lnSpc>
                <a:spcPct val="110000"/>
              </a:lnSpc>
              <a:spcBef>
                <a:spcPts val="0"/>
              </a:spcBef>
              <a:spcAft>
                <a:spcPts val="0"/>
              </a:spcAft>
              <a:buNone/>
            </a:pPr>
            <a:endParaRPr sz="1400" b="0">
              <a:solidFill>
                <a:schemeClr val="dk1"/>
              </a:solidFill>
              <a:latin typeface="Arial"/>
              <a:ea typeface="Arial"/>
              <a:cs typeface="Arial"/>
              <a:sym typeface="Arial"/>
            </a:endParaRPr>
          </a:p>
        </p:txBody>
      </p:sp>
      <p:sp>
        <p:nvSpPr>
          <p:cNvPr id="205" name="Google Shape;205;p45"/>
          <p:cNvSpPr txBox="1">
            <a:spLocks noGrp="1"/>
          </p:cNvSpPr>
          <p:nvPr>
            <p:ph type="ftr" idx="11"/>
          </p:nvPr>
        </p:nvSpPr>
        <p:spPr>
          <a:xfrm>
            <a:off x="440100" y="4806000"/>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6" name="Google Shape;206;p45"/>
          <p:cNvSpPr txBox="1">
            <a:spLocks noGrp="1"/>
          </p:cNvSpPr>
          <p:nvPr>
            <p:ph type="body" idx="1"/>
          </p:nvPr>
        </p:nvSpPr>
        <p:spPr>
          <a:xfrm>
            <a:off x="440531" y="939404"/>
            <a:ext cx="4050600" cy="187500"/>
          </a:xfrm>
          <a:prstGeom prst="rect">
            <a:avLst/>
          </a:prstGeom>
          <a:noFill/>
          <a:ln>
            <a:noFill/>
          </a:ln>
        </p:spPr>
        <p:txBody>
          <a:bodyPr spcFirstLastPara="1" wrap="square" lIns="0" tIns="0" rIns="0" bIns="0" anchor="t" anchorCtr="0">
            <a:spAutoFit/>
          </a:bodyPr>
          <a:lstStyle>
            <a:lvl1pPr marL="457200" lvl="0" indent="-228600" algn="l" rtl="0">
              <a:lnSpc>
                <a:spcPct val="110000"/>
              </a:lnSpc>
              <a:spcBef>
                <a:spcPts val="0"/>
              </a:spcBef>
              <a:spcAft>
                <a:spcPts val="0"/>
              </a:spcAft>
              <a:buClr>
                <a:schemeClr val="dk1"/>
              </a:buClr>
              <a:buSzPts val="1200"/>
              <a:buNone/>
              <a:defRPr sz="1200"/>
            </a:lvl1pPr>
            <a:lvl2pPr marL="914400" lvl="1" indent="-228600" algn="l" rtl="0">
              <a:lnSpc>
                <a:spcPct val="110000"/>
              </a:lnSpc>
              <a:spcBef>
                <a:spcPts val="500"/>
              </a:spcBef>
              <a:spcAft>
                <a:spcPts val="0"/>
              </a:spcAft>
              <a:buSzPts val="1200"/>
              <a:buFont typeface="Arial"/>
              <a:buNone/>
              <a:defRPr sz="1200"/>
            </a:lvl2pPr>
            <a:lvl3pPr marL="1371600" lvl="2" indent="-304800" algn="l" rtl="0">
              <a:lnSpc>
                <a:spcPct val="110000"/>
              </a:lnSpc>
              <a:spcBef>
                <a:spcPts val="500"/>
              </a:spcBef>
              <a:spcAft>
                <a:spcPts val="0"/>
              </a:spcAft>
              <a:buSzPts val="1200"/>
              <a:buChar char="•"/>
              <a:defRPr sz="1200"/>
            </a:lvl3pPr>
            <a:lvl4pPr marL="1828800" lvl="3" indent="-298450" algn="l" rtl="0">
              <a:lnSpc>
                <a:spcPct val="110000"/>
              </a:lnSpc>
              <a:spcBef>
                <a:spcPts val="500"/>
              </a:spcBef>
              <a:spcAft>
                <a:spcPts val="0"/>
              </a:spcAft>
              <a:buSzPts val="1100"/>
              <a:buChar char="•"/>
              <a:defRPr sz="1100"/>
            </a:lvl4pPr>
            <a:lvl5pPr marL="2286000" lvl="4" indent="-285750" algn="l" rtl="0">
              <a:lnSpc>
                <a:spcPct val="110000"/>
              </a:lnSpc>
              <a:spcBef>
                <a:spcPts val="500"/>
              </a:spcBef>
              <a:spcAft>
                <a:spcPts val="0"/>
              </a:spcAft>
              <a:buSzPts val="900"/>
              <a:buChar char="•"/>
              <a:defRPr sz="9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07" name="Google Shape;207;p45"/>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08" name="Google Shape;208;p45"/>
          <p:cNvSpPr txBox="1">
            <a:spLocks noGrp="1"/>
          </p:cNvSpPr>
          <p:nvPr>
            <p:ph type="body" idx="2"/>
          </p:nvPr>
        </p:nvSpPr>
        <p:spPr>
          <a:xfrm>
            <a:off x="440531" y="684014"/>
            <a:ext cx="8262900" cy="277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1200"/>
              <a:buNone/>
              <a:defRPr sz="1200" b="0"/>
            </a:lvl1pPr>
            <a:lvl2pPr marL="914400" lvl="1" indent="-228600" algn="l" rtl="0">
              <a:lnSpc>
                <a:spcPct val="100000"/>
              </a:lnSpc>
              <a:spcBef>
                <a:spcPts val="500"/>
              </a:spcBef>
              <a:spcAft>
                <a:spcPts val="0"/>
              </a:spcAft>
              <a:buSzPts val="1400"/>
              <a:buNone/>
              <a:defRPr/>
            </a:lvl2pPr>
            <a:lvl3pPr marL="1371600" lvl="2" indent="-228600" algn="l" rtl="0">
              <a:lnSpc>
                <a:spcPct val="100000"/>
              </a:lnSpc>
              <a:spcBef>
                <a:spcPts val="500"/>
              </a:spcBef>
              <a:spcAft>
                <a:spcPts val="0"/>
              </a:spcAft>
              <a:buSzPts val="1400"/>
              <a:buNone/>
              <a:defRPr/>
            </a:lvl3pPr>
            <a:lvl4pPr marL="1828800" lvl="3" indent="-228600" algn="l" rtl="0">
              <a:lnSpc>
                <a:spcPct val="100000"/>
              </a:lnSpc>
              <a:spcBef>
                <a:spcPts val="500"/>
              </a:spcBef>
              <a:spcAft>
                <a:spcPts val="0"/>
              </a:spcAft>
              <a:buSzPts val="1400"/>
              <a:buFont typeface="Arial"/>
              <a:buNone/>
              <a:defRPr sz="1400" b="0"/>
            </a:lvl4pPr>
            <a:lvl5pPr marL="2286000" lvl="4" indent="-228600" algn="l" rtl="0">
              <a:lnSpc>
                <a:spcPct val="100000"/>
              </a:lnSpc>
              <a:spcBef>
                <a:spcPts val="500"/>
              </a:spcBef>
              <a:spcAft>
                <a:spcPts val="0"/>
              </a:spcAft>
              <a:buSzPts val="1400"/>
              <a:buNone/>
              <a:defRPr sz="1400"/>
            </a:lvl5pPr>
            <a:lvl6pPr marL="2743200" lvl="5" indent="-228600" algn="l" rtl="0">
              <a:lnSpc>
                <a:spcPct val="100000"/>
              </a:lnSpc>
              <a:spcBef>
                <a:spcPts val="0"/>
              </a:spcBef>
              <a:spcAft>
                <a:spcPts val="0"/>
              </a:spcAft>
              <a:buClr>
                <a:schemeClr val="dk1"/>
              </a:buClr>
              <a:buSzPts val="1400"/>
              <a:buNone/>
              <a:defRPr/>
            </a:lvl6pPr>
            <a:lvl7pPr marL="3200400" lvl="6" indent="-228600" algn="l" rtl="0">
              <a:lnSpc>
                <a:spcPct val="100000"/>
              </a:lnSpc>
              <a:spcBef>
                <a:spcPts val="0"/>
              </a:spcBef>
              <a:spcAft>
                <a:spcPts val="0"/>
              </a:spcAft>
              <a:buClr>
                <a:schemeClr val="dk1"/>
              </a:buClr>
              <a:buSzPts val="1400"/>
              <a:buNone/>
              <a:defRPr/>
            </a:lvl7pPr>
            <a:lvl8pPr marL="3657600" lvl="7" indent="-228600" algn="l" rtl="0">
              <a:lnSpc>
                <a:spcPct val="100000"/>
              </a:lnSpc>
              <a:spcBef>
                <a:spcPts val="0"/>
              </a:spcBef>
              <a:spcAft>
                <a:spcPts val="0"/>
              </a:spcAft>
              <a:buClr>
                <a:schemeClr val="dk1"/>
              </a:buClr>
              <a:buSzPts val="1400"/>
              <a:buNone/>
              <a:defRPr/>
            </a:lvl8pPr>
            <a:lvl9pPr marL="4114800" lvl="8" indent="-228600" algn="l" rtl="0">
              <a:lnSpc>
                <a:spcPct val="100000"/>
              </a:lnSpc>
              <a:spcBef>
                <a:spcPts val="0"/>
              </a:spcBef>
              <a:spcAft>
                <a:spcPts val="0"/>
              </a:spcAft>
              <a:buClr>
                <a:schemeClr val="dk1"/>
              </a:buClr>
              <a:buSzPts val="1400"/>
              <a:buNone/>
              <a:defRPr/>
            </a:lvl9pPr>
          </a:lstStyle>
          <a:p>
            <a:endParaRPr/>
          </a:p>
        </p:txBody>
      </p:sp>
      <p:sp>
        <p:nvSpPr>
          <p:cNvPr id="209" name="Google Shape;209;p45"/>
          <p:cNvSpPr txBox="1">
            <a:spLocks noGrp="1"/>
          </p:cNvSpPr>
          <p:nvPr>
            <p:ph type="sldNum" idx="12"/>
          </p:nvPr>
        </p:nvSpPr>
        <p:spPr>
          <a:xfrm>
            <a:off x="8069747" y="4806000"/>
            <a:ext cx="6339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10" name="Google Shape;210;p45"/>
          <p:cNvSpPr/>
          <p:nvPr/>
        </p:nvSpPr>
        <p:spPr>
          <a:xfrm flipH="1">
            <a:off x="4652925" y="627525"/>
            <a:ext cx="3878400" cy="4087800"/>
          </a:xfrm>
          <a:prstGeom prst="roundRect">
            <a:avLst>
              <a:gd name="adj" fmla="val 3221"/>
            </a:avLst>
          </a:prstGeom>
          <a:solidFill>
            <a:schemeClr val="accent4"/>
          </a:solidFill>
          <a:ln>
            <a:noFill/>
          </a:ln>
        </p:spPr>
        <p:txBody>
          <a:bodyPr spcFirstLastPara="1" wrap="square" lIns="81000" tIns="81000" rIns="68575" bIns="34275" anchor="t" anchorCtr="0">
            <a:noAutofit/>
          </a:bodyPr>
          <a:lstStyle/>
          <a:p>
            <a:pPr marL="0" marR="0" lvl="0" indent="0" algn="l" rtl="0">
              <a:lnSpc>
                <a:spcPct val="110000"/>
              </a:lnSpc>
              <a:spcBef>
                <a:spcPts val="0"/>
              </a:spcBef>
              <a:spcAft>
                <a:spcPts val="0"/>
              </a:spcAft>
              <a:buNone/>
            </a:pPr>
            <a:endParaRPr sz="1400" b="0">
              <a:solidFill>
                <a:schemeClr val="dk1"/>
              </a:solidFill>
              <a:latin typeface="Arial"/>
              <a:ea typeface="Arial"/>
              <a:cs typeface="Arial"/>
              <a:sym typeface="Arial"/>
            </a:endParaRPr>
          </a:p>
        </p:txBody>
      </p:sp>
      <p:sp>
        <p:nvSpPr>
          <p:cNvPr id="211" name="Google Shape;211;p45"/>
          <p:cNvSpPr txBox="1">
            <a:spLocks noGrp="1"/>
          </p:cNvSpPr>
          <p:nvPr>
            <p:ph type="body" idx="3"/>
          </p:nvPr>
        </p:nvSpPr>
        <p:spPr>
          <a:xfrm>
            <a:off x="440531" y="1280575"/>
            <a:ext cx="4155900" cy="2621700"/>
          </a:xfrm>
          <a:prstGeom prst="rect">
            <a:avLst/>
          </a:prstGeom>
          <a:noFill/>
          <a:ln>
            <a:noFill/>
          </a:ln>
        </p:spPr>
        <p:txBody>
          <a:bodyPr spcFirstLastPara="1" wrap="square" lIns="108000" tIns="108000" rIns="108000" bIns="108000" anchor="t" anchorCtr="0">
            <a:noAutofit/>
          </a:bodyPr>
          <a:lstStyle>
            <a:lvl1pPr marL="457200" lvl="0" indent="-228600" algn="l" rtl="0">
              <a:lnSpc>
                <a:spcPct val="110000"/>
              </a:lnSpc>
              <a:spcBef>
                <a:spcPts val="0"/>
              </a:spcBef>
              <a:spcAft>
                <a:spcPts val="0"/>
              </a:spcAft>
              <a:buClr>
                <a:schemeClr val="lt1"/>
              </a:buClr>
              <a:buSzPts val="900"/>
              <a:buNone/>
              <a:defRPr sz="900">
                <a:solidFill>
                  <a:schemeClr val="lt1"/>
                </a:solidFill>
              </a:defRPr>
            </a:lvl1pPr>
            <a:lvl2pPr marL="914400" lvl="1" indent="-228600" algn="l" rtl="0">
              <a:lnSpc>
                <a:spcPct val="110000"/>
              </a:lnSpc>
              <a:spcBef>
                <a:spcPts val="300"/>
              </a:spcBef>
              <a:spcAft>
                <a:spcPts val="0"/>
              </a:spcAft>
              <a:buSzPts val="900"/>
              <a:buFont typeface="Arial"/>
              <a:buNone/>
              <a:defRPr sz="900">
                <a:solidFill>
                  <a:schemeClr val="lt1"/>
                </a:solidFill>
              </a:defRPr>
            </a:lvl2pPr>
            <a:lvl3pPr marL="1371600" lvl="2" indent="-285750" algn="l" rtl="0">
              <a:lnSpc>
                <a:spcPct val="110000"/>
              </a:lnSpc>
              <a:spcBef>
                <a:spcPts val="300"/>
              </a:spcBef>
              <a:spcAft>
                <a:spcPts val="0"/>
              </a:spcAft>
              <a:buClr>
                <a:schemeClr val="lt1"/>
              </a:buClr>
              <a:buSzPts val="900"/>
              <a:buChar char="•"/>
              <a:defRPr sz="900">
                <a:solidFill>
                  <a:schemeClr val="lt1"/>
                </a:solidFill>
              </a:defRPr>
            </a:lvl3pPr>
            <a:lvl4pPr marL="1828800" lvl="3" indent="-285750" algn="l" rtl="0">
              <a:lnSpc>
                <a:spcPct val="110000"/>
              </a:lnSpc>
              <a:spcBef>
                <a:spcPts val="300"/>
              </a:spcBef>
              <a:spcAft>
                <a:spcPts val="0"/>
              </a:spcAft>
              <a:buClr>
                <a:schemeClr val="lt1"/>
              </a:buClr>
              <a:buSzPts val="900"/>
              <a:buChar char="•"/>
              <a:defRPr sz="900">
                <a:solidFill>
                  <a:schemeClr val="lt1"/>
                </a:solidFill>
              </a:defRPr>
            </a:lvl4pPr>
            <a:lvl5pPr marL="2286000" lvl="4" indent="-285750" algn="l" rtl="0">
              <a:lnSpc>
                <a:spcPct val="110000"/>
              </a:lnSpc>
              <a:spcBef>
                <a:spcPts val="300"/>
              </a:spcBef>
              <a:spcAft>
                <a:spcPts val="0"/>
              </a:spcAft>
              <a:buClr>
                <a:schemeClr val="lt1"/>
              </a:buClr>
              <a:buSzPts val="900"/>
              <a:buChar char="•"/>
              <a:defRPr sz="9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2" name="Google Shape;212;p45"/>
          <p:cNvSpPr txBox="1"/>
          <p:nvPr/>
        </p:nvSpPr>
        <p:spPr>
          <a:xfrm>
            <a:off x="7272675" y="3821477"/>
            <a:ext cx="1258800" cy="207900"/>
          </a:xfrm>
          <a:prstGeom prst="rect">
            <a:avLst/>
          </a:prstGeom>
          <a:noFill/>
          <a:ln>
            <a:noFill/>
          </a:ln>
        </p:spPr>
        <p:txBody>
          <a:bodyPr spcFirstLastPara="1" wrap="square" lIns="108000" tIns="34275" rIns="68575" bIns="34275" anchor="t" anchorCtr="0">
            <a:spAutoFit/>
          </a:bodyPr>
          <a:lstStyle/>
          <a:p>
            <a:pPr marL="0" marR="0" lvl="0" indent="0" algn="l" rtl="0">
              <a:lnSpc>
                <a:spcPct val="110000"/>
              </a:lnSpc>
              <a:spcBef>
                <a:spcPts val="0"/>
              </a:spcBef>
              <a:spcAft>
                <a:spcPts val="0"/>
              </a:spcAft>
              <a:buNone/>
            </a:pPr>
            <a:r>
              <a:rPr lang="en-GB" sz="900" b="1">
                <a:solidFill>
                  <a:schemeClr val="accent4"/>
                </a:solidFill>
                <a:latin typeface="Arial"/>
                <a:ea typeface="Arial"/>
                <a:cs typeface="Arial"/>
                <a:sym typeface="Arial"/>
              </a:rPr>
              <a:t>R </a:t>
            </a:r>
            <a:r>
              <a:rPr lang="en-GB" sz="900" b="0">
                <a:solidFill>
                  <a:schemeClr val="accent4"/>
                </a:solidFill>
                <a:latin typeface="Arial"/>
                <a:ea typeface="Arial"/>
                <a:cs typeface="Arial"/>
                <a:sym typeface="Arial"/>
              </a:rPr>
              <a:t>– Responsible</a:t>
            </a:r>
            <a:endParaRPr sz="900" b="1">
              <a:solidFill>
                <a:schemeClr val="accent4"/>
              </a:solidFill>
              <a:latin typeface="Arial"/>
              <a:ea typeface="Arial"/>
              <a:cs typeface="Arial"/>
              <a:sym typeface="Arial"/>
            </a:endParaRPr>
          </a:p>
        </p:txBody>
      </p:sp>
      <p:sp>
        <p:nvSpPr>
          <p:cNvPr id="213" name="Google Shape;213;p45"/>
          <p:cNvSpPr txBox="1">
            <a:spLocks noGrp="1"/>
          </p:cNvSpPr>
          <p:nvPr>
            <p:ph type="body" idx="4"/>
          </p:nvPr>
        </p:nvSpPr>
        <p:spPr>
          <a:xfrm>
            <a:off x="4762614" y="1280575"/>
            <a:ext cx="4155900" cy="2621700"/>
          </a:xfrm>
          <a:prstGeom prst="rect">
            <a:avLst/>
          </a:prstGeom>
          <a:noFill/>
          <a:ln>
            <a:noFill/>
          </a:ln>
        </p:spPr>
        <p:txBody>
          <a:bodyPr spcFirstLastPara="1" wrap="square" lIns="108000" tIns="108000" rIns="108000" bIns="108000" anchor="t" anchorCtr="0">
            <a:noAutofit/>
          </a:bodyPr>
          <a:lstStyle>
            <a:lvl1pPr marL="457200" lvl="0" indent="-228600" algn="l" rtl="0">
              <a:lnSpc>
                <a:spcPct val="110000"/>
              </a:lnSpc>
              <a:spcBef>
                <a:spcPts val="0"/>
              </a:spcBef>
              <a:spcAft>
                <a:spcPts val="0"/>
              </a:spcAft>
              <a:buClr>
                <a:schemeClr val="lt1"/>
              </a:buClr>
              <a:buSzPts val="900"/>
              <a:buNone/>
              <a:defRPr sz="900">
                <a:solidFill>
                  <a:schemeClr val="lt1"/>
                </a:solidFill>
              </a:defRPr>
            </a:lvl1pPr>
            <a:lvl2pPr marL="914400" lvl="1" indent="-228600" algn="l" rtl="0">
              <a:lnSpc>
                <a:spcPct val="110000"/>
              </a:lnSpc>
              <a:spcBef>
                <a:spcPts val="300"/>
              </a:spcBef>
              <a:spcAft>
                <a:spcPts val="0"/>
              </a:spcAft>
              <a:buSzPts val="900"/>
              <a:buFont typeface="Arial"/>
              <a:buNone/>
              <a:defRPr sz="900">
                <a:solidFill>
                  <a:schemeClr val="lt1"/>
                </a:solidFill>
              </a:defRPr>
            </a:lvl2pPr>
            <a:lvl3pPr marL="1371600" lvl="2" indent="-285750" algn="l" rtl="0">
              <a:lnSpc>
                <a:spcPct val="110000"/>
              </a:lnSpc>
              <a:spcBef>
                <a:spcPts val="300"/>
              </a:spcBef>
              <a:spcAft>
                <a:spcPts val="0"/>
              </a:spcAft>
              <a:buClr>
                <a:schemeClr val="lt1"/>
              </a:buClr>
              <a:buSzPts val="900"/>
              <a:buChar char="•"/>
              <a:defRPr sz="900">
                <a:solidFill>
                  <a:schemeClr val="lt1"/>
                </a:solidFill>
              </a:defRPr>
            </a:lvl3pPr>
            <a:lvl4pPr marL="1828800" lvl="3" indent="-285750" algn="l" rtl="0">
              <a:lnSpc>
                <a:spcPct val="110000"/>
              </a:lnSpc>
              <a:spcBef>
                <a:spcPts val="300"/>
              </a:spcBef>
              <a:spcAft>
                <a:spcPts val="0"/>
              </a:spcAft>
              <a:buClr>
                <a:schemeClr val="lt1"/>
              </a:buClr>
              <a:buSzPts val="900"/>
              <a:buChar char="•"/>
              <a:defRPr sz="900">
                <a:solidFill>
                  <a:schemeClr val="lt1"/>
                </a:solidFill>
              </a:defRPr>
            </a:lvl4pPr>
            <a:lvl5pPr marL="2286000" lvl="4" indent="-285750" algn="l" rtl="0">
              <a:lnSpc>
                <a:spcPct val="110000"/>
              </a:lnSpc>
              <a:spcBef>
                <a:spcPts val="300"/>
              </a:spcBef>
              <a:spcAft>
                <a:spcPts val="0"/>
              </a:spcAft>
              <a:buClr>
                <a:schemeClr val="lt1"/>
              </a:buClr>
              <a:buSzPts val="900"/>
              <a:buChar char="•"/>
              <a:defRPr sz="900">
                <a:solidFill>
                  <a:schemeClr val="lt1"/>
                </a:solidFill>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29">
          <p15:clr>
            <a:srgbClr val="FBAE40"/>
          </p15:clr>
        </p15:guide>
        <p15:guide id="2" pos="2931">
          <p15:clr>
            <a:srgbClr val="FBAE40"/>
          </p15:clr>
        </p15:guide>
        <p15:guide id="3" orient="horz" pos="2862">
          <p15:clr>
            <a:srgbClr val="FBAE40"/>
          </p15:clr>
        </p15:guide>
        <p15:guide id="4" orient="horz" pos="736">
          <p15:clr>
            <a:srgbClr val="FBAE40"/>
          </p15:clr>
        </p15:guide>
        <p15:guide id="5" orient="horz" pos="650">
          <p15:clr>
            <a:srgbClr val="FBAE40"/>
          </p15:clr>
        </p15:guide>
        <p15:guide id="6" orient="horz" pos="209">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slide">
  <p:cSld name="CUSTOM_1_1">
    <p:spTree>
      <p:nvGrpSpPr>
        <p:cNvPr id="1" name="Shape 214"/>
        <p:cNvGrpSpPr/>
        <p:nvPr/>
      </p:nvGrpSpPr>
      <p:grpSpPr>
        <a:xfrm>
          <a:off x="0" y="0"/>
          <a:ext cx="0" cy="0"/>
          <a:chOff x="0" y="0"/>
          <a:chExt cx="0" cy="0"/>
        </a:xfrm>
      </p:grpSpPr>
      <p:sp>
        <p:nvSpPr>
          <p:cNvPr id="215" name="Google Shape;215;p4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216" name="Google Shape;216;p46"/>
          <p:cNvSpPr txBox="1"/>
          <p:nvPr/>
        </p:nvSpPr>
        <p:spPr>
          <a:xfrm>
            <a:off x="0" y="4629150"/>
            <a:ext cx="9144000" cy="514500"/>
          </a:xfrm>
          <a:prstGeom prst="rect">
            <a:avLst/>
          </a:prstGeom>
          <a:solidFill>
            <a:srgbClr val="00307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217" name="Google Shape;217;p46"/>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1">
  <p:cSld name="Title and Content_1">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19" name="Google Shape;219;p47"/>
          <p:cNvSpPr txBox="1">
            <a:spLocks noGrp="1"/>
          </p:cNvSpPr>
          <p:nvPr>
            <p:ph type="ftr" idx="11"/>
          </p:nvPr>
        </p:nvSpPr>
        <p:spPr>
          <a:xfrm>
            <a:off x="440100" y="4806000"/>
            <a:ext cx="3086100" cy="273900"/>
          </a:xfrm>
          <a:prstGeom prst="rect">
            <a:avLst/>
          </a:prstGeom>
          <a:noFill/>
          <a:ln>
            <a:noFill/>
          </a:ln>
        </p:spPr>
        <p:txBody>
          <a:bodyPr spcFirstLastPara="1" wrap="square" lIns="0"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0" name="Google Shape;220;p47"/>
          <p:cNvSpPr txBox="1">
            <a:spLocks noGrp="1"/>
          </p:cNvSpPr>
          <p:nvPr>
            <p:ph type="title"/>
          </p:nvPr>
        </p:nvSpPr>
        <p:spPr>
          <a:xfrm>
            <a:off x="440100" y="330994"/>
            <a:ext cx="8263500" cy="7014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1" name="Google Shape;221;p47"/>
          <p:cNvSpPr txBox="1">
            <a:spLocks noGrp="1"/>
          </p:cNvSpPr>
          <p:nvPr>
            <p:ph type="body" idx="1"/>
          </p:nvPr>
        </p:nvSpPr>
        <p:spPr>
          <a:xfrm>
            <a:off x="440531" y="1168004"/>
            <a:ext cx="8262900" cy="33756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1400"/>
              <a:buNone/>
              <a:defRPr/>
            </a:lvl1pPr>
            <a:lvl2pPr marL="914400" lvl="1" indent="-228600" algn="l" rtl="0">
              <a:lnSpc>
                <a:spcPct val="100000"/>
              </a:lnSpc>
              <a:spcBef>
                <a:spcPts val="50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2" name="Google Shape;222;p47"/>
          <p:cNvSpPr txBox="1">
            <a:spLocks noGrp="1"/>
          </p:cNvSpPr>
          <p:nvPr>
            <p:ph type="sldNum" idx="12"/>
          </p:nvPr>
        </p:nvSpPr>
        <p:spPr>
          <a:xfrm>
            <a:off x="8069747" y="4806000"/>
            <a:ext cx="633900" cy="273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829">
          <p15:clr>
            <a:srgbClr val="FBAE40"/>
          </p15:clr>
        </p15:guide>
        <p15:guide id="3" pos="2931">
          <p15:clr>
            <a:srgbClr val="FBAE40"/>
          </p15:clr>
        </p15:guide>
        <p15:guide id="4" orient="horz" pos="2862">
          <p15:clr>
            <a:srgbClr val="FBAE40"/>
          </p15:clr>
        </p15:guide>
        <p15:guide id="5" orient="horz" pos="736">
          <p15:clr>
            <a:srgbClr val="FBAE40"/>
          </p15:clr>
        </p15:guide>
        <p15:guide id="6" orient="horz" pos="650">
          <p15:clr>
            <a:srgbClr val="FBAE40"/>
          </p15:clr>
        </p15:guide>
        <p15:guide id="7" orient="horz" pos="20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Content 2">
  <p:cSld name="Title and Content_2">
    <p:bg>
      <p:bgPr>
        <a:blipFill>
          <a:blip r:embed="rId2">
            <a:alphaModFix/>
          </a:blip>
          <a:stretch>
            <a:fillRect/>
          </a:stretch>
        </a:blipFill>
        <a:effectLst/>
      </p:bgPr>
    </p:bg>
    <p:spTree>
      <p:nvGrpSpPr>
        <p:cNvPr id="1" name="Shape 223"/>
        <p:cNvGrpSpPr/>
        <p:nvPr/>
      </p:nvGrpSpPr>
      <p:grpSpPr>
        <a:xfrm>
          <a:off x="0" y="0"/>
          <a:ext cx="0" cy="0"/>
          <a:chOff x="0" y="0"/>
          <a:chExt cx="0" cy="0"/>
        </a:xfrm>
      </p:grpSpPr>
      <p:sp>
        <p:nvSpPr>
          <p:cNvPr id="224" name="Google Shape;224;p48"/>
          <p:cNvSpPr txBox="1">
            <a:spLocks noGrp="1"/>
          </p:cNvSpPr>
          <p:nvPr>
            <p:ph type="ftr" idx="11"/>
          </p:nvPr>
        </p:nvSpPr>
        <p:spPr>
          <a:xfrm>
            <a:off x="440100" y="4806000"/>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5" name="Google Shape;225;p48"/>
          <p:cNvSpPr txBox="1">
            <a:spLocks noGrp="1"/>
          </p:cNvSpPr>
          <p:nvPr>
            <p:ph type="title"/>
          </p:nvPr>
        </p:nvSpPr>
        <p:spPr>
          <a:xfrm>
            <a:off x="440100" y="330994"/>
            <a:ext cx="8263500" cy="7014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6" name="Google Shape;226;p48"/>
          <p:cNvSpPr txBox="1">
            <a:spLocks noGrp="1"/>
          </p:cNvSpPr>
          <p:nvPr>
            <p:ph type="body" idx="1"/>
          </p:nvPr>
        </p:nvSpPr>
        <p:spPr>
          <a:xfrm>
            <a:off x="440531" y="1168004"/>
            <a:ext cx="8262900" cy="33756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1400"/>
              <a:buNone/>
              <a:defRPr/>
            </a:lvl1pPr>
            <a:lvl2pPr marL="914400" lvl="1" indent="-228600" algn="l" rtl="0">
              <a:lnSpc>
                <a:spcPct val="100000"/>
              </a:lnSpc>
              <a:spcBef>
                <a:spcPts val="50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7" name="Google Shape;227;p48"/>
          <p:cNvSpPr txBox="1">
            <a:spLocks noGrp="1"/>
          </p:cNvSpPr>
          <p:nvPr>
            <p:ph type="sldNum" idx="12"/>
          </p:nvPr>
        </p:nvSpPr>
        <p:spPr>
          <a:xfrm>
            <a:off x="8069747" y="4806000"/>
            <a:ext cx="633900" cy="273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2829">
          <p15:clr>
            <a:srgbClr val="FBAE40"/>
          </p15:clr>
        </p15:guide>
        <p15:guide id="3" pos="2931">
          <p15:clr>
            <a:srgbClr val="FBAE40"/>
          </p15:clr>
        </p15:guide>
        <p15:guide id="4" orient="horz" pos="2862">
          <p15:clr>
            <a:srgbClr val="FBAE40"/>
          </p15:clr>
        </p15:guide>
        <p15:guide id="5" orient="horz" pos="736">
          <p15:clr>
            <a:srgbClr val="FBAE40"/>
          </p15:clr>
        </p15:guide>
        <p15:guide id="6" orient="horz" pos="650">
          <p15:clr>
            <a:srgbClr val="FBAE40"/>
          </p15:clr>
        </p15:guide>
        <p15:guide id="7" orient="horz" pos="20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Heading slide">
  <p:cSld name="CUSTOM_5">
    <p:spTree>
      <p:nvGrpSpPr>
        <p:cNvPr id="1" name="Shape 228"/>
        <p:cNvGrpSpPr/>
        <p:nvPr/>
      </p:nvGrpSpPr>
      <p:grpSpPr>
        <a:xfrm>
          <a:off x="0" y="0"/>
          <a:ext cx="0" cy="0"/>
          <a:chOff x="0" y="0"/>
          <a:chExt cx="0" cy="0"/>
        </a:xfrm>
      </p:grpSpPr>
      <p:sp>
        <p:nvSpPr>
          <p:cNvPr id="229" name="Google Shape;229;p49"/>
          <p:cNvSpPr txBox="1"/>
          <p:nvPr/>
        </p:nvSpPr>
        <p:spPr>
          <a:xfrm>
            <a:off x="0" y="0"/>
            <a:ext cx="9144000" cy="5143500"/>
          </a:xfrm>
          <a:prstGeom prst="rect">
            <a:avLst/>
          </a:prstGeom>
          <a:solidFill>
            <a:srgbClr val="00307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230" name="Google Shape;230;p49"/>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2 column">
  <p:cSld name="Title and Content 2 column">
    <p:bg>
      <p:bgPr>
        <a:blipFill>
          <a:blip r:embed="rId2">
            <a:alphaModFix/>
          </a:blip>
          <a:stretch>
            <a:fillRect/>
          </a:stretch>
        </a:blipFill>
        <a:effectLst/>
      </p:bgPr>
    </p:bg>
    <p:spTree>
      <p:nvGrpSpPr>
        <p:cNvPr id="1" name="Shape 236"/>
        <p:cNvGrpSpPr/>
        <p:nvPr/>
      </p:nvGrpSpPr>
      <p:grpSpPr>
        <a:xfrm>
          <a:off x="0" y="0"/>
          <a:ext cx="0" cy="0"/>
          <a:chOff x="0" y="0"/>
          <a:chExt cx="0" cy="0"/>
        </a:xfrm>
      </p:grpSpPr>
      <p:sp>
        <p:nvSpPr>
          <p:cNvPr id="237" name="Google Shape;237;p51"/>
          <p:cNvSpPr txBox="1">
            <a:spLocks noGrp="1"/>
          </p:cNvSpPr>
          <p:nvPr>
            <p:ph type="body" idx="1"/>
          </p:nvPr>
        </p:nvSpPr>
        <p:spPr>
          <a:xfrm>
            <a:off x="313200" y="1409400"/>
            <a:ext cx="4158300" cy="2976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8" name="Google Shape;238;p51"/>
          <p:cNvSpPr txBox="1">
            <a:spLocks noGrp="1"/>
          </p:cNvSpPr>
          <p:nvPr>
            <p:ph type="title"/>
          </p:nvPr>
        </p:nvSpPr>
        <p:spPr>
          <a:xfrm>
            <a:off x="440100" y="345600"/>
            <a:ext cx="7988400" cy="41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2100"/>
              <a:buFont typeface="Arial"/>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9" name="Google Shape;239;p51"/>
          <p:cNvSpPr txBox="1">
            <a:spLocks noGrp="1"/>
          </p:cNvSpPr>
          <p:nvPr>
            <p:ph type="body" idx="2"/>
          </p:nvPr>
        </p:nvSpPr>
        <p:spPr>
          <a:xfrm>
            <a:off x="4698773" y="1409400"/>
            <a:ext cx="4158300" cy="29760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0" name="Google Shape;240;p51"/>
          <p:cNvPicPr preferRelativeResize="0"/>
          <p:nvPr/>
        </p:nvPicPr>
        <p:blipFill rotWithShape="1">
          <a:blip r:embed="rId3">
            <a:alphaModFix/>
          </a:blip>
          <a:srcRect t="45456" b="3720"/>
          <a:stretch/>
        </p:blipFill>
        <p:spPr>
          <a:xfrm>
            <a:off x="0" y="4728451"/>
            <a:ext cx="9144001" cy="415050"/>
          </a:xfrm>
          <a:prstGeom prst="rect">
            <a:avLst/>
          </a:prstGeom>
          <a:noFill/>
          <a:ln>
            <a:noFill/>
          </a:ln>
        </p:spPr>
      </p:pic>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52"/>
          <p:cNvSpPr txBox="1">
            <a:spLocks noGrp="1"/>
          </p:cNvSpPr>
          <p:nvPr>
            <p:ph type="ctrTitle"/>
          </p:nvPr>
        </p:nvSpPr>
        <p:spPr>
          <a:xfrm>
            <a:off x="880145" y="3481085"/>
            <a:ext cx="7021500" cy="11028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52"/>
          <p:cNvSpPr txBox="1">
            <a:spLocks noGrp="1"/>
          </p:cNvSpPr>
          <p:nvPr>
            <p:ph type="subTitle" idx="1"/>
          </p:nvPr>
        </p:nvSpPr>
        <p:spPr>
          <a:xfrm>
            <a:off x="886614" y="4499642"/>
            <a:ext cx="50655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1"/>
              </a:buClr>
              <a:buSzPts val="1800"/>
              <a:buNone/>
              <a:defRPr sz="1800" b="0">
                <a:latin typeface="Arial"/>
                <a:ea typeface="Arial"/>
                <a:cs typeface="Arial"/>
                <a:sym typeface="Arial"/>
              </a:defRPr>
            </a:lvl1pPr>
            <a:lvl2pPr lvl="1" algn="ctr" rtl="0">
              <a:lnSpc>
                <a:spcPct val="100000"/>
              </a:lnSpc>
              <a:spcBef>
                <a:spcPts val="0"/>
              </a:spcBef>
              <a:spcAft>
                <a:spcPts val="0"/>
              </a:spcAft>
              <a:buSzPts val="1500"/>
              <a:buFont typeface="Arial"/>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4" name="Google Shape;244;p52"/>
          <p:cNvSpPr txBox="1">
            <a:spLocks noGrp="1"/>
          </p:cNvSpPr>
          <p:nvPr>
            <p:ph type="body" idx="2"/>
          </p:nvPr>
        </p:nvSpPr>
        <p:spPr>
          <a:xfrm>
            <a:off x="7410584" y="4503884"/>
            <a:ext cx="1446600" cy="35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800"/>
              <a:buNone/>
              <a:defRPr sz="1800" b="0"/>
            </a:lvl1pPr>
            <a:lvl2pPr marL="914400" lvl="1" indent="-228600" algn="l"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5" name="Google Shape;245;p52"/>
          <p:cNvPicPr preferRelativeResize="0"/>
          <p:nvPr/>
        </p:nvPicPr>
        <p:blipFill rotWithShape="1">
          <a:blip r:embed="rId3">
            <a:alphaModFix/>
          </a:blip>
          <a:srcRect/>
          <a:stretch/>
        </p:blipFill>
        <p:spPr>
          <a:xfrm>
            <a:off x="427665" y="466748"/>
            <a:ext cx="1175288" cy="7077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slide 4">
  <p:cSld name="CUSTOM_1_6">
    <p:spTree>
      <p:nvGrpSpPr>
        <p:cNvPr id="1" name="Shape 18"/>
        <p:cNvGrpSpPr/>
        <p:nvPr/>
      </p:nvGrpSpPr>
      <p:grpSpPr>
        <a:xfrm>
          <a:off x="0" y="0"/>
          <a:ext cx="0" cy="0"/>
          <a:chOff x="0" y="0"/>
          <a:chExt cx="0" cy="0"/>
        </a:xfrm>
      </p:grpSpPr>
      <p:sp>
        <p:nvSpPr>
          <p:cNvPr id="19" name="Google Shape;19;p6"/>
          <p:cNvSpPr txBox="1"/>
          <p:nvPr/>
        </p:nvSpPr>
        <p:spPr>
          <a:xfrm>
            <a:off x="0" y="4629150"/>
            <a:ext cx="9144000" cy="514500"/>
          </a:xfrm>
          <a:prstGeom prst="rect">
            <a:avLst/>
          </a:prstGeom>
          <a:solidFill>
            <a:srgbClr val="1D70B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20" name="Google Shape;20;p6"/>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b="0" i="0" u="none">
                <a:solidFill>
                  <a:srgbClr val="FFFFFF"/>
                </a:solidFill>
                <a:latin typeface="Helvetica Neue"/>
                <a:ea typeface="Helvetica Neue"/>
                <a:cs typeface="Helvetica Neue"/>
                <a:sym typeface="Helvetica Neue"/>
              </a:rPr>
              <a:t>GDS</a:t>
            </a:r>
            <a:endParaRPr sz="600"/>
          </a:p>
        </p:txBody>
      </p:sp>
      <p:sp>
        <p:nvSpPr>
          <p:cNvPr id="21" name="Google Shape;21;p6"/>
          <p:cNvSpPr txBox="1"/>
          <p:nvPr/>
        </p:nvSpPr>
        <p:spPr>
          <a:xfrm>
            <a:off x="2746425" y="4648550"/>
            <a:ext cx="3736200" cy="43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400">
                <a:solidFill>
                  <a:srgbClr val="F3F3F3"/>
                </a:solidFill>
              </a:rPr>
              <a:t>OFFICIAL</a:t>
            </a:r>
            <a:endParaRPr sz="1400">
              <a:solidFill>
                <a:srgbClr val="F3F3F3"/>
              </a:solidFill>
            </a:endParaRPr>
          </a:p>
        </p:txBody>
      </p:sp>
      <p:sp>
        <p:nvSpPr>
          <p:cNvPr id="22" name="Google Shape;22;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Slide 2">
  <p:cSld name="Title Slide 2">
    <p:bg>
      <p:bgPr>
        <a:blipFill>
          <a:blip r:embed="rId2">
            <a:alphaModFix/>
          </a:blip>
          <a:stretch>
            <a:fillRect/>
          </a:stretch>
        </a:blipFill>
        <a:effectLst/>
      </p:bgPr>
    </p:bg>
    <p:spTree>
      <p:nvGrpSpPr>
        <p:cNvPr id="1" name="Shape 246"/>
        <p:cNvGrpSpPr/>
        <p:nvPr/>
      </p:nvGrpSpPr>
      <p:grpSpPr>
        <a:xfrm>
          <a:off x="0" y="0"/>
          <a:ext cx="0" cy="0"/>
          <a:chOff x="0" y="0"/>
          <a:chExt cx="0" cy="0"/>
        </a:xfrm>
      </p:grpSpPr>
      <p:sp>
        <p:nvSpPr>
          <p:cNvPr id="247" name="Google Shape;247;p53"/>
          <p:cNvSpPr txBox="1">
            <a:spLocks noGrp="1"/>
          </p:cNvSpPr>
          <p:nvPr>
            <p:ph type="body" idx="1"/>
          </p:nvPr>
        </p:nvSpPr>
        <p:spPr>
          <a:xfrm>
            <a:off x="427665" y="4484806"/>
            <a:ext cx="2805300" cy="35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800"/>
              <a:buNone/>
              <a:defRPr sz="1800" b="0"/>
            </a:lvl1pPr>
            <a:lvl2pPr marL="914400" lvl="1" indent="-228600" algn="l"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48" name="Google Shape;248;p53"/>
          <p:cNvPicPr preferRelativeResize="0"/>
          <p:nvPr/>
        </p:nvPicPr>
        <p:blipFill rotWithShape="1">
          <a:blip r:embed="rId3">
            <a:alphaModFix/>
          </a:blip>
          <a:srcRect/>
          <a:stretch/>
        </p:blipFill>
        <p:spPr>
          <a:xfrm>
            <a:off x="427665" y="466748"/>
            <a:ext cx="1175288" cy="707732"/>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3">
  <p:cSld name="Title Slide 3">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54"/>
          <p:cNvSpPr txBox="1">
            <a:spLocks noGrp="1"/>
          </p:cNvSpPr>
          <p:nvPr>
            <p:ph type="body" idx="1"/>
          </p:nvPr>
        </p:nvSpPr>
        <p:spPr>
          <a:xfrm>
            <a:off x="427665" y="2811127"/>
            <a:ext cx="2805300" cy="3513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800"/>
              <a:buNone/>
              <a:defRPr sz="1800" b="0"/>
            </a:lvl1pPr>
            <a:lvl2pPr marL="914400" lvl="1" indent="-228600" algn="l"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251" name="Google Shape;251;p54"/>
          <p:cNvPicPr preferRelativeResize="0"/>
          <p:nvPr/>
        </p:nvPicPr>
        <p:blipFill rotWithShape="1">
          <a:blip r:embed="rId3">
            <a:alphaModFix/>
          </a:blip>
          <a:srcRect/>
          <a:stretch/>
        </p:blipFill>
        <p:spPr>
          <a:xfrm>
            <a:off x="427665" y="466748"/>
            <a:ext cx="1175288" cy="707732"/>
          </a:xfrm>
          <a:prstGeom prst="rect">
            <a:avLst/>
          </a:prstGeom>
          <a:noFill/>
          <a:ln>
            <a:noFill/>
          </a:ln>
        </p:spPr>
      </p:pic>
      <p:sp>
        <p:nvSpPr>
          <p:cNvPr id="252" name="Google Shape;252;p54"/>
          <p:cNvSpPr txBox="1">
            <a:spLocks noGrp="1"/>
          </p:cNvSpPr>
          <p:nvPr>
            <p:ph type="title"/>
          </p:nvPr>
        </p:nvSpPr>
        <p:spPr>
          <a:xfrm>
            <a:off x="427665" y="1836965"/>
            <a:ext cx="5646600" cy="943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3000"/>
              <a:buFont typeface="Arial"/>
              <a:buNone/>
              <a:defRPr sz="3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s slide 1">
  <p:cSld name="Contents slide 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55"/>
          <p:cNvSpPr txBox="1">
            <a:spLocks noGrp="1"/>
          </p:cNvSpPr>
          <p:nvPr>
            <p:ph type="body" idx="1"/>
          </p:nvPr>
        </p:nvSpPr>
        <p:spPr>
          <a:xfrm>
            <a:off x="433863" y="1530770"/>
            <a:ext cx="5328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sz="1700" b="1">
                <a:solidFill>
                  <a:schemeClr val="dk1"/>
                </a:solidFill>
                <a:latin typeface="Arial"/>
                <a:ea typeface="Arial"/>
                <a:cs typeface="Arial"/>
                <a:sym typeface="Arial"/>
              </a:defRPr>
            </a:lvl1pPr>
            <a:lvl2pPr marL="914400" lvl="1" indent="-228600" algn="l" rtl="0">
              <a:lnSpc>
                <a:spcPct val="100000"/>
              </a:lnSpc>
              <a:spcBef>
                <a:spcPts val="18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55"/>
          <p:cNvSpPr txBox="1">
            <a:spLocks noGrp="1"/>
          </p:cNvSpPr>
          <p:nvPr>
            <p:ph type="title"/>
          </p:nvPr>
        </p:nvSpPr>
        <p:spPr>
          <a:xfrm>
            <a:off x="433863" y="317011"/>
            <a:ext cx="7988400" cy="415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2400"/>
              <a:buFont typeface="Arial"/>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6" name="Google Shape;256;p55"/>
          <p:cNvSpPr txBox="1">
            <a:spLocks noGrp="1"/>
          </p:cNvSpPr>
          <p:nvPr>
            <p:ph type="body" idx="2"/>
          </p:nvPr>
        </p:nvSpPr>
        <p:spPr>
          <a:xfrm>
            <a:off x="1088927" y="1537301"/>
            <a:ext cx="73398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sz="1700" b="0">
                <a:solidFill>
                  <a:schemeClr val="dk1"/>
                </a:solidFill>
                <a:latin typeface="Arial"/>
                <a:ea typeface="Arial"/>
                <a:cs typeface="Arial"/>
                <a:sym typeface="Arial"/>
              </a:defRPr>
            </a:lvl1pPr>
            <a:lvl2pPr marL="914400" lvl="1" indent="-228600" algn="l" rtl="0">
              <a:lnSpc>
                <a:spcPct val="100000"/>
              </a:lnSpc>
              <a:spcBef>
                <a:spcPts val="18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s slide 2">
  <p:cSld name="Contents slide 2">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56"/>
          <p:cNvSpPr txBox="1">
            <a:spLocks noGrp="1"/>
          </p:cNvSpPr>
          <p:nvPr>
            <p:ph type="body" idx="1"/>
          </p:nvPr>
        </p:nvSpPr>
        <p:spPr>
          <a:xfrm>
            <a:off x="433863" y="1530770"/>
            <a:ext cx="20808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sz="1700" b="1">
                <a:solidFill>
                  <a:schemeClr val="dk1"/>
                </a:solidFill>
                <a:latin typeface="Arial"/>
                <a:ea typeface="Arial"/>
                <a:cs typeface="Arial"/>
                <a:sym typeface="Arial"/>
              </a:defRPr>
            </a:lvl1pPr>
            <a:lvl2pPr marL="914400" lvl="1" indent="-228600" algn="l" rtl="0">
              <a:lnSpc>
                <a:spcPct val="100000"/>
              </a:lnSpc>
              <a:spcBef>
                <a:spcPts val="1800"/>
              </a:spcBef>
              <a:spcAft>
                <a:spcPts val="0"/>
              </a:spcAft>
              <a:buSzPts val="1400"/>
              <a:buFont typeface="Arial"/>
              <a:buNone/>
              <a:defRPr sz="140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9" name="Google Shape;259;p56"/>
          <p:cNvSpPr txBox="1">
            <a:spLocks noGrp="1"/>
          </p:cNvSpPr>
          <p:nvPr>
            <p:ph type="title"/>
          </p:nvPr>
        </p:nvSpPr>
        <p:spPr>
          <a:xfrm>
            <a:off x="433863" y="317011"/>
            <a:ext cx="7988400" cy="415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2400"/>
              <a:buFont typeface="Arial"/>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 name="Google Shape;260;p56"/>
          <p:cNvSpPr txBox="1">
            <a:spLocks noGrp="1"/>
          </p:cNvSpPr>
          <p:nvPr>
            <p:ph type="body" idx="2"/>
          </p:nvPr>
        </p:nvSpPr>
        <p:spPr>
          <a:xfrm>
            <a:off x="3334295" y="1530770"/>
            <a:ext cx="2028000" cy="2502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900"/>
              </a:spcBef>
              <a:spcAft>
                <a:spcPts val="0"/>
              </a:spcAft>
              <a:buClr>
                <a:schemeClr val="dk1"/>
              </a:buClr>
              <a:buSzPts val="1700"/>
              <a:buNone/>
              <a:defRPr sz="1700" b="1">
                <a:solidFill>
                  <a:schemeClr val="dk1"/>
                </a:solidFill>
                <a:latin typeface="Arial"/>
                <a:ea typeface="Arial"/>
                <a:cs typeface="Arial"/>
                <a:sym typeface="Arial"/>
              </a:defRPr>
            </a:lvl1pPr>
            <a:lvl2pPr marL="914400" lvl="1" indent="-228600" algn="l" rtl="0">
              <a:lnSpc>
                <a:spcPct val="100000"/>
              </a:lnSpc>
              <a:spcBef>
                <a:spcPts val="0"/>
              </a:spcBef>
              <a:spcAft>
                <a:spcPts val="0"/>
              </a:spcAft>
              <a:buSzPts val="1400"/>
              <a:buFont typeface="Arial"/>
              <a:buNone/>
              <a:defRPr sz="1400">
                <a:solidFill>
                  <a:schemeClr val="dk1"/>
                </a:solidFill>
                <a:latin typeface="Arial"/>
                <a:ea typeface="Arial"/>
                <a:cs typeface="Arial"/>
                <a:sym typeface="Arial"/>
              </a:defRPr>
            </a:lvl2pPr>
            <a:lvl3pPr marL="1371600" lvl="2" indent="-336550" algn="l" rtl="0">
              <a:lnSpc>
                <a:spcPct val="100000"/>
              </a:lnSpc>
              <a:spcBef>
                <a:spcPts val="18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slide 1">
  <p:cSld name="Section slide 1">
    <p:bg>
      <p:bgPr>
        <a:blipFill>
          <a:blip r:embed="rId2">
            <a:alphaModFix/>
          </a:blip>
          <a:stretch>
            <a:fillRect/>
          </a:stretch>
        </a:blipFill>
        <a:effectLst/>
      </p:bgPr>
    </p:bg>
    <p:spTree>
      <p:nvGrpSpPr>
        <p:cNvPr id="1" name="Shape 261"/>
        <p:cNvGrpSpPr/>
        <p:nvPr/>
      </p:nvGrpSpPr>
      <p:grpSpPr>
        <a:xfrm>
          <a:off x="0" y="0"/>
          <a:ext cx="0" cy="0"/>
          <a:chOff x="0" y="0"/>
          <a:chExt cx="0" cy="0"/>
        </a:xfrm>
      </p:grpSpPr>
      <p:sp>
        <p:nvSpPr>
          <p:cNvPr id="262" name="Google Shape;262;p57"/>
          <p:cNvSpPr txBox="1">
            <a:spLocks noGrp="1"/>
          </p:cNvSpPr>
          <p:nvPr>
            <p:ph type="ctrTitle"/>
          </p:nvPr>
        </p:nvSpPr>
        <p:spPr>
          <a:xfrm>
            <a:off x="411964" y="3971945"/>
            <a:ext cx="4160100" cy="415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57"/>
          <p:cNvSpPr txBox="1">
            <a:spLocks noGrp="1"/>
          </p:cNvSpPr>
          <p:nvPr>
            <p:ph type="subTitle" idx="1"/>
          </p:nvPr>
        </p:nvSpPr>
        <p:spPr>
          <a:xfrm>
            <a:off x="411964" y="4496051"/>
            <a:ext cx="41601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2"/>
              </a:buClr>
              <a:buSzPts val="1800"/>
              <a:buNone/>
              <a:defRPr sz="1800" b="0">
                <a:solidFill>
                  <a:schemeClr val="dk2"/>
                </a:solidFill>
                <a:latin typeface="Arial"/>
                <a:ea typeface="Arial"/>
                <a:cs typeface="Arial"/>
                <a:sym typeface="Arial"/>
              </a:defRPr>
            </a:lvl1pPr>
            <a:lvl2pPr lvl="1" algn="ctr" rtl="0">
              <a:lnSpc>
                <a:spcPct val="100000"/>
              </a:lnSpc>
              <a:spcBef>
                <a:spcPts val="0"/>
              </a:spcBef>
              <a:spcAft>
                <a:spcPts val="0"/>
              </a:spcAft>
              <a:buSzPts val="1500"/>
              <a:buFont typeface="Arial"/>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4" name="Google Shape;264;p57"/>
          <p:cNvSpPr txBox="1">
            <a:spLocks noGrp="1"/>
          </p:cNvSpPr>
          <p:nvPr>
            <p:ph type="body" idx="2"/>
          </p:nvPr>
        </p:nvSpPr>
        <p:spPr>
          <a:xfrm>
            <a:off x="431559" y="212802"/>
            <a:ext cx="2586000" cy="95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2"/>
              </a:buClr>
              <a:buSzPts val="7200"/>
              <a:buNone/>
              <a:defRPr sz="7200" b="1">
                <a:solidFill>
                  <a:schemeClr val="dk2"/>
                </a:solidFill>
              </a:defRPr>
            </a:lvl1pPr>
            <a:lvl2pPr marL="914400" lvl="1" indent="-228600" algn="l" rtl="0">
              <a:lnSpc>
                <a:spcPct val="100000"/>
              </a:lnSpc>
              <a:spcBef>
                <a:spcPts val="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slide 2">
  <p:cSld name="Section slide 2">
    <p:bg>
      <p:bgPr>
        <a:blipFill>
          <a:blip r:embed="rId2">
            <a:alphaModFix/>
          </a:blip>
          <a:stretch>
            <a:fillRect/>
          </a:stretch>
        </a:blipFill>
        <a:effectLst/>
      </p:bgPr>
    </p:bg>
    <p:spTree>
      <p:nvGrpSpPr>
        <p:cNvPr id="1" name="Shape 265"/>
        <p:cNvGrpSpPr/>
        <p:nvPr/>
      </p:nvGrpSpPr>
      <p:grpSpPr>
        <a:xfrm>
          <a:off x="0" y="0"/>
          <a:ext cx="0" cy="0"/>
          <a:chOff x="0" y="0"/>
          <a:chExt cx="0" cy="0"/>
        </a:xfrm>
      </p:grpSpPr>
      <p:sp>
        <p:nvSpPr>
          <p:cNvPr id="266" name="Google Shape;266;p58"/>
          <p:cNvSpPr txBox="1">
            <a:spLocks noGrp="1"/>
          </p:cNvSpPr>
          <p:nvPr>
            <p:ph type="ctrTitle"/>
          </p:nvPr>
        </p:nvSpPr>
        <p:spPr>
          <a:xfrm>
            <a:off x="411964" y="3971945"/>
            <a:ext cx="4160100" cy="4155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dk2"/>
              </a:buClr>
              <a:buSzPts val="3000"/>
              <a:buFont typeface="Arial"/>
              <a:buNone/>
              <a:defRPr sz="3000" b="1">
                <a:solidFill>
                  <a:schemeClr val="dk2"/>
                </a:solidFill>
                <a:latin typeface="Arial"/>
                <a:ea typeface="Arial"/>
                <a:cs typeface="Arial"/>
                <a:sym typeface="Aria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 name="Google Shape;267;p58"/>
          <p:cNvSpPr txBox="1">
            <a:spLocks noGrp="1"/>
          </p:cNvSpPr>
          <p:nvPr>
            <p:ph type="subTitle" idx="1"/>
          </p:nvPr>
        </p:nvSpPr>
        <p:spPr>
          <a:xfrm>
            <a:off x="411964" y="4496051"/>
            <a:ext cx="4160100" cy="369300"/>
          </a:xfrm>
          <a:prstGeom prst="rect">
            <a:avLst/>
          </a:prstGeom>
          <a:noFill/>
          <a:ln>
            <a:noFill/>
          </a:ln>
        </p:spPr>
        <p:txBody>
          <a:bodyPr spcFirstLastPara="1" wrap="square" lIns="0" tIns="0" rIns="0" bIns="0" anchor="t" anchorCtr="0">
            <a:noAutofit/>
          </a:bodyPr>
          <a:lstStyle>
            <a:lvl1pPr lvl="0" algn="l" rtl="0">
              <a:lnSpc>
                <a:spcPct val="100000"/>
              </a:lnSpc>
              <a:spcBef>
                <a:spcPts val="500"/>
              </a:spcBef>
              <a:spcAft>
                <a:spcPts val="0"/>
              </a:spcAft>
              <a:buClr>
                <a:schemeClr val="dk2"/>
              </a:buClr>
              <a:buSzPts val="1800"/>
              <a:buNone/>
              <a:defRPr sz="1800" b="0">
                <a:solidFill>
                  <a:schemeClr val="dk2"/>
                </a:solidFill>
                <a:latin typeface="Arial"/>
                <a:ea typeface="Arial"/>
                <a:cs typeface="Arial"/>
                <a:sym typeface="Arial"/>
              </a:defRPr>
            </a:lvl1pPr>
            <a:lvl2pPr lvl="1" algn="ctr" rtl="0">
              <a:lnSpc>
                <a:spcPct val="100000"/>
              </a:lnSpc>
              <a:spcBef>
                <a:spcPts val="0"/>
              </a:spcBef>
              <a:spcAft>
                <a:spcPts val="0"/>
              </a:spcAft>
              <a:buSzPts val="1500"/>
              <a:buFont typeface="Arial"/>
              <a:buNone/>
              <a:defRPr sz="1500"/>
            </a:lvl2pPr>
            <a:lvl3pPr lvl="2" algn="ctr" rtl="0">
              <a:lnSpc>
                <a:spcPct val="100000"/>
              </a:lnSpc>
              <a:spcBef>
                <a:spcPts val="500"/>
              </a:spcBef>
              <a:spcAft>
                <a:spcPts val="0"/>
              </a:spcAft>
              <a:buSzPts val="1400"/>
              <a:buNone/>
              <a:defRPr sz="1400"/>
            </a:lvl3pPr>
            <a:lvl4pPr lvl="3" algn="ctr" rtl="0">
              <a:lnSpc>
                <a:spcPct val="100000"/>
              </a:lnSpc>
              <a:spcBef>
                <a:spcPts val="500"/>
              </a:spcBef>
              <a:spcAft>
                <a:spcPts val="0"/>
              </a:spcAft>
              <a:buSzPts val="1200"/>
              <a:buNone/>
              <a:defRPr sz="1200"/>
            </a:lvl4pPr>
            <a:lvl5pPr lvl="4" algn="ctr" rtl="0">
              <a:lnSpc>
                <a:spcPct val="100000"/>
              </a:lnSpc>
              <a:spcBef>
                <a:spcPts val="500"/>
              </a:spcBef>
              <a:spcAft>
                <a:spcPts val="0"/>
              </a:spcAft>
              <a:buSzPts val="1200"/>
              <a:buNone/>
              <a:defRPr sz="1200"/>
            </a:lvl5pPr>
            <a:lvl6pPr lvl="5" algn="ctr" rtl="0">
              <a:lnSpc>
                <a:spcPct val="90000"/>
              </a:lnSpc>
              <a:spcBef>
                <a:spcPts val="5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68" name="Google Shape;268;p58"/>
          <p:cNvSpPr txBox="1">
            <a:spLocks noGrp="1"/>
          </p:cNvSpPr>
          <p:nvPr>
            <p:ph type="body" idx="2"/>
          </p:nvPr>
        </p:nvSpPr>
        <p:spPr>
          <a:xfrm>
            <a:off x="431559" y="212802"/>
            <a:ext cx="2586000" cy="956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2"/>
              </a:buClr>
              <a:buSzPts val="7200"/>
              <a:buNone/>
              <a:defRPr sz="7200" b="1">
                <a:solidFill>
                  <a:schemeClr val="dk2"/>
                </a:solidFill>
              </a:defRPr>
            </a:lvl1pPr>
            <a:lvl2pPr marL="914400" lvl="1" indent="-228600" algn="l" rtl="0">
              <a:lnSpc>
                <a:spcPct val="100000"/>
              </a:lnSpc>
              <a:spcBef>
                <a:spcPts val="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1">
  <p:cSld name="Quote 1">
    <p:bg>
      <p:bgPr>
        <a:blipFill>
          <a:blip r:embed="rId2">
            <a:alphaModFix/>
          </a:blip>
          <a:stretch>
            <a:fillRect/>
          </a:stretch>
        </a:blipFill>
        <a:effectLst/>
      </p:bgPr>
    </p:bg>
    <p:spTree>
      <p:nvGrpSpPr>
        <p:cNvPr id="1" name="Shape 269"/>
        <p:cNvGrpSpPr/>
        <p:nvPr/>
      </p:nvGrpSpPr>
      <p:grpSpPr>
        <a:xfrm>
          <a:off x="0" y="0"/>
          <a:ext cx="0" cy="0"/>
          <a:chOff x="0" y="0"/>
          <a:chExt cx="0" cy="0"/>
        </a:xfrm>
      </p:grpSpPr>
      <p:sp>
        <p:nvSpPr>
          <p:cNvPr id="270" name="Google Shape;270;p59"/>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i="0" u="none" strike="noStrike" cap="none">
                <a:solidFill>
                  <a:schemeClr val="lt1"/>
                </a:solidFill>
                <a:latin typeface="Arial"/>
                <a:ea typeface="Arial"/>
                <a:cs typeface="Arial"/>
                <a:sym typeface="Arial"/>
              </a:defRPr>
            </a:lvl1pPr>
            <a:lvl2pPr marL="0" lvl="1" indent="0" algn="ctr" rtl="0">
              <a:spcBef>
                <a:spcPts val="0"/>
              </a:spcBef>
              <a:buNone/>
              <a:defRPr sz="900" b="1" i="0" u="none" strike="noStrike" cap="none">
                <a:solidFill>
                  <a:schemeClr val="lt1"/>
                </a:solidFill>
                <a:latin typeface="Arial"/>
                <a:ea typeface="Arial"/>
                <a:cs typeface="Arial"/>
                <a:sym typeface="Arial"/>
              </a:defRPr>
            </a:lvl2pPr>
            <a:lvl3pPr marL="0" lvl="2" indent="0" algn="ctr" rtl="0">
              <a:spcBef>
                <a:spcPts val="0"/>
              </a:spcBef>
              <a:buNone/>
              <a:defRPr sz="900" b="1" i="0" u="none" strike="noStrike" cap="none">
                <a:solidFill>
                  <a:schemeClr val="lt1"/>
                </a:solidFill>
                <a:latin typeface="Arial"/>
                <a:ea typeface="Arial"/>
                <a:cs typeface="Arial"/>
                <a:sym typeface="Arial"/>
              </a:defRPr>
            </a:lvl3pPr>
            <a:lvl4pPr marL="0" lvl="3" indent="0" algn="ctr" rtl="0">
              <a:spcBef>
                <a:spcPts val="0"/>
              </a:spcBef>
              <a:buNone/>
              <a:defRPr sz="900" b="1" i="0" u="none" strike="noStrike" cap="none">
                <a:solidFill>
                  <a:schemeClr val="lt1"/>
                </a:solidFill>
                <a:latin typeface="Arial"/>
                <a:ea typeface="Arial"/>
                <a:cs typeface="Arial"/>
                <a:sym typeface="Arial"/>
              </a:defRPr>
            </a:lvl4pPr>
            <a:lvl5pPr marL="0" lvl="4" indent="0" algn="ctr" rtl="0">
              <a:spcBef>
                <a:spcPts val="0"/>
              </a:spcBef>
              <a:buNone/>
              <a:defRPr sz="900" b="1" i="0" u="none" strike="noStrike" cap="none">
                <a:solidFill>
                  <a:schemeClr val="lt1"/>
                </a:solidFill>
                <a:latin typeface="Arial"/>
                <a:ea typeface="Arial"/>
                <a:cs typeface="Arial"/>
                <a:sym typeface="Arial"/>
              </a:defRPr>
            </a:lvl5pPr>
            <a:lvl6pPr marL="0" lvl="5" indent="0" algn="ctr" rtl="0">
              <a:spcBef>
                <a:spcPts val="0"/>
              </a:spcBef>
              <a:buNone/>
              <a:defRPr sz="900" b="1" i="0" u="none" strike="noStrike" cap="none">
                <a:solidFill>
                  <a:schemeClr val="lt1"/>
                </a:solidFill>
                <a:latin typeface="Arial"/>
                <a:ea typeface="Arial"/>
                <a:cs typeface="Arial"/>
                <a:sym typeface="Arial"/>
              </a:defRPr>
            </a:lvl6pPr>
            <a:lvl7pPr marL="0" lvl="6" indent="0" algn="ctr" rtl="0">
              <a:spcBef>
                <a:spcPts val="0"/>
              </a:spcBef>
              <a:buNone/>
              <a:defRPr sz="900" b="1" i="0" u="none" strike="noStrike" cap="none">
                <a:solidFill>
                  <a:schemeClr val="lt1"/>
                </a:solidFill>
                <a:latin typeface="Arial"/>
                <a:ea typeface="Arial"/>
                <a:cs typeface="Arial"/>
                <a:sym typeface="Arial"/>
              </a:defRPr>
            </a:lvl7pPr>
            <a:lvl8pPr marL="0" lvl="7" indent="0" algn="ctr" rtl="0">
              <a:spcBef>
                <a:spcPts val="0"/>
              </a:spcBef>
              <a:buNone/>
              <a:defRPr sz="900" b="1" i="0" u="none" strike="noStrike" cap="none">
                <a:solidFill>
                  <a:schemeClr val="lt1"/>
                </a:solidFill>
                <a:latin typeface="Arial"/>
                <a:ea typeface="Arial"/>
                <a:cs typeface="Arial"/>
                <a:sym typeface="Arial"/>
              </a:defRPr>
            </a:lvl8pPr>
            <a:lvl9pPr marL="0" lvl="8" indent="0" algn="ctr" rtl="0">
              <a:spcBef>
                <a:spcPts val="0"/>
              </a:spcBef>
              <a:buNone/>
              <a:defRPr sz="9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71" name="Google Shape;271;p59"/>
          <p:cNvSpPr txBox="1">
            <a:spLocks noGrp="1"/>
          </p:cNvSpPr>
          <p:nvPr>
            <p:ph type="title"/>
          </p:nvPr>
        </p:nvSpPr>
        <p:spPr>
          <a:xfrm>
            <a:off x="726979" y="1324304"/>
            <a:ext cx="7988400" cy="1813500"/>
          </a:xfrm>
          <a:prstGeom prst="rect">
            <a:avLst/>
          </a:prstGeom>
          <a:noFill/>
          <a:ln>
            <a:noFill/>
          </a:ln>
        </p:spPr>
        <p:txBody>
          <a:bodyPr spcFirstLastPara="1" wrap="square" lIns="0" tIns="0" rIns="0" bIns="0" anchor="ctr" anchorCtr="0">
            <a:normAutofit/>
          </a:bodyPr>
          <a:lstStyle>
            <a:lvl1pPr lvl="0" algn="ctr" rtl="0">
              <a:lnSpc>
                <a:spcPct val="100000"/>
              </a:lnSpc>
              <a:spcBef>
                <a:spcPts val="0"/>
              </a:spcBef>
              <a:spcAft>
                <a:spcPts val="0"/>
              </a:spcAft>
              <a:buClr>
                <a:schemeClr val="dk2"/>
              </a:buClr>
              <a:buSzPts val="3900"/>
              <a:buFont typeface="Arial"/>
              <a:buNone/>
              <a:defRPr sz="3900" b="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2" name="Google Shape;272;p59"/>
          <p:cNvSpPr txBox="1">
            <a:spLocks noGrp="1"/>
          </p:cNvSpPr>
          <p:nvPr>
            <p:ph type="body" idx="1"/>
          </p:nvPr>
        </p:nvSpPr>
        <p:spPr>
          <a:xfrm>
            <a:off x="1757957" y="3832622"/>
            <a:ext cx="5628000" cy="4167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dk1"/>
              </a:buClr>
              <a:buSzPts val="1400"/>
              <a:buNone/>
              <a:defRPr/>
            </a:lvl1pPr>
            <a:lvl2pPr marL="914400" lvl="1" indent="-228600" algn="ctr" rtl="0">
              <a:lnSpc>
                <a:spcPct val="100000"/>
              </a:lnSpc>
              <a:spcBef>
                <a:spcPts val="0"/>
              </a:spcBef>
              <a:spcAft>
                <a:spcPts val="0"/>
              </a:spcAft>
              <a:buSzPts val="1700"/>
              <a:buFont typeface="Arial"/>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Pink background">
  <p:cSld name="Pink background">
    <p:bg>
      <p:bgPr>
        <a:blipFill>
          <a:blip r:embed="rId2">
            <a:alphaModFix/>
          </a:blip>
          <a:stretch>
            <a:fillRect/>
          </a:stretch>
        </a:blipFill>
        <a:effectLst/>
      </p:bgPr>
    </p:bg>
    <p:spTree>
      <p:nvGrpSpPr>
        <p:cNvPr id="1" name="Shape 273"/>
        <p:cNvGrpSpPr/>
        <p:nvPr/>
      </p:nvGrpSpPr>
      <p:grpSpPr>
        <a:xfrm>
          <a:off x="0" y="0"/>
          <a:ext cx="0" cy="0"/>
          <a:chOff x="0" y="0"/>
          <a:chExt cx="0" cy="0"/>
        </a:xfrm>
      </p:grpSpPr>
      <p:sp>
        <p:nvSpPr>
          <p:cNvPr id="274" name="Google Shape;274;p60"/>
          <p:cNvSpPr>
            <a:spLocks noGrp="1"/>
          </p:cNvSpPr>
          <p:nvPr>
            <p:ph type="pic" idx="2"/>
          </p:nvPr>
        </p:nvSpPr>
        <p:spPr>
          <a:xfrm>
            <a:off x="346841" y="224347"/>
            <a:ext cx="8442600" cy="4702200"/>
          </a:xfrm>
          <a:prstGeom prst="rect">
            <a:avLst/>
          </a:prstGeom>
          <a:noFill/>
          <a:ln>
            <a:noFill/>
          </a:ln>
        </p:spPr>
      </p:sp>
      <p:sp>
        <p:nvSpPr>
          <p:cNvPr id="275" name="Google Shape;275;p60"/>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i="0" u="none" strike="noStrike" cap="none">
                <a:solidFill>
                  <a:schemeClr val="lt1"/>
                </a:solidFill>
                <a:latin typeface="Arial"/>
                <a:ea typeface="Arial"/>
                <a:cs typeface="Arial"/>
                <a:sym typeface="Arial"/>
              </a:defRPr>
            </a:lvl1pPr>
            <a:lvl2pPr marL="0" lvl="1" indent="0" algn="ctr" rtl="0">
              <a:spcBef>
                <a:spcPts val="0"/>
              </a:spcBef>
              <a:buNone/>
              <a:defRPr sz="900" b="1" i="0" u="none" strike="noStrike" cap="none">
                <a:solidFill>
                  <a:schemeClr val="lt1"/>
                </a:solidFill>
                <a:latin typeface="Arial"/>
                <a:ea typeface="Arial"/>
                <a:cs typeface="Arial"/>
                <a:sym typeface="Arial"/>
              </a:defRPr>
            </a:lvl2pPr>
            <a:lvl3pPr marL="0" lvl="2" indent="0" algn="ctr" rtl="0">
              <a:spcBef>
                <a:spcPts val="0"/>
              </a:spcBef>
              <a:buNone/>
              <a:defRPr sz="900" b="1" i="0" u="none" strike="noStrike" cap="none">
                <a:solidFill>
                  <a:schemeClr val="lt1"/>
                </a:solidFill>
                <a:latin typeface="Arial"/>
                <a:ea typeface="Arial"/>
                <a:cs typeface="Arial"/>
                <a:sym typeface="Arial"/>
              </a:defRPr>
            </a:lvl3pPr>
            <a:lvl4pPr marL="0" lvl="3" indent="0" algn="ctr" rtl="0">
              <a:spcBef>
                <a:spcPts val="0"/>
              </a:spcBef>
              <a:buNone/>
              <a:defRPr sz="900" b="1" i="0" u="none" strike="noStrike" cap="none">
                <a:solidFill>
                  <a:schemeClr val="lt1"/>
                </a:solidFill>
                <a:latin typeface="Arial"/>
                <a:ea typeface="Arial"/>
                <a:cs typeface="Arial"/>
                <a:sym typeface="Arial"/>
              </a:defRPr>
            </a:lvl4pPr>
            <a:lvl5pPr marL="0" lvl="4" indent="0" algn="ctr" rtl="0">
              <a:spcBef>
                <a:spcPts val="0"/>
              </a:spcBef>
              <a:buNone/>
              <a:defRPr sz="900" b="1" i="0" u="none" strike="noStrike" cap="none">
                <a:solidFill>
                  <a:schemeClr val="lt1"/>
                </a:solidFill>
                <a:latin typeface="Arial"/>
                <a:ea typeface="Arial"/>
                <a:cs typeface="Arial"/>
                <a:sym typeface="Arial"/>
              </a:defRPr>
            </a:lvl5pPr>
            <a:lvl6pPr marL="0" lvl="5" indent="0" algn="ctr" rtl="0">
              <a:spcBef>
                <a:spcPts val="0"/>
              </a:spcBef>
              <a:buNone/>
              <a:defRPr sz="900" b="1" i="0" u="none" strike="noStrike" cap="none">
                <a:solidFill>
                  <a:schemeClr val="lt1"/>
                </a:solidFill>
                <a:latin typeface="Arial"/>
                <a:ea typeface="Arial"/>
                <a:cs typeface="Arial"/>
                <a:sym typeface="Arial"/>
              </a:defRPr>
            </a:lvl6pPr>
            <a:lvl7pPr marL="0" lvl="6" indent="0" algn="ctr" rtl="0">
              <a:spcBef>
                <a:spcPts val="0"/>
              </a:spcBef>
              <a:buNone/>
              <a:defRPr sz="900" b="1" i="0" u="none" strike="noStrike" cap="none">
                <a:solidFill>
                  <a:schemeClr val="lt1"/>
                </a:solidFill>
                <a:latin typeface="Arial"/>
                <a:ea typeface="Arial"/>
                <a:cs typeface="Arial"/>
                <a:sym typeface="Arial"/>
              </a:defRPr>
            </a:lvl7pPr>
            <a:lvl8pPr marL="0" lvl="7" indent="0" algn="ctr" rtl="0">
              <a:spcBef>
                <a:spcPts val="0"/>
              </a:spcBef>
              <a:buNone/>
              <a:defRPr sz="900" b="1" i="0" u="none" strike="noStrike" cap="none">
                <a:solidFill>
                  <a:schemeClr val="lt1"/>
                </a:solidFill>
                <a:latin typeface="Arial"/>
                <a:ea typeface="Arial"/>
                <a:cs typeface="Arial"/>
                <a:sym typeface="Arial"/>
              </a:defRPr>
            </a:lvl8pPr>
            <a:lvl9pPr marL="0" lvl="8" indent="0" algn="ctr" rtl="0">
              <a:spcBef>
                <a:spcPts val="0"/>
              </a:spcBef>
              <a:buNone/>
              <a:defRPr sz="900" b="1"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76" name="Google Shape;276;p60"/>
          <p:cNvSpPr txBox="1">
            <a:spLocks noGrp="1"/>
          </p:cNvSpPr>
          <p:nvPr>
            <p:ph type="body" idx="1"/>
          </p:nvPr>
        </p:nvSpPr>
        <p:spPr>
          <a:xfrm>
            <a:off x="598409" y="628499"/>
            <a:ext cx="4494900" cy="3708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Green background">
  <p:cSld name="Green background">
    <p:bg>
      <p:bgPr>
        <a:blipFill>
          <a:blip r:embed="rId2">
            <a:alphaModFix/>
          </a:blip>
          <a:stretch>
            <a:fillRect/>
          </a:stretch>
        </a:blipFill>
        <a:effectLst/>
      </p:bgPr>
    </p:bg>
    <p:spTree>
      <p:nvGrpSpPr>
        <p:cNvPr id="1" name="Shape 277"/>
        <p:cNvGrpSpPr/>
        <p:nvPr/>
      </p:nvGrpSpPr>
      <p:grpSpPr>
        <a:xfrm>
          <a:off x="0" y="0"/>
          <a:ext cx="0" cy="0"/>
          <a:chOff x="0" y="0"/>
          <a:chExt cx="0" cy="0"/>
        </a:xfrm>
      </p:grpSpPr>
      <p:sp>
        <p:nvSpPr>
          <p:cNvPr id="278" name="Google Shape;278;p61"/>
          <p:cNvSpPr>
            <a:spLocks noGrp="1"/>
          </p:cNvSpPr>
          <p:nvPr>
            <p:ph type="pic" idx="2"/>
          </p:nvPr>
        </p:nvSpPr>
        <p:spPr>
          <a:xfrm>
            <a:off x="346841" y="224347"/>
            <a:ext cx="8442600" cy="4702200"/>
          </a:xfrm>
          <a:prstGeom prst="rect">
            <a:avLst/>
          </a:prstGeom>
          <a:noFill/>
          <a:ln>
            <a:noFill/>
          </a:ln>
        </p:spPr>
      </p:sp>
      <p:sp>
        <p:nvSpPr>
          <p:cNvPr id="279" name="Google Shape;279;p61"/>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80" name="Google Shape;280;p61"/>
          <p:cNvSpPr txBox="1">
            <a:spLocks noGrp="1"/>
          </p:cNvSpPr>
          <p:nvPr>
            <p:ph type="body" idx="1"/>
          </p:nvPr>
        </p:nvSpPr>
        <p:spPr>
          <a:xfrm>
            <a:off x="598409" y="628499"/>
            <a:ext cx="4494900" cy="3708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Green background 2 images">
  <p:cSld name="Green background 2 images">
    <p:bg>
      <p:bgPr>
        <a:blipFill>
          <a:blip r:embed="rId2">
            <a:alphaModFix/>
          </a:blip>
          <a:stretch>
            <a:fillRect/>
          </a:stretch>
        </a:blipFill>
        <a:effectLst/>
      </p:bgPr>
    </p:bg>
    <p:spTree>
      <p:nvGrpSpPr>
        <p:cNvPr id="1" name="Shape 281"/>
        <p:cNvGrpSpPr/>
        <p:nvPr/>
      </p:nvGrpSpPr>
      <p:grpSpPr>
        <a:xfrm>
          <a:off x="0" y="0"/>
          <a:ext cx="0" cy="0"/>
          <a:chOff x="0" y="0"/>
          <a:chExt cx="0" cy="0"/>
        </a:xfrm>
      </p:grpSpPr>
      <p:sp>
        <p:nvSpPr>
          <p:cNvPr id="282" name="Google Shape;282;p62"/>
          <p:cNvSpPr>
            <a:spLocks noGrp="1"/>
          </p:cNvSpPr>
          <p:nvPr>
            <p:ph type="pic" idx="2"/>
          </p:nvPr>
        </p:nvSpPr>
        <p:spPr>
          <a:xfrm>
            <a:off x="346841" y="224347"/>
            <a:ext cx="4225200" cy="4702200"/>
          </a:xfrm>
          <a:prstGeom prst="rect">
            <a:avLst/>
          </a:prstGeom>
          <a:noFill/>
          <a:ln>
            <a:noFill/>
          </a:ln>
        </p:spPr>
      </p:sp>
      <p:sp>
        <p:nvSpPr>
          <p:cNvPr id="283" name="Google Shape;283;p62"/>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84" name="Google Shape;284;p62"/>
          <p:cNvSpPr>
            <a:spLocks noGrp="1"/>
          </p:cNvSpPr>
          <p:nvPr>
            <p:ph type="pic" idx="3"/>
          </p:nvPr>
        </p:nvSpPr>
        <p:spPr>
          <a:xfrm>
            <a:off x="4810991" y="216776"/>
            <a:ext cx="3986100" cy="47022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3"/>
        <p:cNvGrpSpPr/>
        <p:nvPr/>
      </p:nvGrpSpPr>
      <p:grpSpPr>
        <a:xfrm>
          <a:off x="0" y="0"/>
          <a:ext cx="0" cy="0"/>
          <a:chOff x="0" y="0"/>
          <a:chExt cx="0" cy="0"/>
        </a:xfrm>
      </p:grpSpPr>
      <p:sp>
        <p:nvSpPr>
          <p:cNvPr id="24" name="Google Shape;2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Green background 2 images">
  <p:cSld name="1_Green background 2 images">
    <p:bg>
      <p:bgPr>
        <a:blipFill>
          <a:blip r:embed="rId2">
            <a:alphaModFix/>
          </a:blip>
          <a:stretch>
            <a:fillRect/>
          </a:stretch>
        </a:blipFill>
        <a:effectLst/>
      </p:bgPr>
    </p:bg>
    <p:spTree>
      <p:nvGrpSpPr>
        <p:cNvPr id="1" name="Shape 285"/>
        <p:cNvGrpSpPr/>
        <p:nvPr/>
      </p:nvGrpSpPr>
      <p:grpSpPr>
        <a:xfrm>
          <a:off x="0" y="0"/>
          <a:ext cx="0" cy="0"/>
          <a:chOff x="0" y="0"/>
          <a:chExt cx="0" cy="0"/>
        </a:xfrm>
      </p:grpSpPr>
      <p:sp>
        <p:nvSpPr>
          <p:cNvPr id="286" name="Google Shape;286;p63"/>
          <p:cNvSpPr>
            <a:spLocks noGrp="1"/>
          </p:cNvSpPr>
          <p:nvPr>
            <p:ph type="pic" idx="2"/>
          </p:nvPr>
        </p:nvSpPr>
        <p:spPr>
          <a:xfrm>
            <a:off x="346841" y="224347"/>
            <a:ext cx="4225200" cy="4702200"/>
          </a:xfrm>
          <a:prstGeom prst="rect">
            <a:avLst/>
          </a:prstGeom>
          <a:noFill/>
          <a:ln>
            <a:noFill/>
          </a:ln>
        </p:spPr>
      </p:sp>
      <p:sp>
        <p:nvSpPr>
          <p:cNvPr id="287" name="Google Shape;287;p63"/>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88" name="Google Shape;288;p63"/>
          <p:cNvSpPr>
            <a:spLocks noGrp="1"/>
          </p:cNvSpPr>
          <p:nvPr>
            <p:ph type="pic" idx="3"/>
          </p:nvPr>
        </p:nvSpPr>
        <p:spPr>
          <a:xfrm>
            <a:off x="4810991" y="216776"/>
            <a:ext cx="3986100" cy="4702200"/>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Images and text">
  <p:cSld name="Images and text">
    <p:bg>
      <p:bgPr>
        <a:blipFill>
          <a:blip r:embed="rId2">
            <a:alphaModFix/>
          </a:blip>
          <a:stretch>
            <a:fillRect/>
          </a:stretch>
        </a:blipFill>
        <a:effectLst/>
      </p:bgPr>
    </p:bg>
    <p:spTree>
      <p:nvGrpSpPr>
        <p:cNvPr id="1" name="Shape 289"/>
        <p:cNvGrpSpPr/>
        <p:nvPr/>
      </p:nvGrpSpPr>
      <p:grpSpPr>
        <a:xfrm>
          <a:off x="0" y="0"/>
          <a:ext cx="0" cy="0"/>
          <a:chOff x="0" y="0"/>
          <a:chExt cx="0" cy="0"/>
        </a:xfrm>
      </p:grpSpPr>
      <p:sp>
        <p:nvSpPr>
          <p:cNvPr id="290" name="Google Shape;290;p64"/>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91" name="Google Shape;291;p64"/>
          <p:cNvSpPr txBox="1">
            <a:spLocks noGrp="1"/>
          </p:cNvSpPr>
          <p:nvPr>
            <p:ph type="body" idx="1"/>
          </p:nvPr>
        </p:nvSpPr>
        <p:spPr>
          <a:xfrm>
            <a:off x="3288722" y="2587337"/>
            <a:ext cx="2566500" cy="1657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2" name="Google Shape;292;p64"/>
          <p:cNvSpPr txBox="1">
            <a:spLocks noGrp="1"/>
          </p:cNvSpPr>
          <p:nvPr>
            <p:ph type="body" idx="2"/>
          </p:nvPr>
        </p:nvSpPr>
        <p:spPr>
          <a:xfrm>
            <a:off x="415636" y="2587337"/>
            <a:ext cx="2566500" cy="1657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dk1"/>
              </a:buClr>
              <a:buSzPts val="14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3" name="Google Shape;293;p64"/>
          <p:cNvSpPr txBox="1">
            <a:spLocks noGrp="1"/>
          </p:cNvSpPr>
          <p:nvPr>
            <p:ph type="body" idx="3"/>
          </p:nvPr>
        </p:nvSpPr>
        <p:spPr>
          <a:xfrm>
            <a:off x="6148722" y="2587337"/>
            <a:ext cx="2566500" cy="1657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94" name="Google Shape;294;p64"/>
          <p:cNvSpPr>
            <a:spLocks noGrp="1"/>
          </p:cNvSpPr>
          <p:nvPr>
            <p:ph type="pic" idx="4"/>
          </p:nvPr>
        </p:nvSpPr>
        <p:spPr>
          <a:xfrm>
            <a:off x="428723" y="441123"/>
            <a:ext cx="2553600" cy="1917600"/>
          </a:xfrm>
          <a:prstGeom prst="rect">
            <a:avLst/>
          </a:prstGeom>
          <a:noFill/>
          <a:ln>
            <a:noFill/>
          </a:ln>
        </p:spPr>
      </p:sp>
      <p:sp>
        <p:nvSpPr>
          <p:cNvPr id="295" name="Google Shape;295;p64"/>
          <p:cNvSpPr>
            <a:spLocks noGrp="1"/>
          </p:cNvSpPr>
          <p:nvPr>
            <p:ph type="pic" idx="5"/>
          </p:nvPr>
        </p:nvSpPr>
        <p:spPr>
          <a:xfrm>
            <a:off x="3288722" y="441123"/>
            <a:ext cx="2553600" cy="1917600"/>
          </a:xfrm>
          <a:prstGeom prst="rect">
            <a:avLst/>
          </a:prstGeom>
          <a:noFill/>
          <a:ln>
            <a:noFill/>
          </a:ln>
        </p:spPr>
      </p:sp>
      <p:sp>
        <p:nvSpPr>
          <p:cNvPr id="296" name="Google Shape;296;p64"/>
          <p:cNvSpPr>
            <a:spLocks noGrp="1"/>
          </p:cNvSpPr>
          <p:nvPr>
            <p:ph type="pic" idx="6"/>
          </p:nvPr>
        </p:nvSpPr>
        <p:spPr>
          <a:xfrm>
            <a:off x="6161809" y="441123"/>
            <a:ext cx="2553600" cy="1917600"/>
          </a:xfrm>
          <a:prstGeom prst="rect">
            <a:avLst/>
          </a:prstGeom>
          <a:noFill/>
          <a:ln>
            <a:noFill/>
          </a:ln>
        </p:spPr>
      </p:sp>
      <p:sp>
        <p:nvSpPr>
          <p:cNvPr id="297" name="Google Shape;297;p64"/>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ideo slide">
  <p:cSld name="Video slide">
    <p:bg>
      <p:bgPr>
        <a:blipFill>
          <a:blip r:embed="rId2">
            <a:alphaModFix/>
          </a:blip>
          <a:stretch>
            <a:fillRect/>
          </a:stretch>
        </a:blipFill>
        <a:effectLst/>
      </p:bgPr>
    </p:bg>
    <p:spTree>
      <p:nvGrpSpPr>
        <p:cNvPr id="1" name="Shape 298"/>
        <p:cNvGrpSpPr/>
        <p:nvPr/>
      </p:nvGrpSpPr>
      <p:grpSpPr>
        <a:xfrm>
          <a:off x="0" y="0"/>
          <a:ext cx="0" cy="0"/>
          <a:chOff x="0" y="0"/>
          <a:chExt cx="0" cy="0"/>
        </a:xfrm>
      </p:grpSpPr>
      <p:sp>
        <p:nvSpPr>
          <p:cNvPr id="299" name="Google Shape;299;p65"/>
          <p:cNvSpPr>
            <a:spLocks noGrp="1"/>
          </p:cNvSpPr>
          <p:nvPr>
            <p:ph type="media" idx="2"/>
          </p:nvPr>
        </p:nvSpPr>
        <p:spPr>
          <a:xfrm>
            <a:off x="204952" y="189186"/>
            <a:ext cx="8726100" cy="4737600"/>
          </a:xfrm>
          <a:prstGeom prst="rect">
            <a:avLst/>
          </a:prstGeom>
          <a:noFill/>
          <a:ln>
            <a:noFill/>
          </a:ln>
        </p:spPr>
        <p:txBody>
          <a:bodyPr spcFirstLastPara="1" wrap="square" lIns="0" tIns="0" rIns="0" bIns="0" anchor="ctr" anchorCtr="0">
            <a:noAutofit/>
          </a:bodyPr>
          <a:lstStyle>
            <a:lvl1pPr marR="0" lvl="0" algn="ctr" rtl="0">
              <a:lnSpc>
                <a:spcPct val="100000"/>
              </a:lnSpc>
              <a:spcBef>
                <a:spcPts val="500"/>
              </a:spcBef>
              <a:spcAft>
                <a:spcPts val="0"/>
              </a:spcAft>
              <a:buClr>
                <a:schemeClr val="dk1"/>
              </a:buClr>
              <a:buSzPts val="2100"/>
              <a:buFont typeface="Arial"/>
              <a:buNone/>
              <a:defRPr sz="21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accent3"/>
              </a:buClr>
              <a:buSzPts val="1700"/>
              <a:buFont typeface="Arial"/>
              <a:buNone/>
              <a:defRPr sz="1700" b="0" i="0" u="none" strike="noStrike" cap="none">
                <a:solidFill>
                  <a:schemeClr val="dk1"/>
                </a:solidFill>
                <a:latin typeface="Arial"/>
                <a:ea typeface="Arial"/>
                <a:cs typeface="Arial"/>
                <a:sym typeface="Arial"/>
              </a:defRPr>
            </a:lvl2pPr>
            <a:lvl3pPr marR="0" lvl="2"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3pPr>
            <a:lvl4pPr marR="0" lvl="3"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4pPr>
            <a:lvl5pPr marR="0" lvl="4"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300"/>
        <p:cNvGrpSpPr/>
        <p:nvPr/>
      </p:nvGrpSpPr>
      <p:grpSpPr>
        <a:xfrm>
          <a:off x="0" y="0"/>
          <a:ext cx="0" cy="0"/>
          <a:chOff x="0" y="0"/>
          <a:chExt cx="0" cy="0"/>
        </a:xfrm>
      </p:grpSpPr>
      <p:sp>
        <p:nvSpPr>
          <p:cNvPr id="301" name="Google Shape;301;p66"/>
          <p:cNvSpPr txBox="1">
            <a:spLocks noGrp="1"/>
          </p:cNvSpPr>
          <p:nvPr>
            <p:ph type="body" idx="1"/>
          </p:nvPr>
        </p:nvSpPr>
        <p:spPr>
          <a:xfrm>
            <a:off x="486422" y="4541957"/>
            <a:ext cx="3061800" cy="2697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dk2"/>
              </a:buClr>
              <a:buSzPts val="1400"/>
              <a:buNone/>
              <a:defRPr sz="1400" b="0">
                <a:solidFill>
                  <a:schemeClr val="dk2"/>
                </a:solidFill>
              </a:defRPr>
            </a:lvl1pPr>
            <a:lvl2pPr marL="914400" lvl="1" indent="-228600" algn="l" rtl="0">
              <a:lnSpc>
                <a:spcPct val="100000"/>
              </a:lnSpc>
              <a:spcBef>
                <a:spcPts val="0"/>
              </a:spcBef>
              <a:spcAft>
                <a:spcPts val="0"/>
              </a:spcAft>
              <a:buSzPts val="1400"/>
              <a:buNone/>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pic>
        <p:nvPicPr>
          <p:cNvPr id="302" name="Google Shape;302;p66"/>
          <p:cNvPicPr preferRelativeResize="0"/>
          <p:nvPr/>
        </p:nvPicPr>
        <p:blipFill rotWithShape="1">
          <a:blip r:embed="rId3">
            <a:alphaModFix/>
          </a:blip>
          <a:srcRect/>
          <a:stretch/>
        </p:blipFill>
        <p:spPr>
          <a:xfrm>
            <a:off x="427665" y="466748"/>
            <a:ext cx="1175288" cy="70773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Yellow background">
  <p:cSld name="Yellow background">
    <p:bg>
      <p:bgPr>
        <a:blipFill>
          <a:blip r:embed="rId2">
            <a:alphaModFix/>
          </a:blip>
          <a:stretch>
            <a:fillRect/>
          </a:stretch>
        </a:blipFill>
        <a:effectLst/>
      </p:bgPr>
    </p:bg>
    <p:spTree>
      <p:nvGrpSpPr>
        <p:cNvPr id="1" name="Shape 303"/>
        <p:cNvGrpSpPr/>
        <p:nvPr/>
      </p:nvGrpSpPr>
      <p:grpSpPr>
        <a:xfrm>
          <a:off x="0" y="0"/>
          <a:ext cx="0" cy="0"/>
          <a:chOff x="0" y="0"/>
          <a:chExt cx="0" cy="0"/>
        </a:xfrm>
      </p:grpSpPr>
      <p:sp>
        <p:nvSpPr>
          <p:cNvPr id="304" name="Google Shape;304;p67"/>
          <p:cNvSpPr>
            <a:spLocks noGrp="1"/>
          </p:cNvSpPr>
          <p:nvPr>
            <p:ph type="pic" idx="2"/>
          </p:nvPr>
        </p:nvSpPr>
        <p:spPr>
          <a:xfrm>
            <a:off x="346841" y="224347"/>
            <a:ext cx="8442600" cy="4702200"/>
          </a:xfrm>
          <a:prstGeom prst="rect">
            <a:avLst/>
          </a:prstGeom>
          <a:noFill/>
          <a:ln>
            <a:noFill/>
          </a:ln>
        </p:spPr>
      </p:sp>
      <p:sp>
        <p:nvSpPr>
          <p:cNvPr id="305" name="Google Shape;305;p67"/>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lt1"/>
                </a:solidFill>
                <a:latin typeface="Arial"/>
                <a:ea typeface="Arial"/>
                <a:cs typeface="Arial"/>
                <a:sym typeface="Arial"/>
              </a:defRPr>
            </a:lvl1pPr>
            <a:lvl2pPr marL="0" lvl="1" indent="0" algn="ctr" rtl="0">
              <a:spcBef>
                <a:spcPts val="0"/>
              </a:spcBef>
              <a:buNone/>
              <a:defRPr sz="900" b="1">
                <a:solidFill>
                  <a:schemeClr val="lt1"/>
                </a:solidFill>
                <a:latin typeface="Arial"/>
                <a:ea typeface="Arial"/>
                <a:cs typeface="Arial"/>
                <a:sym typeface="Arial"/>
              </a:defRPr>
            </a:lvl2pPr>
            <a:lvl3pPr marL="0" lvl="2" indent="0" algn="ctr" rtl="0">
              <a:spcBef>
                <a:spcPts val="0"/>
              </a:spcBef>
              <a:buNone/>
              <a:defRPr sz="900" b="1">
                <a:solidFill>
                  <a:schemeClr val="lt1"/>
                </a:solidFill>
                <a:latin typeface="Arial"/>
                <a:ea typeface="Arial"/>
                <a:cs typeface="Arial"/>
                <a:sym typeface="Arial"/>
              </a:defRPr>
            </a:lvl3pPr>
            <a:lvl4pPr marL="0" lvl="3" indent="0" algn="ctr" rtl="0">
              <a:spcBef>
                <a:spcPts val="0"/>
              </a:spcBef>
              <a:buNone/>
              <a:defRPr sz="900" b="1">
                <a:solidFill>
                  <a:schemeClr val="lt1"/>
                </a:solidFill>
                <a:latin typeface="Arial"/>
                <a:ea typeface="Arial"/>
                <a:cs typeface="Arial"/>
                <a:sym typeface="Arial"/>
              </a:defRPr>
            </a:lvl4pPr>
            <a:lvl5pPr marL="0" lvl="4" indent="0" algn="ctr" rtl="0">
              <a:spcBef>
                <a:spcPts val="0"/>
              </a:spcBef>
              <a:buNone/>
              <a:defRPr sz="900" b="1">
                <a:solidFill>
                  <a:schemeClr val="lt1"/>
                </a:solidFill>
                <a:latin typeface="Arial"/>
                <a:ea typeface="Arial"/>
                <a:cs typeface="Arial"/>
                <a:sym typeface="Arial"/>
              </a:defRPr>
            </a:lvl5pPr>
            <a:lvl6pPr marL="0" lvl="5" indent="0" algn="ctr" rtl="0">
              <a:spcBef>
                <a:spcPts val="0"/>
              </a:spcBef>
              <a:buNone/>
              <a:defRPr sz="900" b="1">
                <a:solidFill>
                  <a:schemeClr val="lt1"/>
                </a:solidFill>
                <a:latin typeface="Arial"/>
                <a:ea typeface="Arial"/>
                <a:cs typeface="Arial"/>
                <a:sym typeface="Arial"/>
              </a:defRPr>
            </a:lvl6pPr>
            <a:lvl7pPr marL="0" lvl="6" indent="0" algn="ctr" rtl="0">
              <a:spcBef>
                <a:spcPts val="0"/>
              </a:spcBef>
              <a:buNone/>
              <a:defRPr sz="900" b="1">
                <a:solidFill>
                  <a:schemeClr val="lt1"/>
                </a:solidFill>
                <a:latin typeface="Arial"/>
                <a:ea typeface="Arial"/>
                <a:cs typeface="Arial"/>
                <a:sym typeface="Arial"/>
              </a:defRPr>
            </a:lvl7pPr>
            <a:lvl8pPr marL="0" lvl="7" indent="0" algn="ctr" rtl="0">
              <a:spcBef>
                <a:spcPts val="0"/>
              </a:spcBef>
              <a:buNone/>
              <a:defRPr sz="900" b="1">
                <a:solidFill>
                  <a:schemeClr val="lt1"/>
                </a:solidFill>
                <a:latin typeface="Arial"/>
                <a:ea typeface="Arial"/>
                <a:cs typeface="Arial"/>
                <a:sym typeface="Arial"/>
              </a:defRPr>
            </a:lvl8pPr>
            <a:lvl9pPr marL="0" lvl="8" indent="0" algn="ctr" rtl="0">
              <a:spcBef>
                <a:spcPts val="0"/>
              </a:spcBef>
              <a:buNone/>
              <a:defRPr sz="900" b="1">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306" name="Google Shape;306;p67"/>
          <p:cNvSpPr txBox="1">
            <a:spLocks noGrp="1"/>
          </p:cNvSpPr>
          <p:nvPr>
            <p:ph type="body" idx="1"/>
          </p:nvPr>
        </p:nvSpPr>
        <p:spPr>
          <a:xfrm>
            <a:off x="598409" y="628499"/>
            <a:ext cx="4494900" cy="3708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307"/>
        <p:cNvGrpSpPr/>
        <p:nvPr/>
      </p:nvGrpSpPr>
      <p:grpSpPr>
        <a:xfrm>
          <a:off x="0" y="0"/>
          <a:ext cx="0" cy="0"/>
          <a:chOff x="0" y="0"/>
          <a:chExt cx="0" cy="0"/>
        </a:xfrm>
      </p:grpSpPr>
      <p:sp>
        <p:nvSpPr>
          <p:cNvPr id="308" name="Google Shape;308;p68"/>
          <p:cNvSpPr txBox="1">
            <a:spLocks noGrp="1"/>
          </p:cNvSpPr>
          <p:nvPr>
            <p:ph type="body" idx="1"/>
          </p:nvPr>
        </p:nvSpPr>
        <p:spPr>
          <a:xfrm>
            <a:off x="313200" y="1408307"/>
            <a:ext cx="4227300" cy="3114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9" name="Google Shape;309;p68"/>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310" name="Google Shape;310;p68"/>
          <p:cNvSpPr txBox="1">
            <a:spLocks noGrp="1"/>
          </p:cNvSpPr>
          <p:nvPr>
            <p:ph type="title"/>
          </p:nvPr>
        </p:nvSpPr>
        <p:spPr>
          <a:xfrm>
            <a:off x="440100" y="345600"/>
            <a:ext cx="8100000" cy="41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2"/>
              </a:buClr>
              <a:buSzPts val="2100"/>
              <a:buFont typeface="Arial"/>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1" name="Google Shape;311;p68"/>
          <p:cNvSpPr txBox="1">
            <a:spLocks noGrp="1"/>
          </p:cNvSpPr>
          <p:nvPr>
            <p:ph type="body" idx="2"/>
          </p:nvPr>
        </p:nvSpPr>
        <p:spPr>
          <a:xfrm>
            <a:off x="4751785" y="1409400"/>
            <a:ext cx="4106400" cy="31278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4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17500" algn="l" rtl="0">
              <a:lnSpc>
                <a:spcPct val="100000"/>
              </a:lnSpc>
              <a:spcBef>
                <a:spcPts val="500"/>
              </a:spcBef>
              <a:spcAft>
                <a:spcPts val="0"/>
              </a:spcAft>
              <a:buSzPts val="1400"/>
              <a:buChar char="•"/>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2" name="Google Shape;312;p68"/>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ext and object content">
  <p:cSld name="Text and object content">
    <p:bg>
      <p:bgPr>
        <a:blipFill>
          <a:blip r:embed="rId2">
            <a:alphaModFix/>
          </a:blip>
          <a:stretch>
            <a:fillRect/>
          </a:stretch>
        </a:blipFill>
        <a:effectLst/>
      </p:bgPr>
    </p:bg>
    <p:spTree>
      <p:nvGrpSpPr>
        <p:cNvPr id="1" name="Shape 313"/>
        <p:cNvGrpSpPr/>
        <p:nvPr/>
      </p:nvGrpSpPr>
      <p:grpSpPr>
        <a:xfrm>
          <a:off x="0" y="0"/>
          <a:ext cx="0" cy="0"/>
          <a:chOff x="0" y="0"/>
          <a:chExt cx="0" cy="0"/>
        </a:xfrm>
      </p:grpSpPr>
      <p:sp>
        <p:nvSpPr>
          <p:cNvPr id="314" name="Google Shape;314;p69"/>
          <p:cNvSpPr txBox="1">
            <a:spLocks noGrp="1"/>
          </p:cNvSpPr>
          <p:nvPr>
            <p:ph type="body" idx="1"/>
          </p:nvPr>
        </p:nvSpPr>
        <p:spPr>
          <a:xfrm>
            <a:off x="313200" y="14094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5" name="Google Shape;315;p69"/>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16" name="Google Shape;316;p69"/>
          <p:cNvSpPr txBox="1">
            <a:spLocks noGrp="1"/>
          </p:cNvSpPr>
          <p:nvPr>
            <p:ph type="ftr" idx="11"/>
          </p:nvPr>
        </p:nvSpPr>
        <p:spPr>
          <a:xfrm>
            <a:off x="475664"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7" name="Google Shape;317;p69"/>
          <p:cNvSpPr txBox="1">
            <a:spLocks noGrp="1"/>
          </p:cNvSpPr>
          <p:nvPr>
            <p:ph type="body" idx="2"/>
          </p:nvPr>
        </p:nvSpPr>
        <p:spPr>
          <a:xfrm>
            <a:off x="4698773" y="1409400"/>
            <a:ext cx="3829500" cy="326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8" name="Google Shape;318;p69"/>
          <p:cNvSpPr txBox="1"/>
          <p:nvPr/>
        </p:nvSpPr>
        <p:spPr>
          <a:xfrm>
            <a:off x="440100" y="345600"/>
            <a:ext cx="7988400" cy="415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2"/>
              </a:buClr>
              <a:buSzPts val="2100"/>
              <a:buFont typeface="Arial"/>
              <a:buNone/>
            </a:pPr>
            <a:r>
              <a:rPr lang="en-GB" sz="2100" b="1">
                <a:solidFill>
                  <a:schemeClr val="dk2"/>
                </a:solidFill>
                <a:latin typeface="Arial"/>
                <a:ea typeface="Arial"/>
                <a:cs typeface="Arial"/>
                <a:sym typeface="Arial"/>
              </a:rPr>
              <a:t>Click to edit Master title style</a:t>
            </a:r>
            <a:endParaRPr sz="1100"/>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Quote slide 1">
  <p:cSld name="Quote slide 1">
    <p:bg>
      <p:bgPr>
        <a:blipFill>
          <a:blip r:embed="rId2">
            <a:alphaModFix/>
          </a:blip>
          <a:stretch>
            <a:fillRect/>
          </a:stretch>
        </a:blipFill>
        <a:effectLst/>
      </p:bgPr>
    </p:bg>
    <p:spTree>
      <p:nvGrpSpPr>
        <p:cNvPr id="1" name="Shape 319"/>
        <p:cNvGrpSpPr/>
        <p:nvPr/>
      </p:nvGrpSpPr>
      <p:grpSpPr>
        <a:xfrm>
          <a:off x="0" y="0"/>
          <a:ext cx="0" cy="0"/>
          <a:chOff x="0" y="0"/>
          <a:chExt cx="0" cy="0"/>
        </a:xfrm>
      </p:grpSpPr>
      <p:sp>
        <p:nvSpPr>
          <p:cNvPr id="320" name="Google Shape;320;p70"/>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321" name="Google Shape;321;p70"/>
          <p:cNvSpPr txBox="1">
            <a:spLocks noGrp="1"/>
          </p:cNvSpPr>
          <p:nvPr>
            <p:ph type="body" idx="1"/>
          </p:nvPr>
        </p:nvSpPr>
        <p:spPr>
          <a:xfrm>
            <a:off x="5433059" y="746160"/>
            <a:ext cx="3711000" cy="1691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2" name="Google Shape;322;p70"/>
          <p:cNvSpPr txBox="1"/>
          <p:nvPr/>
        </p:nvSpPr>
        <p:spPr>
          <a:xfrm>
            <a:off x="1080121" y="746160"/>
            <a:ext cx="4075800" cy="3318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SzPts val="3000"/>
              <a:buFont typeface="Arial"/>
              <a:buNone/>
            </a:pPr>
            <a:r>
              <a:rPr lang="en-GB" sz="3000" b="1">
                <a:solidFill>
                  <a:schemeClr val="accent2"/>
                </a:solidFill>
                <a:latin typeface="Arial"/>
                <a:ea typeface="Arial"/>
                <a:cs typeface="Arial"/>
                <a:sym typeface="Arial"/>
              </a:rPr>
              <a:t>Click to edit Master title style</a:t>
            </a:r>
            <a:endParaRPr sz="1100"/>
          </a:p>
        </p:txBody>
      </p:sp>
      <p:sp>
        <p:nvSpPr>
          <p:cNvPr id="323" name="Google Shape;323;p70"/>
          <p:cNvSpPr txBox="1">
            <a:spLocks noGrp="1"/>
          </p:cNvSpPr>
          <p:nvPr>
            <p:ph type="body" idx="2"/>
          </p:nvPr>
        </p:nvSpPr>
        <p:spPr>
          <a:xfrm>
            <a:off x="5930867" y="3386241"/>
            <a:ext cx="3101100" cy="8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accent2"/>
              </a:buClr>
              <a:buSzPts val="1700"/>
              <a:buNone/>
              <a:defRPr b="1">
                <a:solidFill>
                  <a:schemeClr val="accent2"/>
                </a:solidFill>
              </a:defRPr>
            </a:lvl1pPr>
            <a:lvl2pPr marL="914400" lvl="1" indent="-228600" algn="l" rtl="0">
              <a:lnSpc>
                <a:spcPct val="100000"/>
              </a:lnSpc>
              <a:spcBef>
                <a:spcPts val="500"/>
              </a:spcBef>
              <a:spcAft>
                <a:spcPts val="0"/>
              </a:spcAft>
              <a:buSzPts val="1700"/>
              <a:buFont typeface="Arial"/>
              <a:buNone/>
              <a:defRPr sz="1700"/>
            </a:lvl2pPr>
            <a:lvl3pPr marL="1371600" lvl="2" indent="-228600" algn="l" rtl="0">
              <a:lnSpc>
                <a:spcPct val="100000"/>
              </a:lnSpc>
              <a:spcBef>
                <a:spcPts val="500"/>
              </a:spcBef>
              <a:spcAft>
                <a:spcPts val="0"/>
              </a:spcAft>
              <a:buSzPts val="1700"/>
              <a:buNone/>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4" name="Google Shape;324;p70"/>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Quote slide 2">
  <p:cSld name="Quote slide 2">
    <p:bg>
      <p:bgPr>
        <a:blipFill>
          <a:blip r:embed="rId2">
            <a:alphaModFix/>
          </a:blip>
          <a:stretch>
            <a:fillRect/>
          </a:stretch>
        </a:blipFill>
        <a:effectLst/>
      </p:bgPr>
    </p:bg>
    <p:spTree>
      <p:nvGrpSpPr>
        <p:cNvPr id="1" name="Shape 325"/>
        <p:cNvGrpSpPr/>
        <p:nvPr/>
      </p:nvGrpSpPr>
      <p:grpSpPr>
        <a:xfrm>
          <a:off x="0" y="0"/>
          <a:ext cx="0" cy="0"/>
          <a:chOff x="0" y="0"/>
          <a:chExt cx="0" cy="0"/>
        </a:xfrm>
      </p:grpSpPr>
      <p:sp>
        <p:nvSpPr>
          <p:cNvPr id="326" name="Google Shape;326;p71"/>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327" name="Google Shape;327;p71"/>
          <p:cNvSpPr txBox="1">
            <a:spLocks noGrp="1"/>
          </p:cNvSpPr>
          <p:nvPr>
            <p:ph type="body" idx="1"/>
          </p:nvPr>
        </p:nvSpPr>
        <p:spPr>
          <a:xfrm>
            <a:off x="5433059" y="0"/>
            <a:ext cx="3711000" cy="2571900"/>
          </a:xfrm>
          <a:prstGeom prst="rect">
            <a:avLst/>
          </a:prstGeom>
          <a:noFill/>
          <a:ln>
            <a:noFill/>
          </a:ln>
        </p:spPr>
        <p:txBody>
          <a:bodyPr spcFirstLastPara="1" wrap="square" lIns="0" tIns="0" rIns="0" bIns="0" anchor="ctr" anchorCtr="0">
            <a:noAutofit/>
          </a:bodyPr>
          <a:lstStyle>
            <a:lvl1pPr marL="457200" lvl="0" indent="-228600" algn="ctr"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8" name="Google Shape;328;p71"/>
          <p:cNvSpPr txBox="1"/>
          <p:nvPr/>
        </p:nvSpPr>
        <p:spPr>
          <a:xfrm>
            <a:off x="1080121" y="746160"/>
            <a:ext cx="4075800" cy="33189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accent2"/>
              </a:buClr>
              <a:buSzPts val="3000"/>
              <a:buFont typeface="Arial"/>
              <a:buNone/>
            </a:pPr>
            <a:r>
              <a:rPr lang="en-GB" sz="3000" b="1">
                <a:solidFill>
                  <a:schemeClr val="accent2"/>
                </a:solidFill>
                <a:latin typeface="Arial"/>
                <a:ea typeface="Arial"/>
                <a:cs typeface="Arial"/>
                <a:sym typeface="Arial"/>
              </a:rPr>
              <a:t>Click to edit Master title style</a:t>
            </a:r>
            <a:endParaRPr sz="1100"/>
          </a:p>
        </p:txBody>
      </p:sp>
      <p:sp>
        <p:nvSpPr>
          <p:cNvPr id="329" name="Google Shape;329;p71"/>
          <p:cNvSpPr txBox="1">
            <a:spLocks noGrp="1"/>
          </p:cNvSpPr>
          <p:nvPr>
            <p:ph type="body" idx="2"/>
          </p:nvPr>
        </p:nvSpPr>
        <p:spPr>
          <a:xfrm>
            <a:off x="5930867" y="3386241"/>
            <a:ext cx="3101100" cy="8196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500"/>
              </a:spcBef>
              <a:spcAft>
                <a:spcPts val="0"/>
              </a:spcAft>
              <a:buClr>
                <a:schemeClr val="accent2"/>
              </a:buClr>
              <a:buSzPts val="1700"/>
              <a:buNone/>
              <a:defRPr b="1">
                <a:solidFill>
                  <a:schemeClr val="accent2"/>
                </a:solidFill>
              </a:defRPr>
            </a:lvl1pPr>
            <a:lvl2pPr marL="914400" lvl="1" indent="-228600" algn="l" rtl="0">
              <a:lnSpc>
                <a:spcPct val="100000"/>
              </a:lnSpc>
              <a:spcBef>
                <a:spcPts val="500"/>
              </a:spcBef>
              <a:spcAft>
                <a:spcPts val="0"/>
              </a:spcAft>
              <a:buSzPts val="1700"/>
              <a:buFont typeface="Arial"/>
              <a:buNone/>
              <a:defRPr sz="1700"/>
            </a:lvl2pPr>
            <a:lvl3pPr marL="1371600" lvl="2" indent="-228600" algn="l" rtl="0">
              <a:lnSpc>
                <a:spcPct val="100000"/>
              </a:lnSpc>
              <a:spcBef>
                <a:spcPts val="500"/>
              </a:spcBef>
              <a:spcAft>
                <a:spcPts val="0"/>
              </a:spcAft>
              <a:buSzPts val="1700"/>
              <a:buNone/>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0" name="Google Shape;330;p71"/>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Bold Bullets">
  <p:cSld name="Bold Bullets">
    <p:bg>
      <p:bgPr>
        <a:blipFill>
          <a:blip r:embed="rId2">
            <a:alphaModFix/>
          </a:blip>
          <a:stretch>
            <a:fillRect/>
          </a:stretch>
        </a:blipFill>
        <a:effectLst/>
      </p:bgPr>
    </p:bg>
    <p:spTree>
      <p:nvGrpSpPr>
        <p:cNvPr id="1" name="Shape 331"/>
        <p:cNvGrpSpPr/>
        <p:nvPr/>
      </p:nvGrpSpPr>
      <p:grpSpPr>
        <a:xfrm>
          <a:off x="0" y="0"/>
          <a:ext cx="0" cy="0"/>
          <a:chOff x="0" y="0"/>
          <a:chExt cx="0" cy="0"/>
        </a:xfrm>
      </p:grpSpPr>
      <p:sp>
        <p:nvSpPr>
          <p:cNvPr id="332" name="Google Shape;332;p72"/>
          <p:cNvSpPr txBox="1">
            <a:spLocks noGrp="1"/>
          </p:cNvSpPr>
          <p:nvPr>
            <p:ph type="body" idx="1"/>
          </p:nvPr>
        </p:nvSpPr>
        <p:spPr>
          <a:xfrm>
            <a:off x="1069945" y="939998"/>
            <a:ext cx="7328400" cy="3263400"/>
          </a:xfrm>
          <a:prstGeom prst="rect">
            <a:avLst/>
          </a:prstGeom>
          <a:noFill/>
          <a:ln>
            <a:noFill/>
          </a:ln>
        </p:spPr>
        <p:txBody>
          <a:bodyPr spcFirstLastPara="1" wrap="square" lIns="0" tIns="0" rIns="0" bIns="0" anchor="t" anchorCtr="0">
            <a:noAutofit/>
          </a:bodyPr>
          <a:lstStyle>
            <a:lvl1pPr marL="457200" lvl="0" indent="-438150" algn="l" rtl="0">
              <a:lnSpc>
                <a:spcPct val="100000"/>
              </a:lnSpc>
              <a:spcBef>
                <a:spcPts val="500"/>
              </a:spcBef>
              <a:spcAft>
                <a:spcPts val="0"/>
              </a:spcAft>
              <a:buClr>
                <a:schemeClr val="accent2"/>
              </a:buClr>
              <a:buSzPts val="3300"/>
              <a:buFont typeface="Arial"/>
              <a:buChar char="•"/>
              <a:defRPr sz="3300">
                <a:solidFill>
                  <a:schemeClr val="accent2"/>
                </a:solidFill>
              </a:defRPr>
            </a:lvl1pPr>
            <a:lvl2pPr marL="914400" lvl="1" indent="-228600" algn="l" rtl="0">
              <a:lnSpc>
                <a:spcPct val="100000"/>
              </a:lnSpc>
              <a:spcBef>
                <a:spcPts val="500"/>
              </a:spcBef>
              <a:spcAft>
                <a:spcPts val="0"/>
              </a:spcAft>
              <a:buSzPts val="1700"/>
              <a:buFont typeface="Arial"/>
              <a:buNone/>
              <a:defRPr sz="1700"/>
            </a:lvl2pPr>
            <a:lvl3pPr marL="1371600" lvl="2" indent="-336550" algn="l" rtl="0">
              <a:lnSpc>
                <a:spcPct val="100000"/>
              </a:lnSpc>
              <a:spcBef>
                <a:spcPts val="500"/>
              </a:spcBef>
              <a:spcAft>
                <a:spcPts val="0"/>
              </a:spcAft>
              <a:buSzPts val="1700"/>
              <a:buChar char="•"/>
              <a:defRPr sz="1700"/>
            </a:lvl3pPr>
            <a:lvl4pPr marL="1828800" lvl="3" indent="-336550" algn="l" rtl="0">
              <a:lnSpc>
                <a:spcPct val="100000"/>
              </a:lnSpc>
              <a:spcBef>
                <a:spcPts val="500"/>
              </a:spcBef>
              <a:spcAft>
                <a:spcPts val="0"/>
              </a:spcAft>
              <a:buSzPts val="1700"/>
              <a:buChar char="•"/>
              <a:defRPr sz="1700"/>
            </a:lvl4pPr>
            <a:lvl5pPr marL="2286000" lvl="4" indent="-336550" algn="l" rtl="0">
              <a:lnSpc>
                <a:spcPct val="100000"/>
              </a:lnSpc>
              <a:spcBef>
                <a:spcPts val="500"/>
              </a:spcBef>
              <a:spcAft>
                <a:spcPts val="0"/>
              </a:spcAft>
              <a:buSzPts val="1700"/>
              <a:buChar char="•"/>
              <a:defRPr sz="1700"/>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72"/>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334" name="Google Shape;334;p72"/>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27" name="Google Shape;27;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8" name="Google Shape;28;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ext and image">
  <p:cSld name="Text and image">
    <p:bg>
      <p:bgPr>
        <a:blipFill>
          <a:blip r:embed="rId2">
            <a:alphaModFix/>
          </a:blip>
          <a:stretch>
            <a:fillRect/>
          </a:stretch>
        </a:blipFill>
        <a:effectLst/>
      </p:bgPr>
    </p:bg>
    <p:spTree>
      <p:nvGrpSpPr>
        <p:cNvPr id="1" name="Shape 335"/>
        <p:cNvGrpSpPr/>
        <p:nvPr/>
      </p:nvGrpSpPr>
      <p:grpSpPr>
        <a:xfrm>
          <a:off x="0" y="0"/>
          <a:ext cx="0" cy="0"/>
          <a:chOff x="0" y="0"/>
          <a:chExt cx="0" cy="0"/>
        </a:xfrm>
      </p:grpSpPr>
      <p:sp>
        <p:nvSpPr>
          <p:cNvPr id="336" name="Google Shape;336;p73"/>
          <p:cNvSpPr txBox="1">
            <a:spLocks noGrp="1"/>
          </p:cNvSpPr>
          <p:nvPr>
            <p:ph type="sldNum" idx="12"/>
          </p:nvPr>
        </p:nvSpPr>
        <p:spPr>
          <a:xfrm>
            <a:off x="8398417" y="4821382"/>
            <a:ext cx="633900" cy="2262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337" name="Google Shape;337;p73"/>
          <p:cNvSpPr txBox="1">
            <a:spLocks noGrp="1"/>
          </p:cNvSpPr>
          <p:nvPr>
            <p:ph type="body" idx="1"/>
          </p:nvPr>
        </p:nvSpPr>
        <p:spPr>
          <a:xfrm>
            <a:off x="4654446" y="0"/>
            <a:ext cx="4489800" cy="4665600"/>
          </a:xfrm>
          <a:prstGeom prst="rect">
            <a:avLst/>
          </a:prstGeom>
          <a:solidFill>
            <a:schemeClr val="lt1"/>
          </a:solidFill>
          <a:ln>
            <a:noFill/>
          </a:ln>
        </p:spPr>
        <p:txBody>
          <a:bodyPr spcFirstLastPara="1" wrap="square" lIns="0" tIns="0" rIns="0" bIns="0" anchor="ctr" anchorCtr="0">
            <a:noAutofit/>
          </a:bodyPr>
          <a:lstStyle>
            <a:lvl1pPr marL="457200" lvl="0" indent="-228600" algn="ctr"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8" name="Google Shape;338;p73"/>
          <p:cNvSpPr txBox="1">
            <a:spLocks noGrp="1"/>
          </p:cNvSpPr>
          <p:nvPr>
            <p:ph type="title"/>
          </p:nvPr>
        </p:nvSpPr>
        <p:spPr>
          <a:xfrm>
            <a:off x="440100" y="345600"/>
            <a:ext cx="3867000" cy="5106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73"/>
          <p:cNvSpPr txBox="1">
            <a:spLocks noGrp="1"/>
          </p:cNvSpPr>
          <p:nvPr>
            <p:ph type="body" idx="2"/>
          </p:nvPr>
        </p:nvSpPr>
        <p:spPr>
          <a:xfrm>
            <a:off x="540544" y="1563291"/>
            <a:ext cx="3787500" cy="27432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500"/>
              </a:spcBef>
              <a:spcAft>
                <a:spcPts val="0"/>
              </a:spcAft>
              <a:buClr>
                <a:schemeClr val="accent2"/>
              </a:buClr>
              <a:buSzPts val="1700"/>
              <a:buNone/>
              <a:defRPr>
                <a:solidFill>
                  <a:schemeClr val="accent2"/>
                </a:solidFill>
              </a:defRPr>
            </a:lvl1pPr>
            <a:lvl2pPr marL="914400" lvl="1"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2pPr>
            <a:lvl3pPr marL="1371600" lvl="2" indent="-228600" algn="l" rtl="0">
              <a:lnSpc>
                <a:spcPct val="100000"/>
              </a:lnSpc>
              <a:spcBef>
                <a:spcPts val="500"/>
              </a:spcBef>
              <a:spcAft>
                <a:spcPts val="0"/>
              </a:spcAft>
              <a:buSzPts val="1700"/>
              <a:buFont typeface="Arial"/>
              <a:buNone/>
              <a:defRPr sz="1700" b="0">
                <a:solidFill>
                  <a:schemeClr val="dk1"/>
                </a:solidFill>
                <a:latin typeface="Arial"/>
                <a:ea typeface="Arial"/>
                <a:cs typeface="Arial"/>
                <a:sym typeface="Arial"/>
              </a:defRPr>
            </a:lvl3pPr>
            <a:lvl4pPr marL="1828800" lvl="3" indent="-317500" algn="l" rtl="0">
              <a:lnSpc>
                <a:spcPct val="100000"/>
              </a:lnSpc>
              <a:spcBef>
                <a:spcPts val="500"/>
              </a:spcBef>
              <a:spcAft>
                <a:spcPts val="0"/>
              </a:spcAft>
              <a:buSzPts val="1400"/>
              <a:buChar char="•"/>
              <a:defRPr/>
            </a:lvl4pPr>
            <a:lvl5pPr marL="2286000" lvl="4" indent="-317500" algn="l" rtl="0">
              <a:lnSpc>
                <a:spcPct val="100000"/>
              </a:lnSpc>
              <a:spcBef>
                <a:spcPts val="500"/>
              </a:spcBef>
              <a:spcAft>
                <a:spcPts val="0"/>
              </a:spcAft>
              <a:buSzPts val="14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0" name="Google Shape;340;p73"/>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Diagrams">
  <p:cSld name="Diagrams">
    <p:bg>
      <p:bgPr>
        <a:blipFill>
          <a:blip r:embed="rId2">
            <a:alphaModFix/>
          </a:blip>
          <a:stretch>
            <a:fillRect/>
          </a:stretch>
        </a:blipFill>
        <a:effectLst/>
      </p:bgPr>
    </p:bg>
    <p:spTree>
      <p:nvGrpSpPr>
        <p:cNvPr id="1" name="Shape 341"/>
        <p:cNvGrpSpPr/>
        <p:nvPr/>
      </p:nvGrpSpPr>
      <p:grpSpPr>
        <a:xfrm>
          <a:off x="0" y="0"/>
          <a:ext cx="0" cy="0"/>
          <a:chOff x="0" y="0"/>
          <a:chExt cx="0" cy="0"/>
        </a:xfrm>
      </p:grpSpPr>
      <p:sp>
        <p:nvSpPr>
          <p:cNvPr id="342" name="Google Shape;342;p74"/>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sz="900" b="1">
                <a:solidFill>
                  <a:schemeClr val="dk2"/>
                </a:solidFill>
                <a:latin typeface="Arial"/>
                <a:ea typeface="Arial"/>
                <a:cs typeface="Arial"/>
                <a:sym typeface="Arial"/>
              </a:defRPr>
            </a:lvl1pPr>
            <a:lvl2pPr marL="0" lvl="1" indent="0" algn="ctr" rtl="0">
              <a:spcBef>
                <a:spcPts val="0"/>
              </a:spcBef>
              <a:buNone/>
              <a:defRPr sz="900" b="1">
                <a:solidFill>
                  <a:schemeClr val="dk2"/>
                </a:solidFill>
                <a:latin typeface="Arial"/>
                <a:ea typeface="Arial"/>
                <a:cs typeface="Arial"/>
                <a:sym typeface="Arial"/>
              </a:defRPr>
            </a:lvl2pPr>
            <a:lvl3pPr marL="0" lvl="2" indent="0" algn="ctr" rtl="0">
              <a:spcBef>
                <a:spcPts val="0"/>
              </a:spcBef>
              <a:buNone/>
              <a:defRPr sz="900" b="1">
                <a:solidFill>
                  <a:schemeClr val="dk2"/>
                </a:solidFill>
                <a:latin typeface="Arial"/>
                <a:ea typeface="Arial"/>
                <a:cs typeface="Arial"/>
                <a:sym typeface="Arial"/>
              </a:defRPr>
            </a:lvl3pPr>
            <a:lvl4pPr marL="0" lvl="3" indent="0" algn="ctr" rtl="0">
              <a:spcBef>
                <a:spcPts val="0"/>
              </a:spcBef>
              <a:buNone/>
              <a:defRPr sz="900" b="1">
                <a:solidFill>
                  <a:schemeClr val="dk2"/>
                </a:solidFill>
                <a:latin typeface="Arial"/>
                <a:ea typeface="Arial"/>
                <a:cs typeface="Arial"/>
                <a:sym typeface="Arial"/>
              </a:defRPr>
            </a:lvl4pPr>
            <a:lvl5pPr marL="0" lvl="4" indent="0" algn="ctr" rtl="0">
              <a:spcBef>
                <a:spcPts val="0"/>
              </a:spcBef>
              <a:buNone/>
              <a:defRPr sz="900" b="1">
                <a:solidFill>
                  <a:schemeClr val="dk2"/>
                </a:solidFill>
                <a:latin typeface="Arial"/>
                <a:ea typeface="Arial"/>
                <a:cs typeface="Arial"/>
                <a:sym typeface="Arial"/>
              </a:defRPr>
            </a:lvl5pPr>
            <a:lvl6pPr marL="0" lvl="5" indent="0" algn="ctr" rtl="0">
              <a:spcBef>
                <a:spcPts val="0"/>
              </a:spcBef>
              <a:buNone/>
              <a:defRPr sz="900" b="1">
                <a:solidFill>
                  <a:schemeClr val="dk2"/>
                </a:solidFill>
                <a:latin typeface="Arial"/>
                <a:ea typeface="Arial"/>
                <a:cs typeface="Arial"/>
                <a:sym typeface="Arial"/>
              </a:defRPr>
            </a:lvl6pPr>
            <a:lvl7pPr marL="0" lvl="6" indent="0" algn="ctr" rtl="0">
              <a:spcBef>
                <a:spcPts val="0"/>
              </a:spcBef>
              <a:buNone/>
              <a:defRPr sz="900" b="1">
                <a:solidFill>
                  <a:schemeClr val="dk2"/>
                </a:solidFill>
                <a:latin typeface="Arial"/>
                <a:ea typeface="Arial"/>
                <a:cs typeface="Arial"/>
                <a:sym typeface="Arial"/>
              </a:defRPr>
            </a:lvl7pPr>
            <a:lvl8pPr marL="0" lvl="7" indent="0" algn="ctr" rtl="0">
              <a:spcBef>
                <a:spcPts val="0"/>
              </a:spcBef>
              <a:buNone/>
              <a:defRPr sz="900" b="1">
                <a:solidFill>
                  <a:schemeClr val="dk2"/>
                </a:solidFill>
                <a:latin typeface="Arial"/>
                <a:ea typeface="Arial"/>
                <a:cs typeface="Arial"/>
                <a:sym typeface="Arial"/>
              </a:defRPr>
            </a:lvl8pPr>
            <a:lvl9pPr marL="0" lvl="8" indent="0" algn="ctr" rtl="0">
              <a:spcBef>
                <a:spcPts val="0"/>
              </a:spcBef>
              <a:buNone/>
              <a:defRPr sz="900" b="1">
                <a:solidFill>
                  <a:schemeClr val="dk2"/>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343" name="Google Shape;343;p74"/>
          <p:cNvSpPr txBox="1">
            <a:spLocks noGrp="1"/>
          </p:cNvSpPr>
          <p:nvPr>
            <p:ph type="body" idx="1"/>
          </p:nvPr>
        </p:nvSpPr>
        <p:spPr>
          <a:xfrm>
            <a:off x="0" y="1270416"/>
            <a:ext cx="9144000" cy="3395100"/>
          </a:xfrm>
          <a:prstGeom prst="rect">
            <a:avLst/>
          </a:prstGeom>
          <a:solidFill>
            <a:schemeClr val="lt1"/>
          </a:solidFill>
          <a:ln>
            <a:noFill/>
          </a:ln>
        </p:spPr>
        <p:txBody>
          <a:bodyPr spcFirstLastPara="1" wrap="square" lIns="0" tIns="0" rIns="0" bIns="0" anchor="ctr" anchorCtr="0">
            <a:noAutofit/>
          </a:bodyPr>
          <a:lstStyle>
            <a:lvl1pPr marL="457200" lvl="0" indent="-228600" algn="ctr" rtl="0">
              <a:lnSpc>
                <a:spcPct val="100000"/>
              </a:lnSpc>
              <a:spcBef>
                <a:spcPts val="500"/>
              </a:spcBef>
              <a:spcAft>
                <a:spcPts val="0"/>
              </a:spcAft>
              <a:buClr>
                <a:schemeClr val="dk1"/>
              </a:buClr>
              <a:buSzPts val="1700"/>
              <a:buNone/>
              <a:defRPr/>
            </a:lvl1pPr>
            <a:lvl2pPr marL="914400" lvl="1" indent="-228600" algn="l" rtl="0">
              <a:lnSpc>
                <a:spcPct val="100000"/>
              </a:lnSpc>
              <a:spcBef>
                <a:spcPts val="500"/>
              </a:spcBef>
              <a:spcAft>
                <a:spcPts val="0"/>
              </a:spcAft>
              <a:buSzPts val="1800"/>
              <a:buFont typeface="Arial"/>
              <a:buNone/>
              <a:defRPr sz="1800"/>
            </a:lvl2pPr>
            <a:lvl3pPr marL="1371600" lvl="2" indent="-342900" algn="l" rtl="0">
              <a:lnSpc>
                <a:spcPct val="100000"/>
              </a:lnSpc>
              <a:spcBef>
                <a:spcPts val="500"/>
              </a:spcBef>
              <a:spcAft>
                <a:spcPts val="0"/>
              </a:spcAft>
              <a:buSzPts val="1800"/>
              <a:buChar char="•"/>
              <a:defRPr sz="1800"/>
            </a:lvl3pPr>
            <a:lvl4pPr marL="1828800" lvl="3" indent="-342900" algn="l" rtl="0">
              <a:lnSpc>
                <a:spcPct val="100000"/>
              </a:lnSpc>
              <a:spcBef>
                <a:spcPts val="500"/>
              </a:spcBef>
              <a:spcAft>
                <a:spcPts val="0"/>
              </a:spcAft>
              <a:buSzPts val="1800"/>
              <a:buChar char="•"/>
              <a:defRPr sz="1800"/>
            </a:lvl4pPr>
            <a:lvl5pPr marL="2286000" lvl="4" indent="-336550" algn="l" rtl="0">
              <a:lnSpc>
                <a:spcPct val="100000"/>
              </a:lnSpc>
              <a:spcBef>
                <a:spcPts val="500"/>
              </a:spcBef>
              <a:spcAft>
                <a:spcPts val="0"/>
              </a:spcAft>
              <a:buSzPts val="1700"/>
              <a:buChar char="•"/>
              <a:defRPr/>
            </a:lvl5pPr>
            <a:lvl6pPr marL="2743200" lvl="5" indent="-317500" algn="l" rtl="0">
              <a:lnSpc>
                <a:spcPct val="90000"/>
              </a:lnSpc>
              <a:spcBef>
                <a:spcPts val="5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74"/>
          <p:cNvSpPr txBox="1">
            <a:spLocks noGrp="1"/>
          </p:cNvSpPr>
          <p:nvPr>
            <p:ph type="title"/>
          </p:nvPr>
        </p:nvSpPr>
        <p:spPr>
          <a:xfrm>
            <a:off x="440100" y="345600"/>
            <a:ext cx="3867000" cy="510600"/>
          </a:xfrm>
          <a:prstGeom prst="rect">
            <a:avLst/>
          </a:prstGeom>
          <a:noFill/>
          <a:ln>
            <a:noFill/>
          </a:ln>
        </p:spPr>
        <p:txBody>
          <a:bodyPr spcFirstLastPara="1" wrap="square" lIns="0" tIns="0" rIns="0" bIns="0" anchor="b" anchorCtr="0">
            <a:normAutofit/>
          </a:bodyPr>
          <a:lstStyle>
            <a:lvl1pPr lvl="0" algn="l" rtl="0">
              <a:lnSpc>
                <a:spcPct val="100000"/>
              </a:lnSpc>
              <a:spcBef>
                <a:spcPts val="0"/>
              </a:spcBef>
              <a:spcAft>
                <a:spcPts val="0"/>
              </a:spcAft>
              <a:buClr>
                <a:schemeClr val="dk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5" name="Google Shape;345;p74"/>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Icons blue">
  <p:cSld name="Icons blue">
    <p:bg>
      <p:bgPr>
        <a:blipFill>
          <a:blip r:embed="rId2">
            <a:alphaModFix/>
          </a:blip>
          <a:stretch>
            <a:fillRect/>
          </a:stretch>
        </a:blipFill>
        <a:effectLst/>
      </p:bgPr>
    </p:bg>
    <p:spTree>
      <p:nvGrpSpPr>
        <p:cNvPr id="1" name="Shape 346"/>
        <p:cNvGrpSpPr/>
        <p:nvPr/>
      </p:nvGrpSpPr>
      <p:grpSpPr>
        <a:xfrm>
          <a:off x="0" y="0"/>
          <a:ext cx="0" cy="0"/>
          <a:chOff x="0" y="0"/>
          <a:chExt cx="0" cy="0"/>
        </a:xfrm>
      </p:grpSpPr>
      <p:sp>
        <p:nvSpPr>
          <p:cNvPr id="347" name="Google Shape;347;p75"/>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48" name="Google Shape;348;p75"/>
          <p:cNvSpPr txBox="1">
            <a:spLocks noGrp="1"/>
          </p:cNvSpPr>
          <p:nvPr>
            <p:ph type="title"/>
          </p:nvPr>
        </p:nvSpPr>
        <p:spPr>
          <a:xfrm>
            <a:off x="440100" y="345600"/>
            <a:ext cx="7988400" cy="4152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accent2"/>
              </a:buClr>
              <a:buSzPts val="3300"/>
              <a:buFont typeface="Arial"/>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9" name="Google Shape;349;p75"/>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guide id="2" pos="363">
          <p15:clr>
            <a:srgbClr val="FBAE40"/>
          </p15:clr>
        </p15:guide>
        <p15:guide id="3" pos="5397">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plit column slide">
  <p:cSld name="CUSTOM_4">
    <p:spTree>
      <p:nvGrpSpPr>
        <p:cNvPr id="1" name="Shape 350"/>
        <p:cNvGrpSpPr/>
        <p:nvPr/>
      </p:nvGrpSpPr>
      <p:grpSpPr>
        <a:xfrm>
          <a:off x="0" y="0"/>
          <a:ext cx="0" cy="0"/>
          <a:chOff x="0" y="0"/>
          <a:chExt cx="0" cy="0"/>
        </a:xfrm>
      </p:grpSpPr>
      <p:sp>
        <p:nvSpPr>
          <p:cNvPr id="351" name="Google Shape;351;p76"/>
          <p:cNvSpPr/>
          <p:nvPr/>
        </p:nvSpPr>
        <p:spPr>
          <a:xfrm>
            <a:off x="-21375" y="-6700"/>
            <a:ext cx="3618300" cy="5143500"/>
          </a:xfrm>
          <a:prstGeom prst="rect">
            <a:avLst/>
          </a:prstGeom>
          <a:solidFill>
            <a:srgbClr val="00307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1400">
              <a:highlight>
                <a:srgbClr val="003078"/>
              </a:highlight>
            </a:endParaRPr>
          </a:p>
        </p:txBody>
      </p:sp>
      <p:sp>
        <p:nvSpPr>
          <p:cNvPr id="352" name="Google Shape;352;p76"/>
          <p:cNvSpPr txBox="1">
            <a:spLocks noGrp="1"/>
          </p:cNvSpPr>
          <p:nvPr>
            <p:ph type="sldNum" idx="12"/>
          </p:nvPr>
        </p:nvSpPr>
        <p:spPr>
          <a:xfrm>
            <a:off x="8556784" y="4749851"/>
            <a:ext cx="548700" cy="3936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
        <p:nvSpPr>
          <p:cNvPr id="353" name="Google Shape;353;p76"/>
          <p:cNvSpPr txBox="1"/>
          <p:nvPr/>
        </p:nvSpPr>
        <p:spPr>
          <a:xfrm>
            <a:off x="0" y="4629150"/>
            <a:ext cx="9144000" cy="514500"/>
          </a:xfrm>
          <a:prstGeom prst="rect">
            <a:avLst/>
          </a:prstGeom>
          <a:solidFill>
            <a:srgbClr val="00307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354" name="Google Shape;354;p76"/>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ext slide">
  <p:cSld name="CUSTOM_1">
    <p:spTree>
      <p:nvGrpSpPr>
        <p:cNvPr id="1" name="Shape 355"/>
        <p:cNvGrpSpPr/>
        <p:nvPr/>
      </p:nvGrpSpPr>
      <p:grpSpPr>
        <a:xfrm>
          <a:off x="0" y="0"/>
          <a:ext cx="0" cy="0"/>
          <a:chOff x="0" y="0"/>
          <a:chExt cx="0" cy="0"/>
        </a:xfrm>
      </p:grpSpPr>
      <p:sp>
        <p:nvSpPr>
          <p:cNvPr id="356" name="Google Shape;356;p77"/>
          <p:cNvSpPr txBox="1"/>
          <p:nvPr/>
        </p:nvSpPr>
        <p:spPr>
          <a:xfrm>
            <a:off x="0" y="4629150"/>
            <a:ext cx="9144000" cy="514500"/>
          </a:xfrm>
          <a:prstGeom prst="rect">
            <a:avLst/>
          </a:prstGeom>
          <a:solidFill>
            <a:srgbClr val="003078"/>
          </a:solidFill>
          <a:ln>
            <a:noFill/>
          </a:ln>
        </p:spPr>
        <p:txBody>
          <a:bodyPr spcFirstLastPara="1" wrap="square" lIns="22850" tIns="22850" rIns="22850" bIns="22850" anchor="ctr" anchorCtr="0">
            <a:noAutofit/>
          </a:bodyPr>
          <a:lstStyle/>
          <a:p>
            <a:pPr marL="25400" marR="0" lvl="0" indent="0" algn="ctr" rtl="0">
              <a:lnSpc>
                <a:spcPct val="100000"/>
              </a:lnSpc>
              <a:spcBef>
                <a:spcPts val="0"/>
              </a:spcBef>
              <a:spcAft>
                <a:spcPts val="0"/>
              </a:spcAft>
              <a:buNone/>
            </a:pPr>
            <a:endParaRPr sz="3100" b="0" i="0" u="none">
              <a:solidFill>
                <a:srgbClr val="000000"/>
              </a:solidFill>
              <a:latin typeface="Cabin"/>
              <a:ea typeface="Cabin"/>
              <a:cs typeface="Cabin"/>
              <a:sym typeface="Cabin"/>
            </a:endParaRPr>
          </a:p>
        </p:txBody>
      </p:sp>
      <p:sp>
        <p:nvSpPr>
          <p:cNvPr id="357" name="Google Shape;357;p77"/>
          <p:cNvSpPr txBox="1"/>
          <p:nvPr/>
        </p:nvSpPr>
        <p:spPr>
          <a:xfrm>
            <a:off x="5909310" y="4720590"/>
            <a:ext cx="2720400" cy="28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FFFFFF"/>
              </a:buClr>
              <a:buFont typeface="Helvetica Neue"/>
              <a:buNone/>
            </a:pPr>
            <a:r>
              <a:rPr lang="en-GB" sz="1900">
                <a:solidFill>
                  <a:srgbClr val="FFFFFF"/>
                </a:solidFill>
                <a:latin typeface="Helvetica Neue"/>
                <a:ea typeface="Helvetica Neue"/>
                <a:cs typeface="Helvetica Neue"/>
                <a:sym typeface="Helvetica Neue"/>
              </a:rPr>
              <a:t>CDDO</a:t>
            </a:r>
            <a:endParaRPr sz="60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8"/>
        <p:cNvGrpSpPr/>
        <p:nvPr/>
      </p:nvGrpSpPr>
      <p:grpSpPr>
        <a:xfrm>
          <a:off x="0" y="0"/>
          <a:ext cx="0" cy="0"/>
          <a:chOff x="0" y="0"/>
          <a:chExt cx="0" cy="0"/>
        </a:xfrm>
      </p:grpSpPr>
      <p:sp>
        <p:nvSpPr>
          <p:cNvPr id="359" name="Google Shape;359;p78"/>
          <p:cNvSpPr txBox="1">
            <a:spLocks noGrp="1"/>
          </p:cNvSpPr>
          <p:nvPr>
            <p:ph type="title"/>
          </p:nvPr>
        </p:nvSpPr>
        <p:spPr>
          <a:xfrm>
            <a:off x="311700" y="445025"/>
            <a:ext cx="8520600" cy="572700"/>
          </a:xfrm>
          <a:prstGeom prst="rect">
            <a:avLst/>
          </a:prstGeom>
        </p:spPr>
        <p:txBody>
          <a:bodyPr spcFirstLastPara="1" wrap="square" lIns="0" tIns="0" rIns="0" bIns="0" anchor="b" anchorCtr="0">
            <a:normAutofit/>
          </a:bodyPr>
          <a:lstStyle>
            <a:lvl1pPr lvl="0" rtl="0">
              <a:spcBef>
                <a:spcPts val="0"/>
              </a:spcBef>
              <a:spcAft>
                <a:spcPts val="0"/>
              </a:spcAft>
              <a:buSzPts val="2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0" name="Google Shape;360;p78"/>
          <p:cNvSpPr txBox="1">
            <a:spLocks noGrp="1"/>
          </p:cNvSpPr>
          <p:nvPr>
            <p:ph type="body" idx="1"/>
          </p:nvPr>
        </p:nvSpPr>
        <p:spPr>
          <a:xfrm>
            <a:off x="311700" y="1152475"/>
            <a:ext cx="3999900" cy="3416400"/>
          </a:xfrm>
          <a:prstGeom prst="rect">
            <a:avLst/>
          </a:prstGeom>
        </p:spPr>
        <p:txBody>
          <a:bodyPr spcFirstLastPara="1" wrap="square" lIns="0" tIns="0" rIns="0" bIns="0" anchor="t" anchorCtr="0">
            <a:normAutofit/>
          </a:bodyPr>
          <a:lstStyle>
            <a:lvl1pPr marL="457200" lvl="0" indent="-228600" rtl="0">
              <a:spcBef>
                <a:spcPts val="500"/>
              </a:spcBef>
              <a:spcAft>
                <a:spcPts val="0"/>
              </a:spcAft>
              <a:buSzPts val="1400"/>
              <a:buNone/>
              <a:defRPr sz="1400"/>
            </a:lvl1pPr>
            <a:lvl2pPr marL="914400" lvl="1" indent="-228600" rtl="0">
              <a:spcBef>
                <a:spcPts val="0"/>
              </a:spcBef>
              <a:spcAft>
                <a:spcPts val="0"/>
              </a:spcAft>
              <a:buSzPts val="1200"/>
              <a:buNone/>
              <a:defRPr sz="1200"/>
            </a:lvl2pPr>
            <a:lvl3pPr marL="1371600" lvl="2" indent="-304800" rtl="0">
              <a:spcBef>
                <a:spcPts val="500"/>
              </a:spcBef>
              <a:spcAft>
                <a:spcPts val="0"/>
              </a:spcAft>
              <a:buSzPts val="1200"/>
              <a:buChar char="•"/>
              <a:defRPr sz="1200"/>
            </a:lvl3pPr>
            <a:lvl4pPr marL="1828800" lvl="3" indent="-304800" rtl="0">
              <a:spcBef>
                <a:spcPts val="500"/>
              </a:spcBef>
              <a:spcAft>
                <a:spcPts val="0"/>
              </a:spcAft>
              <a:buSzPts val="1200"/>
              <a:buChar char="•"/>
              <a:defRPr sz="1200"/>
            </a:lvl4pPr>
            <a:lvl5pPr marL="2286000" lvl="4" indent="-304800" rtl="0">
              <a:spcBef>
                <a:spcPts val="500"/>
              </a:spcBef>
              <a:spcAft>
                <a:spcPts val="0"/>
              </a:spcAft>
              <a:buSzPts val="1200"/>
              <a:buChar char="•"/>
              <a:defRPr sz="1200"/>
            </a:lvl5pPr>
            <a:lvl6pPr marL="2743200" lvl="5" indent="-304800" rtl="0">
              <a:spcBef>
                <a:spcPts val="5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361" name="Google Shape;361;p78"/>
          <p:cNvSpPr txBox="1">
            <a:spLocks noGrp="1"/>
          </p:cNvSpPr>
          <p:nvPr>
            <p:ph type="body" idx="2"/>
          </p:nvPr>
        </p:nvSpPr>
        <p:spPr>
          <a:xfrm>
            <a:off x="4832400" y="1152475"/>
            <a:ext cx="3999900" cy="3416400"/>
          </a:xfrm>
          <a:prstGeom prst="rect">
            <a:avLst/>
          </a:prstGeom>
        </p:spPr>
        <p:txBody>
          <a:bodyPr spcFirstLastPara="1" wrap="square" lIns="0" tIns="0" rIns="0" bIns="0" anchor="t" anchorCtr="0">
            <a:normAutofit/>
          </a:bodyPr>
          <a:lstStyle>
            <a:lvl1pPr marL="457200" lvl="0" indent="-228600" rtl="0">
              <a:spcBef>
                <a:spcPts val="500"/>
              </a:spcBef>
              <a:spcAft>
                <a:spcPts val="0"/>
              </a:spcAft>
              <a:buSzPts val="1400"/>
              <a:buNone/>
              <a:defRPr sz="1400"/>
            </a:lvl1pPr>
            <a:lvl2pPr marL="914400" lvl="1" indent="-228600" rtl="0">
              <a:spcBef>
                <a:spcPts val="0"/>
              </a:spcBef>
              <a:spcAft>
                <a:spcPts val="0"/>
              </a:spcAft>
              <a:buSzPts val="1200"/>
              <a:buNone/>
              <a:defRPr sz="1200"/>
            </a:lvl2pPr>
            <a:lvl3pPr marL="1371600" lvl="2" indent="-304800" rtl="0">
              <a:spcBef>
                <a:spcPts val="500"/>
              </a:spcBef>
              <a:spcAft>
                <a:spcPts val="0"/>
              </a:spcAft>
              <a:buSzPts val="1200"/>
              <a:buChar char="•"/>
              <a:defRPr sz="1200"/>
            </a:lvl3pPr>
            <a:lvl4pPr marL="1828800" lvl="3" indent="-304800" rtl="0">
              <a:spcBef>
                <a:spcPts val="500"/>
              </a:spcBef>
              <a:spcAft>
                <a:spcPts val="0"/>
              </a:spcAft>
              <a:buSzPts val="1200"/>
              <a:buChar char="•"/>
              <a:defRPr sz="1200"/>
            </a:lvl4pPr>
            <a:lvl5pPr marL="2286000" lvl="4" indent="-304800" rtl="0">
              <a:spcBef>
                <a:spcPts val="500"/>
              </a:spcBef>
              <a:spcAft>
                <a:spcPts val="0"/>
              </a:spcAft>
              <a:buSzPts val="1200"/>
              <a:buChar char="•"/>
              <a:defRPr sz="1200"/>
            </a:lvl5pPr>
            <a:lvl6pPr marL="2743200" lvl="5" indent="-304800" rtl="0">
              <a:spcBef>
                <a:spcPts val="5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362" name="Google Shape;362;p78"/>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 name="Google Shape;33;p10"/>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Arial"/>
                <a:ea typeface="Arial"/>
                <a:cs typeface="Arial"/>
                <a:sym typeface="Arial"/>
              </a:defRPr>
            </a:lvl2pPr>
            <a:lvl3pPr marL="1371600" marR="0" lvl="2" indent="-228600" algn="l" rtl="0">
              <a:spcBef>
                <a:spcPts val="0"/>
              </a:spcBef>
              <a:spcAft>
                <a:spcPts val="0"/>
              </a:spcAft>
              <a:buSzPts val="1400"/>
              <a:buNone/>
              <a:defRPr sz="1800" b="0" i="0" u="none" strike="noStrike" cap="none">
                <a:latin typeface="Arial"/>
                <a:ea typeface="Arial"/>
                <a:cs typeface="Arial"/>
                <a:sym typeface="Arial"/>
              </a:defRPr>
            </a:lvl3pPr>
            <a:lvl4pPr marL="1828800" marR="0" lvl="3" indent="-228600" algn="l" rtl="0">
              <a:spcBef>
                <a:spcPts val="0"/>
              </a:spcBef>
              <a:spcAft>
                <a:spcPts val="0"/>
              </a:spcAft>
              <a:buSzPts val="1400"/>
              <a:buNone/>
              <a:defRPr sz="1800" b="0" i="0" u="none" strike="noStrike" cap="none">
                <a:latin typeface="Arial"/>
                <a:ea typeface="Arial"/>
                <a:cs typeface="Arial"/>
                <a:sym typeface="Arial"/>
              </a:defRPr>
            </a:lvl4pPr>
            <a:lvl5pPr marL="2286000" marR="0" lvl="4" indent="-228600" algn="l" rtl="0">
              <a:spcBef>
                <a:spcPts val="0"/>
              </a:spcBef>
              <a:spcAft>
                <a:spcPts val="0"/>
              </a:spcAft>
              <a:buSzPts val="1400"/>
              <a:buNone/>
              <a:defRPr sz="1800" b="0" i="0" u="none" strike="noStrike" cap="none">
                <a:latin typeface="Arial"/>
                <a:ea typeface="Arial"/>
                <a:cs typeface="Arial"/>
                <a:sym typeface="Arial"/>
              </a:defRPr>
            </a:lvl5pPr>
            <a:lvl6pPr marL="2743200" marR="0" lvl="5" indent="-228600" algn="l" rtl="0">
              <a:spcBef>
                <a:spcPts val="0"/>
              </a:spcBef>
              <a:spcAft>
                <a:spcPts val="0"/>
              </a:spcAft>
              <a:buSzPts val="1400"/>
              <a:buNone/>
              <a:defRPr sz="1800" b="0" i="0" u="none" strike="noStrike" cap="none">
                <a:latin typeface="Arial"/>
                <a:ea typeface="Arial"/>
                <a:cs typeface="Arial"/>
                <a:sym typeface="Arial"/>
              </a:defRPr>
            </a:lvl6pPr>
            <a:lvl7pPr marL="3200400" marR="0" lvl="6" indent="-228600" algn="l" rtl="0">
              <a:spcBef>
                <a:spcPts val="0"/>
              </a:spcBef>
              <a:spcAft>
                <a:spcPts val="0"/>
              </a:spcAft>
              <a:buSzPts val="1400"/>
              <a:buNone/>
              <a:defRPr sz="1800" b="0" i="0" u="none" strike="noStrike" cap="none">
                <a:latin typeface="Arial"/>
                <a:ea typeface="Arial"/>
                <a:cs typeface="Arial"/>
                <a:sym typeface="Arial"/>
              </a:defRPr>
            </a:lvl7pPr>
            <a:lvl8pPr marL="3657600" marR="0" lvl="7" indent="-228600" algn="l" rtl="0">
              <a:spcBef>
                <a:spcPts val="0"/>
              </a:spcBef>
              <a:spcAft>
                <a:spcPts val="0"/>
              </a:spcAft>
              <a:buSzPts val="1400"/>
              <a:buNone/>
              <a:defRPr sz="1800" b="0" i="0" u="none" strike="noStrike" cap="none">
                <a:latin typeface="Arial"/>
                <a:ea typeface="Arial"/>
                <a:cs typeface="Arial"/>
                <a:sym typeface="Arial"/>
              </a:defRPr>
            </a:lvl8pPr>
            <a:lvl9pPr marL="4114800" marR="0" lvl="8" indent="-228600" algn="l" rtl="0">
              <a:spcBef>
                <a:spcPts val="0"/>
              </a:spcBef>
              <a:spcAft>
                <a:spcPts val="0"/>
              </a:spcAft>
              <a:buSzPts val="1400"/>
              <a:buNone/>
              <a:defRPr sz="1800" b="0" i="0" u="none" strike="noStrike" cap="none">
                <a:latin typeface="Arial"/>
                <a:ea typeface="Arial"/>
                <a:cs typeface="Arial"/>
                <a:sym typeface="Arial"/>
              </a:defRPr>
            </a:lvl9pPr>
          </a:lstStyle>
          <a:p>
            <a:endParaRPr/>
          </a:p>
        </p:txBody>
      </p:sp>
      <p:sp>
        <p:nvSpPr>
          <p:cNvPr id="34" name="Google Shape;34;p1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 name="Google Shape;35;p1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6" name="Google Shape;36;p1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26" Type="http://schemas.openxmlformats.org/officeDocument/2006/relationships/slideLayout" Target="../slideLayouts/slideLayout73.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5" Type="http://schemas.openxmlformats.org/officeDocument/2006/relationships/slideLayout" Target="../slideLayouts/slideLayout72.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29" Type="http://schemas.openxmlformats.org/officeDocument/2006/relationships/theme" Target="../theme/theme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Layout" Target="../slideLayouts/slideLayout71.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23" Type="http://schemas.openxmlformats.org/officeDocument/2006/relationships/slideLayout" Target="../slideLayouts/slideLayout70.xml"/><Relationship Id="rId28" Type="http://schemas.openxmlformats.org/officeDocument/2006/relationships/slideLayout" Target="../slideLayouts/slideLayout75.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slideLayout" Target="../slideLayouts/slideLayout69.xml"/><Relationship Id="rId27"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GB"/>
              <a:t>‹#›</a:t>
            </a:fld>
            <a:endParaRPr/>
          </a:p>
        </p:txBody>
      </p:sp>
      <p:sp>
        <p:nvSpPr>
          <p:cNvPr id="4" name="TextBox 3">
            <a:extLst>
              <a:ext uri="{FF2B5EF4-FFF2-40B4-BE49-F238E27FC236}">
                <a16:creationId xmlns:a16="http://schemas.microsoft.com/office/drawing/2014/main" id="{6B1AEBDB-8283-A3D2-02D8-37A73A32FAB9}"/>
              </a:ext>
            </a:extLst>
          </p:cNvPr>
          <p:cNvSpPr txBox="1"/>
          <p:nvPr userDrawn="1">
            <p:extLst>
              <p:ext uri="{1162E1C5-73C7-4A58-AE30-91384D911F3F}">
                <p184:classification xmlns:p184="http://schemas.microsoft.com/office/powerpoint/2018/4/main" val="hdr"/>
              </p:ext>
            </p:extLst>
          </p:nvPr>
        </p:nvSpPr>
        <p:spPr>
          <a:xfrm>
            <a:off x="3664712" y="63500"/>
            <a:ext cx="18399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 FOR PUBLIC RELEASE</a:t>
            </a:r>
          </a:p>
        </p:txBody>
      </p:sp>
      <p:sp>
        <p:nvSpPr>
          <p:cNvPr id="5" name="TextBox 4">
            <a:extLst>
              <a:ext uri="{FF2B5EF4-FFF2-40B4-BE49-F238E27FC236}">
                <a16:creationId xmlns:a16="http://schemas.microsoft.com/office/drawing/2014/main" id="{1E4252E8-332C-61F5-306A-308EC5232DB1}"/>
              </a:ext>
            </a:extLst>
          </p:cNvPr>
          <p:cNvSpPr txBox="1"/>
          <p:nvPr userDrawn="1">
            <p:extLst>
              <p:ext uri="{1162E1C5-73C7-4A58-AE30-91384D911F3F}">
                <p184:classification xmlns:p184="http://schemas.microsoft.com/office/powerpoint/2018/4/main" val="ftr"/>
              </p:ext>
            </p:extLst>
          </p:nvPr>
        </p:nvSpPr>
        <p:spPr>
          <a:xfrm>
            <a:off x="3664712" y="4927600"/>
            <a:ext cx="18399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 FOR PUBLIC RELEASE</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40100" y="345600"/>
            <a:ext cx="8328300" cy="415200"/>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1" name="Google Shape;51;p14"/>
          <p:cNvSpPr txBox="1">
            <a:spLocks noGrp="1"/>
          </p:cNvSpPr>
          <p:nvPr>
            <p:ph type="body" idx="1"/>
          </p:nvPr>
        </p:nvSpPr>
        <p:spPr>
          <a:xfrm>
            <a:off x="440100" y="1204986"/>
            <a:ext cx="4270800" cy="3263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500"/>
              </a:spcBef>
              <a:spcAft>
                <a:spcPts val="0"/>
              </a:spcAft>
              <a:buClr>
                <a:schemeClr val="dk1"/>
              </a:buClr>
              <a:buSzPts val="1700"/>
              <a:buFont typeface="Arial"/>
              <a:buNone/>
              <a:defRPr sz="17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accent3"/>
              </a:buClr>
              <a:buSzPts val="1700"/>
              <a:buFont typeface="Arial"/>
              <a:buNone/>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2" name="Google Shape;52;p14"/>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900" b="1" i="0" u="none" strike="noStrike" cap="none">
                <a:solidFill>
                  <a:schemeClr val="dk1"/>
                </a:solidFill>
                <a:latin typeface="Arial"/>
                <a:ea typeface="Arial"/>
                <a:cs typeface="Arial"/>
                <a:sym typeface="Arial"/>
              </a:defRPr>
            </a:lvl1pPr>
            <a:lvl2pPr marL="0" marR="0" lvl="1" indent="0" algn="ctr" rtl="0">
              <a:spcBef>
                <a:spcPts val="0"/>
              </a:spcBef>
              <a:buNone/>
              <a:defRPr sz="900" b="1" i="0" u="none" strike="noStrike" cap="none">
                <a:solidFill>
                  <a:schemeClr val="dk1"/>
                </a:solidFill>
                <a:latin typeface="Arial"/>
                <a:ea typeface="Arial"/>
                <a:cs typeface="Arial"/>
                <a:sym typeface="Arial"/>
              </a:defRPr>
            </a:lvl2pPr>
            <a:lvl3pPr marL="0" marR="0" lvl="2" indent="0" algn="ctr" rtl="0">
              <a:spcBef>
                <a:spcPts val="0"/>
              </a:spcBef>
              <a:buNone/>
              <a:defRPr sz="900" b="1" i="0" u="none" strike="noStrike" cap="none">
                <a:solidFill>
                  <a:schemeClr val="dk1"/>
                </a:solidFill>
                <a:latin typeface="Arial"/>
                <a:ea typeface="Arial"/>
                <a:cs typeface="Arial"/>
                <a:sym typeface="Arial"/>
              </a:defRPr>
            </a:lvl3pPr>
            <a:lvl4pPr marL="0" marR="0" lvl="3" indent="0" algn="ctr" rtl="0">
              <a:spcBef>
                <a:spcPts val="0"/>
              </a:spcBef>
              <a:buNone/>
              <a:defRPr sz="900" b="1" i="0" u="none" strike="noStrike" cap="none">
                <a:solidFill>
                  <a:schemeClr val="dk1"/>
                </a:solidFill>
                <a:latin typeface="Arial"/>
                <a:ea typeface="Arial"/>
                <a:cs typeface="Arial"/>
                <a:sym typeface="Arial"/>
              </a:defRPr>
            </a:lvl4pPr>
            <a:lvl5pPr marL="0" marR="0" lvl="4" indent="0" algn="ctr" rtl="0">
              <a:spcBef>
                <a:spcPts val="0"/>
              </a:spcBef>
              <a:buNone/>
              <a:defRPr sz="900" b="1" i="0" u="none" strike="noStrike" cap="none">
                <a:solidFill>
                  <a:schemeClr val="dk1"/>
                </a:solidFill>
                <a:latin typeface="Arial"/>
                <a:ea typeface="Arial"/>
                <a:cs typeface="Arial"/>
                <a:sym typeface="Arial"/>
              </a:defRPr>
            </a:lvl5pPr>
            <a:lvl6pPr marL="0" marR="0" lvl="5" indent="0" algn="ctr" rtl="0">
              <a:spcBef>
                <a:spcPts val="0"/>
              </a:spcBef>
              <a:buNone/>
              <a:defRPr sz="900" b="1" i="0" u="none" strike="noStrike" cap="none">
                <a:solidFill>
                  <a:schemeClr val="dk1"/>
                </a:solidFill>
                <a:latin typeface="Arial"/>
                <a:ea typeface="Arial"/>
                <a:cs typeface="Arial"/>
                <a:sym typeface="Arial"/>
              </a:defRPr>
            </a:lvl6pPr>
            <a:lvl7pPr marL="0" marR="0" lvl="6" indent="0" algn="ctr" rtl="0">
              <a:spcBef>
                <a:spcPts val="0"/>
              </a:spcBef>
              <a:buNone/>
              <a:defRPr sz="900" b="1" i="0" u="none" strike="noStrike" cap="none">
                <a:solidFill>
                  <a:schemeClr val="dk1"/>
                </a:solidFill>
                <a:latin typeface="Arial"/>
                <a:ea typeface="Arial"/>
                <a:cs typeface="Arial"/>
                <a:sym typeface="Arial"/>
              </a:defRPr>
            </a:lvl7pPr>
            <a:lvl8pPr marL="0" marR="0" lvl="7" indent="0" algn="ctr" rtl="0">
              <a:spcBef>
                <a:spcPts val="0"/>
              </a:spcBef>
              <a:buNone/>
              <a:defRPr sz="900" b="1" i="0" u="none" strike="noStrike" cap="none">
                <a:solidFill>
                  <a:schemeClr val="dk1"/>
                </a:solidFill>
                <a:latin typeface="Arial"/>
                <a:ea typeface="Arial"/>
                <a:cs typeface="Arial"/>
                <a:sym typeface="Arial"/>
              </a:defRPr>
            </a:lvl8pPr>
            <a:lvl9pPr marL="0" marR="0" lvl="8" indent="0" algn="ctr" rtl="0">
              <a:spcBef>
                <a:spcPts val="0"/>
              </a:spcBef>
              <a:buNone/>
              <a:defRPr sz="9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53" name="Google Shape;53;p14"/>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marR="0" lvl="0" algn="l" rtl="0">
              <a:spcBef>
                <a:spcPts val="0"/>
              </a:spcBef>
              <a:spcAft>
                <a:spcPts val="0"/>
              </a:spcAft>
              <a:buSzPts val="11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4" name="TextBox 3">
            <a:extLst>
              <a:ext uri="{FF2B5EF4-FFF2-40B4-BE49-F238E27FC236}">
                <a16:creationId xmlns:a16="http://schemas.microsoft.com/office/drawing/2014/main" id="{6A5C2848-3026-101B-B143-AB93F8D37827}"/>
              </a:ext>
            </a:extLst>
          </p:cNvPr>
          <p:cNvSpPr txBox="1"/>
          <p:nvPr userDrawn="1">
            <p:extLst>
              <p:ext uri="{1162E1C5-73C7-4A58-AE30-91384D911F3F}">
                <p184:classification xmlns:p184="http://schemas.microsoft.com/office/powerpoint/2018/4/main" val="hdr"/>
              </p:ext>
            </p:extLst>
          </p:nvPr>
        </p:nvSpPr>
        <p:spPr>
          <a:xfrm>
            <a:off x="3664712" y="63500"/>
            <a:ext cx="18399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 FOR PUBLIC RELEASE</a:t>
            </a:r>
          </a:p>
        </p:txBody>
      </p:sp>
      <p:sp>
        <p:nvSpPr>
          <p:cNvPr id="5" name="TextBox 4">
            <a:extLst>
              <a:ext uri="{FF2B5EF4-FFF2-40B4-BE49-F238E27FC236}">
                <a16:creationId xmlns:a16="http://schemas.microsoft.com/office/drawing/2014/main" id="{B3A62BC0-8092-1304-EA69-812C8F232A96}"/>
              </a:ext>
            </a:extLst>
          </p:cNvPr>
          <p:cNvSpPr txBox="1"/>
          <p:nvPr userDrawn="1">
            <p:extLst>
              <p:ext uri="{1162E1C5-73C7-4A58-AE30-91384D911F3F}">
                <p184:classification xmlns:p184="http://schemas.microsoft.com/office/powerpoint/2018/4/main" val="ftr"/>
              </p:ext>
            </p:extLst>
          </p:nvPr>
        </p:nvSpPr>
        <p:spPr>
          <a:xfrm>
            <a:off x="3664712" y="4927600"/>
            <a:ext cx="18399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 FOR PUBLIC RELEASE</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3">
          <p15:clr>
            <a:srgbClr val="F26B43"/>
          </p15:clr>
        </p15:guide>
        <p15:guide id="2" pos="53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sp>
        <p:nvSpPr>
          <p:cNvPr id="232" name="Google Shape;232;p50"/>
          <p:cNvSpPr txBox="1">
            <a:spLocks noGrp="1"/>
          </p:cNvSpPr>
          <p:nvPr>
            <p:ph type="title"/>
          </p:nvPr>
        </p:nvSpPr>
        <p:spPr>
          <a:xfrm>
            <a:off x="440100" y="345600"/>
            <a:ext cx="8328300" cy="415200"/>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dk2"/>
              </a:buClr>
              <a:buSzPts val="2100"/>
              <a:buFont typeface="Arial"/>
              <a:buNone/>
              <a:defRPr sz="2100" b="1" i="0" u="none" strike="noStrike" cap="none">
                <a:solidFill>
                  <a:schemeClr val="dk2"/>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33" name="Google Shape;233;p50"/>
          <p:cNvSpPr txBox="1">
            <a:spLocks noGrp="1"/>
          </p:cNvSpPr>
          <p:nvPr>
            <p:ph type="body" idx="1"/>
          </p:nvPr>
        </p:nvSpPr>
        <p:spPr>
          <a:xfrm>
            <a:off x="440100" y="1204986"/>
            <a:ext cx="4270800" cy="3263400"/>
          </a:xfrm>
          <a:prstGeom prst="rect">
            <a:avLst/>
          </a:prstGeom>
          <a:noFill/>
          <a:ln>
            <a:noFill/>
          </a:ln>
        </p:spPr>
        <p:txBody>
          <a:bodyPr spcFirstLastPara="1" wrap="square" lIns="0" tIns="0" rIns="0" bIns="0" anchor="t" anchorCtr="0">
            <a:normAutofit/>
          </a:bodyPr>
          <a:lstStyle>
            <a:lvl1pPr marL="457200" marR="0" lvl="0" indent="-228600" algn="l" rtl="0">
              <a:lnSpc>
                <a:spcPct val="100000"/>
              </a:lnSpc>
              <a:spcBef>
                <a:spcPts val="500"/>
              </a:spcBef>
              <a:spcAft>
                <a:spcPts val="0"/>
              </a:spcAft>
              <a:buClr>
                <a:schemeClr val="dk1"/>
              </a:buClr>
              <a:buSzPts val="1700"/>
              <a:buFont typeface="Arial"/>
              <a:buNone/>
              <a:defRPr sz="1700" b="1"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accent3"/>
              </a:buClr>
              <a:buSzPts val="1700"/>
              <a:buFont typeface="Arial"/>
              <a:buNone/>
              <a:defRPr sz="1700" b="0" i="0" u="none" strike="noStrike" cap="none">
                <a:solidFill>
                  <a:schemeClr val="dk1"/>
                </a:solidFill>
                <a:latin typeface="Arial"/>
                <a:ea typeface="Arial"/>
                <a:cs typeface="Arial"/>
                <a:sym typeface="Arial"/>
              </a:defRPr>
            </a:lvl2pPr>
            <a:lvl3pPr marL="1371600" marR="0" lvl="2" indent="-336550"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3pPr>
            <a:lvl4pPr marL="1828800" marR="0" lvl="3" indent="-336550"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4pPr>
            <a:lvl5pPr marL="2286000" marR="0" lvl="4" indent="-336550" algn="l" rtl="0">
              <a:lnSpc>
                <a:spcPct val="100000"/>
              </a:lnSpc>
              <a:spcBef>
                <a:spcPts val="500"/>
              </a:spcBef>
              <a:spcAft>
                <a:spcPts val="0"/>
              </a:spcAft>
              <a:buClr>
                <a:schemeClr val="dk2"/>
              </a:buClr>
              <a:buSzPts val="1700"/>
              <a:buFont typeface="Arial"/>
              <a:buChar char="•"/>
              <a:defRPr sz="1700" b="0" i="0" u="none" strike="noStrike" cap="none">
                <a:solidFill>
                  <a:schemeClr val="dk1"/>
                </a:solidFill>
                <a:latin typeface="Arial"/>
                <a:ea typeface="Arial"/>
                <a:cs typeface="Arial"/>
                <a:sym typeface="Arial"/>
              </a:defRPr>
            </a:lvl5pPr>
            <a:lvl6pPr marL="2743200" marR="0" lvl="5"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34" name="Google Shape;234;p50"/>
          <p:cNvSpPr txBox="1">
            <a:spLocks noGrp="1"/>
          </p:cNvSpPr>
          <p:nvPr>
            <p:ph type="sldNum" idx="12"/>
          </p:nvPr>
        </p:nvSpPr>
        <p:spPr>
          <a:xfrm>
            <a:off x="8398417" y="4773830"/>
            <a:ext cx="633900" cy="273900"/>
          </a:xfrm>
          <a:prstGeom prst="rect">
            <a:avLst/>
          </a:prstGeom>
          <a:noFill/>
          <a:ln>
            <a:noFill/>
          </a:ln>
        </p:spPr>
        <p:txBody>
          <a:bodyPr spcFirstLastPara="1" wrap="square" lIns="0" tIns="0" rIns="0" bIns="0" anchor="ctr" anchorCtr="0">
            <a:noAutofit/>
          </a:bodyPr>
          <a:lstStyle>
            <a:lvl1pPr marL="0" marR="0" lvl="0" indent="0" algn="ctr" rtl="0">
              <a:spcBef>
                <a:spcPts val="0"/>
              </a:spcBef>
              <a:buNone/>
              <a:defRPr sz="900" b="1" i="0" u="none" strike="noStrike" cap="none">
                <a:solidFill>
                  <a:schemeClr val="dk1"/>
                </a:solidFill>
                <a:latin typeface="Arial"/>
                <a:ea typeface="Arial"/>
                <a:cs typeface="Arial"/>
                <a:sym typeface="Arial"/>
              </a:defRPr>
            </a:lvl1pPr>
            <a:lvl2pPr marL="0" marR="0" lvl="1" indent="0" algn="ctr" rtl="0">
              <a:spcBef>
                <a:spcPts val="0"/>
              </a:spcBef>
              <a:buNone/>
              <a:defRPr sz="900" b="1" i="0" u="none" strike="noStrike" cap="none">
                <a:solidFill>
                  <a:schemeClr val="dk1"/>
                </a:solidFill>
                <a:latin typeface="Arial"/>
                <a:ea typeface="Arial"/>
                <a:cs typeface="Arial"/>
                <a:sym typeface="Arial"/>
              </a:defRPr>
            </a:lvl2pPr>
            <a:lvl3pPr marL="0" marR="0" lvl="2" indent="0" algn="ctr" rtl="0">
              <a:spcBef>
                <a:spcPts val="0"/>
              </a:spcBef>
              <a:buNone/>
              <a:defRPr sz="900" b="1" i="0" u="none" strike="noStrike" cap="none">
                <a:solidFill>
                  <a:schemeClr val="dk1"/>
                </a:solidFill>
                <a:latin typeface="Arial"/>
                <a:ea typeface="Arial"/>
                <a:cs typeface="Arial"/>
                <a:sym typeface="Arial"/>
              </a:defRPr>
            </a:lvl3pPr>
            <a:lvl4pPr marL="0" marR="0" lvl="3" indent="0" algn="ctr" rtl="0">
              <a:spcBef>
                <a:spcPts val="0"/>
              </a:spcBef>
              <a:buNone/>
              <a:defRPr sz="900" b="1" i="0" u="none" strike="noStrike" cap="none">
                <a:solidFill>
                  <a:schemeClr val="dk1"/>
                </a:solidFill>
                <a:latin typeface="Arial"/>
                <a:ea typeface="Arial"/>
                <a:cs typeface="Arial"/>
                <a:sym typeface="Arial"/>
              </a:defRPr>
            </a:lvl4pPr>
            <a:lvl5pPr marL="0" marR="0" lvl="4" indent="0" algn="ctr" rtl="0">
              <a:spcBef>
                <a:spcPts val="0"/>
              </a:spcBef>
              <a:buNone/>
              <a:defRPr sz="900" b="1" i="0" u="none" strike="noStrike" cap="none">
                <a:solidFill>
                  <a:schemeClr val="dk1"/>
                </a:solidFill>
                <a:latin typeface="Arial"/>
                <a:ea typeface="Arial"/>
                <a:cs typeface="Arial"/>
                <a:sym typeface="Arial"/>
              </a:defRPr>
            </a:lvl5pPr>
            <a:lvl6pPr marL="0" marR="0" lvl="5" indent="0" algn="ctr" rtl="0">
              <a:spcBef>
                <a:spcPts val="0"/>
              </a:spcBef>
              <a:buNone/>
              <a:defRPr sz="900" b="1" i="0" u="none" strike="noStrike" cap="none">
                <a:solidFill>
                  <a:schemeClr val="dk1"/>
                </a:solidFill>
                <a:latin typeface="Arial"/>
                <a:ea typeface="Arial"/>
                <a:cs typeface="Arial"/>
                <a:sym typeface="Arial"/>
              </a:defRPr>
            </a:lvl6pPr>
            <a:lvl7pPr marL="0" marR="0" lvl="6" indent="0" algn="ctr" rtl="0">
              <a:spcBef>
                <a:spcPts val="0"/>
              </a:spcBef>
              <a:buNone/>
              <a:defRPr sz="900" b="1" i="0" u="none" strike="noStrike" cap="none">
                <a:solidFill>
                  <a:schemeClr val="dk1"/>
                </a:solidFill>
                <a:latin typeface="Arial"/>
                <a:ea typeface="Arial"/>
                <a:cs typeface="Arial"/>
                <a:sym typeface="Arial"/>
              </a:defRPr>
            </a:lvl7pPr>
            <a:lvl8pPr marL="0" marR="0" lvl="7" indent="0" algn="ctr" rtl="0">
              <a:spcBef>
                <a:spcPts val="0"/>
              </a:spcBef>
              <a:buNone/>
              <a:defRPr sz="900" b="1" i="0" u="none" strike="noStrike" cap="none">
                <a:solidFill>
                  <a:schemeClr val="dk1"/>
                </a:solidFill>
                <a:latin typeface="Arial"/>
                <a:ea typeface="Arial"/>
                <a:cs typeface="Arial"/>
                <a:sym typeface="Arial"/>
              </a:defRPr>
            </a:lvl8pPr>
            <a:lvl9pPr marL="0" marR="0" lvl="8" indent="0" algn="ctr" rtl="0">
              <a:spcBef>
                <a:spcPts val="0"/>
              </a:spcBef>
              <a:buNone/>
              <a:defRPr sz="9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
        <p:nvSpPr>
          <p:cNvPr id="235" name="Google Shape;235;p50"/>
          <p:cNvSpPr txBox="1">
            <a:spLocks noGrp="1"/>
          </p:cNvSpPr>
          <p:nvPr>
            <p:ph type="ftr" idx="11"/>
          </p:nvPr>
        </p:nvSpPr>
        <p:spPr>
          <a:xfrm>
            <a:off x="440100" y="4780973"/>
            <a:ext cx="3086100" cy="273900"/>
          </a:xfrm>
          <a:prstGeom prst="rect">
            <a:avLst/>
          </a:prstGeom>
          <a:noFill/>
          <a:ln>
            <a:noFill/>
          </a:ln>
        </p:spPr>
        <p:txBody>
          <a:bodyPr spcFirstLastPara="1" wrap="square" lIns="0" tIns="34275" rIns="68575" bIns="34275" anchor="ctr" anchorCtr="0">
            <a:noAutofit/>
          </a:bodyPr>
          <a:lstStyle>
            <a:lvl1pPr marR="0" lvl="0" algn="l" rtl="0">
              <a:spcBef>
                <a:spcPts val="0"/>
              </a:spcBef>
              <a:spcAft>
                <a:spcPts val="0"/>
              </a:spcAft>
              <a:buSzPts val="11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100"/>
              <a:buNone/>
              <a:defRPr sz="1400" b="0" i="0" u="none" strike="noStrike" cap="none">
                <a:solidFill>
                  <a:schemeClr val="dk1"/>
                </a:solidFill>
                <a:latin typeface="Arial"/>
                <a:ea typeface="Arial"/>
                <a:cs typeface="Arial"/>
                <a:sym typeface="Arial"/>
              </a:defRPr>
            </a:lvl2pPr>
            <a:lvl3pPr marR="0" lvl="2" algn="l" rtl="0">
              <a:spcBef>
                <a:spcPts val="0"/>
              </a:spcBef>
              <a:spcAft>
                <a:spcPts val="0"/>
              </a:spcAft>
              <a:buSzPts val="1100"/>
              <a:buNone/>
              <a:defRPr sz="1400" b="0" i="0" u="none" strike="noStrike" cap="none">
                <a:solidFill>
                  <a:schemeClr val="dk1"/>
                </a:solidFill>
                <a:latin typeface="Arial"/>
                <a:ea typeface="Arial"/>
                <a:cs typeface="Arial"/>
                <a:sym typeface="Arial"/>
              </a:defRPr>
            </a:lvl3pPr>
            <a:lvl4pPr marR="0" lvl="3" algn="l" rtl="0">
              <a:spcBef>
                <a:spcPts val="0"/>
              </a:spcBef>
              <a:spcAft>
                <a:spcPts val="0"/>
              </a:spcAft>
              <a:buSzPts val="1100"/>
              <a:buNone/>
              <a:defRPr sz="1400" b="0" i="0" u="none" strike="noStrike" cap="none">
                <a:solidFill>
                  <a:schemeClr val="dk1"/>
                </a:solidFill>
                <a:latin typeface="Arial"/>
                <a:ea typeface="Arial"/>
                <a:cs typeface="Arial"/>
                <a:sym typeface="Arial"/>
              </a:defRPr>
            </a:lvl4pPr>
            <a:lvl5pPr marR="0" lvl="4" algn="l" rtl="0">
              <a:spcBef>
                <a:spcPts val="0"/>
              </a:spcBef>
              <a:spcAft>
                <a:spcPts val="0"/>
              </a:spcAft>
              <a:buSzPts val="1100"/>
              <a:buNone/>
              <a:defRPr sz="1400" b="0" i="0" u="none" strike="noStrike" cap="none">
                <a:solidFill>
                  <a:schemeClr val="dk1"/>
                </a:solidFill>
                <a:latin typeface="Arial"/>
                <a:ea typeface="Arial"/>
                <a:cs typeface="Arial"/>
                <a:sym typeface="Arial"/>
              </a:defRPr>
            </a:lvl5pPr>
            <a:lvl6pPr marR="0" lvl="5" algn="l" rtl="0">
              <a:spcBef>
                <a:spcPts val="0"/>
              </a:spcBef>
              <a:spcAft>
                <a:spcPts val="0"/>
              </a:spcAft>
              <a:buSzPts val="1100"/>
              <a:buNone/>
              <a:defRPr sz="1400" b="0" i="0" u="none" strike="noStrike" cap="none">
                <a:solidFill>
                  <a:schemeClr val="dk1"/>
                </a:solidFill>
                <a:latin typeface="Arial"/>
                <a:ea typeface="Arial"/>
                <a:cs typeface="Arial"/>
                <a:sym typeface="Arial"/>
              </a:defRPr>
            </a:lvl6pPr>
            <a:lvl7pPr marR="0" lvl="6" algn="l" rtl="0">
              <a:spcBef>
                <a:spcPts val="0"/>
              </a:spcBef>
              <a:spcAft>
                <a:spcPts val="0"/>
              </a:spcAft>
              <a:buSzPts val="1100"/>
              <a:buNone/>
              <a:defRPr sz="1400" b="0" i="0" u="none" strike="noStrike" cap="none">
                <a:solidFill>
                  <a:schemeClr val="dk1"/>
                </a:solidFill>
                <a:latin typeface="Arial"/>
                <a:ea typeface="Arial"/>
                <a:cs typeface="Arial"/>
                <a:sym typeface="Arial"/>
              </a:defRPr>
            </a:lvl7pPr>
            <a:lvl8pPr marR="0" lvl="7" algn="l" rtl="0">
              <a:spcBef>
                <a:spcPts val="0"/>
              </a:spcBef>
              <a:spcAft>
                <a:spcPts val="0"/>
              </a:spcAft>
              <a:buSzPts val="1100"/>
              <a:buNone/>
              <a:defRPr sz="1400" b="0" i="0" u="none" strike="noStrike" cap="none">
                <a:solidFill>
                  <a:schemeClr val="dk1"/>
                </a:solidFill>
                <a:latin typeface="Arial"/>
                <a:ea typeface="Arial"/>
                <a:cs typeface="Arial"/>
                <a:sym typeface="Arial"/>
              </a:defRPr>
            </a:lvl8pPr>
            <a:lvl9pPr marR="0" lvl="8" algn="l" rtl="0">
              <a:spcBef>
                <a:spcPts val="0"/>
              </a:spcBef>
              <a:spcAft>
                <a:spcPts val="0"/>
              </a:spcAft>
              <a:buSzPts val="1100"/>
              <a:buNone/>
              <a:defRPr sz="1400" b="0" i="0" u="none" strike="noStrike" cap="none">
                <a:solidFill>
                  <a:schemeClr val="dk1"/>
                </a:solidFill>
                <a:latin typeface="Arial"/>
                <a:ea typeface="Arial"/>
                <a:cs typeface="Arial"/>
                <a:sym typeface="Arial"/>
              </a:defRPr>
            </a:lvl9pPr>
          </a:lstStyle>
          <a:p>
            <a:endParaRPr/>
          </a:p>
        </p:txBody>
      </p:sp>
      <p:sp>
        <p:nvSpPr>
          <p:cNvPr id="4" name="TextBox 3">
            <a:extLst>
              <a:ext uri="{FF2B5EF4-FFF2-40B4-BE49-F238E27FC236}">
                <a16:creationId xmlns:a16="http://schemas.microsoft.com/office/drawing/2014/main" id="{8EE13EB9-EA25-34AB-3ED2-9F6E0557B502}"/>
              </a:ext>
            </a:extLst>
          </p:cNvPr>
          <p:cNvSpPr txBox="1"/>
          <p:nvPr userDrawn="1">
            <p:extLst>
              <p:ext uri="{1162E1C5-73C7-4A58-AE30-91384D911F3F}">
                <p184:classification xmlns:p184="http://schemas.microsoft.com/office/powerpoint/2018/4/main" val="hdr"/>
              </p:ext>
            </p:extLst>
          </p:nvPr>
        </p:nvSpPr>
        <p:spPr>
          <a:xfrm>
            <a:off x="3664712" y="63500"/>
            <a:ext cx="18399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 FOR PUBLIC RELEASE</a:t>
            </a:r>
          </a:p>
        </p:txBody>
      </p:sp>
      <p:sp>
        <p:nvSpPr>
          <p:cNvPr id="5" name="TextBox 4">
            <a:extLst>
              <a:ext uri="{FF2B5EF4-FFF2-40B4-BE49-F238E27FC236}">
                <a16:creationId xmlns:a16="http://schemas.microsoft.com/office/drawing/2014/main" id="{8BB2A1EE-9891-B47B-AB60-5B4CD2EB8122}"/>
              </a:ext>
            </a:extLst>
          </p:cNvPr>
          <p:cNvSpPr txBox="1"/>
          <p:nvPr userDrawn="1">
            <p:extLst>
              <p:ext uri="{1162E1C5-73C7-4A58-AE30-91384D911F3F}">
                <p184:classification xmlns:p184="http://schemas.microsoft.com/office/powerpoint/2018/4/main" val="ftr"/>
              </p:ext>
            </p:extLst>
          </p:nvPr>
        </p:nvSpPr>
        <p:spPr>
          <a:xfrm>
            <a:off x="3664712" y="4927600"/>
            <a:ext cx="1839913" cy="152400"/>
          </a:xfrm>
          <a:prstGeom prst="rect">
            <a:avLst/>
          </a:prstGeom>
        </p:spPr>
        <p:txBody>
          <a:bodyPr horzOverflow="overflow" lIns="0" tIns="0" rIns="0" bIns="0">
            <a:spAutoFit/>
          </a:bodyPr>
          <a:lstStyle/>
          <a:p>
            <a:pPr algn="l"/>
            <a:r>
              <a:rPr lang="en-US" sz="1000">
                <a:solidFill>
                  <a:srgbClr val="000000">
                    <a:alpha val="50000"/>
                  </a:srgbClr>
                </a:solidFill>
                <a:latin typeface="Aptos" panose="020B0004020202020204" pitchFamily="34" charset="0"/>
              </a:rPr>
              <a:t>OFFICIAL - FOR PUBLIC RELEASE</a:t>
            </a: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 id="2147483720" r:id="rId26"/>
    <p:sldLayoutId id="2147483721" r:id="rId27"/>
    <p:sldLayoutId id="2147483722"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63">
          <p15:clr>
            <a:srgbClr val="F26B43"/>
          </p15:clr>
        </p15:guide>
        <p15:guide id="2" pos="53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hyperlink" Target="https://www.security.gov.uk/policy-and-guidance/secure-by-design/activitie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hyperlink" Target="https://www.security.gov.uk/policy-and-guidance/secure-by-design/implementation/download-preparation-checklist/" TargetMode="External"/><Relationship Id="rId3" Type="http://schemas.openxmlformats.org/officeDocument/2006/relationships/image" Target="../media/image21.png"/><Relationship Id="rId7" Type="http://schemas.openxmlformats.org/officeDocument/2006/relationships/hyperlink" Target="http://security.gov.uk/guidance/secure-by-design"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s://www.security.gov.uk/policy-and-guidance/secure-by-design/activities/tracking-secure-by-design-progress/" TargetMode="External"/><Relationship Id="rId11" Type="http://schemas.openxmlformats.org/officeDocument/2006/relationships/hyperlink" Target="https://www.security.gov.uk/policy-and-guidance/secure-by-design/implementation/comms-toolkit/" TargetMode="External"/><Relationship Id="rId5" Type="http://schemas.openxmlformats.org/officeDocument/2006/relationships/hyperlink" Target="https://www.security.gov.uk/policy-and-guidance/secure-by-design/activities/agreeing-roles-and-responsibilities/" TargetMode="External"/><Relationship Id="rId10" Type="http://schemas.openxmlformats.org/officeDocument/2006/relationships/hyperlink" Target="https://www.security.gov.uk/policy-and-guidance/secure-by-design/implementation/guide-to-adopting-secure-by-design/" TargetMode="External"/><Relationship Id="rId4" Type="http://schemas.openxmlformats.org/officeDocument/2006/relationships/image" Target="../media/image57.jpg"/><Relationship Id="rId9" Type="http://schemas.openxmlformats.org/officeDocument/2006/relationships/hyperlink" Target="https://www.security.gov.uk/policy-and-guidance/secure-by-design/activities/agreeing-a-security-controls-set-for-your-servic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5.xml"/><Relationship Id="rId1" Type="http://schemas.openxmlformats.org/officeDocument/2006/relationships/slideLayout" Target="../slideLayouts/slideLayout40.xml"/><Relationship Id="rId5" Type="http://schemas.openxmlformats.org/officeDocument/2006/relationships/hyperlink" Target="https://www.security.gov.uk/policy-and-guidance/secure-by-design/" TargetMode="Externa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www.gov.uk/government/publications/roadmap-for-digital-and-data-2022-to-2025/transforming-for-a-digital-future-2022-to-2025-roadmap-for-digital-and-data#annex-top-75-service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security.gov.uk/policy-and-guidance/secure-by-design/implementation/guide-to-adopting-secure-by-design/"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hyperlink" Target="https://www.security.gov.uk/policy-and-guidance/secure-by-design/" TargetMode="External"/><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0.jpg"/><Relationship Id="rId7" Type="http://schemas.openxmlformats.org/officeDocument/2006/relationships/hyperlink" Target="https://mailchi.mp/5a2ba85f299c/o5ue0l0e23" TargetMode="External"/><Relationship Id="rId2" Type="http://schemas.openxmlformats.org/officeDocument/2006/relationships/notesSlide" Target="../notesSlides/notesSlide21.xml"/><Relationship Id="rId1" Type="http://schemas.openxmlformats.org/officeDocument/2006/relationships/slideLayout" Target="../slideLayouts/slideLayout40.xml"/><Relationship Id="rId6" Type="http://schemas.openxmlformats.org/officeDocument/2006/relationships/hyperlink" Target="https://cddo.blog.gov.uk/category/cyber-security/" TargetMode="External"/><Relationship Id="rId5" Type="http://schemas.openxmlformats.org/officeDocument/2006/relationships/hyperlink" Target="https://www.security.gov.uk/policy-and-guidance/secure-by-design/" TargetMode="External"/><Relationship Id="rId4" Type="http://schemas.openxmlformats.org/officeDocument/2006/relationships/hyperlink" Target="mailto:xgov-SecureByDesign@dsit.gov.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40.xml"/><Relationship Id="rId5" Type="http://schemas.openxmlformats.org/officeDocument/2006/relationships/image" Target="../media/image21.png"/><Relationship Id="rId4" Type="http://schemas.openxmlformats.org/officeDocument/2006/relationships/hyperlink" Target="https://www.security.gov.uk/policy-and-guidance/secure-by-desig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 Type="http://schemas.openxmlformats.org/officeDocument/2006/relationships/image" Target="../media/image21.png"/><Relationship Id="rId21" Type="http://schemas.openxmlformats.org/officeDocument/2006/relationships/image" Target="../media/image43.png"/><Relationship Id="rId34" Type="http://schemas.openxmlformats.org/officeDocument/2006/relationships/image" Target="../media/image56.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2" Type="http://schemas.openxmlformats.org/officeDocument/2006/relationships/notesSlide" Target="../notesSlides/notesSlide5.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1" Type="http://schemas.openxmlformats.org/officeDocument/2006/relationships/slideLayout" Target="../slideLayouts/slideLayout13.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8" Type="http://schemas.openxmlformats.org/officeDocument/2006/relationships/image" Target="../media/image3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hyperlink" Target="https://www.security.gov.uk/policy-and-guidance/secure-by-design/polic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ecurity.gov.uk/policy-and-guidance/secure-by-design/principle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79"/>
          <p:cNvSpPr txBox="1">
            <a:spLocks noGrp="1"/>
          </p:cNvSpPr>
          <p:nvPr>
            <p:ph type="ctrTitle"/>
          </p:nvPr>
        </p:nvSpPr>
        <p:spPr>
          <a:xfrm>
            <a:off x="880149" y="3481100"/>
            <a:ext cx="4531500" cy="1102800"/>
          </a:xfrm>
          <a:prstGeom prst="rect">
            <a:avLst/>
          </a:prstGeom>
          <a:noFill/>
          <a:ln>
            <a:noFill/>
          </a:ln>
        </p:spPr>
        <p:txBody>
          <a:bodyPr spcFirstLastPara="1" wrap="square" lIns="0" tIns="0" rIns="0" bIns="0" anchor="t" anchorCtr="0">
            <a:noAutofit/>
          </a:bodyPr>
          <a:lstStyle/>
          <a:p>
            <a:pPr marL="0" lvl="0" indent="0" algn="l" rtl="0">
              <a:spcBef>
                <a:spcPts val="0"/>
              </a:spcBef>
              <a:spcAft>
                <a:spcPts val="800"/>
              </a:spcAft>
              <a:buClr>
                <a:schemeClr val="dk1"/>
              </a:buClr>
              <a:buSzPts val="800"/>
              <a:buFont typeface="Arial"/>
              <a:buNone/>
            </a:pPr>
            <a:r>
              <a:rPr lang="en-GB"/>
              <a:t>An introduction to Secure by Design</a:t>
            </a:r>
            <a:endParaRPr sz="1800" b="0"/>
          </a:p>
        </p:txBody>
      </p:sp>
      <p:sp>
        <p:nvSpPr>
          <p:cNvPr id="369" name="Google Shape;369;p79"/>
          <p:cNvSpPr txBox="1">
            <a:spLocks noGrp="1"/>
          </p:cNvSpPr>
          <p:nvPr>
            <p:ph type="subTitle" idx="1"/>
          </p:nvPr>
        </p:nvSpPr>
        <p:spPr>
          <a:xfrm>
            <a:off x="886614" y="4499642"/>
            <a:ext cx="5065500" cy="369300"/>
          </a:xfrm>
          <a:prstGeom prst="rect">
            <a:avLst/>
          </a:prstGeom>
        </p:spPr>
        <p:txBody>
          <a:bodyPr spcFirstLastPara="1" wrap="square" lIns="0" tIns="0" rIns="0" bIns="0" anchor="t" anchorCtr="0">
            <a:noAutofit/>
          </a:bodyPr>
          <a:lstStyle/>
          <a:p>
            <a:pPr marL="0" lvl="0" indent="0" algn="l" rtl="0">
              <a:spcBef>
                <a:spcPts val="500"/>
              </a:spcBef>
              <a:spcAft>
                <a:spcPts val="0"/>
              </a:spcAft>
              <a:buNone/>
            </a:pPr>
            <a:r>
              <a:rPr lang="en-GB"/>
              <a:t>[ADD YOUR ORGANISATION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88"/>
          <p:cNvSpPr/>
          <p:nvPr/>
        </p:nvSpPr>
        <p:spPr>
          <a:xfrm>
            <a:off x="298700" y="1063700"/>
            <a:ext cx="3365700" cy="3216300"/>
          </a:xfrm>
          <a:prstGeom prst="roundRect">
            <a:avLst>
              <a:gd name="adj" fmla="val 7627"/>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dk1"/>
              </a:solidFill>
            </a:endParaRPr>
          </a:p>
        </p:txBody>
      </p:sp>
      <p:sp>
        <p:nvSpPr>
          <p:cNvPr id="569" name="Google Shape;569;p88"/>
          <p:cNvSpPr/>
          <p:nvPr/>
        </p:nvSpPr>
        <p:spPr>
          <a:xfrm>
            <a:off x="3069903" y="392849"/>
            <a:ext cx="4494300" cy="2927700"/>
          </a:xfrm>
          <a:prstGeom prst="roundRect">
            <a:avLst>
              <a:gd name="adj" fmla="val 7627"/>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dk1"/>
              </a:solidFill>
            </a:endParaRPr>
          </a:p>
        </p:txBody>
      </p:sp>
      <p:sp>
        <p:nvSpPr>
          <p:cNvPr id="570" name="Google Shape;570;p88"/>
          <p:cNvSpPr/>
          <p:nvPr/>
        </p:nvSpPr>
        <p:spPr>
          <a:xfrm>
            <a:off x="1615900" y="2874575"/>
            <a:ext cx="2758500" cy="1771500"/>
          </a:xfrm>
          <a:prstGeom prst="roundRect">
            <a:avLst>
              <a:gd name="adj" fmla="val 7627"/>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dk1"/>
              </a:solidFill>
            </a:endParaRPr>
          </a:p>
        </p:txBody>
      </p:sp>
      <p:sp>
        <p:nvSpPr>
          <p:cNvPr id="571" name="Google Shape;571;p88"/>
          <p:cNvSpPr txBox="1">
            <a:spLocks noGrp="1"/>
          </p:cNvSpPr>
          <p:nvPr>
            <p:ph type="title"/>
          </p:nvPr>
        </p:nvSpPr>
        <p:spPr>
          <a:xfrm>
            <a:off x="440100" y="331000"/>
            <a:ext cx="39342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The activities</a:t>
            </a:r>
            <a:endParaRPr sz="2800"/>
          </a:p>
          <a:p>
            <a:pPr marL="0" lvl="0" indent="0" algn="l" rtl="0">
              <a:spcBef>
                <a:spcPts val="0"/>
              </a:spcBef>
              <a:spcAft>
                <a:spcPts val="0"/>
              </a:spcAft>
              <a:buClr>
                <a:schemeClr val="dk1"/>
              </a:buClr>
              <a:buSzPts val="1100"/>
              <a:buFont typeface="Arial"/>
              <a:buNone/>
            </a:pPr>
            <a:r>
              <a:rPr lang="en-GB" sz="1200" b="0" u="sng">
                <a:solidFill>
                  <a:schemeClr val="hlink"/>
                </a:solidFill>
                <a:hlinkClick r:id="rId3"/>
              </a:rPr>
              <a:t>Read more on security.gov.uk</a:t>
            </a:r>
            <a:endParaRPr sz="2800"/>
          </a:p>
        </p:txBody>
      </p:sp>
      <p:pic>
        <p:nvPicPr>
          <p:cNvPr id="572" name="Google Shape;572;p88"/>
          <p:cNvPicPr preferRelativeResize="0"/>
          <p:nvPr/>
        </p:nvPicPr>
        <p:blipFill rotWithShape="1">
          <a:blip r:embed="rId4">
            <a:alphaModFix/>
          </a:blip>
          <a:srcRect t="45456" b="3720"/>
          <a:stretch/>
        </p:blipFill>
        <p:spPr>
          <a:xfrm>
            <a:off x="-2" y="4728600"/>
            <a:ext cx="9140707" cy="414900"/>
          </a:xfrm>
          <a:prstGeom prst="rect">
            <a:avLst/>
          </a:prstGeom>
          <a:noFill/>
          <a:ln>
            <a:noFill/>
          </a:ln>
        </p:spPr>
      </p:pic>
      <p:sp>
        <p:nvSpPr>
          <p:cNvPr id="573" name="Google Shape;573;p88"/>
          <p:cNvSpPr/>
          <p:nvPr/>
        </p:nvSpPr>
        <p:spPr>
          <a:xfrm>
            <a:off x="1768500" y="2083378"/>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Considering security within the business case</a:t>
            </a:r>
            <a:endParaRPr sz="900">
              <a:solidFill>
                <a:schemeClr val="dk1"/>
              </a:solidFill>
            </a:endParaRPr>
          </a:p>
        </p:txBody>
      </p:sp>
      <p:sp>
        <p:nvSpPr>
          <p:cNvPr id="574" name="Google Shape;574;p88"/>
          <p:cNvSpPr/>
          <p:nvPr/>
        </p:nvSpPr>
        <p:spPr>
          <a:xfrm>
            <a:off x="434877" y="1800212"/>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Identifying security resources</a:t>
            </a:r>
            <a:endParaRPr sz="900">
              <a:solidFill>
                <a:schemeClr val="dk1"/>
              </a:solidFill>
            </a:endParaRPr>
          </a:p>
        </p:txBody>
      </p:sp>
      <p:sp>
        <p:nvSpPr>
          <p:cNvPr id="575" name="Google Shape;575;p88"/>
          <p:cNvSpPr/>
          <p:nvPr/>
        </p:nvSpPr>
        <p:spPr>
          <a:xfrm>
            <a:off x="434879" y="3439388"/>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Tracking Secure by Design progress</a:t>
            </a:r>
            <a:endParaRPr sz="900">
              <a:solidFill>
                <a:schemeClr val="dk1"/>
              </a:solidFill>
            </a:endParaRPr>
          </a:p>
        </p:txBody>
      </p:sp>
      <p:sp>
        <p:nvSpPr>
          <p:cNvPr id="576" name="Google Shape;576;p88"/>
          <p:cNvSpPr/>
          <p:nvPr/>
        </p:nvSpPr>
        <p:spPr>
          <a:xfrm>
            <a:off x="434878" y="2619807"/>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Working out the project's security risk appetite</a:t>
            </a:r>
            <a:endParaRPr sz="900">
              <a:solidFill>
                <a:schemeClr val="dk1"/>
              </a:solidFill>
            </a:endParaRPr>
          </a:p>
        </p:txBody>
      </p:sp>
      <p:sp>
        <p:nvSpPr>
          <p:cNvPr id="577" name="Google Shape;577;p88"/>
          <p:cNvSpPr/>
          <p:nvPr/>
        </p:nvSpPr>
        <p:spPr>
          <a:xfrm>
            <a:off x="1763876" y="1228785"/>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Agreeing roles and responsibilities</a:t>
            </a:r>
            <a:endParaRPr sz="900">
              <a:solidFill>
                <a:schemeClr val="dk1"/>
              </a:solidFill>
            </a:endParaRPr>
          </a:p>
        </p:txBody>
      </p:sp>
      <p:sp>
        <p:nvSpPr>
          <p:cNvPr id="578" name="Google Shape;578;p88"/>
          <p:cNvSpPr/>
          <p:nvPr/>
        </p:nvSpPr>
        <p:spPr>
          <a:xfrm>
            <a:off x="1798425" y="3011252"/>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Managing third-party product security risks</a:t>
            </a:r>
            <a:endParaRPr sz="900">
              <a:solidFill>
                <a:schemeClr val="dk1"/>
              </a:solidFill>
            </a:endParaRPr>
          </a:p>
        </p:txBody>
      </p:sp>
      <p:sp>
        <p:nvSpPr>
          <p:cNvPr id="579" name="Google Shape;579;p88"/>
          <p:cNvSpPr/>
          <p:nvPr/>
        </p:nvSpPr>
        <p:spPr>
          <a:xfrm>
            <a:off x="2975037" y="3835377"/>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Understanding cyber security obligations</a:t>
            </a:r>
            <a:endParaRPr sz="900">
              <a:solidFill>
                <a:schemeClr val="dk1"/>
              </a:solidFill>
            </a:endParaRPr>
          </a:p>
        </p:txBody>
      </p:sp>
      <p:sp>
        <p:nvSpPr>
          <p:cNvPr id="580" name="Google Shape;580;p88"/>
          <p:cNvSpPr/>
          <p:nvPr/>
        </p:nvSpPr>
        <p:spPr>
          <a:xfrm>
            <a:off x="1798426" y="3830839"/>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Understanding business objectives and user needs</a:t>
            </a:r>
            <a:endParaRPr sz="900">
              <a:solidFill>
                <a:schemeClr val="dk1"/>
              </a:solidFill>
            </a:endParaRPr>
          </a:p>
        </p:txBody>
      </p:sp>
      <p:sp>
        <p:nvSpPr>
          <p:cNvPr id="581" name="Google Shape;581;p88"/>
          <p:cNvSpPr/>
          <p:nvPr/>
        </p:nvSpPr>
        <p:spPr>
          <a:xfrm>
            <a:off x="2691654" y="1192001"/>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583" name="Google Shape;583;p88"/>
          <p:cNvSpPr txBox="1"/>
          <p:nvPr/>
        </p:nvSpPr>
        <p:spPr>
          <a:xfrm>
            <a:off x="442377" y="1265177"/>
            <a:ext cx="12723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Prepare a secure service</a:t>
            </a:r>
            <a:endParaRPr sz="1200" b="1">
              <a:solidFill>
                <a:schemeClr val="dk1"/>
              </a:solidFill>
            </a:endParaRPr>
          </a:p>
        </p:txBody>
      </p:sp>
      <p:sp>
        <p:nvSpPr>
          <p:cNvPr id="584" name="Google Shape;584;p88"/>
          <p:cNvSpPr txBox="1"/>
          <p:nvPr/>
        </p:nvSpPr>
        <p:spPr>
          <a:xfrm>
            <a:off x="2918150" y="3166146"/>
            <a:ext cx="12303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Understand the security landscape</a:t>
            </a:r>
            <a:endParaRPr sz="1200" b="1">
              <a:solidFill>
                <a:schemeClr val="dk1"/>
              </a:solidFill>
            </a:endParaRPr>
          </a:p>
        </p:txBody>
      </p:sp>
      <p:sp>
        <p:nvSpPr>
          <p:cNvPr id="585" name="Google Shape;585;p88"/>
          <p:cNvSpPr/>
          <p:nvPr/>
        </p:nvSpPr>
        <p:spPr>
          <a:xfrm>
            <a:off x="5978428" y="602325"/>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Performing a security risk assessment</a:t>
            </a:r>
            <a:endParaRPr sz="900">
              <a:solidFill>
                <a:schemeClr val="dk1"/>
              </a:solidFill>
            </a:endParaRPr>
          </a:p>
        </p:txBody>
      </p:sp>
      <p:sp>
        <p:nvSpPr>
          <p:cNvPr id="586" name="Google Shape;586;p88"/>
          <p:cNvSpPr/>
          <p:nvPr/>
        </p:nvSpPr>
        <p:spPr>
          <a:xfrm>
            <a:off x="5729863" y="2314360"/>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Performing threat modelling</a:t>
            </a:r>
            <a:endParaRPr sz="900">
              <a:solidFill>
                <a:schemeClr val="dk1"/>
              </a:solidFill>
            </a:endParaRPr>
          </a:p>
        </p:txBody>
      </p:sp>
      <p:sp>
        <p:nvSpPr>
          <p:cNvPr id="587" name="Google Shape;587;p88"/>
          <p:cNvSpPr/>
          <p:nvPr/>
        </p:nvSpPr>
        <p:spPr>
          <a:xfrm>
            <a:off x="3293225" y="1076385"/>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Responding to and mitigating security risks</a:t>
            </a:r>
            <a:endParaRPr sz="900">
              <a:solidFill>
                <a:schemeClr val="dk1"/>
              </a:solidFill>
            </a:endParaRPr>
          </a:p>
        </p:txBody>
      </p:sp>
      <p:sp>
        <p:nvSpPr>
          <p:cNvPr id="588" name="Google Shape;588;p88"/>
          <p:cNvSpPr/>
          <p:nvPr/>
        </p:nvSpPr>
        <p:spPr>
          <a:xfrm>
            <a:off x="4804700" y="602325"/>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Agreeing a security controls set for your service</a:t>
            </a:r>
            <a:endParaRPr sz="900">
              <a:solidFill>
                <a:schemeClr val="dk1"/>
              </a:solidFill>
            </a:endParaRPr>
          </a:p>
        </p:txBody>
      </p:sp>
      <p:sp>
        <p:nvSpPr>
          <p:cNvPr id="589" name="Google Shape;589;p88"/>
          <p:cNvSpPr/>
          <p:nvPr/>
        </p:nvSpPr>
        <p:spPr>
          <a:xfrm>
            <a:off x="3273850" y="1913245"/>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Assessing the effectiveness of security controls</a:t>
            </a:r>
            <a:endParaRPr sz="900">
              <a:solidFill>
                <a:schemeClr val="dk1"/>
              </a:solidFill>
            </a:endParaRPr>
          </a:p>
        </p:txBody>
      </p:sp>
      <p:sp>
        <p:nvSpPr>
          <p:cNvPr id="590" name="Google Shape;590;p88"/>
          <p:cNvSpPr/>
          <p:nvPr/>
        </p:nvSpPr>
        <p:spPr>
          <a:xfrm>
            <a:off x="5721033" y="1466513"/>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Assessing the importance of service assets</a:t>
            </a:r>
            <a:endParaRPr sz="900">
              <a:solidFill>
                <a:schemeClr val="dk1"/>
              </a:solidFill>
            </a:endParaRPr>
          </a:p>
        </p:txBody>
      </p:sp>
      <p:sp>
        <p:nvSpPr>
          <p:cNvPr id="591" name="Google Shape;591;p88"/>
          <p:cNvSpPr/>
          <p:nvPr/>
        </p:nvSpPr>
        <p:spPr>
          <a:xfrm>
            <a:off x="4243975" y="3199874"/>
            <a:ext cx="3838800" cy="1293900"/>
          </a:xfrm>
          <a:prstGeom prst="roundRect">
            <a:avLst>
              <a:gd name="adj" fmla="val 7627"/>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solidFill>
                <a:schemeClr val="dk1"/>
              </a:solidFill>
            </a:endParaRPr>
          </a:p>
        </p:txBody>
      </p:sp>
      <p:sp>
        <p:nvSpPr>
          <p:cNvPr id="592" name="Google Shape;592;p88"/>
          <p:cNvSpPr txBox="1"/>
          <p:nvPr/>
        </p:nvSpPr>
        <p:spPr>
          <a:xfrm>
            <a:off x="4446450" y="3282925"/>
            <a:ext cx="22083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Anticipate and respond to vulnerabilities </a:t>
            </a:r>
            <a:endParaRPr sz="1200" b="1">
              <a:solidFill>
                <a:schemeClr val="dk1"/>
              </a:solidFill>
            </a:endParaRPr>
          </a:p>
        </p:txBody>
      </p:sp>
      <p:sp>
        <p:nvSpPr>
          <p:cNvPr id="593" name="Google Shape;593;p88"/>
          <p:cNvSpPr/>
          <p:nvPr/>
        </p:nvSpPr>
        <p:spPr>
          <a:xfrm>
            <a:off x="6807252" y="3718623"/>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Discovering vulnerabilities</a:t>
            </a:r>
            <a:endParaRPr sz="900">
              <a:solidFill>
                <a:schemeClr val="dk1"/>
              </a:solidFill>
            </a:endParaRPr>
          </a:p>
        </p:txBody>
      </p:sp>
      <p:sp>
        <p:nvSpPr>
          <p:cNvPr id="594" name="Google Shape;594;p88"/>
          <p:cNvSpPr/>
          <p:nvPr/>
        </p:nvSpPr>
        <p:spPr>
          <a:xfrm>
            <a:off x="5630653" y="3716892"/>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Managing observability</a:t>
            </a:r>
            <a:endParaRPr sz="900">
              <a:solidFill>
                <a:schemeClr val="dk1"/>
              </a:solidFill>
            </a:endParaRPr>
          </a:p>
        </p:txBody>
      </p:sp>
      <p:sp>
        <p:nvSpPr>
          <p:cNvPr id="595" name="Google Shape;595;p88"/>
          <p:cNvSpPr/>
          <p:nvPr/>
        </p:nvSpPr>
        <p:spPr>
          <a:xfrm>
            <a:off x="4446439" y="3715611"/>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Implementing a vulnerability management process</a:t>
            </a:r>
            <a:endParaRPr sz="900">
              <a:solidFill>
                <a:schemeClr val="dk1"/>
              </a:solidFill>
            </a:endParaRPr>
          </a:p>
        </p:txBody>
      </p:sp>
      <p:sp>
        <p:nvSpPr>
          <p:cNvPr id="596" name="Google Shape;596;p88"/>
          <p:cNvSpPr/>
          <p:nvPr/>
        </p:nvSpPr>
        <p:spPr>
          <a:xfrm>
            <a:off x="7032875" y="1299999"/>
            <a:ext cx="1787700" cy="2256000"/>
          </a:xfrm>
          <a:prstGeom prst="roundRect">
            <a:avLst>
              <a:gd name="adj" fmla="val 7627"/>
            </a:avLst>
          </a:prstGeom>
          <a:solidFill>
            <a:schemeClr val="lt1"/>
          </a:solid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000">
              <a:solidFill>
                <a:schemeClr val="dk1"/>
              </a:solidFill>
            </a:endParaRPr>
          </a:p>
        </p:txBody>
      </p:sp>
      <p:sp>
        <p:nvSpPr>
          <p:cNvPr id="597" name="Google Shape;597;p88"/>
          <p:cNvSpPr/>
          <p:nvPr/>
        </p:nvSpPr>
        <p:spPr>
          <a:xfrm>
            <a:off x="7414633" y="1902088"/>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Evaluating the security impact of changes</a:t>
            </a:r>
            <a:endParaRPr sz="900">
              <a:solidFill>
                <a:schemeClr val="dk1"/>
              </a:solidFill>
            </a:endParaRPr>
          </a:p>
        </p:txBody>
      </p:sp>
      <p:sp>
        <p:nvSpPr>
          <p:cNvPr id="598" name="Google Shape;598;p88"/>
          <p:cNvSpPr/>
          <p:nvPr/>
        </p:nvSpPr>
        <p:spPr>
          <a:xfrm>
            <a:off x="4544436" y="1466536"/>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Sourcing a threat assessment</a:t>
            </a:r>
            <a:endParaRPr sz="900">
              <a:solidFill>
                <a:schemeClr val="dk1"/>
              </a:solidFill>
            </a:endParaRPr>
          </a:p>
        </p:txBody>
      </p:sp>
      <p:sp>
        <p:nvSpPr>
          <p:cNvPr id="599" name="Google Shape;599;p88"/>
          <p:cNvSpPr/>
          <p:nvPr/>
        </p:nvSpPr>
        <p:spPr>
          <a:xfrm>
            <a:off x="4544424" y="2314347"/>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900">
                <a:solidFill>
                  <a:schemeClr val="dk1"/>
                </a:solidFill>
              </a:rPr>
              <a:t>Documenting service assets</a:t>
            </a:r>
            <a:endParaRPr sz="900">
              <a:solidFill>
                <a:schemeClr val="dk1"/>
              </a:solidFill>
            </a:endParaRPr>
          </a:p>
        </p:txBody>
      </p:sp>
      <p:sp>
        <p:nvSpPr>
          <p:cNvPr id="600" name="Google Shape;600;p88"/>
          <p:cNvSpPr txBox="1"/>
          <p:nvPr/>
        </p:nvSpPr>
        <p:spPr>
          <a:xfrm>
            <a:off x="3299700" y="542000"/>
            <a:ext cx="16098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Manage your security risks </a:t>
            </a:r>
            <a:endParaRPr sz="1200" b="1">
              <a:solidFill>
                <a:schemeClr val="dk1"/>
              </a:solidFill>
            </a:endParaRPr>
          </a:p>
        </p:txBody>
      </p:sp>
      <p:sp>
        <p:nvSpPr>
          <p:cNvPr id="601" name="Google Shape;601;p88"/>
          <p:cNvSpPr/>
          <p:nvPr/>
        </p:nvSpPr>
        <p:spPr>
          <a:xfrm>
            <a:off x="7385862" y="2714196"/>
            <a:ext cx="1024200" cy="6672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900">
                <a:solidFill>
                  <a:schemeClr val="dk1"/>
                </a:solidFill>
              </a:rPr>
              <a:t>Retiring service components securely</a:t>
            </a:r>
            <a:endParaRPr sz="900">
              <a:solidFill>
                <a:schemeClr val="dk1"/>
              </a:solidFill>
            </a:endParaRPr>
          </a:p>
        </p:txBody>
      </p:sp>
      <p:sp>
        <p:nvSpPr>
          <p:cNvPr id="602" name="Google Shape;602;p88"/>
          <p:cNvSpPr txBox="1"/>
          <p:nvPr/>
        </p:nvSpPr>
        <p:spPr>
          <a:xfrm>
            <a:off x="7064296" y="1387902"/>
            <a:ext cx="1741200" cy="36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Maintain continuous assurance</a:t>
            </a:r>
            <a:endParaRPr sz="1200" b="1">
              <a:solidFill>
                <a:schemeClr val="dk1"/>
              </a:solidFill>
            </a:endParaRPr>
          </a:p>
        </p:txBody>
      </p:sp>
      <p:sp>
        <p:nvSpPr>
          <p:cNvPr id="603" name="Google Shape;603;p88"/>
          <p:cNvSpPr/>
          <p:nvPr/>
        </p:nvSpPr>
        <p:spPr>
          <a:xfrm>
            <a:off x="8233777" y="228490"/>
            <a:ext cx="705900" cy="7059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604" name="Google Shape;604;p88"/>
          <p:cNvSpPr/>
          <p:nvPr/>
        </p:nvSpPr>
        <p:spPr>
          <a:xfrm>
            <a:off x="8377488" y="212702"/>
            <a:ext cx="578100" cy="5781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605" name="Google Shape;605;p88"/>
          <p:cNvSpPr/>
          <p:nvPr/>
        </p:nvSpPr>
        <p:spPr>
          <a:xfrm>
            <a:off x="8551283" y="196913"/>
            <a:ext cx="420000" cy="420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606" name="Google Shape;606;p88"/>
          <p:cNvSpPr/>
          <p:nvPr/>
        </p:nvSpPr>
        <p:spPr>
          <a:xfrm>
            <a:off x="8722032" y="181125"/>
            <a:ext cx="264900" cy="2649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8" name="Google Shape;608;p88"/>
          <p:cNvSpPr/>
          <p:nvPr/>
        </p:nvSpPr>
        <p:spPr>
          <a:xfrm>
            <a:off x="8406160" y="4060673"/>
            <a:ext cx="133200" cy="1332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609" name="Google Shape;609;p88"/>
          <p:cNvSpPr txBox="1"/>
          <p:nvPr/>
        </p:nvSpPr>
        <p:spPr>
          <a:xfrm>
            <a:off x="8273622" y="4165439"/>
            <a:ext cx="7059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000">
                <a:solidFill>
                  <a:schemeClr val="dk1"/>
                </a:solidFill>
              </a:rPr>
              <a:t>Includes resource</a:t>
            </a:r>
            <a:endParaRPr sz="1000">
              <a:solidFill>
                <a:schemeClr val="dk1"/>
              </a:solidFill>
            </a:endParaRPr>
          </a:p>
        </p:txBody>
      </p:sp>
      <p:sp>
        <p:nvSpPr>
          <p:cNvPr id="2" name="Google Shape;581;p88">
            <a:extLst>
              <a:ext uri="{FF2B5EF4-FFF2-40B4-BE49-F238E27FC236}">
                <a16:creationId xmlns:a16="http://schemas.microsoft.com/office/drawing/2014/main" id="{DEA4193E-6FCC-5235-A7A6-B0239FE27474}"/>
              </a:ext>
            </a:extLst>
          </p:cNvPr>
          <p:cNvSpPr/>
          <p:nvPr/>
        </p:nvSpPr>
        <p:spPr>
          <a:xfrm>
            <a:off x="1386447" y="1764685"/>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dirty="0">
              <a:solidFill>
                <a:schemeClr val="dk1"/>
              </a:solidFill>
            </a:endParaRPr>
          </a:p>
        </p:txBody>
      </p:sp>
      <p:sp>
        <p:nvSpPr>
          <p:cNvPr id="3" name="Google Shape;581;p88">
            <a:extLst>
              <a:ext uri="{FF2B5EF4-FFF2-40B4-BE49-F238E27FC236}">
                <a16:creationId xmlns:a16="http://schemas.microsoft.com/office/drawing/2014/main" id="{1834B1A8-DC2D-5EE5-7ED2-2ABA2CEBE3F1}"/>
              </a:ext>
            </a:extLst>
          </p:cNvPr>
          <p:cNvSpPr/>
          <p:nvPr/>
        </p:nvSpPr>
        <p:spPr>
          <a:xfrm>
            <a:off x="1366910" y="2571599"/>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4" name="Google Shape;581;p88">
            <a:extLst>
              <a:ext uri="{FF2B5EF4-FFF2-40B4-BE49-F238E27FC236}">
                <a16:creationId xmlns:a16="http://schemas.microsoft.com/office/drawing/2014/main" id="{A8BADF1F-F136-4C91-A320-31C083902AFB}"/>
              </a:ext>
            </a:extLst>
          </p:cNvPr>
          <p:cNvSpPr/>
          <p:nvPr/>
        </p:nvSpPr>
        <p:spPr>
          <a:xfrm>
            <a:off x="1351007" y="3406486"/>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5" name="Google Shape;581;p88">
            <a:extLst>
              <a:ext uri="{FF2B5EF4-FFF2-40B4-BE49-F238E27FC236}">
                <a16:creationId xmlns:a16="http://schemas.microsoft.com/office/drawing/2014/main" id="{EDA05DCD-AEC4-9C41-1590-DFC2CD11B39D}"/>
              </a:ext>
            </a:extLst>
          </p:cNvPr>
          <p:cNvSpPr/>
          <p:nvPr/>
        </p:nvSpPr>
        <p:spPr>
          <a:xfrm>
            <a:off x="3894860" y="3789829"/>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6" name="Google Shape;581;p88">
            <a:extLst>
              <a:ext uri="{FF2B5EF4-FFF2-40B4-BE49-F238E27FC236}">
                <a16:creationId xmlns:a16="http://schemas.microsoft.com/office/drawing/2014/main" id="{AD04BC9E-1649-B331-0D2A-AB45BBAC3D95}"/>
              </a:ext>
            </a:extLst>
          </p:cNvPr>
          <p:cNvSpPr/>
          <p:nvPr/>
        </p:nvSpPr>
        <p:spPr>
          <a:xfrm>
            <a:off x="5445929" y="2277401"/>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7" name="Google Shape;581;p88">
            <a:extLst>
              <a:ext uri="{FF2B5EF4-FFF2-40B4-BE49-F238E27FC236}">
                <a16:creationId xmlns:a16="http://schemas.microsoft.com/office/drawing/2014/main" id="{E671B1FB-5F13-6AFC-10CC-E1E9FA2E875D}"/>
              </a:ext>
            </a:extLst>
          </p:cNvPr>
          <p:cNvSpPr/>
          <p:nvPr/>
        </p:nvSpPr>
        <p:spPr>
          <a:xfrm>
            <a:off x="6654750" y="1442514"/>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
        <p:nvSpPr>
          <p:cNvPr id="8" name="Google Shape;581;p88">
            <a:extLst>
              <a:ext uri="{FF2B5EF4-FFF2-40B4-BE49-F238E27FC236}">
                <a16:creationId xmlns:a16="http://schemas.microsoft.com/office/drawing/2014/main" id="{80D19D67-80A6-B49F-4188-40E5DAD2F88E}"/>
              </a:ext>
            </a:extLst>
          </p:cNvPr>
          <p:cNvSpPr/>
          <p:nvPr/>
        </p:nvSpPr>
        <p:spPr>
          <a:xfrm>
            <a:off x="5724448" y="551967"/>
            <a:ext cx="133200" cy="133200"/>
          </a:xfrm>
          <a:prstGeom prst="roundRect">
            <a:avLst>
              <a:gd name="adj" fmla="val 16667"/>
            </a:avLst>
          </a:prstGeom>
          <a:solidFill>
            <a:schemeClr val="accent6"/>
          </a:solid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89"/>
          <p:cNvSpPr txBox="1">
            <a:spLocks noGrp="1"/>
          </p:cNvSpPr>
          <p:nvPr>
            <p:ph type="title"/>
          </p:nvPr>
        </p:nvSpPr>
        <p:spPr>
          <a:xfrm>
            <a:off x="440100" y="331000"/>
            <a:ext cx="39342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The resources</a:t>
            </a:r>
            <a:endParaRPr sz="2800"/>
          </a:p>
        </p:txBody>
      </p:sp>
      <p:pic>
        <p:nvPicPr>
          <p:cNvPr id="616" name="Google Shape;616;p89"/>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pic>
        <p:nvPicPr>
          <p:cNvPr id="617" name="Google Shape;617;p89"/>
          <p:cNvPicPr preferRelativeResize="0">
            <a:picLocks noGrp="1"/>
          </p:cNvPicPr>
          <p:nvPr>
            <p:ph type="pic" idx="2"/>
          </p:nvPr>
        </p:nvPicPr>
        <p:blipFill rotWithShape="1">
          <a:blip r:embed="rId4">
            <a:alphaModFix/>
          </a:blip>
          <a:srcRect l="17213" t="10868" r="18220" b="1969"/>
          <a:stretch/>
        </p:blipFill>
        <p:spPr>
          <a:xfrm>
            <a:off x="440525" y="1165625"/>
            <a:ext cx="3333900" cy="3375600"/>
          </a:xfrm>
          <a:prstGeom prst="roundRect">
            <a:avLst>
              <a:gd name="adj" fmla="val 2558"/>
            </a:avLst>
          </a:prstGeom>
          <a:noFill/>
          <a:ln>
            <a:noFill/>
          </a:ln>
        </p:spPr>
      </p:pic>
      <p:sp>
        <p:nvSpPr>
          <p:cNvPr id="618" name="Google Shape;618;p89"/>
          <p:cNvSpPr txBox="1"/>
          <p:nvPr/>
        </p:nvSpPr>
        <p:spPr>
          <a:xfrm>
            <a:off x="4153622" y="3492089"/>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b="1">
                <a:solidFill>
                  <a:schemeClr val="dk1"/>
                </a:solidFill>
              </a:rPr>
              <a:t>Example RACI Matrix</a:t>
            </a:r>
            <a:r>
              <a:rPr lang="en-GB">
                <a:solidFill>
                  <a:schemeClr val="dk1"/>
                </a:solidFill>
              </a:rPr>
              <a:t> - </a:t>
            </a:r>
            <a:r>
              <a:rPr lang="en-GB" u="sng">
                <a:solidFill>
                  <a:schemeClr val="hlink"/>
                </a:solidFill>
                <a:hlinkClick r:id="rId5"/>
              </a:rPr>
              <a:t>download</a:t>
            </a:r>
            <a:endParaRPr b="1">
              <a:solidFill>
                <a:schemeClr val="dk1"/>
              </a:solidFill>
            </a:endParaRPr>
          </a:p>
          <a:p>
            <a:pPr marL="0" lvl="0" indent="0" algn="l" rtl="0">
              <a:spcBef>
                <a:spcPts val="0"/>
              </a:spcBef>
              <a:spcAft>
                <a:spcPts val="0"/>
              </a:spcAft>
              <a:buSzPts val="1100"/>
              <a:buNone/>
            </a:pPr>
            <a:r>
              <a:rPr lang="en-GB" sz="1200">
                <a:solidFill>
                  <a:schemeClr val="dk1"/>
                </a:solidFill>
              </a:rPr>
              <a:t>See which roles should be involved in each activity</a:t>
            </a:r>
            <a:endParaRPr sz="1200">
              <a:highlight>
                <a:srgbClr val="FFFFFF"/>
              </a:highlight>
            </a:endParaRPr>
          </a:p>
        </p:txBody>
      </p:sp>
      <p:sp>
        <p:nvSpPr>
          <p:cNvPr id="619" name="Google Shape;619;p89"/>
          <p:cNvSpPr txBox="1"/>
          <p:nvPr/>
        </p:nvSpPr>
        <p:spPr>
          <a:xfrm>
            <a:off x="4153625" y="2897121"/>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Clr>
                <a:schemeClr val="dk1"/>
              </a:buClr>
              <a:buSzPts val="1700"/>
              <a:buFont typeface="Arial"/>
              <a:buNone/>
            </a:pPr>
            <a:r>
              <a:rPr lang="en-GB" b="1">
                <a:solidFill>
                  <a:schemeClr val="dk1"/>
                </a:solidFill>
              </a:rPr>
              <a:t>Self Assessment Tracker</a:t>
            </a:r>
            <a:r>
              <a:rPr lang="en-GB">
                <a:solidFill>
                  <a:schemeClr val="dk1"/>
                </a:solidFill>
              </a:rPr>
              <a:t> - </a:t>
            </a:r>
            <a:r>
              <a:rPr lang="en-GB" u="sng">
                <a:solidFill>
                  <a:schemeClr val="hlink"/>
                </a:solidFill>
                <a:hlinkClick r:id="rId6"/>
              </a:rPr>
              <a:t>download</a:t>
            </a:r>
            <a:endParaRPr>
              <a:solidFill>
                <a:schemeClr val="dk1"/>
              </a:solidFill>
            </a:endParaRPr>
          </a:p>
          <a:p>
            <a:pPr marL="0" lvl="0" indent="0" algn="l" rtl="0">
              <a:spcBef>
                <a:spcPts val="0"/>
              </a:spcBef>
              <a:spcAft>
                <a:spcPts val="0"/>
              </a:spcAft>
              <a:buSzPts val="1100"/>
              <a:buNone/>
            </a:pPr>
            <a:r>
              <a:rPr lang="en-GB" sz="1200">
                <a:solidFill>
                  <a:schemeClr val="dk1"/>
                </a:solidFill>
              </a:rPr>
              <a:t>Monitor project progress towards meeting principles</a:t>
            </a:r>
            <a:endParaRPr sz="1200">
              <a:solidFill>
                <a:schemeClr val="dk1"/>
              </a:solidFill>
            </a:endParaRPr>
          </a:p>
        </p:txBody>
      </p:sp>
      <p:sp>
        <p:nvSpPr>
          <p:cNvPr id="620" name="Google Shape;620;p89"/>
          <p:cNvSpPr/>
          <p:nvPr/>
        </p:nvSpPr>
        <p:spPr>
          <a:xfrm>
            <a:off x="3549152" y="2812380"/>
            <a:ext cx="454200" cy="454200"/>
          </a:xfrm>
          <a:prstGeom prst="roundRect">
            <a:avLst>
              <a:gd name="adj" fmla="val 14582"/>
            </a:avLst>
          </a:pr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1" name="Google Shape;621;p89"/>
          <p:cNvSpPr/>
          <p:nvPr/>
        </p:nvSpPr>
        <p:spPr>
          <a:xfrm>
            <a:off x="3549152" y="3402824"/>
            <a:ext cx="454200" cy="454200"/>
          </a:xfrm>
          <a:prstGeom prst="roundRect">
            <a:avLst>
              <a:gd name="adj" fmla="val 14582"/>
            </a:avLst>
          </a:pr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2" name="Google Shape;622;p89"/>
          <p:cNvSpPr/>
          <p:nvPr/>
        </p:nvSpPr>
        <p:spPr>
          <a:xfrm>
            <a:off x="3549152" y="3993268"/>
            <a:ext cx="454200" cy="454200"/>
          </a:xfrm>
          <a:prstGeom prst="roundRect">
            <a:avLst>
              <a:gd name="adj" fmla="val 14582"/>
            </a:avLst>
          </a:pr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3" name="Google Shape;623;p89"/>
          <p:cNvSpPr/>
          <p:nvPr/>
        </p:nvSpPr>
        <p:spPr>
          <a:xfrm flipH="1">
            <a:off x="440755" y="3371374"/>
            <a:ext cx="2554220" cy="1168336"/>
          </a:xfrm>
          <a:custGeom>
            <a:avLst/>
            <a:gdLst/>
            <a:ahLst/>
            <a:cxnLst/>
            <a:rect l="l" t="t" r="r" b="b"/>
            <a:pathLst>
              <a:path w="3826547" h="2040762" extrusionOk="0">
                <a:moveTo>
                  <a:pt x="3433307" y="0"/>
                </a:moveTo>
                <a:lnTo>
                  <a:pt x="163523" y="0"/>
                </a:lnTo>
                <a:cubicBezTo>
                  <a:pt x="73304" y="0"/>
                  <a:pt x="0" y="73169"/>
                  <a:pt x="0" y="163524"/>
                </a:cubicBezTo>
                <a:lnTo>
                  <a:pt x="0" y="1620461"/>
                </a:lnTo>
                <a:cubicBezTo>
                  <a:pt x="0" y="1710814"/>
                  <a:pt x="73304" y="1783983"/>
                  <a:pt x="163523" y="1783983"/>
                </a:cubicBezTo>
                <a:lnTo>
                  <a:pt x="2450693" y="1783983"/>
                </a:lnTo>
                <a:cubicBezTo>
                  <a:pt x="2541048" y="1783983"/>
                  <a:pt x="2614217" y="1857287"/>
                  <a:pt x="2614217" y="1947507"/>
                </a:cubicBezTo>
                <a:lnTo>
                  <a:pt x="2614217" y="2040762"/>
                </a:lnTo>
                <a:lnTo>
                  <a:pt x="3713088" y="2040762"/>
                </a:lnTo>
                <a:cubicBezTo>
                  <a:pt x="3775750" y="2040762"/>
                  <a:pt x="3826547" y="1989965"/>
                  <a:pt x="3826547" y="1927303"/>
                </a:cubicBezTo>
                <a:lnTo>
                  <a:pt x="3826547" y="1480432"/>
                </a:lnTo>
                <a:lnTo>
                  <a:pt x="3760353" y="1480432"/>
                </a:lnTo>
                <a:cubicBezTo>
                  <a:pt x="3670000" y="1480432"/>
                  <a:pt x="3596831" y="1407264"/>
                  <a:pt x="3596831" y="1316909"/>
                </a:cubicBezTo>
                <a:lnTo>
                  <a:pt x="3596831" y="163524"/>
                </a:lnTo>
                <a:cubicBezTo>
                  <a:pt x="3596831" y="73169"/>
                  <a:pt x="3523662" y="0"/>
                  <a:pt x="3433307" y="0"/>
                </a:cubicBezTo>
                <a:close/>
              </a:path>
            </a:pathLst>
          </a:cu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4" name="Google Shape;624;p89"/>
          <p:cNvSpPr txBox="1"/>
          <p:nvPr/>
        </p:nvSpPr>
        <p:spPr>
          <a:xfrm>
            <a:off x="809625" y="3371375"/>
            <a:ext cx="1998900" cy="9591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1200">
                <a:solidFill>
                  <a:schemeClr val="lt1"/>
                </a:solidFill>
              </a:rPr>
              <a:t>Download these at </a:t>
            </a:r>
            <a:r>
              <a:rPr lang="en-GB" sz="1200" b="1" u="sng">
                <a:solidFill>
                  <a:schemeClr val="lt1"/>
                </a:solidFill>
                <a:hlinkClick r:id="rId7">
                  <a:extLst>
                    <a:ext uri="{A12FA001-AC4F-418D-AE19-62706E023703}">
                      <ahyp:hlinkClr xmlns:ahyp="http://schemas.microsoft.com/office/drawing/2018/hyperlinkcolor" val="tx"/>
                    </a:ext>
                  </a:extLst>
                </a:hlinkClick>
              </a:rPr>
              <a:t>security.gov.uk/guidance/secure-by-design</a:t>
            </a:r>
            <a:endParaRPr sz="1200" b="1">
              <a:solidFill>
                <a:schemeClr val="lt1"/>
              </a:solidFill>
            </a:endParaRPr>
          </a:p>
        </p:txBody>
      </p:sp>
      <p:sp>
        <p:nvSpPr>
          <p:cNvPr id="625" name="Google Shape;625;p89"/>
          <p:cNvSpPr/>
          <p:nvPr/>
        </p:nvSpPr>
        <p:spPr>
          <a:xfrm>
            <a:off x="3549139" y="1071924"/>
            <a:ext cx="454200" cy="454200"/>
          </a:xfrm>
          <a:prstGeom prst="roundRect">
            <a:avLst>
              <a:gd name="adj" fmla="val 14582"/>
            </a:avLst>
          </a:pr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6" name="Google Shape;626;p89"/>
          <p:cNvSpPr/>
          <p:nvPr/>
        </p:nvSpPr>
        <p:spPr>
          <a:xfrm>
            <a:off x="3549139" y="1662368"/>
            <a:ext cx="454200" cy="454200"/>
          </a:xfrm>
          <a:prstGeom prst="roundRect">
            <a:avLst>
              <a:gd name="adj" fmla="val 14582"/>
            </a:avLst>
          </a:pr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27" name="Google Shape;627;p89"/>
          <p:cNvSpPr txBox="1"/>
          <p:nvPr/>
        </p:nvSpPr>
        <p:spPr>
          <a:xfrm>
            <a:off x="4153647" y="1170289"/>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Clr>
                <a:schemeClr val="dk1"/>
              </a:buClr>
              <a:buSzPts val="1700"/>
              <a:buFont typeface="Arial"/>
              <a:buNone/>
            </a:pPr>
            <a:r>
              <a:rPr lang="en-GB" b="1">
                <a:solidFill>
                  <a:schemeClr val="dk1"/>
                </a:solidFill>
              </a:rPr>
              <a:t>Preparation Checklist</a:t>
            </a:r>
            <a:r>
              <a:rPr lang="en-GB">
                <a:solidFill>
                  <a:schemeClr val="dk1"/>
                </a:solidFill>
              </a:rPr>
              <a:t> - </a:t>
            </a:r>
            <a:r>
              <a:rPr lang="en-GB" u="sng">
                <a:solidFill>
                  <a:schemeClr val="hlink"/>
                </a:solidFill>
                <a:hlinkClick r:id="rId8"/>
              </a:rPr>
              <a:t>download</a:t>
            </a:r>
            <a:endParaRPr>
              <a:solidFill>
                <a:schemeClr val="dk1"/>
              </a:solidFill>
            </a:endParaRPr>
          </a:p>
          <a:p>
            <a:pPr marL="0" lvl="0" indent="0" algn="l" rtl="0">
              <a:spcBef>
                <a:spcPts val="0"/>
              </a:spcBef>
              <a:spcAft>
                <a:spcPts val="0"/>
              </a:spcAft>
              <a:buSzPts val="1100"/>
              <a:buNone/>
            </a:pPr>
            <a:r>
              <a:rPr lang="en-GB" sz="1200">
                <a:solidFill>
                  <a:schemeClr val="dk1"/>
                </a:solidFill>
              </a:rPr>
              <a:t>See which requirements your organisation is meeting</a:t>
            </a:r>
            <a:endParaRPr sz="1100" b="1">
              <a:solidFill>
                <a:schemeClr val="dk1"/>
              </a:solidFill>
            </a:endParaRPr>
          </a:p>
        </p:txBody>
      </p:sp>
      <p:sp>
        <p:nvSpPr>
          <p:cNvPr id="628" name="Google Shape;628;p89"/>
          <p:cNvSpPr txBox="1"/>
          <p:nvPr/>
        </p:nvSpPr>
        <p:spPr>
          <a:xfrm>
            <a:off x="4153625" y="4087071"/>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b="1">
                <a:solidFill>
                  <a:schemeClr val="dk1"/>
                </a:solidFill>
              </a:rPr>
              <a:t>Security Controls Taxonomy</a:t>
            </a:r>
            <a:r>
              <a:rPr lang="en-GB">
                <a:solidFill>
                  <a:schemeClr val="dk1"/>
                </a:solidFill>
              </a:rPr>
              <a:t> - </a:t>
            </a:r>
            <a:r>
              <a:rPr lang="en-GB" u="sng">
                <a:solidFill>
                  <a:schemeClr val="hlink"/>
                </a:solidFill>
                <a:hlinkClick r:id="rId9"/>
              </a:rPr>
              <a:t>download</a:t>
            </a:r>
            <a:endParaRPr b="1">
              <a:solidFill>
                <a:schemeClr val="dk1"/>
              </a:solidFill>
            </a:endParaRPr>
          </a:p>
          <a:p>
            <a:pPr marL="0" lvl="0" indent="0" algn="l" rtl="0">
              <a:spcBef>
                <a:spcPts val="0"/>
              </a:spcBef>
              <a:spcAft>
                <a:spcPts val="0"/>
              </a:spcAft>
              <a:buSzPts val="1100"/>
              <a:buNone/>
            </a:pPr>
            <a:r>
              <a:rPr lang="en-GB" sz="1200">
                <a:solidFill>
                  <a:schemeClr val="dk1"/>
                </a:solidFill>
              </a:rPr>
              <a:t>Industry security standards mapped to CAF outcomes</a:t>
            </a:r>
            <a:endParaRPr sz="1100" b="1">
              <a:solidFill>
                <a:schemeClr val="dk1"/>
              </a:solidFill>
            </a:endParaRPr>
          </a:p>
        </p:txBody>
      </p:sp>
      <p:sp>
        <p:nvSpPr>
          <p:cNvPr id="629" name="Google Shape;629;p89"/>
          <p:cNvSpPr txBox="1"/>
          <p:nvPr/>
        </p:nvSpPr>
        <p:spPr>
          <a:xfrm>
            <a:off x="4153647" y="1753014"/>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Clr>
                <a:schemeClr val="dk1"/>
              </a:buClr>
              <a:buSzPts val="1700"/>
              <a:buFont typeface="Arial"/>
              <a:buNone/>
            </a:pPr>
            <a:r>
              <a:rPr lang="en-GB" b="1">
                <a:solidFill>
                  <a:schemeClr val="dk1"/>
                </a:solidFill>
              </a:rPr>
              <a:t>Guide to adopting Secure by Design</a:t>
            </a:r>
            <a:r>
              <a:rPr lang="en-GB">
                <a:solidFill>
                  <a:schemeClr val="dk1"/>
                </a:solidFill>
              </a:rPr>
              <a:t> - </a:t>
            </a:r>
            <a:r>
              <a:rPr lang="en-GB" u="sng">
                <a:solidFill>
                  <a:schemeClr val="hlink"/>
                </a:solidFill>
                <a:hlinkClick r:id="rId10"/>
              </a:rPr>
              <a:t>view</a:t>
            </a:r>
            <a:endParaRPr>
              <a:solidFill>
                <a:schemeClr val="dk1"/>
              </a:solidFill>
            </a:endParaRPr>
          </a:p>
          <a:p>
            <a:pPr marL="0" lvl="0" indent="0" algn="l" rtl="0">
              <a:spcBef>
                <a:spcPts val="0"/>
              </a:spcBef>
              <a:spcAft>
                <a:spcPts val="0"/>
              </a:spcAft>
              <a:buSzPts val="1100"/>
              <a:buNone/>
            </a:pPr>
            <a:r>
              <a:rPr lang="en-GB" sz="1200">
                <a:solidFill>
                  <a:schemeClr val="dk1"/>
                </a:solidFill>
              </a:rPr>
              <a:t>Suggested activities to support implementation</a:t>
            </a:r>
            <a:endParaRPr sz="1200" b="1">
              <a:solidFill>
                <a:schemeClr val="dk1"/>
              </a:solidFill>
            </a:endParaRPr>
          </a:p>
        </p:txBody>
      </p:sp>
      <p:sp>
        <p:nvSpPr>
          <p:cNvPr id="630" name="Google Shape;630;p89"/>
          <p:cNvSpPr/>
          <p:nvPr/>
        </p:nvSpPr>
        <p:spPr>
          <a:xfrm>
            <a:off x="8233777" y="228490"/>
            <a:ext cx="705900" cy="7059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631" name="Google Shape;631;p89"/>
          <p:cNvSpPr/>
          <p:nvPr/>
        </p:nvSpPr>
        <p:spPr>
          <a:xfrm>
            <a:off x="8377488" y="212702"/>
            <a:ext cx="578100" cy="5781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632" name="Google Shape;632;p89"/>
          <p:cNvSpPr/>
          <p:nvPr/>
        </p:nvSpPr>
        <p:spPr>
          <a:xfrm>
            <a:off x="8551283" y="196913"/>
            <a:ext cx="420000" cy="420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633" name="Google Shape;633;p89"/>
          <p:cNvSpPr/>
          <p:nvPr/>
        </p:nvSpPr>
        <p:spPr>
          <a:xfrm>
            <a:off x="8722032" y="181125"/>
            <a:ext cx="264900" cy="2649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34" name="Google Shape;634;p89"/>
          <p:cNvGrpSpPr/>
          <p:nvPr/>
        </p:nvGrpSpPr>
        <p:grpSpPr>
          <a:xfrm>
            <a:off x="3645395" y="3512417"/>
            <a:ext cx="261656" cy="235022"/>
            <a:chOff x="-261003" y="1096966"/>
            <a:chExt cx="765300" cy="687400"/>
          </a:xfrm>
        </p:grpSpPr>
        <p:sp>
          <p:nvSpPr>
            <p:cNvPr id="635" name="Google Shape;635;p89"/>
            <p:cNvSpPr/>
            <p:nvPr/>
          </p:nvSpPr>
          <p:spPr>
            <a:xfrm>
              <a:off x="-261003" y="1223966"/>
              <a:ext cx="765300" cy="560400"/>
            </a:xfrm>
            <a:custGeom>
              <a:avLst/>
              <a:gdLst/>
              <a:ahLst/>
              <a:cxnLst/>
              <a:rect l="l" t="t" r="r" b="b"/>
              <a:pathLst>
                <a:path w="120000" h="120000" extrusionOk="0">
                  <a:moveTo>
                    <a:pt x="114000" y="120000"/>
                  </a:moveTo>
                  <a:cubicBezTo>
                    <a:pt x="6000" y="120000"/>
                    <a:pt x="6000" y="120000"/>
                    <a:pt x="6000" y="120000"/>
                  </a:cubicBezTo>
                  <a:cubicBezTo>
                    <a:pt x="2500" y="120000"/>
                    <a:pt x="0" y="116590"/>
                    <a:pt x="0" y="111818"/>
                  </a:cubicBezTo>
                  <a:cubicBezTo>
                    <a:pt x="0" y="8181"/>
                    <a:pt x="0" y="8181"/>
                    <a:pt x="0" y="8181"/>
                  </a:cubicBezTo>
                  <a:cubicBezTo>
                    <a:pt x="0" y="3409"/>
                    <a:pt x="2500" y="0"/>
                    <a:pt x="6000" y="0"/>
                  </a:cubicBezTo>
                  <a:cubicBezTo>
                    <a:pt x="114000" y="0"/>
                    <a:pt x="114000" y="0"/>
                    <a:pt x="114000" y="0"/>
                  </a:cubicBezTo>
                  <a:cubicBezTo>
                    <a:pt x="117500" y="0"/>
                    <a:pt x="120000" y="3409"/>
                    <a:pt x="120000" y="8181"/>
                  </a:cubicBezTo>
                  <a:cubicBezTo>
                    <a:pt x="120000" y="111818"/>
                    <a:pt x="120000" y="111818"/>
                    <a:pt x="120000" y="111818"/>
                  </a:cubicBezTo>
                  <a:cubicBezTo>
                    <a:pt x="120000" y="116590"/>
                    <a:pt x="117500" y="120000"/>
                    <a:pt x="114000" y="120000"/>
                  </a:cubicBezTo>
                  <a:close/>
                  <a:moveTo>
                    <a:pt x="6000" y="5454"/>
                  </a:moveTo>
                  <a:cubicBezTo>
                    <a:pt x="5000" y="5454"/>
                    <a:pt x="4000" y="6818"/>
                    <a:pt x="4000" y="8181"/>
                  </a:cubicBezTo>
                  <a:cubicBezTo>
                    <a:pt x="4000" y="111818"/>
                    <a:pt x="4000" y="111818"/>
                    <a:pt x="4000" y="111818"/>
                  </a:cubicBezTo>
                  <a:cubicBezTo>
                    <a:pt x="4000" y="113181"/>
                    <a:pt x="5000" y="114545"/>
                    <a:pt x="6000" y="114545"/>
                  </a:cubicBezTo>
                  <a:cubicBezTo>
                    <a:pt x="114000" y="114545"/>
                    <a:pt x="114000" y="114545"/>
                    <a:pt x="114000" y="114545"/>
                  </a:cubicBezTo>
                  <a:cubicBezTo>
                    <a:pt x="115000" y="114545"/>
                    <a:pt x="116000" y="113181"/>
                    <a:pt x="116000" y="111818"/>
                  </a:cubicBezTo>
                  <a:cubicBezTo>
                    <a:pt x="116000" y="8181"/>
                    <a:pt x="116000" y="8181"/>
                    <a:pt x="116000" y="8181"/>
                  </a:cubicBezTo>
                  <a:cubicBezTo>
                    <a:pt x="116000" y="6818"/>
                    <a:pt x="115000" y="5454"/>
                    <a:pt x="114000" y="5454"/>
                  </a:cubicBezTo>
                  <a:lnTo>
                    <a:pt x="6000" y="545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36" name="Google Shape;636;p89"/>
            <p:cNvSpPr/>
            <p:nvPr/>
          </p:nvSpPr>
          <p:spPr>
            <a:xfrm>
              <a:off x="-261003" y="1428754"/>
              <a:ext cx="344400" cy="25500"/>
            </a:xfrm>
            <a:custGeom>
              <a:avLst/>
              <a:gdLst/>
              <a:ahLst/>
              <a:cxnLst/>
              <a:rect l="l" t="t" r="r" b="b"/>
              <a:pathLst>
                <a:path w="120000" h="120000" extrusionOk="0">
                  <a:moveTo>
                    <a:pt x="115555" y="120000"/>
                  </a:moveTo>
                  <a:cubicBezTo>
                    <a:pt x="4444" y="120000"/>
                    <a:pt x="4444" y="120000"/>
                    <a:pt x="4444" y="120000"/>
                  </a:cubicBezTo>
                  <a:cubicBezTo>
                    <a:pt x="2222" y="120000"/>
                    <a:pt x="0" y="90000"/>
                    <a:pt x="0" y="60000"/>
                  </a:cubicBezTo>
                  <a:cubicBezTo>
                    <a:pt x="0" y="30000"/>
                    <a:pt x="2222" y="0"/>
                    <a:pt x="4444" y="0"/>
                  </a:cubicBezTo>
                  <a:cubicBezTo>
                    <a:pt x="115555" y="0"/>
                    <a:pt x="115555" y="0"/>
                    <a:pt x="115555" y="0"/>
                  </a:cubicBezTo>
                  <a:cubicBezTo>
                    <a:pt x="117777" y="0"/>
                    <a:pt x="120000" y="30000"/>
                    <a:pt x="120000" y="60000"/>
                  </a:cubicBezTo>
                  <a:cubicBezTo>
                    <a:pt x="120000" y="90000"/>
                    <a:pt x="117777" y="120000"/>
                    <a:pt x="115555"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37" name="Google Shape;637;p89"/>
            <p:cNvSpPr/>
            <p:nvPr/>
          </p:nvSpPr>
          <p:spPr>
            <a:xfrm>
              <a:off x="159685" y="1428754"/>
              <a:ext cx="344400" cy="25500"/>
            </a:xfrm>
            <a:custGeom>
              <a:avLst/>
              <a:gdLst/>
              <a:ahLst/>
              <a:cxnLst/>
              <a:rect l="l" t="t" r="r" b="b"/>
              <a:pathLst>
                <a:path w="120000" h="120000" extrusionOk="0">
                  <a:moveTo>
                    <a:pt x="115555" y="120000"/>
                  </a:moveTo>
                  <a:cubicBezTo>
                    <a:pt x="4444" y="120000"/>
                    <a:pt x="4444" y="120000"/>
                    <a:pt x="4444" y="120000"/>
                  </a:cubicBezTo>
                  <a:cubicBezTo>
                    <a:pt x="2222" y="120000"/>
                    <a:pt x="0" y="90000"/>
                    <a:pt x="0" y="60000"/>
                  </a:cubicBezTo>
                  <a:cubicBezTo>
                    <a:pt x="0" y="30000"/>
                    <a:pt x="2222" y="0"/>
                    <a:pt x="4444" y="0"/>
                  </a:cubicBezTo>
                  <a:cubicBezTo>
                    <a:pt x="115555" y="0"/>
                    <a:pt x="115555" y="0"/>
                    <a:pt x="115555" y="0"/>
                  </a:cubicBezTo>
                  <a:cubicBezTo>
                    <a:pt x="117777" y="0"/>
                    <a:pt x="120000" y="30000"/>
                    <a:pt x="120000" y="60000"/>
                  </a:cubicBezTo>
                  <a:cubicBezTo>
                    <a:pt x="120000" y="90000"/>
                    <a:pt x="117777" y="120000"/>
                    <a:pt x="115555"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38" name="Google Shape;638;p89"/>
            <p:cNvSpPr/>
            <p:nvPr/>
          </p:nvSpPr>
          <p:spPr>
            <a:xfrm>
              <a:off x="-18115" y="1096966"/>
              <a:ext cx="279300" cy="152400"/>
            </a:xfrm>
            <a:custGeom>
              <a:avLst/>
              <a:gdLst/>
              <a:ahLst/>
              <a:cxnLst/>
              <a:rect l="l" t="t" r="r" b="b"/>
              <a:pathLst>
                <a:path w="120000" h="120000" extrusionOk="0">
                  <a:moveTo>
                    <a:pt x="114545" y="120000"/>
                  </a:moveTo>
                  <a:cubicBezTo>
                    <a:pt x="111818" y="120000"/>
                    <a:pt x="109090" y="115000"/>
                    <a:pt x="109090" y="110000"/>
                  </a:cubicBezTo>
                  <a:cubicBezTo>
                    <a:pt x="109090" y="50000"/>
                    <a:pt x="109090" y="50000"/>
                    <a:pt x="109090" y="50000"/>
                  </a:cubicBezTo>
                  <a:cubicBezTo>
                    <a:pt x="109090" y="32500"/>
                    <a:pt x="102272" y="20000"/>
                    <a:pt x="92727" y="20000"/>
                  </a:cubicBezTo>
                  <a:cubicBezTo>
                    <a:pt x="27272" y="20000"/>
                    <a:pt x="27272" y="20000"/>
                    <a:pt x="27272" y="20000"/>
                  </a:cubicBezTo>
                  <a:cubicBezTo>
                    <a:pt x="17727" y="20000"/>
                    <a:pt x="10909" y="32500"/>
                    <a:pt x="10909" y="50000"/>
                  </a:cubicBezTo>
                  <a:cubicBezTo>
                    <a:pt x="10909" y="110000"/>
                    <a:pt x="10909" y="110000"/>
                    <a:pt x="10909" y="110000"/>
                  </a:cubicBezTo>
                  <a:cubicBezTo>
                    <a:pt x="10909" y="115000"/>
                    <a:pt x="8181" y="120000"/>
                    <a:pt x="5454" y="120000"/>
                  </a:cubicBezTo>
                  <a:cubicBezTo>
                    <a:pt x="2727" y="120000"/>
                    <a:pt x="0" y="115000"/>
                    <a:pt x="0" y="110000"/>
                  </a:cubicBezTo>
                  <a:cubicBezTo>
                    <a:pt x="0" y="50000"/>
                    <a:pt x="0" y="50000"/>
                    <a:pt x="0" y="50000"/>
                  </a:cubicBezTo>
                  <a:cubicBezTo>
                    <a:pt x="0" y="22500"/>
                    <a:pt x="12272" y="0"/>
                    <a:pt x="27272" y="0"/>
                  </a:cubicBezTo>
                  <a:cubicBezTo>
                    <a:pt x="92727" y="0"/>
                    <a:pt x="92727" y="0"/>
                    <a:pt x="92727" y="0"/>
                  </a:cubicBezTo>
                  <a:cubicBezTo>
                    <a:pt x="107727" y="0"/>
                    <a:pt x="120000" y="22500"/>
                    <a:pt x="120000" y="50000"/>
                  </a:cubicBezTo>
                  <a:cubicBezTo>
                    <a:pt x="120000" y="110000"/>
                    <a:pt x="120000" y="110000"/>
                    <a:pt x="120000" y="110000"/>
                  </a:cubicBezTo>
                  <a:cubicBezTo>
                    <a:pt x="120000" y="115000"/>
                    <a:pt x="117272" y="120000"/>
                    <a:pt x="114545"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39" name="Google Shape;639;p89"/>
            <p:cNvSpPr/>
            <p:nvPr/>
          </p:nvSpPr>
          <p:spPr>
            <a:xfrm>
              <a:off x="58085" y="1352554"/>
              <a:ext cx="126900" cy="203100"/>
            </a:xfrm>
            <a:custGeom>
              <a:avLst/>
              <a:gdLst/>
              <a:ahLst/>
              <a:cxnLst/>
              <a:rect l="l" t="t" r="r" b="b"/>
              <a:pathLst>
                <a:path w="120000" h="120000" extrusionOk="0">
                  <a:moveTo>
                    <a:pt x="60000" y="120000"/>
                  </a:moveTo>
                  <a:cubicBezTo>
                    <a:pt x="45000" y="120000"/>
                    <a:pt x="30000" y="116250"/>
                    <a:pt x="18000" y="108750"/>
                  </a:cubicBezTo>
                  <a:cubicBezTo>
                    <a:pt x="6000" y="101250"/>
                    <a:pt x="0" y="91875"/>
                    <a:pt x="0" y="82500"/>
                  </a:cubicBezTo>
                  <a:cubicBezTo>
                    <a:pt x="0" y="37500"/>
                    <a:pt x="0" y="37500"/>
                    <a:pt x="0" y="37500"/>
                  </a:cubicBezTo>
                  <a:cubicBezTo>
                    <a:pt x="0" y="16875"/>
                    <a:pt x="27000" y="0"/>
                    <a:pt x="60000" y="0"/>
                  </a:cubicBezTo>
                  <a:cubicBezTo>
                    <a:pt x="75000" y="0"/>
                    <a:pt x="90000" y="3750"/>
                    <a:pt x="102000" y="11250"/>
                  </a:cubicBezTo>
                  <a:cubicBezTo>
                    <a:pt x="114000" y="18750"/>
                    <a:pt x="120000" y="28125"/>
                    <a:pt x="120000" y="37500"/>
                  </a:cubicBezTo>
                  <a:cubicBezTo>
                    <a:pt x="120000" y="82500"/>
                    <a:pt x="120000" y="82500"/>
                    <a:pt x="120000" y="82500"/>
                  </a:cubicBezTo>
                  <a:cubicBezTo>
                    <a:pt x="120000" y="103125"/>
                    <a:pt x="93000" y="120000"/>
                    <a:pt x="60000" y="120000"/>
                  </a:cubicBezTo>
                  <a:close/>
                  <a:moveTo>
                    <a:pt x="60000" y="15000"/>
                  </a:moveTo>
                  <a:cubicBezTo>
                    <a:pt x="39000" y="15000"/>
                    <a:pt x="24000" y="24375"/>
                    <a:pt x="24000" y="37500"/>
                  </a:cubicBezTo>
                  <a:cubicBezTo>
                    <a:pt x="24000" y="82500"/>
                    <a:pt x="24000" y="82500"/>
                    <a:pt x="24000" y="82500"/>
                  </a:cubicBezTo>
                  <a:cubicBezTo>
                    <a:pt x="24000" y="88125"/>
                    <a:pt x="27000" y="93750"/>
                    <a:pt x="36000" y="97500"/>
                  </a:cubicBezTo>
                  <a:cubicBezTo>
                    <a:pt x="42000" y="103125"/>
                    <a:pt x="51000" y="105000"/>
                    <a:pt x="60000" y="105000"/>
                  </a:cubicBezTo>
                  <a:cubicBezTo>
                    <a:pt x="81000" y="105000"/>
                    <a:pt x="96000" y="95625"/>
                    <a:pt x="96000" y="82500"/>
                  </a:cubicBezTo>
                  <a:cubicBezTo>
                    <a:pt x="96000" y="37500"/>
                    <a:pt x="96000" y="37500"/>
                    <a:pt x="96000" y="37500"/>
                  </a:cubicBezTo>
                  <a:cubicBezTo>
                    <a:pt x="96000" y="31875"/>
                    <a:pt x="93000" y="26250"/>
                    <a:pt x="84000" y="22500"/>
                  </a:cubicBezTo>
                  <a:cubicBezTo>
                    <a:pt x="78000" y="16875"/>
                    <a:pt x="69000" y="15000"/>
                    <a:pt x="60000" y="15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640" name="Google Shape;640;p89"/>
          <p:cNvGrpSpPr/>
          <p:nvPr/>
        </p:nvGrpSpPr>
        <p:grpSpPr>
          <a:xfrm>
            <a:off x="3645434" y="1762351"/>
            <a:ext cx="261639" cy="261036"/>
            <a:chOff x="5346053" y="8056570"/>
            <a:chExt cx="765251" cy="763488"/>
          </a:xfrm>
        </p:grpSpPr>
        <p:sp>
          <p:nvSpPr>
            <p:cNvPr id="641" name="Google Shape;641;p89"/>
            <p:cNvSpPr/>
            <p:nvPr/>
          </p:nvSpPr>
          <p:spPr>
            <a:xfrm>
              <a:off x="5500041" y="8132770"/>
              <a:ext cx="512700" cy="177900"/>
            </a:xfrm>
            <a:custGeom>
              <a:avLst/>
              <a:gdLst/>
              <a:ahLst/>
              <a:cxnLst/>
              <a:rect l="l" t="t" r="r" b="b"/>
              <a:pathLst>
                <a:path w="120000" h="120000" extrusionOk="0">
                  <a:moveTo>
                    <a:pt x="117018" y="119999"/>
                  </a:moveTo>
                  <a:cubicBezTo>
                    <a:pt x="2981" y="119999"/>
                    <a:pt x="2981" y="119999"/>
                    <a:pt x="2981" y="119999"/>
                  </a:cubicBezTo>
                  <a:cubicBezTo>
                    <a:pt x="1490" y="119999"/>
                    <a:pt x="0" y="115714"/>
                    <a:pt x="0" y="111428"/>
                  </a:cubicBezTo>
                  <a:cubicBezTo>
                    <a:pt x="0" y="8571"/>
                    <a:pt x="0" y="8571"/>
                    <a:pt x="0" y="8571"/>
                  </a:cubicBezTo>
                  <a:cubicBezTo>
                    <a:pt x="0" y="4285"/>
                    <a:pt x="1490" y="0"/>
                    <a:pt x="2981" y="0"/>
                  </a:cubicBezTo>
                  <a:cubicBezTo>
                    <a:pt x="117018" y="0"/>
                    <a:pt x="117018" y="0"/>
                    <a:pt x="117018" y="0"/>
                  </a:cubicBezTo>
                  <a:cubicBezTo>
                    <a:pt x="119254" y="0"/>
                    <a:pt x="120000" y="4285"/>
                    <a:pt x="120000" y="8571"/>
                  </a:cubicBezTo>
                  <a:cubicBezTo>
                    <a:pt x="120000" y="12857"/>
                    <a:pt x="119254" y="17142"/>
                    <a:pt x="117018" y="17142"/>
                  </a:cubicBezTo>
                  <a:cubicBezTo>
                    <a:pt x="5962" y="17142"/>
                    <a:pt x="5962" y="17142"/>
                    <a:pt x="5962" y="17142"/>
                  </a:cubicBezTo>
                  <a:cubicBezTo>
                    <a:pt x="5962" y="102857"/>
                    <a:pt x="5962" y="102857"/>
                    <a:pt x="5962" y="102857"/>
                  </a:cubicBezTo>
                  <a:cubicBezTo>
                    <a:pt x="117018" y="102857"/>
                    <a:pt x="117018" y="102857"/>
                    <a:pt x="117018" y="102857"/>
                  </a:cubicBezTo>
                  <a:cubicBezTo>
                    <a:pt x="119254" y="102857"/>
                    <a:pt x="120000" y="107142"/>
                    <a:pt x="120000" y="111428"/>
                  </a:cubicBezTo>
                  <a:cubicBezTo>
                    <a:pt x="120000" y="115714"/>
                    <a:pt x="119254" y="119999"/>
                    <a:pt x="117018" y="1199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42" name="Google Shape;642;p89"/>
            <p:cNvSpPr/>
            <p:nvPr/>
          </p:nvSpPr>
          <p:spPr>
            <a:xfrm>
              <a:off x="5987404" y="8129595"/>
              <a:ext cx="123900" cy="180900"/>
            </a:xfrm>
            <a:custGeom>
              <a:avLst/>
              <a:gdLst/>
              <a:ahLst/>
              <a:cxnLst/>
              <a:rect l="l" t="t" r="r" b="b"/>
              <a:pathLst>
                <a:path w="120000" h="120000" extrusionOk="0">
                  <a:moveTo>
                    <a:pt x="12307" y="119999"/>
                  </a:moveTo>
                  <a:cubicBezTo>
                    <a:pt x="9230" y="119999"/>
                    <a:pt x="6153" y="117894"/>
                    <a:pt x="3076" y="115789"/>
                  </a:cubicBezTo>
                  <a:cubicBezTo>
                    <a:pt x="0" y="113684"/>
                    <a:pt x="0" y="107368"/>
                    <a:pt x="6153" y="105263"/>
                  </a:cubicBezTo>
                  <a:cubicBezTo>
                    <a:pt x="89230" y="61052"/>
                    <a:pt x="89230" y="61052"/>
                    <a:pt x="89230" y="61052"/>
                  </a:cubicBezTo>
                  <a:cubicBezTo>
                    <a:pt x="6153" y="16842"/>
                    <a:pt x="6153" y="16842"/>
                    <a:pt x="6153" y="16842"/>
                  </a:cubicBezTo>
                  <a:cubicBezTo>
                    <a:pt x="0" y="14736"/>
                    <a:pt x="0" y="8421"/>
                    <a:pt x="3076" y="6315"/>
                  </a:cubicBezTo>
                  <a:cubicBezTo>
                    <a:pt x="9230" y="2105"/>
                    <a:pt x="15384" y="0"/>
                    <a:pt x="21538" y="4210"/>
                  </a:cubicBezTo>
                  <a:cubicBezTo>
                    <a:pt x="113846" y="54736"/>
                    <a:pt x="113846" y="54736"/>
                    <a:pt x="113846" y="54736"/>
                  </a:cubicBezTo>
                  <a:cubicBezTo>
                    <a:pt x="116923" y="56842"/>
                    <a:pt x="120000" y="58947"/>
                    <a:pt x="120000" y="61052"/>
                  </a:cubicBezTo>
                  <a:cubicBezTo>
                    <a:pt x="120000" y="63157"/>
                    <a:pt x="116923" y="65263"/>
                    <a:pt x="113846" y="67368"/>
                  </a:cubicBezTo>
                  <a:cubicBezTo>
                    <a:pt x="21538" y="117894"/>
                    <a:pt x="21538" y="117894"/>
                    <a:pt x="21538" y="117894"/>
                  </a:cubicBezTo>
                  <a:cubicBezTo>
                    <a:pt x="18461" y="119999"/>
                    <a:pt x="15384" y="119999"/>
                    <a:pt x="12307" y="1199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43" name="Google Shape;643;p89"/>
            <p:cNvSpPr/>
            <p:nvPr/>
          </p:nvSpPr>
          <p:spPr>
            <a:xfrm>
              <a:off x="5446066" y="8388358"/>
              <a:ext cx="512700" cy="177900"/>
            </a:xfrm>
            <a:custGeom>
              <a:avLst/>
              <a:gdLst/>
              <a:ahLst/>
              <a:cxnLst/>
              <a:rect l="l" t="t" r="r" b="b"/>
              <a:pathLst>
                <a:path w="120000" h="120000" extrusionOk="0">
                  <a:moveTo>
                    <a:pt x="117018" y="119999"/>
                  </a:moveTo>
                  <a:cubicBezTo>
                    <a:pt x="2981" y="119999"/>
                    <a:pt x="2981" y="119999"/>
                    <a:pt x="2981" y="119999"/>
                  </a:cubicBezTo>
                  <a:cubicBezTo>
                    <a:pt x="745" y="119999"/>
                    <a:pt x="0" y="115714"/>
                    <a:pt x="0" y="111428"/>
                  </a:cubicBezTo>
                  <a:cubicBezTo>
                    <a:pt x="0" y="107142"/>
                    <a:pt x="745" y="102857"/>
                    <a:pt x="2981" y="102857"/>
                  </a:cubicBezTo>
                  <a:cubicBezTo>
                    <a:pt x="114037" y="102857"/>
                    <a:pt x="114037" y="102857"/>
                    <a:pt x="114037" y="102857"/>
                  </a:cubicBezTo>
                  <a:cubicBezTo>
                    <a:pt x="114037" y="17142"/>
                    <a:pt x="114037" y="17142"/>
                    <a:pt x="114037" y="17142"/>
                  </a:cubicBezTo>
                  <a:cubicBezTo>
                    <a:pt x="2981" y="17142"/>
                    <a:pt x="2981" y="17142"/>
                    <a:pt x="2981" y="17142"/>
                  </a:cubicBezTo>
                  <a:cubicBezTo>
                    <a:pt x="745" y="17142"/>
                    <a:pt x="0" y="12857"/>
                    <a:pt x="0" y="8571"/>
                  </a:cubicBezTo>
                  <a:cubicBezTo>
                    <a:pt x="0" y="4285"/>
                    <a:pt x="745" y="0"/>
                    <a:pt x="2981" y="0"/>
                  </a:cubicBezTo>
                  <a:cubicBezTo>
                    <a:pt x="117018" y="0"/>
                    <a:pt x="117018" y="0"/>
                    <a:pt x="117018" y="0"/>
                  </a:cubicBezTo>
                  <a:cubicBezTo>
                    <a:pt x="118509" y="0"/>
                    <a:pt x="120000" y="4285"/>
                    <a:pt x="120000" y="8571"/>
                  </a:cubicBezTo>
                  <a:cubicBezTo>
                    <a:pt x="120000" y="111428"/>
                    <a:pt x="120000" y="111428"/>
                    <a:pt x="120000" y="111428"/>
                  </a:cubicBezTo>
                  <a:cubicBezTo>
                    <a:pt x="120000" y="115714"/>
                    <a:pt x="118509" y="119999"/>
                    <a:pt x="117018" y="1199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44" name="Google Shape;644;p89"/>
            <p:cNvSpPr/>
            <p:nvPr/>
          </p:nvSpPr>
          <p:spPr>
            <a:xfrm>
              <a:off x="5346053" y="8385183"/>
              <a:ext cx="125400" cy="180900"/>
            </a:xfrm>
            <a:custGeom>
              <a:avLst/>
              <a:gdLst/>
              <a:ahLst/>
              <a:cxnLst/>
              <a:rect l="l" t="t" r="r" b="b"/>
              <a:pathLst>
                <a:path w="120000" h="120000" extrusionOk="0">
                  <a:moveTo>
                    <a:pt x="107692" y="119999"/>
                  </a:moveTo>
                  <a:cubicBezTo>
                    <a:pt x="104615" y="119999"/>
                    <a:pt x="101538" y="119999"/>
                    <a:pt x="98461" y="117894"/>
                  </a:cubicBezTo>
                  <a:cubicBezTo>
                    <a:pt x="6153" y="67368"/>
                    <a:pt x="6153" y="67368"/>
                    <a:pt x="6153" y="67368"/>
                  </a:cubicBezTo>
                  <a:cubicBezTo>
                    <a:pt x="3076" y="65263"/>
                    <a:pt x="0" y="63157"/>
                    <a:pt x="0" y="61052"/>
                  </a:cubicBezTo>
                  <a:cubicBezTo>
                    <a:pt x="0" y="58947"/>
                    <a:pt x="3076" y="56842"/>
                    <a:pt x="6153" y="54736"/>
                  </a:cubicBezTo>
                  <a:cubicBezTo>
                    <a:pt x="98461" y="4210"/>
                    <a:pt x="98461" y="4210"/>
                    <a:pt x="98461" y="4210"/>
                  </a:cubicBezTo>
                  <a:cubicBezTo>
                    <a:pt x="104615" y="0"/>
                    <a:pt x="110769" y="2105"/>
                    <a:pt x="116923" y="6315"/>
                  </a:cubicBezTo>
                  <a:cubicBezTo>
                    <a:pt x="120000" y="8421"/>
                    <a:pt x="120000" y="14736"/>
                    <a:pt x="113846" y="16842"/>
                  </a:cubicBezTo>
                  <a:cubicBezTo>
                    <a:pt x="30769" y="61052"/>
                    <a:pt x="30769" y="61052"/>
                    <a:pt x="30769" y="61052"/>
                  </a:cubicBezTo>
                  <a:cubicBezTo>
                    <a:pt x="113846" y="105263"/>
                    <a:pt x="113846" y="105263"/>
                    <a:pt x="113846" y="105263"/>
                  </a:cubicBezTo>
                  <a:cubicBezTo>
                    <a:pt x="120000" y="107368"/>
                    <a:pt x="120000" y="113684"/>
                    <a:pt x="116923" y="115789"/>
                  </a:cubicBezTo>
                  <a:cubicBezTo>
                    <a:pt x="113846" y="117894"/>
                    <a:pt x="110769" y="119999"/>
                    <a:pt x="107692" y="1199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45" name="Google Shape;645;p89"/>
            <p:cNvSpPr/>
            <p:nvPr/>
          </p:nvSpPr>
          <p:spPr>
            <a:xfrm>
              <a:off x="5715941" y="8056570"/>
              <a:ext cx="25500" cy="95400"/>
            </a:xfrm>
            <a:custGeom>
              <a:avLst/>
              <a:gdLst/>
              <a:ahLst/>
              <a:cxnLst/>
              <a:rect l="l" t="t" r="r" b="b"/>
              <a:pathLst>
                <a:path w="120000" h="120000" extrusionOk="0">
                  <a:moveTo>
                    <a:pt x="60000" y="120000"/>
                  </a:moveTo>
                  <a:cubicBezTo>
                    <a:pt x="30000" y="120000"/>
                    <a:pt x="0" y="112000"/>
                    <a:pt x="0" y="104000"/>
                  </a:cubicBezTo>
                  <a:cubicBezTo>
                    <a:pt x="0" y="16000"/>
                    <a:pt x="0" y="16000"/>
                    <a:pt x="0" y="16000"/>
                  </a:cubicBezTo>
                  <a:cubicBezTo>
                    <a:pt x="0" y="8000"/>
                    <a:pt x="30000" y="0"/>
                    <a:pt x="60000" y="0"/>
                  </a:cubicBezTo>
                  <a:cubicBezTo>
                    <a:pt x="90000" y="0"/>
                    <a:pt x="120000" y="8000"/>
                    <a:pt x="120000" y="16000"/>
                  </a:cubicBezTo>
                  <a:cubicBezTo>
                    <a:pt x="120000" y="104000"/>
                    <a:pt x="120000" y="104000"/>
                    <a:pt x="120000" y="104000"/>
                  </a:cubicBezTo>
                  <a:cubicBezTo>
                    <a:pt x="120000" y="112000"/>
                    <a:pt x="90000" y="120000"/>
                    <a:pt x="600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46" name="Google Shape;646;p89"/>
            <p:cNvSpPr/>
            <p:nvPr/>
          </p:nvSpPr>
          <p:spPr>
            <a:xfrm>
              <a:off x="5715941" y="8288345"/>
              <a:ext cx="25500" cy="119100"/>
            </a:xfrm>
            <a:custGeom>
              <a:avLst/>
              <a:gdLst/>
              <a:ahLst/>
              <a:cxnLst/>
              <a:rect l="l" t="t" r="r" b="b"/>
              <a:pathLst>
                <a:path w="120000" h="120000" extrusionOk="0">
                  <a:moveTo>
                    <a:pt x="60000" y="120000"/>
                  </a:moveTo>
                  <a:cubicBezTo>
                    <a:pt x="30000" y="120000"/>
                    <a:pt x="0" y="116756"/>
                    <a:pt x="0" y="107027"/>
                  </a:cubicBezTo>
                  <a:cubicBezTo>
                    <a:pt x="0" y="12972"/>
                    <a:pt x="0" y="12972"/>
                    <a:pt x="0" y="12972"/>
                  </a:cubicBezTo>
                  <a:cubicBezTo>
                    <a:pt x="0" y="6486"/>
                    <a:pt x="30000" y="0"/>
                    <a:pt x="60000" y="0"/>
                  </a:cubicBezTo>
                  <a:cubicBezTo>
                    <a:pt x="90000" y="0"/>
                    <a:pt x="120000" y="6486"/>
                    <a:pt x="120000" y="12972"/>
                  </a:cubicBezTo>
                  <a:cubicBezTo>
                    <a:pt x="120000" y="107027"/>
                    <a:pt x="120000" y="107027"/>
                    <a:pt x="120000" y="107027"/>
                  </a:cubicBezTo>
                  <a:cubicBezTo>
                    <a:pt x="120000" y="116756"/>
                    <a:pt x="90000" y="120000"/>
                    <a:pt x="600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47" name="Google Shape;647;p89"/>
            <p:cNvSpPr/>
            <p:nvPr/>
          </p:nvSpPr>
          <p:spPr>
            <a:xfrm>
              <a:off x="5715941" y="8540758"/>
              <a:ext cx="25500" cy="279300"/>
            </a:xfrm>
            <a:custGeom>
              <a:avLst/>
              <a:gdLst/>
              <a:ahLst/>
              <a:cxnLst/>
              <a:rect l="l" t="t" r="r" b="b"/>
              <a:pathLst>
                <a:path w="120000" h="120000" extrusionOk="0">
                  <a:moveTo>
                    <a:pt x="60000" y="120000"/>
                  </a:moveTo>
                  <a:cubicBezTo>
                    <a:pt x="30000" y="120000"/>
                    <a:pt x="0" y="117272"/>
                    <a:pt x="0" y="114545"/>
                  </a:cubicBezTo>
                  <a:cubicBezTo>
                    <a:pt x="0" y="5454"/>
                    <a:pt x="0" y="5454"/>
                    <a:pt x="0" y="5454"/>
                  </a:cubicBezTo>
                  <a:cubicBezTo>
                    <a:pt x="0" y="2727"/>
                    <a:pt x="30000" y="0"/>
                    <a:pt x="60000" y="0"/>
                  </a:cubicBezTo>
                  <a:cubicBezTo>
                    <a:pt x="90000" y="0"/>
                    <a:pt x="120000" y="2727"/>
                    <a:pt x="120000" y="5454"/>
                  </a:cubicBezTo>
                  <a:cubicBezTo>
                    <a:pt x="120000" y="114545"/>
                    <a:pt x="120000" y="114545"/>
                    <a:pt x="120000" y="114545"/>
                  </a:cubicBezTo>
                  <a:cubicBezTo>
                    <a:pt x="120000" y="117272"/>
                    <a:pt x="90000" y="120000"/>
                    <a:pt x="600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648" name="Google Shape;648;p89"/>
          <p:cNvGrpSpPr/>
          <p:nvPr/>
        </p:nvGrpSpPr>
        <p:grpSpPr>
          <a:xfrm>
            <a:off x="3645460" y="2970207"/>
            <a:ext cx="261580" cy="148684"/>
            <a:chOff x="-176142" y="-38090"/>
            <a:chExt cx="765078" cy="434875"/>
          </a:xfrm>
        </p:grpSpPr>
        <p:sp>
          <p:nvSpPr>
            <p:cNvPr id="649" name="Google Shape;649;p89"/>
            <p:cNvSpPr/>
            <p:nvPr/>
          </p:nvSpPr>
          <p:spPr>
            <a:xfrm>
              <a:off x="314397" y="15885"/>
              <a:ext cx="223800" cy="187200"/>
            </a:xfrm>
            <a:custGeom>
              <a:avLst/>
              <a:gdLst/>
              <a:ahLst/>
              <a:cxnLst/>
              <a:rect l="l" t="t" r="r" b="b"/>
              <a:pathLst>
                <a:path w="120000" h="120000" extrusionOk="0">
                  <a:moveTo>
                    <a:pt x="8571" y="120000"/>
                  </a:moveTo>
                  <a:cubicBezTo>
                    <a:pt x="5142" y="120000"/>
                    <a:pt x="3428" y="120000"/>
                    <a:pt x="3428" y="117966"/>
                  </a:cubicBezTo>
                  <a:cubicBezTo>
                    <a:pt x="0" y="113898"/>
                    <a:pt x="0" y="107796"/>
                    <a:pt x="3428" y="105762"/>
                  </a:cubicBezTo>
                  <a:cubicBezTo>
                    <a:pt x="108000" y="2033"/>
                    <a:pt x="108000" y="2033"/>
                    <a:pt x="108000" y="2033"/>
                  </a:cubicBezTo>
                  <a:cubicBezTo>
                    <a:pt x="109714" y="0"/>
                    <a:pt x="114857" y="0"/>
                    <a:pt x="116571" y="2033"/>
                  </a:cubicBezTo>
                  <a:cubicBezTo>
                    <a:pt x="120000" y="6101"/>
                    <a:pt x="120000" y="12203"/>
                    <a:pt x="116571" y="14237"/>
                  </a:cubicBezTo>
                  <a:cubicBezTo>
                    <a:pt x="12000" y="117966"/>
                    <a:pt x="12000" y="117966"/>
                    <a:pt x="12000" y="117966"/>
                  </a:cubicBezTo>
                  <a:cubicBezTo>
                    <a:pt x="10285" y="120000"/>
                    <a:pt x="10285" y="120000"/>
                    <a:pt x="8571"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0" name="Google Shape;650;p89"/>
            <p:cNvSpPr/>
            <p:nvPr/>
          </p:nvSpPr>
          <p:spPr>
            <a:xfrm>
              <a:off x="98497" y="114310"/>
              <a:ext cx="184200" cy="98400"/>
            </a:xfrm>
            <a:custGeom>
              <a:avLst/>
              <a:gdLst/>
              <a:ahLst/>
              <a:cxnLst/>
              <a:rect l="l" t="t" r="r" b="b"/>
              <a:pathLst>
                <a:path w="120000" h="120000" extrusionOk="0">
                  <a:moveTo>
                    <a:pt x="111724" y="120000"/>
                  </a:moveTo>
                  <a:cubicBezTo>
                    <a:pt x="109655" y="120000"/>
                    <a:pt x="109655" y="120000"/>
                    <a:pt x="107586" y="116129"/>
                  </a:cubicBezTo>
                  <a:cubicBezTo>
                    <a:pt x="6206" y="30967"/>
                    <a:pt x="6206" y="30967"/>
                    <a:pt x="6206" y="30967"/>
                  </a:cubicBezTo>
                  <a:cubicBezTo>
                    <a:pt x="2068" y="27096"/>
                    <a:pt x="0" y="19354"/>
                    <a:pt x="2068" y="11612"/>
                  </a:cubicBezTo>
                  <a:cubicBezTo>
                    <a:pt x="4137" y="3870"/>
                    <a:pt x="10344" y="0"/>
                    <a:pt x="14482" y="3870"/>
                  </a:cubicBezTo>
                  <a:cubicBezTo>
                    <a:pt x="113793" y="89032"/>
                    <a:pt x="113793" y="89032"/>
                    <a:pt x="113793" y="89032"/>
                  </a:cubicBezTo>
                  <a:cubicBezTo>
                    <a:pt x="117931" y="92903"/>
                    <a:pt x="120000" y="100645"/>
                    <a:pt x="117931" y="108387"/>
                  </a:cubicBezTo>
                  <a:cubicBezTo>
                    <a:pt x="117931" y="116129"/>
                    <a:pt x="113793" y="120000"/>
                    <a:pt x="111724"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1" name="Google Shape;651;p89"/>
            <p:cNvSpPr/>
            <p:nvPr/>
          </p:nvSpPr>
          <p:spPr>
            <a:xfrm>
              <a:off x="-125342" y="123835"/>
              <a:ext cx="198300" cy="219000"/>
            </a:xfrm>
            <a:custGeom>
              <a:avLst/>
              <a:gdLst/>
              <a:ahLst/>
              <a:cxnLst/>
              <a:rect l="l" t="t" r="r" b="b"/>
              <a:pathLst>
                <a:path w="120000" h="120000" extrusionOk="0">
                  <a:moveTo>
                    <a:pt x="9677" y="120000"/>
                  </a:moveTo>
                  <a:cubicBezTo>
                    <a:pt x="7741" y="120000"/>
                    <a:pt x="5806" y="118260"/>
                    <a:pt x="3870" y="118260"/>
                  </a:cubicBezTo>
                  <a:cubicBezTo>
                    <a:pt x="0" y="114782"/>
                    <a:pt x="0" y="111304"/>
                    <a:pt x="3870" y="107826"/>
                  </a:cubicBezTo>
                  <a:cubicBezTo>
                    <a:pt x="106451" y="3478"/>
                    <a:pt x="106451" y="3478"/>
                    <a:pt x="106451" y="3478"/>
                  </a:cubicBezTo>
                  <a:cubicBezTo>
                    <a:pt x="108387" y="0"/>
                    <a:pt x="114193" y="0"/>
                    <a:pt x="116129" y="1739"/>
                  </a:cubicBezTo>
                  <a:cubicBezTo>
                    <a:pt x="120000" y="5217"/>
                    <a:pt x="120000" y="8695"/>
                    <a:pt x="118064" y="12173"/>
                  </a:cubicBezTo>
                  <a:cubicBezTo>
                    <a:pt x="15483" y="116521"/>
                    <a:pt x="15483" y="116521"/>
                    <a:pt x="15483" y="116521"/>
                  </a:cubicBezTo>
                  <a:cubicBezTo>
                    <a:pt x="13548" y="118260"/>
                    <a:pt x="11612" y="120000"/>
                    <a:pt x="9677"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2" name="Google Shape;652;p89"/>
            <p:cNvSpPr/>
            <p:nvPr/>
          </p:nvSpPr>
          <p:spPr>
            <a:xfrm>
              <a:off x="-176142" y="307985"/>
              <a:ext cx="88800" cy="88800"/>
            </a:xfrm>
            <a:custGeom>
              <a:avLst/>
              <a:gdLst/>
              <a:ahLst/>
              <a:cxnLst/>
              <a:rect l="l" t="t" r="r" b="b"/>
              <a:pathLst>
                <a:path w="120000" h="120000" extrusionOk="0">
                  <a:moveTo>
                    <a:pt x="59999" y="119999"/>
                  </a:moveTo>
                  <a:cubicBezTo>
                    <a:pt x="25714" y="119999"/>
                    <a:pt x="0" y="94285"/>
                    <a:pt x="0" y="59999"/>
                  </a:cubicBezTo>
                  <a:cubicBezTo>
                    <a:pt x="0" y="25714"/>
                    <a:pt x="25714" y="0"/>
                    <a:pt x="59999" y="0"/>
                  </a:cubicBezTo>
                  <a:cubicBezTo>
                    <a:pt x="94285" y="0"/>
                    <a:pt x="119999" y="25714"/>
                    <a:pt x="119999" y="59999"/>
                  </a:cubicBezTo>
                  <a:cubicBezTo>
                    <a:pt x="119999" y="94285"/>
                    <a:pt x="94285" y="119999"/>
                    <a:pt x="59999" y="119999"/>
                  </a:cubicBezTo>
                  <a:close/>
                  <a:moveTo>
                    <a:pt x="59999" y="34285"/>
                  </a:moveTo>
                  <a:cubicBezTo>
                    <a:pt x="47142" y="34285"/>
                    <a:pt x="34285" y="47142"/>
                    <a:pt x="34285" y="59999"/>
                  </a:cubicBezTo>
                  <a:cubicBezTo>
                    <a:pt x="34285" y="72857"/>
                    <a:pt x="47142" y="85714"/>
                    <a:pt x="59999" y="85714"/>
                  </a:cubicBezTo>
                  <a:cubicBezTo>
                    <a:pt x="72857" y="85714"/>
                    <a:pt x="85714" y="72857"/>
                    <a:pt x="85714" y="59999"/>
                  </a:cubicBezTo>
                  <a:cubicBezTo>
                    <a:pt x="85714" y="47142"/>
                    <a:pt x="72857" y="34285"/>
                    <a:pt x="59999" y="3428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3" name="Google Shape;653;p89"/>
            <p:cNvSpPr/>
            <p:nvPr/>
          </p:nvSpPr>
          <p:spPr>
            <a:xfrm>
              <a:off x="39759" y="66685"/>
              <a:ext cx="90600" cy="88800"/>
            </a:xfrm>
            <a:custGeom>
              <a:avLst/>
              <a:gdLst/>
              <a:ahLst/>
              <a:cxnLst/>
              <a:rect l="l" t="t" r="r" b="b"/>
              <a:pathLst>
                <a:path w="120000" h="120000" extrusionOk="0">
                  <a:moveTo>
                    <a:pt x="59999" y="119999"/>
                  </a:moveTo>
                  <a:cubicBezTo>
                    <a:pt x="25714" y="119999"/>
                    <a:pt x="0" y="94285"/>
                    <a:pt x="0" y="59999"/>
                  </a:cubicBezTo>
                  <a:cubicBezTo>
                    <a:pt x="0" y="25714"/>
                    <a:pt x="25714" y="0"/>
                    <a:pt x="59999" y="0"/>
                  </a:cubicBezTo>
                  <a:cubicBezTo>
                    <a:pt x="94285" y="0"/>
                    <a:pt x="119999" y="25714"/>
                    <a:pt x="119999" y="59999"/>
                  </a:cubicBezTo>
                  <a:cubicBezTo>
                    <a:pt x="119999" y="94285"/>
                    <a:pt x="94285" y="119999"/>
                    <a:pt x="59999" y="119999"/>
                  </a:cubicBezTo>
                  <a:close/>
                  <a:moveTo>
                    <a:pt x="59999" y="34285"/>
                  </a:moveTo>
                  <a:cubicBezTo>
                    <a:pt x="47142" y="34285"/>
                    <a:pt x="34285" y="47142"/>
                    <a:pt x="34285" y="59999"/>
                  </a:cubicBezTo>
                  <a:cubicBezTo>
                    <a:pt x="34285" y="72857"/>
                    <a:pt x="47142" y="85714"/>
                    <a:pt x="59999" y="85714"/>
                  </a:cubicBezTo>
                  <a:cubicBezTo>
                    <a:pt x="72857" y="85714"/>
                    <a:pt x="85714" y="72857"/>
                    <a:pt x="85714" y="59999"/>
                  </a:cubicBezTo>
                  <a:cubicBezTo>
                    <a:pt x="85714" y="47142"/>
                    <a:pt x="72857" y="34285"/>
                    <a:pt x="59999" y="3428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4" name="Google Shape;654;p89"/>
            <p:cNvSpPr/>
            <p:nvPr/>
          </p:nvSpPr>
          <p:spPr>
            <a:xfrm>
              <a:off x="257247" y="168285"/>
              <a:ext cx="88800" cy="88800"/>
            </a:xfrm>
            <a:custGeom>
              <a:avLst/>
              <a:gdLst/>
              <a:ahLst/>
              <a:cxnLst/>
              <a:rect l="l" t="t" r="r" b="b"/>
              <a:pathLst>
                <a:path w="120000" h="120000" extrusionOk="0">
                  <a:moveTo>
                    <a:pt x="59999" y="119999"/>
                  </a:moveTo>
                  <a:cubicBezTo>
                    <a:pt x="25714" y="119999"/>
                    <a:pt x="0" y="94285"/>
                    <a:pt x="0" y="59999"/>
                  </a:cubicBezTo>
                  <a:cubicBezTo>
                    <a:pt x="0" y="25714"/>
                    <a:pt x="25714" y="0"/>
                    <a:pt x="59999" y="0"/>
                  </a:cubicBezTo>
                  <a:cubicBezTo>
                    <a:pt x="94285" y="0"/>
                    <a:pt x="119999" y="25714"/>
                    <a:pt x="119999" y="59999"/>
                  </a:cubicBezTo>
                  <a:cubicBezTo>
                    <a:pt x="119999" y="94285"/>
                    <a:pt x="94285" y="119999"/>
                    <a:pt x="59999" y="119999"/>
                  </a:cubicBezTo>
                  <a:close/>
                  <a:moveTo>
                    <a:pt x="59999" y="34285"/>
                  </a:moveTo>
                  <a:cubicBezTo>
                    <a:pt x="47142" y="34285"/>
                    <a:pt x="34285" y="47142"/>
                    <a:pt x="34285" y="59999"/>
                  </a:cubicBezTo>
                  <a:cubicBezTo>
                    <a:pt x="34285" y="72857"/>
                    <a:pt x="47142" y="85714"/>
                    <a:pt x="59999" y="85714"/>
                  </a:cubicBezTo>
                  <a:cubicBezTo>
                    <a:pt x="72857" y="85714"/>
                    <a:pt x="85714" y="72857"/>
                    <a:pt x="85714" y="59999"/>
                  </a:cubicBezTo>
                  <a:cubicBezTo>
                    <a:pt x="85714" y="47142"/>
                    <a:pt x="72857" y="34285"/>
                    <a:pt x="59999" y="3428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5" name="Google Shape;655;p89"/>
            <p:cNvSpPr/>
            <p:nvPr/>
          </p:nvSpPr>
          <p:spPr>
            <a:xfrm>
              <a:off x="500136" y="-38090"/>
              <a:ext cx="88800" cy="88800"/>
            </a:xfrm>
            <a:custGeom>
              <a:avLst/>
              <a:gdLst/>
              <a:ahLst/>
              <a:cxnLst/>
              <a:rect l="l" t="t" r="r" b="b"/>
              <a:pathLst>
                <a:path w="120000" h="120000" extrusionOk="0">
                  <a:moveTo>
                    <a:pt x="59999" y="119999"/>
                  </a:moveTo>
                  <a:cubicBezTo>
                    <a:pt x="25714" y="119999"/>
                    <a:pt x="0" y="94285"/>
                    <a:pt x="0" y="59999"/>
                  </a:cubicBezTo>
                  <a:cubicBezTo>
                    <a:pt x="0" y="25714"/>
                    <a:pt x="25714" y="0"/>
                    <a:pt x="59999" y="0"/>
                  </a:cubicBezTo>
                  <a:cubicBezTo>
                    <a:pt x="94285" y="0"/>
                    <a:pt x="119999" y="25714"/>
                    <a:pt x="119999" y="59999"/>
                  </a:cubicBezTo>
                  <a:cubicBezTo>
                    <a:pt x="119999" y="94285"/>
                    <a:pt x="94285" y="119999"/>
                    <a:pt x="59999" y="119999"/>
                  </a:cubicBezTo>
                  <a:close/>
                  <a:moveTo>
                    <a:pt x="59999" y="34285"/>
                  </a:moveTo>
                  <a:cubicBezTo>
                    <a:pt x="47142" y="34285"/>
                    <a:pt x="34285" y="47142"/>
                    <a:pt x="34285" y="59999"/>
                  </a:cubicBezTo>
                  <a:cubicBezTo>
                    <a:pt x="34285" y="72857"/>
                    <a:pt x="47142" y="85714"/>
                    <a:pt x="59999" y="85714"/>
                  </a:cubicBezTo>
                  <a:cubicBezTo>
                    <a:pt x="72857" y="85714"/>
                    <a:pt x="85714" y="72857"/>
                    <a:pt x="85714" y="59999"/>
                  </a:cubicBezTo>
                  <a:cubicBezTo>
                    <a:pt x="85714" y="47142"/>
                    <a:pt x="72857" y="34285"/>
                    <a:pt x="59999" y="34285"/>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656" name="Google Shape;656;p89"/>
          <p:cNvGrpSpPr/>
          <p:nvPr/>
        </p:nvGrpSpPr>
        <p:grpSpPr>
          <a:xfrm>
            <a:off x="3643766" y="4140954"/>
            <a:ext cx="264908" cy="158791"/>
            <a:chOff x="-176142" y="2738452"/>
            <a:chExt cx="765188" cy="458801"/>
          </a:xfrm>
        </p:grpSpPr>
        <p:sp>
          <p:nvSpPr>
            <p:cNvPr id="657" name="Google Shape;657;p89"/>
            <p:cNvSpPr/>
            <p:nvPr/>
          </p:nvSpPr>
          <p:spPr>
            <a:xfrm>
              <a:off x="-176142" y="2738452"/>
              <a:ext cx="101700" cy="101700"/>
            </a:xfrm>
            <a:custGeom>
              <a:avLst/>
              <a:gdLst/>
              <a:ahLst/>
              <a:cxnLst/>
              <a:rect l="l" t="t" r="r" b="b"/>
              <a:pathLst>
                <a:path w="120000" h="120000" extrusionOk="0">
                  <a:moveTo>
                    <a:pt x="105000" y="120000"/>
                  </a:moveTo>
                  <a:cubicBezTo>
                    <a:pt x="15000" y="120000"/>
                    <a:pt x="15000" y="120000"/>
                    <a:pt x="15000" y="120000"/>
                  </a:cubicBezTo>
                  <a:cubicBezTo>
                    <a:pt x="7500" y="120000"/>
                    <a:pt x="0" y="112500"/>
                    <a:pt x="0" y="105000"/>
                  </a:cubicBezTo>
                  <a:cubicBezTo>
                    <a:pt x="0" y="15000"/>
                    <a:pt x="0" y="15000"/>
                    <a:pt x="0" y="15000"/>
                  </a:cubicBezTo>
                  <a:cubicBezTo>
                    <a:pt x="0" y="7500"/>
                    <a:pt x="7500" y="0"/>
                    <a:pt x="15000" y="0"/>
                  </a:cubicBezTo>
                  <a:cubicBezTo>
                    <a:pt x="105000" y="0"/>
                    <a:pt x="105000" y="0"/>
                    <a:pt x="105000" y="0"/>
                  </a:cubicBezTo>
                  <a:cubicBezTo>
                    <a:pt x="112500" y="0"/>
                    <a:pt x="120000" y="7500"/>
                    <a:pt x="120000" y="15000"/>
                  </a:cubicBezTo>
                  <a:cubicBezTo>
                    <a:pt x="120000" y="105000"/>
                    <a:pt x="120000" y="105000"/>
                    <a:pt x="120000" y="105000"/>
                  </a:cubicBezTo>
                  <a:cubicBezTo>
                    <a:pt x="120000" y="112500"/>
                    <a:pt x="112500" y="120000"/>
                    <a:pt x="105000" y="120000"/>
                  </a:cubicBezTo>
                  <a:close/>
                  <a:moveTo>
                    <a:pt x="30000" y="90000"/>
                  </a:moveTo>
                  <a:cubicBezTo>
                    <a:pt x="90000" y="90000"/>
                    <a:pt x="90000" y="90000"/>
                    <a:pt x="90000" y="90000"/>
                  </a:cubicBezTo>
                  <a:cubicBezTo>
                    <a:pt x="90000" y="30000"/>
                    <a:pt x="90000" y="30000"/>
                    <a:pt x="90000" y="30000"/>
                  </a:cubicBezTo>
                  <a:cubicBezTo>
                    <a:pt x="30000" y="30000"/>
                    <a:pt x="30000" y="30000"/>
                    <a:pt x="30000" y="30000"/>
                  </a:cubicBezTo>
                  <a:lnTo>
                    <a:pt x="30000" y="90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8" name="Google Shape;658;p89"/>
            <p:cNvSpPr/>
            <p:nvPr/>
          </p:nvSpPr>
          <p:spPr>
            <a:xfrm>
              <a:off x="66746" y="2776552"/>
              <a:ext cx="522300" cy="25500"/>
            </a:xfrm>
            <a:custGeom>
              <a:avLst/>
              <a:gdLst/>
              <a:ahLst/>
              <a:cxnLst/>
              <a:rect l="l" t="t" r="r" b="b"/>
              <a:pathLst>
                <a:path w="120000" h="120000" extrusionOk="0">
                  <a:moveTo>
                    <a:pt x="117073" y="120000"/>
                  </a:moveTo>
                  <a:cubicBezTo>
                    <a:pt x="2926" y="120000"/>
                    <a:pt x="2926" y="120000"/>
                    <a:pt x="2926" y="120000"/>
                  </a:cubicBezTo>
                  <a:cubicBezTo>
                    <a:pt x="1463" y="120000"/>
                    <a:pt x="0" y="90000"/>
                    <a:pt x="0" y="60000"/>
                  </a:cubicBezTo>
                  <a:cubicBezTo>
                    <a:pt x="0" y="30000"/>
                    <a:pt x="1463" y="0"/>
                    <a:pt x="2926" y="0"/>
                  </a:cubicBezTo>
                  <a:cubicBezTo>
                    <a:pt x="117073" y="0"/>
                    <a:pt x="117073" y="0"/>
                    <a:pt x="117073" y="0"/>
                  </a:cubicBezTo>
                  <a:cubicBezTo>
                    <a:pt x="118536" y="0"/>
                    <a:pt x="120000" y="30000"/>
                    <a:pt x="120000" y="60000"/>
                  </a:cubicBezTo>
                  <a:cubicBezTo>
                    <a:pt x="120000" y="90000"/>
                    <a:pt x="118536" y="120000"/>
                    <a:pt x="117073"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59" name="Google Shape;659;p89"/>
            <p:cNvSpPr/>
            <p:nvPr/>
          </p:nvSpPr>
          <p:spPr>
            <a:xfrm>
              <a:off x="-176142" y="2916252"/>
              <a:ext cx="101700" cy="101700"/>
            </a:xfrm>
            <a:custGeom>
              <a:avLst/>
              <a:gdLst/>
              <a:ahLst/>
              <a:cxnLst/>
              <a:rect l="l" t="t" r="r" b="b"/>
              <a:pathLst>
                <a:path w="120000" h="120000" extrusionOk="0">
                  <a:moveTo>
                    <a:pt x="105000" y="120000"/>
                  </a:moveTo>
                  <a:cubicBezTo>
                    <a:pt x="15000" y="120000"/>
                    <a:pt x="15000" y="120000"/>
                    <a:pt x="15000" y="120000"/>
                  </a:cubicBezTo>
                  <a:cubicBezTo>
                    <a:pt x="7500" y="120000"/>
                    <a:pt x="0" y="112500"/>
                    <a:pt x="0" y="105000"/>
                  </a:cubicBezTo>
                  <a:cubicBezTo>
                    <a:pt x="0" y="15000"/>
                    <a:pt x="0" y="15000"/>
                    <a:pt x="0" y="15000"/>
                  </a:cubicBezTo>
                  <a:cubicBezTo>
                    <a:pt x="0" y="7500"/>
                    <a:pt x="7500" y="0"/>
                    <a:pt x="15000" y="0"/>
                  </a:cubicBezTo>
                  <a:cubicBezTo>
                    <a:pt x="105000" y="0"/>
                    <a:pt x="105000" y="0"/>
                    <a:pt x="105000" y="0"/>
                  </a:cubicBezTo>
                  <a:cubicBezTo>
                    <a:pt x="112500" y="0"/>
                    <a:pt x="120000" y="7500"/>
                    <a:pt x="120000" y="15000"/>
                  </a:cubicBezTo>
                  <a:cubicBezTo>
                    <a:pt x="120000" y="105000"/>
                    <a:pt x="120000" y="105000"/>
                    <a:pt x="120000" y="105000"/>
                  </a:cubicBezTo>
                  <a:cubicBezTo>
                    <a:pt x="120000" y="112500"/>
                    <a:pt x="112500" y="120000"/>
                    <a:pt x="105000" y="120000"/>
                  </a:cubicBezTo>
                  <a:close/>
                  <a:moveTo>
                    <a:pt x="30000" y="90000"/>
                  </a:moveTo>
                  <a:cubicBezTo>
                    <a:pt x="90000" y="90000"/>
                    <a:pt x="90000" y="90000"/>
                    <a:pt x="90000" y="90000"/>
                  </a:cubicBezTo>
                  <a:cubicBezTo>
                    <a:pt x="90000" y="30000"/>
                    <a:pt x="90000" y="30000"/>
                    <a:pt x="90000" y="30000"/>
                  </a:cubicBezTo>
                  <a:cubicBezTo>
                    <a:pt x="30000" y="30000"/>
                    <a:pt x="30000" y="30000"/>
                    <a:pt x="30000" y="30000"/>
                  </a:cubicBezTo>
                  <a:lnTo>
                    <a:pt x="30000" y="90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60" name="Google Shape;660;p89"/>
            <p:cNvSpPr/>
            <p:nvPr/>
          </p:nvSpPr>
          <p:spPr>
            <a:xfrm>
              <a:off x="66746" y="2954352"/>
              <a:ext cx="522300" cy="25500"/>
            </a:xfrm>
            <a:custGeom>
              <a:avLst/>
              <a:gdLst/>
              <a:ahLst/>
              <a:cxnLst/>
              <a:rect l="l" t="t" r="r" b="b"/>
              <a:pathLst>
                <a:path w="120000" h="120000" extrusionOk="0">
                  <a:moveTo>
                    <a:pt x="117073" y="120000"/>
                  </a:moveTo>
                  <a:cubicBezTo>
                    <a:pt x="2926" y="120000"/>
                    <a:pt x="2926" y="120000"/>
                    <a:pt x="2926" y="120000"/>
                  </a:cubicBezTo>
                  <a:cubicBezTo>
                    <a:pt x="1463" y="120000"/>
                    <a:pt x="0" y="90000"/>
                    <a:pt x="0" y="60000"/>
                  </a:cubicBezTo>
                  <a:cubicBezTo>
                    <a:pt x="0" y="30000"/>
                    <a:pt x="1463" y="0"/>
                    <a:pt x="2926" y="0"/>
                  </a:cubicBezTo>
                  <a:cubicBezTo>
                    <a:pt x="117073" y="0"/>
                    <a:pt x="117073" y="0"/>
                    <a:pt x="117073" y="0"/>
                  </a:cubicBezTo>
                  <a:cubicBezTo>
                    <a:pt x="118536" y="0"/>
                    <a:pt x="120000" y="30000"/>
                    <a:pt x="120000" y="60000"/>
                  </a:cubicBezTo>
                  <a:cubicBezTo>
                    <a:pt x="120000" y="90000"/>
                    <a:pt x="118536" y="120000"/>
                    <a:pt x="117073"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61" name="Google Shape;661;p89"/>
            <p:cNvSpPr/>
            <p:nvPr/>
          </p:nvSpPr>
          <p:spPr>
            <a:xfrm>
              <a:off x="-176142" y="3094053"/>
              <a:ext cx="101700" cy="103200"/>
            </a:xfrm>
            <a:custGeom>
              <a:avLst/>
              <a:gdLst/>
              <a:ahLst/>
              <a:cxnLst/>
              <a:rect l="l" t="t" r="r" b="b"/>
              <a:pathLst>
                <a:path w="120000" h="120000" extrusionOk="0">
                  <a:moveTo>
                    <a:pt x="105000" y="120000"/>
                  </a:moveTo>
                  <a:cubicBezTo>
                    <a:pt x="15000" y="120000"/>
                    <a:pt x="15000" y="120000"/>
                    <a:pt x="15000" y="120000"/>
                  </a:cubicBezTo>
                  <a:cubicBezTo>
                    <a:pt x="7500" y="120000"/>
                    <a:pt x="0" y="112500"/>
                    <a:pt x="0" y="105000"/>
                  </a:cubicBezTo>
                  <a:cubicBezTo>
                    <a:pt x="0" y="15000"/>
                    <a:pt x="0" y="15000"/>
                    <a:pt x="0" y="15000"/>
                  </a:cubicBezTo>
                  <a:cubicBezTo>
                    <a:pt x="0" y="7500"/>
                    <a:pt x="7500" y="0"/>
                    <a:pt x="15000" y="0"/>
                  </a:cubicBezTo>
                  <a:cubicBezTo>
                    <a:pt x="105000" y="0"/>
                    <a:pt x="105000" y="0"/>
                    <a:pt x="105000" y="0"/>
                  </a:cubicBezTo>
                  <a:cubicBezTo>
                    <a:pt x="112500" y="0"/>
                    <a:pt x="120000" y="7500"/>
                    <a:pt x="120000" y="15000"/>
                  </a:cubicBezTo>
                  <a:cubicBezTo>
                    <a:pt x="120000" y="105000"/>
                    <a:pt x="120000" y="105000"/>
                    <a:pt x="120000" y="105000"/>
                  </a:cubicBezTo>
                  <a:cubicBezTo>
                    <a:pt x="120000" y="112500"/>
                    <a:pt x="112500" y="120000"/>
                    <a:pt x="105000" y="120000"/>
                  </a:cubicBezTo>
                  <a:close/>
                  <a:moveTo>
                    <a:pt x="30000" y="90000"/>
                  </a:moveTo>
                  <a:cubicBezTo>
                    <a:pt x="90000" y="90000"/>
                    <a:pt x="90000" y="90000"/>
                    <a:pt x="90000" y="90000"/>
                  </a:cubicBezTo>
                  <a:cubicBezTo>
                    <a:pt x="90000" y="30000"/>
                    <a:pt x="90000" y="30000"/>
                    <a:pt x="90000" y="30000"/>
                  </a:cubicBezTo>
                  <a:cubicBezTo>
                    <a:pt x="30000" y="30000"/>
                    <a:pt x="30000" y="30000"/>
                    <a:pt x="30000" y="30000"/>
                  </a:cubicBezTo>
                  <a:lnTo>
                    <a:pt x="30000" y="90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62" name="Google Shape;662;p89"/>
            <p:cNvSpPr/>
            <p:nvPr/>
          </p:nvSpPr>
          <p:spPr>
            <a:xfrm>
              <a:off x="66746" y="3132153"/>
              <a:ext cx="522300" cy="25500"/>
            </a:xfrm>
            <a:custGeom>
              <a:avLst/>
              <a:gdLst/>
              <a:ahLst/>
              <a:cxnLst/>
              <a:rect l="l" t="t" r="r" b="b"/>
              <a:pathLst>
                <a:path w="120000" h="120000" extrusionOk="0">
                  <a:moveTo>
                    <a:pt x="117073" y="120000"/>
                  </a:moveTo>
                  <a:cubicBezTo>
                    <a:pt x="2926" y="120000"/>
                    <a:pt x="2926" y="120000"/>
                    <a:pt x="2926" y="120000"/>
                  </a:cubicBezTo>
                  <a:cubicBezTo>
                    <a:pt x="1463" y="120000"/>
                    <a:pt x="0" y="90000"/>
                    <a:pt x="0" y="60000"/>
                  </a:cubicBezTo>
                  <a:cubicBezTo>
                    <a:pt x="0" y="30000"/>
                    <a:pt x="1463" y="0"/>
                    <a:pt x="2926" y="0"/>
                  </a:cubicBezTo>
                  <a:cubicBezTo>
                    <a:pt x="117073" y="0"/>
                    <a:pt x="117073" y="0"/>
                    <a:pt x="117073" y="0"/>
                  </a:cubicBezTo>
                  <a:cubicBezTo>
                    <a:pt x="118536" y="0"/>
                    <a:pt x="120000" y="30000"/>
                    <a:pt x="120000" y="60000"/>
                  </a:cubicBezTo>
                  <a:cubicBezTo>
                    <a:pt x="120000" y="90000"/>
                    <a:pt x="118536" y="120000"/>
                    <a:pt x="117073"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
        <p:nvSpPr>
          <p:cNvPr id="663" name="Google Shape;663;p89"/>
          <p:cNvSpPr/>
          <p:nvPr/>
        </p:nvSpPr>
        <p:spPr>
          <a:xfrm>
            <a:off x="3549139" y="2237374"/>
            <a:ext cx="454200" cy="454200"/>
          </a:xfrm>
          <a:prstGeom prst="roundRect">
            <a:avLst>
              <a:gd name="adj" fmla="val 14582"/>
            </a:avLst>
          </a:prstGeom>
          <a:solidFill>
            <a:schemeClr val="accent6"/>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664" name="Google Shape;664;p89"/>
          <p:cNvSpPr txBox="1"/>
          <p:nvPr/>
        </p:nvSpPr>
        <p:spPr>
          <a:xfrm>
            <a:off x="4153647" y="2335739"/>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Clr>
                <a:schemeClr val="dk1"/>
              </a:buClr>
              <a:buSzPts val="1700"/>
              <a:buFont typeface="Arial"/>
              <a:buNone/>
            </a:pPr>
            <a:r>
              <a:rPr lang="en-GB" b="1">
                <a:solidFill>
                  <a:schemeClr val="dk1"/>
                </a:solidFill>
              </a:rPr>
              <a:t>Comms Toolkit - </a:t>
            </a:r>
            <a:r>
              <a:rPr lang="en-GB" u="sng">
                <a:solidFill>
                  <a:schemeClr val="hlink"/>
                </a:solidFill>
                <a:hlinkClick r:id="rId11"/>
              </a:rPr>
              <a:t>view</a:t>
            </a:r>
            <a:endParaRPr>
              <a:solidFill>
                <a:schemeClr val="dk1"/>
              </a:solidFill>
            </a:endParaRPr>
          </a:p>
          <a:p>
            <a:pPr marL="0" lvl="0" indent="0" algn="l" rtl="0">
              <a:spcBef>
                <a:spcPts val="0"/>
              </a:spcBef>
              <a:spcAft>
                <a:spcPts val="0"/>
              </a:spcAft>
              <a:buSzPts val="1100"/>
              <a:buNone/>
            </a:pPr>
            <a:r>
              <a:rPr lang="en-GB" sz="1200">
                <a:solidFill>
                  <a:schemeClr val="dk1"/>
                </a:solidFill>
              </a:rPr>
              <a:t>Resources to help you inform and engage teams</a:t>
            </a:r>
            <a:endParaRPr sz="1100" b="1">
              <a:solidFill>
                <a:schemeClr val="dk1"/>
              </a:solidFill>
            </a:endParaRPr>
          </a:p>
        </p:txBody>
      </p:sp>
      <p:grpSp>
        <p:nvGrpSpPr>
          <p:cNvPr id="665" name="Google Shape;665;p89"/>
          <p:cNvGrpSpPr/>
          <p:nvPr/>
        </p:nvGrpSpPr>
        <p:grpSpPr>
          <a:xfrm>
            <a:off x="3643831" y="2347755"/>
            <a:ext cx="264883" cy="264302"/>
            <a:chOff x="-176142" y="8161361"/>
            <a:chExt cx="774739" cy="773039"/>
          </a:xfrm>
        </p:grpSpPr>
        <p:sp>
          <p:nvSpPr>
            <p:cNvPr id="666" name="Google Shape;666;p89"/>
            <p:cNvSpPr/>
            <p:nvPr/>
          </p:nvSpPr>
          <p:spPr>
            <a:xfrm>
              <a:off x="-23741" y="8553474"/>
              <a:ext cx="312600" cy="355500"/>
            </a:xfrm>
            <a:custGeom>
              <a:avLst/>
              <a:gdLst/>
              <a:ahLst/>
              <a:cxnLst/>
              <a:rect l="l" t="t" r="r" b="b"/>
              <a:pathLst>
                <a:path w="120000" h="120000" extrusionOk="0">
                  <a:moveTo>
                    <a:pt x="4897" y="119999"/>
                  </a:moveTo>
                  <a:cubicBezTo>
                    <a:pt x="3673" y="119999"/>
                    <a:pt x="2448" y="118928"/>
                    <a:pt x="2448" y="118928"/>
                  </a:cubicBezTo>
                  <a:cubicBezTo>
                    <a:pt x="0" y="116785"/>
                    <a:pt x="0" y="114642"/>
                    <a:pt x="1224" y="112499"/>
                  </a:cubicBezTo>
                  <a:cubicBezTo>
                    <a:pt x="111428" y="2142"/>
                    <a:pt x="111428" y="2142"/>
                    <a:pt x="111428" y="2142"/>
                  </a:cubicBezTo>
                  <a:cubicBezTo>
                    <a:pt x="112653" y="0"/>
                    <a:pt x="116326" y="0"/>
                    <a:pt x="118775" y="2142"/>
                  </a:cubicBezTo>
                  <a:cubicBezTo>
                    <a:pt x="119999" y="3214"/>
                    <a:pt x="119999" y="5357"/>
                    <a:pt x="118775" y="7499"/>
                  </a:cubicBezTo>
                  <a:cubicBezTo>
                    <a:pt x="8571" y="117857"/>
                    <a:pt x="8571" y="117857"/>
                    <a:pt x="8571" y="117857"/>
                  </a:cubicBezTo>
                  <a:cubicBezTo>
                    <a:pt x="7346" y="118928"/>
                    <a:pt x="6122" y="119999"/>
                    <a:pt x="4897" y="1199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67" name="Google Shape;667;p89"/>
            <p:cNvSpPr/>
            <p:nvPr/>
          </p:nvSpPr>
          <p:spPr>
            <a:xfrm>
              <a:off x="-150742" y="8467749"/>
              <a:ext cx="357300" cy="314400"/>
            </a:xfrm>
            <a:custGeom>
              <a:avLst/>
              <a:gdLst/>
              <a:ahLst/>
              <a:cxnLst/>
              <a:rect l="l" t="t" r="r" b="b"/>
              <a:pathLst>
                <a:path w="120000" h="120000" extrusionOk="0">
                  <a:moveTo>
                    <a:pt x="4285" y="119999"/>
                  </a:moveTo>
                  <a:cubicBezTo>
                    <a:pt x="3214" y="119999"/>
                    <a:pt x="2142" y="118787"/>
                    <a:pt x="1071" y="117575"/>
                  </a:cubicBezTo>
                  <a:cubicBezTo>
                    <a:pt x="0" y="116363"/>
                    <a:pt x="0" y="112727"/>
                    <a:pt x="2142" y="111515"/>
                  </a:cubicBezTo>
                  <a:cubicBezTo>
                    <a:pt x="112499" y="2424"/>
                    <a:pt x="112499" y="2424"/>
                    <a:pt x="112499" y="2424"/>
                  </a:cubicBezTo>
                  <a:cubicBezTo>
                    <a:pt x="113571" y="0"/>
                    <a:pt x="116785" y="0"/>
                    <a:pt x="117857" y="2424"/>
                  </a:cubicBezTo>
                  <a:cubicBezTo>
                    <a:pt x="119999" y="4848"/>
                    <a:pt x="119999" y="7272"/>
                    <a:pt x="117857" y="9696"/>
                  </a:cubicBezTo>
                  <a:cubicBezTo>
                    <a:pt x="7499" y="118787"/>
                    <a:pt x="7499" y="118787"/>
                    <a:pt x="7499" y="118787"/>
                  </a:cubicBezTo>
                  <a:cubicBezTo>
                    <a:pt x="6428" y="118787"/>
                    <a:pt x="5357" y="119999"/>
                    <a:pt x="4285" y="1199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68" name="Google Shape;668;p89"/>
            <p:cNvSpPr/>
            <p:nvPr/>
          </p:nvSpPr>
          <p:spPr>
            <a:xfrm>
              <a:off x="-176142" y="8753500"/>
              <a:ext cx="180900" cy="180900"/>
            </a:xfrm>
            <a:custGeom>
              <a:avLst/>
              <a:gdLst/>
              <a:ahLst/>
              <a:cxnLst/>
              <a:rect l="l" t="t" r="r" b="b"/>
              <a:pathLst>
                <a:path w="120000" h="120000" extrusionOk="0">
                  <a:moveTo>
                    <a:pt x="67368" y="119999"/>
                  </a:moveTo>
                  <a:cubicBezTo>
                    <a:pt x="50526" y="119999"/>
                    <a:pt x="33684" y="113684"/>
                    <a:pt x="18947" y="101052"/>
                  </a:cubicBezTo>
                  <a:cubicBezTo>
                    <a:pt x="6315" y="86315"/>
                    <a:pt x="0" y="69473"/>
                    <a:pt x="0" y="52631"/>
                  </a:cubicBezTo>
                  <a:cubicBezTo>
                    <a:pt x="0" y="33684"/>
                    <a:pt x="6315" y="16842"/>
                    <a:pt x="18947" y="4210"/>
                  </a:cubicBezTo>
                  <a:cubicBezTo>
                    <a:pt x="23157" y="0"/>
                    <a:pt x="29473" y="0"/>
                    <a:pt x="31578" y="4210"/>
                  </a:cubicBezTo>
                  <a:cubicBezTo>
                    <a:pt x="35789" y="6315"/>
                    <a:pt x="35789" y="12631"/>
                    <a:pt x="31578" y="16842"/>
                  </a:cubicBezTo>
                  <a:cubicBezTo>
                    <a:pt x="23157" y="25263"/>
                    <a:pt x="16842" y="37894"/>
                    <a:pt x="16842" y="52631"/>
                  </a:cubicBezTo>
                  <a:cubicBezTo>
                    <a:pt x="16842" y="65263"/>
                    <a:pt x="23157" y="77894"/>
                    <a:pt x="31578" y="88421"/>
                  </a:cubicBezTo>
                  <a:cubicBezTo>
                    <a:pt x="42105" y="96842"/>
                    <a:pt x="54736" y="103157"/>
                    <a:pt x="67368" y="103157"/>
                  </a:cubicBezTo>
                  <a:cubicBezTo>
                    <a:pt x="67368" y="103157"/>
                    <a:pt x="67368" y="103157"/>
                    <a:pt x="67368" y="103157"/>
                  </a:cubicBezTo>
                  <a:cubicBezTo>
                    <a:pt x="82105" y="103157"/>
                    <a:pt x="94736" y="96842"/>
                    <a:pt x="103157" y="88421"/>
                  </a:cubicBezTo>
                  <a:cubicBezTo>
                    <a:pt x="107368" y="84210"/>
                    <a:pt x="113684" y="84210"/>
                    <a:pt x="115789" y="88421"/>
                  </a:cubicBezTo>
                  <a:cubicBezTo>
                    <a:pt x="119999" y="90526"/>
                    <a:pt x="119999" y="96842"/>
                    <a:pt x="115789" y="101052"/>
                  </a:cubicBezTo>
                  <a:cubicBezTo>
                    <a:pt x="103157" y="113684"/>
                    <a:pt x="86315" y="119999"/>
                    <a:pt x="67368" y="119999"/>
                  </a:cubicBezTo>
                  <a:cubicBezTo>
                    <a:pt x="67368" y="119999"/>
                    <a:pt x="67368" y="119999"/>
                    <a:pt x="67368" y="119999"/>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669" name="Google Shape;669;p89"/>
            <p:cNvSpPr/>
            <p:nvPr/>
          </p:nvSpPr>
          <p:spPr>
            <a:xfrm>
              <a:off x="136597" y="8161361"/>
              <a:ext cx="462000" cy="442800"/>
            </a:xfrm>
            <a:custGeom>
              <a:avLst/>
              <a:gdLst/>
              <a:ahLst/>
              <a:cxnLst/>
              <a:rect l="l" t="t" r="r" b="b"/>
              <a:pathLst>
                <a:path w="120000" h="120000" extrusionOk="0">
                  <a:moveTo>
                    <a:pt x="61241" y="120000"/>
                  </a:moveTo>
                  <a:cubicBezTo>
                    <a:pt x="52137" y="120000"/>
                    <a:pt x="43034" y="117410"/>
                    <a:pt x="34758" y="113093"/>
                  </a:cubicBezTo>
                  <a:cubicBezTo>
                    <a:pt x="33103" y="112230"/>
                    <a:pt x="32275" y="110503"/>
                    <a:pt x="33103" y="108776"/>
                  </a:cubicBezTo>
                  <a:cubicBezTo>
                    <a:pt x="33931" y="107050"/>
                    <a:pt x="36413" y="106187"/>
                    <a:pt x="38068" y="107050"/>
                  </a:cubicBezTo>
                  <a:cubicBezTo>
                    <a:pt x="57103" y="117410"/>
                    <a:pt x="81103" y="113956"/>
                    <a:pt x="96000" y="97553"/>
                  </a:cubicBezTo>
                  <a:cubicBezTo>
                    <a:pt x="105931" y="87194"/>
                    <a:pt x="111724" y="73381"/>
                    <a:pt x="110896" y="58705"/>
                  </a:cubicBezTo>
                  <a:cubicBezTo>
                    <a:pt x="90206" y="80287"/>
                    <a:pt x="90206" y="80287"/>
                    <a:pt x="90206" y="80287"/>
                  </a:cubicBezTo>
                  <a:cubicBezTo>
                    <a:pt x="89379" y="81151"/>
                    <a:pt x="87724" y="82014"/>
                    <a:pt x="86896" y="81151"/>
                  </a:cubicBezTo>
                  <a:cubicBezTo>
                    <a:pt x="66206" y="74244"/>
                    <a:pt x="66206" y="74244"/>
                    <a:pt x="66206" y="74244"/>
                  </a:cubicBezTo>
                  <a:cubicBezTo>
                    <a:pt x="57931" y="71654"/>
                    <a:pt x="51310" y="64748"/>
                    <a:pt x="48827" y="56115"/>
                  </a:cubicBezTo>
                  <a:cubicBezTo>
                    <a:pt x="42206" y="34532"/>
                    <a:pt x="42206" y="34532"/>
                    <a:pt x="42206" y="34532"/>
                  </a:cubicBezTo>
                  <a:cubicBezTo>
                    <a:pt x="41379" y="33669"/>
                    <a:pt x="42206" y="31942"/>
                    <a:pt x="43034" y="31079"/>
                  </a:cubicBezTo>
                  <a:cubicBezTo>
                    <a:pt x="62068" y="9496"/>
                    <a:pt x="62068" y="9496"/>
                    <a:pt x="62068" y="9496"/>
                  </a:cubicBezTo>
                  <a:cubicBezTo>
                    <a:pt x="48827" y="8633"/>
                    <a:pt x="36413" y="13812"/>
                    <a:pt x="26482" y="25035"/>
                  </a:cubicBezTo>
                  <a:cubicBezTo>
                    <a:pt x="10758" y="40575"/>
                    <a:pt x="7448" y="65611"/>
                    <a:pt x="17379" y="85467"/>
                  </a:cubicBezTo>
                  <a:cubicBezTo>
                    <a:pt x="18206" y="87194"/>
                    <a:pt x="17379" y="88920"/>
                    <a:pt x="15724" y="89784"/>
                  </a:cubicBezTo>
                  <a:cubicBezTo>
                    <a:pt x="14068" y="90647"/>
                    <a:pt x="12413" y="90647"/>
                    <a:pt x="11586" y="88920"/>
                  </a:cubicBezTo>
                  <a:cubicBezTo>
                    <a:pt x="0" y="65611"/>
                    <a:pt x="4137" y="37985"/>
                    <a:pt x="21517" y="19856"/>
                  </a:cubicBezTo>
                  <a:cubicBezTo>
                    <a:pt x="34758" y="6043"/>
                    <a:pt x="52137" y="0"/>
                    <a:pt x="70344" y="3453"/>
                  </a:cubicBezTo>
                  <a:cubicBezTo>
                    <a:pt x="71172" y="3453"/>
                    <a:pt x="72000" y="4316"/>
                    <a:pt x="72827" y="6043"/>
                  </a:cubicBezTo>
                  <a:cubicBezTo>
                    <a:pt x="72827" y="6906"/>
                    <a:pt x="72827" y="8633"/>
                    <a:pt x="72000" y="9496"/>
                  </a:cubicBezTo>
                  <a:cubicBezTo>
                    <a:pt x="48827" y="34532"/>
                    <a:pt x="48827" y="34532"/>
                    <a:pt x="48827" y="34532"/>
                  </a:cubicBezTo>
                  <a:cubicBezTo>
                    <a:pt x="55448" y="54388"/>
                    <a:pt x="55448" y="54388"/>
                    <a:pt x="55448" y="54388"/>
                  </a:cubicBezTo>
                  <a:cubicBezTo>
                    <a:pt x="57103" y="60431"/>
                    <a:pt x="62068" y="65611"/>
                    <a:pt x="67862" y="67338"/>
                  </a:cubicBezTo>
                  <a:cubicBezTo>
                    <a:pt x="86896" y="74244"/>
                    <a:pt x="86896" y="74244"/>
                    <a:pt x="86896" y="74244"/>
                  </a:cubicBezTo>
                  <a:cubicBezTo>
                    <a:pt x="110896" y="49208"/>
                    <a:pt x="110896" y="49208"/>
                    <a:pt x="110896" y="49208"/>
                  </a:cubicBezTo>
                  <a:cubicBezTo>
                    <a:pt x="111724" y="48345"/>
                    <a:pt x="113379" y="47482"/>
                    <a:pt x="114206" y="48345"/>
                  </a:cubicBezTo>
                  <a:cubicBezTo>
                    <a:pt x="115862" y="48345"/>
                    <a:pt x="116689" y="50071"/>
                    <a:pt x="116689" y="50935"/>
                  </a:cubicBezTo>
                  <a:cubicBezTo>
                    <a:pt x="120000" y="69928"/>
                    <a:pt x="114206" y="88920"/>
                    <a:pt x="100965" y="102733"/>
                  </a:cubicBezTo>
                  <a:cubicBezTo>
                    <a:pt x="90206" y="113956"/>
                    <a:pt x="76137" y="120000"/>
                    <a:pt x="61241"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670" name="Google Shape;670;p89"/>
          <p:cNvGrpSpPr/>
          <p:nvPr/>
        </p:nvGrpSpPr>
        <p:grpSpPr>
          <a:xfrm>
            <a:off x="3643839" y="1171198"/>
            <a:ext cx="264870" cy="259997"/>
            <a:chOff x="5430930" y="-1612893"/>
            <a:chExt cx="765300" cy="751001"/>
          </a:xfrm>
        </p:grpSpPr>
        <p:sp>
          <p:nvSpPr>
            <p:cNvPr id="671" name="Google Shape;671;p89"/>
            <p:cNvSpPr/>
            <p:nvPr/>
          </p:nvSpPr>
          <p:spPr>
            <a:xfrm>
              <a:off x="5800819" y="-1612893"/>
              <a:ext cx="25500" cy="88800"/>
            </a:xfrm>
            <a:custGeom>
              <a:avLst/>
              <a:gdLst/>
              <a:ahLst/>
              <a:cxnLst/>
              <a:rect l="l" t="t" r="r" b="b"/>
              <a:pathLst>
                <a:path w="120000" h="120000" extrusionOk="0">
                  <a:moveTo>
                    <a:pt x="60000" y="119999"/>
                  </a:moveTo>
                  <a:cubicBezTo>
                    <a:pt x="30000" y="119999"/>
                    <a:pt x="0" y="111428"/>
                    <a:pt x="0" y="102857"/>
                  </a:cubicBezTo>
                  <a:cubicBezTo>
                    <a:pt x="0" y="17142"/>
                    <a:pt x="0" y="17142"/>
                    <a:pt x="0" y="17142"/>
                  </a:cubicBezTo>
                  <a:cubicBezTo>
                    <a:pt x="0" y="8571"/>
                    <a:pt x="30000" y="0"/>
                    <a:pt x="60000" y="0"/>
                  </a:cubicBezTo>
                  <a:cubicBezTo>
                    <a:pt x="90000" y="0"/>
                    <a:pt x="120000" y="8571"/>
                    <a:pt x="120000" y="17142"/>
                  </a:cubicBezTo>
                  <a:cubicBezTo>
                    <a:pt x="120000" y="102857"/>
                    <a:pt x="120000" y="102857"/>
                    <a:pt x="120000" y="102857"/>
                  </a:cubicBezTo>
                  <a:cubicBezTo>
                    <a:pt x="120000" y="111428"/>
                    <a:pt x="90000" y="119999"/>
                    <a:pt x="60000" y="119999"/>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72" name="Google Shape;672;p89"/>
            <p:cNvSpPr/>
            <p:nvPr/>
          </p:nvSpPr>
          <p:spPr>
            <a:xfrm>
              <a:off x="5597618" y="-1257292"/>
              <a:ext cx="228600" cy="395400"/>
            </a:xfrm>
            <a:custGeom>
              <a:avLst/>
              <a:gdLst/>
              <a:ahLst/>
              <a:cxnLst/>
              <a:rect l="l" t="t" r="r" b="b"/>
              <a:pathLst>
                <a:path w="120000" h="120000" extrusionOk="0">
                  <a:moveTo>
                    <a:pt x="58333" y="120000"/>
                  </a:moveTo>
                  <a:cubicBezTo>
                    <a:pt x="25000" y="120000"/>
                    <a:pt x="0" y="106451"/>
                    <a:pt x="0" y="87096"/>
                  </a:cubicBezTo>
                  <a:cubicBezTo>
                    <a:pt x="0" y="85161"/>
                    <a:pt x="3333" y="83225"/>
                    <a:pt x="6666" y="83225"/>
                  </a:cubicBezTo>
                  <a:cubicBezTo>
                    <a:pt x="10000" y="83225"/>
                    <a:pt x="13333" y="85161"/>
                    <a:pt x="13333" y="87096"/>
                  </a:cubicBezTo>
                  <a:cubicBezTo>
                    <a:pt x="13333" y="101612"/>
                    <a:pt x="31666" y="112258"/>
                    <a:pt x="58333" y="112258"/>
                  </a:cubicBezTo>
                  <a:cubicBezTo>
                    <a:pt x="85000" y="112258"/>
                    <a:pt x="106666" y="100645"/>
                    <a:pt x="106666" y="86129"/>
                  </a:cubicBezTo>
                  <a:cubicBezTo>
                    <a:pt x="106666" y="3870"/>
                    <a:pt x="106666" y="3870"/>
                    <a:pt x="106666" y="3870"/>
                  </a:cubicBezTo>
                  <a:cubicBezTo>
                    <a:pt x="106666" y="1935"/>
                    <a:pt x="110000" y="0"/>
                    <a:pt x="113333" y="0"/>
                  </a:cubicBezTo>
                  <a:cubicBezTo>
                    <a:pt x="116666" y="0"/>
                    <a:pt x="120000" y="1935"/>
                    <a:pt x="120000" y="3870"/>
                  </a:cubicBezTo>
                  <a:cubicBezTo>
                    <a:pt x="120000" y="86129"/>
                    <a:pt x="120000" y="86129"/>
                    <a:pt x="120000" y="86129"/>
                  </a:cubicBezTo>
                  <a:cubicBezTo>
                    <a:pt x="120000" y="105483"/>
                    <a:pt x="91666" y="120000"/>
                    <a:pt x="58333" y="120000"/>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Helvetica Neue"/>
                <a:ea typeface="Helvetica Neue"/>
                <a:cs typeface="Helvetica Neue"/>
                <a:sym typeface="Helvetica Neue"/>
              </a:endParaRPr>
            </a:p>
          </p:txBody>
        </p:sp>
        <p:sp>
          <p:nvSpPr>
            <p:cNvPr id="673" name="Google Shape;673;p89"/>
            <p:cNvSpPr/>
            <p:nvPr/>
          </p:nvSpPr>
          <p:spPr>
            <a:xfrm>
              <a:off x="5430930" y="-1539868"/>
              <a:ext cx="765300" cy="308100"/>
            </a:xfrm>
            <a:custGeom>
              <a:avLst/>
              <a:gdLst/>
              <a:ahLst/>
              <a:cxnLst/>
              <a:rect l="l" t="t" r="r" b="b"/>
              <a:pathLst>
                <a:path w="120000" h="120000" extrusionOk="0">
                  <a:moveTo>
                    <a:pt x="114000" y="120000"/>
                  </a:moveTo>
                  <a:cubicBezTo>
                    <a:pt x="6000" y="120000"/>
                    <a:pt x="6000" y="120000"/>
                    <a:pt x="6000" y="120000"/>
                  </a:cubicBezTo>
                  <a:cubicBezTo>
                    <a:pt x="3000" y="120000"/>
                    <a:pt x="0" y="112577"/>
                    <a:pt x="0" y="105154"/>
                  </a:cubicBezTo>
                  <a:cubicBezTo>
                    <a:pt x="0" y="35876"/>
                    <a:pt x="30000" y="0"/>
                    <a:pt x="60000" y="0"/>
                  </a:cubicBezTo>
                  <a:cubicBezTo>
                    <a:pt x="90000" y="0"/>
                    <a:pt x="120000" y="35876"/>
                    <a:pt x="120000" y="105154"/>
                  </a:cubicBezTo>
                  <a:cubicBezTo>
                    <a:pt x="120000" y="112577"/>
                    <a:pt x="117000" y="120000"/>
                    <a:pt x="114000" y="120000"/>
                  </a:cubicBezTo>
                  <a:close/>
                  <a:moveTo>
                    <a:pt x="60000" y="9896"/>
                  </a:moveTo>
                  <a:cubicBezTo>
                    <a:pt x="32000" y="9896"/>
                    <a:pt x="4000" y="42061"/>
                    <a:pt x="4000" y="105154"/>
                  </a:cubicBezTo>
                  <a:cubicBezTo>
                    <a:pt x="4000" y="107628"/>
                    <a:pt x="5000" y="110103"/>
                    <a:pt x="6000" y="110103"/>
                  </a:cubicBezTo>
                  <a:cubicBezTo>
                    <a:pt x="114000" y="110103"/>
                    <a:pt x="114000" y="110103"/>
                    <a:pt x="114000" y="110103"/>
                  </a:cubicBezTo>
                  <a:cubicBezTo>
                    <a:pt x="115000" y="110103"/>
                    <a:pt x="116000" y="107628"/>
                    <a:pt x="116000" y="105154"/>
                  </a:cubicBezTo>
                  <a:cubicBezTo>
                    <a:pt x="116000" y="42061"/>
                    <a:pt x="88000" y="9896"/>
                    <a:pt x="60000" y="9896"/>
                  </a:cubicBez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Helvetica Neue"/>
                <a:ea typeface="Helvetica Neue"/>
                <a:cs typeface="Helvetica Neue"/>
                <a:sym typeface="Helvetica Neue"/>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0"/>
          <p:cNvSpPr txBox="1">
            <a:spLocks noGrp="1"/>
          </p:cNvSpPr>
          <p:nvPr>
            <p:ph type="ctrTitle"/>
          </p:nvPr>
        </p:nvSpPr>
        <p:spPr>
          <a:xfrm>
            <a:off x="411957" y="3971944"/>
            <a:ext cx="3480000" cy="415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a:t>Roles and responsibilities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91"/>
          <p:cNvSpPr txBox="1">
            <a:spLocks noGrp="1"/>
          </p:cNvSpPr>
          <p:nvPr>
            <p:ph type="title"/>
          </p:nvPr>
        </p:nvSpPr>
        <p:spPr>
          <a:xfrm>
            <a:off x="440100" y="331000"/>
            <a:ext cx="69051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solidFill>
                  <a:schemeClr val="dk1"/>
                </a:solidFill>
              </a:rPr>
              <a:t>Secure by Design</a:t>
            </a:r>
            <a:r>
              <a:rPr lang="en-GB" sz="2800"/>
              <a:t> for senior leaders</a:t>
            </a:r>
            <a:endParaRPr sz="2800"/>
          </a:p>
          <a:p>
            <a:pPr marL="0" lvl="0" indent="0" algn="l" rtl="0">
              <a:spcBef>
                <a:spcPts val="0"/>
              </a:spcBef>
              <a:spcAft>
                <a:spcPts val="0"/>
              </a:spcAft>
              <a:buClr>
                <a:schemeClr val="dk1"/>
              </a:buClr>
              <a:buSzPts val="1100"/>
              <a:buFont typeface="Arial"/>
              <a:buNone/>
            </a:pPr>
            <a:endParaRPr sz="2800"/>
          </a:p>
        </p:txBody>
      </p:sp>
      <p:sp>
        <p:nvSpPr>
          <p:cNvPr id="685" name="Google Shape;685;p91"/>
          <p:cNvSpPr txBox="1">
            <a:spLocks noGrp="1"/>
          </p:cNvSpPr>
          <p:nvPr>
            <p:ph type="body" idx="1"/>
          </p:nvPr>
        </p:nvSpPr>
        <p:spPr>
          <a:xfrm>
            <a:off x="440100" y="886525"/>
            <a:ext cx="8300100" cy="1280700"/>
          </a:xfrm>
          <a:prstGeom prst="rect">
            <a:avLst/>
          </a:prstGeom>
        </p:spPr>
        <p:txBody>
          <a:bodyPr spcFirstLastPara="1" wrap="square" lIns="0" tIns="0" rIns="0" bIns="0" anchor="ctr" anchorCtr="0">
            <a:noAutofit/>
          </a:bodyPr>
          <a:lstStyle/>
          <a:p>
            <a:pPr marL="457200" lvl="0" indent="-323850" algn="l" rtl="0">
              <a:lnSpc>
                <a:spcPct val="115000"/>
              </a:lnSpc>
              <a:spcBef>
                <a:spcPts val="0"/>
              </a:spcBef>
              <a:spcAft>
                <a:spcPts val="0"/>
              </a:spcAft>
              <a:buSzPts val="1500"/>
              <a:buChar char="●"/>
            </a:pPr>
            <a:r>
              <a:rPr lang="en-GB" sz="1500" b="0"/>
              <a:t>Raising awareness and promoting the benefits of Secure by Design</a:t>
            </a:r>
            <a:endParaRPr sz="1500" b="0"/>
          </a:p>
          <a:p>
            <a:pPr marL="457200" lvl="0" indent="-323850" algn="l" rtl="0">
              <a:lnSpc>
                <a:spcPct val="115000"/>
              </a:lnSpc>
              <a:spcBef>
                <a:spcPts val="0"/>
              </a:spcBef>
              <a:spcAft>
                <a:spcPts val="0"/>
              </a:spcAft>
              <a:buSzPts val="1500"/>
              <a:buChar char="●"/>
            </a:pPr>
            <a:r>
              <a:rPr lang="en-GB" sz="1500" b="0"/>
              <a:t>Setting the direction for updating processes, policies, standards and governance</a:t>
            </a:r>
            <a:endParaRPr sz="1500" b="0"/>
          </a:p>
          <a:p>
            <a:pPr marL="457200" lvl="0" indent="-323850" algn="l" rtl="0">
              <a:lnSpc>
                <a:spcPct val="115000"/>
              </a:lnSpc>
              <a:spcBef>
                <a:spcPts val="0"/>
              </a:spcBef>
              <a:spcAft>
                <a:spcPts val="0"/>
              </a:spcAft>
              <a:buSzPts val="1500"/>
              <a:buChar char="●"/>
            </a:pPr>
            <a:r>
              <a:rPr lang="en-GB" sz="1500" b="0"/>
              <a:t>Establishing Secure by Design as a shared responsibility across functions (not just Security)</a:t>
            </a:r>
            <a:endParaRPr sz="1500" b="0"/>
          </a:p>
          <a:p>
            <a:pPr marL="457200" lvl="0" indent="-323850" algn="l" rtl="0">
              <a:lnSpc>
                <a:spcPct val="115000"/>
              </a:lnSpc>
              <a:spcBef>
                <a:spcPts val="0"/>
              </a:spcBef>
              <a:spcAft>
                <a:spcPts val="0"/>
              </a:spcAft>
              <a:buSzPts val="1500"/>
              <a:buChar char="●"/>
            </a:pPr>
            <a:r>
              <a:rPr lang="en-GB" sz="1500" b="0"/>
              <a:t>Helping teams to understand their role</a:t>
            </a:r>
            <a:endParaRPr sz="1500" b="0" i="1"/>
          </a:p>
        </p:txBody>
      </p:sp>
      <p:sp>
        <p:nvSpPr>
          <p:cNvPr id="686" name="Google Shape;686;p91"/>
          <p:cNvSpPr/>
          <p:nvPr/>
        </p:nvSpPr>
        <p:spPr>
          <a:xfrm>
            <a:off x="525152" y="2385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687" name="Google Shape;687;p91"/>
          <p:cNvSpPr txBox="1"/>
          <p:nvPr/>
        </p:nvSpPr>
        <p:spPr>
          <a:xfrm>
            <a:off x="1055550" y="2396800"/>
            <a:ext cx="1492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800"/>
              </a:spcAft>
              <a:buNone/>
            </a:pPr>
            <a:r>
              <a:rPr lang="en-GB" sz="1600" b="1">
                <a:solidFill>
                  <a:schemeClr val="dk1"/>
                </a:solidFill>
              </a:rPr>
              <a:t>CDIOs</a:t>
            </a:r>
            <a:endParaRPr/>
          </a:p>
        </p:txBody>
      </p:sp>
      <p:sp>
        <p:nvSpPr>
          <p:cNvPr id="688" name="Google Shape;688;p91"/>
          <p:cNvSpPr/>
          <p:nvPr/>
        </p:nvSpPr>
        <p:spPr>
          <a:xfrm>
            <a:off x="2623952" y="2385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689" name="Google Shape;689;p91"/>
          <p:cNvSpPr txBox="1"/>
          <p:nvPr/>
        </p:nvSpPr>
        <p:spPr>
          <a:xfrm>
            <a:off x="3154350" y="2396800"/>
            <a:ext cx="1492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800"/>
              </a:spcAft>
              <a:buNone/>
            </a:pPr>
            <a:r>
              <a:rPr lang="en-GB" sz="1600" b="1">
                <a:solidFill>
                  <a:schemeClr val="dk1"/>
                </a:solidFill>
              </a:rPr>
              <a:t>CTOs</a:t>
            </a:r>
            <a:endParaRPr/>
          </a:p>
        </p:txBody>
      </p:sp>
      <p:sp>
        <p:nvSpPr>
          <p:cNvPr id="690" name="Google Shape;690;p91"/>
          <p:cNvSpPr/>
          <p:nvPr/>
        </p:nvSpPr>
        <p:spPr>
          <a:xfrm>
            <a:off x="4722752" y="2385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691" name="Google Shape;691;p91"/>
          <p:cNvSpPr txBox="1"/>
          <p:nvPr/>
        </p:nvSpPr>
        <p:spPr>
          <a:xfrm>
            <a:off x="5253150" y="2396800"/>
            <a:ext cx="1492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800"/>
              </a:spcAft>
              <a:buNone/>
            </a:pPr>
            <a:r>
              <a:rPr lang="en-GB" sz="1600" b="1">
                <a:solidFill>
                  <a:schemeClr val="dk1"/>
                </a:solidFill>
              </a:rPr>
              <a:t>CISOs</a:t>
            </a:r>
            <a:endParaRPr/>
          </a:p>
        </p:txBody>
      </p:sp>
      <p:sp>
        <p:nvSpPr>
          <p:cNvPr id="692" name="Google Shape;692;p91"/>
          <p:cNvSpPr/>
          <p:nvPr/>
        </p:nvSpPr>
        <p:spPr>
          <a:xfrm>
            <a:off x="6821552" y="2385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693" name="Google Shape;693;p91"/>
          <p:cNvSpPr txBox="1"/>
          <p:nvPr/>
        </p:nvSpPr>
        <p:spPr>
          <a:xfrm>
            <a:off x="7351950" y="2396800"/>
            <a:ext cx="1492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800"/>
              </a:spcAft>
              <a:buNone/>
            </a:pPr>
            <a:r>
              <a:rPr lang="en-GB" sz="1600" b="1">
                <a:solidFill>
                  <a:schemeClr val="dk1"/>
                </a:solidFill>
              </a:rPr>
              <a:t>SROs</a:t>
            </a:r>
            <a:endParaRPr sz="1600" b="1">
              <a:solidFill>
                <a:schemeClr val="dk1"/>
              </a:solidFill>
            </a:endParaRPr>
          </a:p>
        </p:txBody>
      </p:sp>
      <p:pic>
        <p:nvPicPr>
          <p:cNvPr id="694" name="Google Shape;694;p91"/>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sp>
        <p:nvSpPr>
          <p:cNvPr id="695" name="Google Shape;695;p91"/>
          <p:cNvSpPr txBox="1"/>
          <p:nvPr/>
        </p:nvSpPr>
        <p:spPr>
          <a:xfrm>
            <a:off x="576275" y="2883650"/>
            <a:ext cx="1971600" cy="17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n-GB" sz="1200" b="1">
                <a:solidFill>
                  <a:schemeClr val="dk1"/>
                </a:solidFill>
              </a:rPr>
              <a:t>Integration of Secure by Design into the digital strategy and instilling a security conscious culture.</a:t>
            </a:r>
            <a:endParaRPr sz="1200" b="1">
              <a:solidFill>
                <a:schemeClr val="dk1"/>
              </a:solidFill>
            </a:endParaRPr>
          </a:p>
          <a:p>
            <a:pPr marL="0" lvl="0" indent="0" algn="l" rtl="0">
              <a:lnSpc>
                <a:spcPct val="115000"/>
              </a:lnSpc>
              <a:spcBef>
                <a:spcPts val="800"/>
              </a:spcBef>
              <a:spcAft>
                <a:spcPts val="800"/>
              </a:spcAft>
              <a:buNone/>
            </a:pPr>
            <a:r>
              <a:rPr lang="en-GB" sz="1200">
                <a:solidFill>
                  <a:schemeClr val="dk1"/>
                </a:solidFill>
              </a:rPr>
              <a:t>Adding Secure by Design into policies and practices. </a:t>
            </a:r>
            <a:endParaRPr sz="1200">
              <a:solidFill>
                <a:schemeClr val="dk1"/>
              </a:solidFill>
            </a:endParaRPr>
          </a:p>
        </p:txBody>
      </p:sp>
      <p:sp>
        <p:nvSpPr>
          <p:cNvPr id="696" name="Google Shape;696;p91"/>
          <p:cNvSpPr txBox="1"/>
          <p:nvPr/>
        </p:nvSpPr>
        <p:spPr>
          <a:xfrm>
            <a:off x="2547750" y="2883650"/>
            <a:ext cx="2098800" cy="153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GB" sz="1200" b="1">
                <a:solidFill>
                  <a:schemeClr val="dk1"/>
                </a:solidFill>
              </a:rPr>
              <a:t>Making Secure by Design a key component of service delivery.</a:t>
            </a:r>
            <a:endParaRPr sz="1200" b="1">
              <a:solidFill>
                <a:schemeClr val="dk1"/>
              </a:solidFill>
            </a:endParaRPr>
          </a:p>
          <a:p>
            <a:pPr marL="0" lvl="0" indent="0" algn="l" rtl="0">
              <a:lnSpc>
                <a:spcPct val="115000"/>
              </a:lnSpc>
              <a:spcBef>
                <a:spcPts val="800"/>
              </a:spcBef>
              <a:spcAft>
                <a:spcPts val="800"/>
              </a:spcAft>
              <a:buNone/>
            </a:pPr>
            <a:r>
              <a:rPr lang="en-GB" sz="1200">
                <a:solidFill>
                  <a:schemeClr val="dk1"/>
                </a:solidFill>
              </a:rPr>
              <a:t>Actively supporting delivery teams with technical guidance. </a:t>
            </a:r>
            <a:endParaRPr sz="1200">
              <a:solidFill>
                <a:schemeClr val="dk1"/>
              </a:solidFill>
            </a:endParaRPr>
          </a:p>
        </p:txBody>
      </p:sp>
      <p:sp>
        <p:nvSpPr>
          <p:cNvPr id="697" name="Google Shape;697;p91"/>
          <p:cNvSpPr txBox="1"/>
          <p:nvPr/>
        </p:nvSpPr>
        <p:spPr>
          <a:xfrm>
            <a:off x="4646550" y="2883650"/>
            <a:ext cx="2098800" cy="153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GB" sz="1200" b="1">
                <a:solidFill>
                  <a:schemeClr val="dk1"/>
                </a:solidFill>
              </a:rPr>
              <a:t>Cultivating a positive security culture across the organisation.</a:t>
            </a:r>
            <a:endParaRPr sz="1200" b="1">
              <a:solidFill>
                <a:schemeClr val="dk1"/>
              </a:solidFill>
            </a:endParaRPr>
          </a:p>
          <a:p>
            <a:pPr marL="0" lvl="0" indent="0" algn="l" rtl="0">
              <a:lnSpc>
                <a:spcPct val="115000"/>
              </a:lnSpc>
              <a:spcBef>
                <a:spcPts val="800"/>
              </a:spcBef>
              <a:spcAft>
                <a:spcPts val="800"/>
              </a:spcAft>
              <a:buNone/>
            </a:pPr>
            <a:r>
              <a:rPr lang="en-GB" sz="1200">
                <a:solidFill>
                  <a:schemeClr val="dk1"/>
                </a:solidFill>
              </a:rPr>
              <a:t>Ensuring cyber security SMEs continuously engage with project delivery teams.</a:t>
            </a:r>
            <a:endParaRPr sz="1200">
              <a:solidFill>
                <a:schemeClr val="dk1"/>
              </a:solidFill>
            </a:endParaRPr>
          </a:p>
        </p:txBody>
      </p:sp>
      <p:sp>
        <p:nvSpPr>
          <p:cNvPr id="698" name="Google Shape;698;p91"/>
          <p:cNvSpPr txBox="1"/>
          <p:nvPr/>
        </p:nvSpPr>
        <p:spPr>
          <a:xfrm>
            <a:off x="6821550" y="2883650"/>
            <a:ext cx="2022600" cy="1746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GB" sz="1200" b="1">
                <a:solidFill>
                  <a:schemeClr val="dk1"/>
                </a:solidFill>
              </a:rPr>
              <a:t>Ensuring Secure by Design is implemented at project level within digital delivery.</a:t>
            </a:r>
            <a:endParaRPr sz="1200" b="1">
              <a:solidFill>
                <a:schemeClr val="dk1"/>
              </a:solidFill>
            </a:endParaRPr>
          </a:p>
          <a:p>
            <a:pPr marL="0" lvl="0" indent="0" algn="l" rtl="0">
              <a:lnSpc>
                <a:spcPct val="115000"/>
              </a:lnSpc>
              <a:spcBef>
                <a:spcPts val="800"/>
              </a:spcBef>
              <a:spcAft>
                <a:spcPts val="800"/>
              </a:spcAft>
              <a:buNone/>
            </a:pPr>
            <a:r>
              <a:rPr lang="en-GB" sz="1200">
                <a:solidFill>
                  <a:schemeClr val="dk1"/>
                </a:solidFill>
              </a:rPr>
              <a:t>Accountable for risk management decisions and direction.</a:t>
            </a:r>
            <a:endParaRPr sz="1200">
              <a:solidFill>
                <a:schemeClr val="dk1"/>
              </a:solidFill>
            </a:endParaRPr>
          </a:p>
        </p:txBody>
      </p:sp>
      <p:grpSp>
        <p:nvGrpSpPr>
          <p:cNvPr id="699" name="Google Shape;699;p91"/>
          <p:cNvGrpSpPr/>
          <p:nvPr/>
        </p:nvGrpSpPr>
        <p:grpSpPr>
          <a:xfrm>
            <a:off x="2710045" y="2471665"/>
            <a:ext cx="282013" cy="281350"/>
            <a:chOff x="3579812" y="6629401"/>
            <a:chExt cx="765300" cy="763500"/>
          </a:xfrm>
        </p:grpSpPr>
        <p:sp>
          <p:nvSpPr>
            <p:cNvPr id="700" name="Google Shape;700;p91"/>
            <p:cNvSpPr/>
            <p:nvPr/>
          </p:nvSpPr>
          <p:spPr>
            <a:xfrm>
              <a:off x="3810000" y="6858001"/>
              <a:ext cx="304800" cy="306300"/>
            </a:xfrm>
            <a:custGeom>
              <a:avLst/>
              <a:gdLst/>
              <a:ahLst/>
              <a:cxnLst/>
              <a:rect l="l" t="t" r="r" b="b"/>
              <a:pathLst>
                <a:path w="120000" h="120000" extrusionOk="0">
                  <a:moveTo>
                    <a:pt x="60000" y="120000"/>
                  </a:moveTo>
                  <a:cubicBezTo>
                    <a:pt x="26250" y="120000"/>
                    <a:pt x="0" y="92500"/>
                    <a:pt x="0" y="60000"/>
                  </a:cubicBezTo>
                  <a:cubicBezTo>
                    <a:pt x="0" y="26250"/>
                    <a:pt x="26250" y="0"/>
                    <a:pt x="60000" y="0"/>
                  </a:cubicBezTo>
                  <a:cubicBezTo>
                    <a:pt x="92500" y="0"/>
                    <a:pt x="120000" y="26250"/>
                    <a:pt x="120000" y="60000"/>
                  </a:cubicBezTo>
                  <a:cubicBezTo>
                    <a:pt x="120000" y="92500"/>
                    <a:pt x="92500" y="120000"/>
                    <a:pt x="60000" y="120000"/>
                  </a:cubicBezTo>
                  <a:close/>
                  <a:moveTo>
                    <a:pt x="60000" y="10000"/>
                  </a:moveTo>
                  <a:cubicBezTo>
                    <a:pt x="31250" y="10000"/>
                    <a:pt x="10000" y="32500"/>
                    <a:pt x="10000" y="60000"/>
                  </a:cubicBezTo>
                  <a:cubicBezTo>
                    <a:pt x="10000" y="87500"/>
                    <a:pt x="31250" y="110000"/>
                    <a:pt x="60000" y="110000"/>
                  </a:cubicBezTo>
                  <a:cubicBezTo>
                    <a:pt x="87500" y="110000"/>
                    <a:pt x="110000" y="87500"/>
                    <a:pt x="110000" y="60000"/>
                  </a:cubicBezTo>
                  <a:cubicBezTo>
                    <a:pt x="110000" y="32500"/>
                    <a:pt x="87500" y="10000"/>
                    <a:pt x="60000" y="1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01" name="Google Shape;701;p91"/>
            <p:cNvSpPr/>
            <p:nvPr/>
          </p:nvSpPr>
          <p:spPr>
            <a:xfrm>
              <a:off x="3579812" y="6629401"/>
              <a:ext cx="765300" cy="763500"/>
            </a:xfrm>
            <a:custGeom>
              <a:avLst/>
              <a:gdLst/>
              <a:ahLst/>
              <a:cxnLst/>
              <a:rect l="l" t="t" r="r" b="b"/>
              <a:pathLst>
                <a:path w="120000" h="120000" extrusionOk="0">
                  <a:moveTo>
                    <a:pt x="52500" y="120000"/>
                  </a:moveTo>
                  <a:cubicBezTo>
                    <a:pt x="51500" y="120000"/>
                    <a:pt x="51000" y="119500"/>
                    <a:pt x="50500" y="118500"/>
                  </a:cubicBezTo>
                  <a:cubicBezTo>
                    <a:pt x="48500" y="104000"/>
                    <a:pt x="48500" y="104000"/>
                    <a:pt x="48500" y="104000"/>
                  </a:cubicBezTo>
                  <a:cubicBezTo>
                    <a:pt x="44500" y="103000"/>
                    <a:pt x="40500" y="101500"/>
                    <a:pt x="37000" y="99500"/>
                  </a:cubicBezTo>
                  <a:cubicBezTo>
                    <a:pt x="25500" y="108000"/>
                    <a:pt x="25500" y="108000"/>
                    <a:pt x="25500" y="108000"/>
                  </a:cubicBezTo>
                  <a:cubicBezTo>
                    <a:pt x="25000" y="108500"/>
                    <a:pt x="24000" y="108500"/>
                    <a:pt x="23000" y="108000"/>
                  </a:cubicBezTo>
                  <a:cubicBezTo>
                    <a:pt x="12500" y="97000"/>
                    <a:pt x="12500" y="97000"/>
                    <a:pt x="12500" y="97000"/>
                  </a:cubicBezTo>
                  <a:cubicBezTo>
                    <a:pt x="11500" y="96500"/>
                    <a:pt x="11500" y="95500"/>
                    <a:pt x="12000" y="94500"/>
                  </a:cubicBezTo>
                  <a:cubicBezTo>
                    <a:pt x="20500" y="83000"/>
                    <a:pt x="20500" y="83000"/>
                    <a:pt x="20500" y="83000"/>
                  </a:cubicBezTo>
                  <a:cubicBezTo>
                    <a:pt x="18500" y="79500"/>
                    <a:pt x="17000" y="75500"/>
                    <a:pt x="15500" y="71500"/>
                  </a:cubicBezTo>
                  <a:cubicBezTo>
                    <a:pt x="2000" y="69500"/>
                    <a:pt x="2000" y="69500"/>
                    <a:pt x="2000" y="69500"/>
                  </a:cubicBezTo>
                  <a:cubicBezTo>
                    <a:pt x="1000" y="69500"/>
                    <a:pt x="0" y="69000"/>
                    <a:pt x="0" y="67500"/>
                  </a:cubicBezTo>
                  <a:cubicBezTo>
                    <a:pt x="0" y="52500"/>
                    <a:pt x="0" y="52500"/>
                    <a:pt x="0" y="52500"/>
                  </a:cubicBezTo>
                  <a:cubicBezTo>
                    <a:pt x="0" y="51500"/>
                    <a:pt x="500" y="51000"/>
                    <a:pt x="1500" y="50500"/>
                  </a:cubicBezTo>
                  <a:cubicBezTo>
                    <a:pt x="16000" y="48500"/>
                    <a:pt x="16000" y="48500"/>
                    <a:pt x="16000" y="48500"/>
                  </a:cubicBezTo>
                  <a:cubicBezTo>
                    <a:pt x="17000" y="44500"/>
                    <a:pt x="18500" y="40500"/>
                    <a:pt x="20500" y="37000"/>
                  </a:cubicBezTo>
                  <a:cubicBezTo>
                    <a:pt x="12000" y="25500"/>
                    <a:pt x="12000" y="25500"/>
                    <a:pt x="12000" y="25500"/>
                  </a:cubicBezTo>
                  <a:cubicBezTo>
                    <a:pt x="11500" y="25000"/>
                    <a:pt x="11500" y="24000"/>
                    <a:pt x="12000" y="23000"/>
                  </a:cubicBezTo>
                  <a:cubicBezTo>
                    <a:pt x="23000" y="12500"/>
                    <a:pt x="23000" y="12500"/>
                    <a:pt x="23000" y="12500"/>
                  </a:cubicBezTo>
                  <a:cubicBezTo>
                    <a:pt x="23500" y="11500"/>
                    <a:pt x="24500" y="11500"/>
                    <a:pt x="25500" y="12000"/>
                  </a:cubicBezTo>
                  <a:cubicBezTo>
                    <a:pt x="37000" y="21000"/>
                    <a:pt x="37000" y="21000"/>
                    <a:pt x="37000" y="21000"/>
                  </a:cubicBezTo>
                  <a:cubicBezTo>
                    <a:pt x="40500" y="18500"/>
                    <a:pt x="44500" y="17000"/>
                    <a:pt x="48500" y="16000"/>
                  </a:cubicBezTo>
                  <a:cubicBezTo>
                    <a:pt x="50500" y="2000"/>
                    <a:pt x="50500" y="2000"/>
                    <a:pt x="50500" y="2000"/>
                  </a:cubicBezTo>
                  <a:cubicBezTo>
                    <a:pt x="50500" y="1000"/>
                    <a:pt x="51000" y="0"/>
                    <a:pt x="52000" y="0"/>
                  </a:cubicBezTo>
                  <a:cubicBezTo>
                    <a:pt x="67500" y="0"/>
                    <a:pt x="67500" y="0"/>
                    <a:pt x="67500" y="0"/>
                  </a:cubicBezTo>
                  <a:cubicBezTo>
                    <a:pt x="67500" y="0"/>
                    <a:pt x="67500" y="0"/>
                    <a:pt x="67500" y="0"/>
                  </a:cubicBezTo>
                  <a:cubicBezTo>
                    <a:pt x="68500" y="0"/>
                    <a:pt x="69000" y="500"/>
                    <a:pt x="69500" y="1500"/>
                  </a:cubicBezTo>
                  <a:cubicBezTo>
                    <a:pt x="71500" y="16000"/>
                    <a:pt x="71500" y="16000"/>
                    <a:pt x="71500" y="16000"/>
                  </a:cubicBezTo>
                  <a:cubicBezTo>
                    <a:pt x="75500" y="17000"/>
                    <a:pt x="79000" y="18500"/>
                    <a:pt x="83000" y="20500"/>
                  </a:cubicBezTo>
                  <a:cubicBezTo>
                    <a:pt x="94500" y="12000"/>
                    <a:pt x="94500" y="12000"/>
                    <a:pt x="94500" y="12000"/>
                  </a:cubicBezTo>
                  <a:cubicBezTo>
                    <a:pt x="95000" y="11500"/>
                    <a:pt x="96000" y="11500"/>
                    <a:pt x="97000" y="12000"/>
                  </a:cubicBezTo>
                  <a:cubicBezTo>
                    <a:pt x="107500" y="23000"/>
                    <a:pt x="107500" y="23000"/>
                    <a:pt x="107500" y="23000"/>
                  </a:cubicBezTo>
                  <a:cubicBezTo>
                    <a:pt x="108500" y="23500"/>
                    <a:pt x="108500" y="24500"/>
                    <a:pt x="108000" y="25500"/>
                  </a:cubicBezTo>
                  <a:cubicBezTo>
                    <a:pt x="99000" y="37000"/>
                    <a:pt x="99000" y="37000"/>
                    <a:pt x="99000" y="37000"/>
                  </a:cubicBezTo>
                  <a:cubicBezTo>
                    <a:pt x="101500" y="40500"/>
                    <a:pt x="103000" y="44500"/>
                    <a:pt x="104000" y="48500"/>
                  </a:cubicBezTo>
                  <a:cubicBezTo>
                    <a:pt x="118000" y="50500"/>
                    <a:pt x="118000" y="50500"/>
                    <a:pt x="118000" y="50500"/>
                  </a:cubicBezTo>
                  <a:cubicBezTo>
                    <a:pt x="119000" y="50500"/>
                    <a:pt x="120000" y="51500"/>
                    <a:pt x="120000" y="52500"/>
                  </a:cubicBezTo>
                  <a:cubicBezTo>
                    <a:pt x="120000" y="67500"/>
                    <a:pt x="120000" y="67500"/>
                    <a:pt x="120000" y="67500"/>
                  </a:cubicBezTo>
                  <a:cubicBezTo>
                    <a:pt x="120000" y="68500"/>
                    <a:pt x="119500" y="69000"/>
                    <a:pt x="118500" y="69500"/>
                  </a:cubicBezTo>
                  <a:cubicBezTo>
                    <a:pt x="104000" y="71500"/>
                    <a:pt x="104000" y="71500"/>
                    <a:pt x="104000" y="71500"/>
                  </a:cubicBezTo>
                  <a:cubicBezTo>
                    <a:pt x="103000" y="75500"/>
                    <a:pt x="101500" y="79500"/>
                    <a:pt x="99500" y="83000"/>
                  </a:cubicBezTo>
                  <a:cubicBezTo>
                    <a:pt x="108000" y="94500"/>
                    <a:pt x="108000" y="94500"/>
                    <a:pt x="108000" y="94500"/>
                  </a:cubicBezTo>
                  <a:cubicBezTo>
                    <a:pt x="108500" y="95000"/>
                    <a:pt x="108500" y="96000"/>
                    <a:pt x="108000" y="97000"/>
                  </a:cubicBezTo>
                  <a:cubicBezTo>
                    <a:pt x="97000" y="107500"/>
                    <a:pt x="97000" y="107500"/>
                    <a:pt x="97000" y="107500"/>
                  </a:cubicBezTo>
                  <a:cubicBezTo>
                    <a:pt x="96500" y="108500"/>
                    <a:pt x="95500" y="108500"/>
                    <a:pt x="94500" y="108000"/>
                  </a:cubicBezTo>
                  <a:cubicBezTo>
                    <a:pt x="83000" y="99500"/>
                    <a:pt x="83000" y="99500"/>
                    <a:pt x="83000" y="99500"/>
                  </a:cubicBezTo>
                  <a:cubicBezTo>
                    <a:pt x="79500" y="101500"/>
                    <a:pt x="75500" y="103000"/>
                    <a:pt x="71500" y="104000"/>
                  </a:cubicBezTo>
                  <a:cubicBezTo>
                    <a:pt x="69500" y="118000"/>
                    <a:pt x="69500" y="118000"/>
                    <a:pt x="69500" y="118000"/>
                  </a:cubicBezTo>
                  <a:cubicBezTo>
                    <a:pt x="69500" y="119000"/>
                    <a:pt x="69000" y="120000"/>
                    <a:pt x="68000" y="120000"/>
                  </a:cubicBezTo>
                  <a:cubicBezTo>
                    <a:pt x="52500" y="120000"/>
                    <a:pt x="52500" y="120000"/>
                    <a:pt x="52500" y="120000"/>
                  </a:cubicBezTo>
                  <a:cubicBezTo>
                    <a:pt x="52500" y="120000"/>
                    <a:pt x="52500" y="120000"/>
                    <a:pt x="52500" y="120000"/>
                  </a:cubicBezTo>
                  <a:close/>
                  <a:moveTo>
                    <a:pt x="37000" y="95000"/>
                  </a:moveTo>
                  <a:cubicBezTo>
                    <a:pt x="37500" y="95000"/>
                    <a:pt x="37500" y="95000"/>
                    <a:pt x="38000" y="95500"/>
                  </a:cubicBezTo>
                  <a:cubicBezTo>
                    <a:pt x="42000" y="98000"/>
                    <a:pt x="46000" y="99500"/>
                    <a:pt x="50500" y="100500"/>
                  </a:cubicBezTo>
                  <a:cubicBezTo>
                    <a:pt x="51500" y="101000"/>
                    <a:pt x="52000" y="101500"/>
                    <a:pt x="52500" y="102500"/>
                  </a:cubicBezTo>
                  <a:cubicBezTo>
                    <a:pt x="54500" y="116000"/>
                    <a:pt x="54500" y="116000"/>
                    <a:pt x="54500" y="116000"/>
                  </a:cubicBezTo>
                  <a:cubicBezTo>
                    <a:pt x="66000" y="116000"/>
                    <a:pt x="66000" y="116000"/>
                    <a:pt x="66000" y="116000"/>
                  </a:cubicBezTo>
                  <a:cubicBezTo>
                    <a:pt x="68000" y="102500"/>
                    <a:pt x="68000" y="102500"/>
                    <a:pt x="68000" y="102500"/>
                  </a:cubicBezTo>
                  <a:cubicBezTo>
                    <a:pt x="68000" y="101500"/>
                    <a:pt x="68500" y="101000"/>
                    <a:pt x="69500" y="100500"/>
                  </a:cubicBezTo>
                  <a:cubicBezTo>
                    <a:pt x="74000" y="99500"/>
                    <a:pt x="78000" y="98000"/>
                    <a:pt x="82000" y="95500"/>
                  </a:cubicBezTo>
                  <a:cubicBezTo>
                    <a:pt x="83000" y="95000"/>
                    <a:pt x="83500" y="95000"/>
                    <a:pt x="84500" y="95500"/>
                  </a:cubicBezTo>
                  <a:cubicBezTo>
                    <a:pt x="95500" y="103500"/>
                    <a:pt x="95500" y="103500"/>
                    <a:pt x="95500" y="103500"/>
                  </a:cubicBezTo>
                  <a:cubicBezTo>
                    <a:pt x="104000" y="95500"/>
                    <a:pt x="104000" y="95500"/>
                    <a:pt x="104000" y="95500"/>
                  </a:cubicBezTo>
                  <a:cubicBezTo>
                    <a:pt x="95500" y="84500"/>
                    <a:pt x="95500" y="84500"/>
                    <a:pt x="95500" y="84500"/>
                  </a:cubicBezTo>
                  <a:cubicBezTo>
                    <a:pt x="95000" y="83500"/>
                    <a:pt x="95000" y="83000"/>
                    <a:pt x="95500" y="82000"/>
                  </a:cubicBezTo>
                  <a:cubicBezTo>
                    <a:pt x="98000" y="78000"/>
                    <a:pt x="99500" y="74000"/>
                    <a:pt x="100500" y="69500"/>
                  </a:cubicBezTo>
                  <a:cubicBezTo>
                    <a:pt x="101000" y="68500"/>
                    <a:pt x="101500" y="68000"/>
                    <a:pt x="102500" y="68000"/>
                  </a:cubicBezTo>
                  <a:cubicBezTo>
                    <a:pt x="116000" y="65500"/>
                    <a:pt x="116000" y="65500"/>
                    <a:pt x="116000" y="65500"/>
                  </a:cubicBezTo>
                  <a:cubicBezTo>
                    <a:pt x="116000" y="54000"/>
                    <a:pt x="116000" y="54000"/>
                    <a:pt x="116000" y="54000"/>
                  </a:cubicBezTo>
                  <a:cubicBezTo>
                    <a:pt x="102000" y="52000"/>
                    <a:pt x="102000" y="52000"/>
                    <a:pt x="102000" y="52000"/>
                  </a:cubicBezTo>
                  <a:cubicBezTo>
                    <a:pt x="101500" y="52000"/>
                    <a:pt x="100500" y="51500"/>
                    <a:pt x="100500" y="50500"/>
                  </a:cubicBezTo>
                  <a:cubicBezTo>
                    <a:pt x="99500" y="46000"/>
                    <a:pt x="97500" y="42000"/>
                    <a:pt x="95000" y="38000"/>
                  </a:cubicBezTo>
                  <a:cubicBezTo>
                    <a:pt x="94500" y="37000"/>
                    <a:pt x="94500" y="36000"/>
                    <a:pt x="95000" y="35500"/>
                  </a:cubicBezTo>
                  <a:cubicBezTo>
                    <a:pt x="103500" y="24500"/>
                    <a:pt x="103500" y="24500"/>
                    <a:pt x="103500" y="24500"/>
                  </a:cubicBezTo>
                  <a:cubicBezTo>
                    <a:pt x="95500" y="16000"/>
                    <a:pt x="95500" y="16000"/>
                    <a:pt x="95500" y="16000"/>
                  </a:cubicBezTo>
                  <a:cubicBezTo>
                    <a:pt x="84000" y="24500"/>
                    <a:pt x="84000" y="24500"/>
                    <a:pt x="84000" y="24500"/>
                  </a:cubicBezTo>
                  <a:cubicBezTo>
                    <a:pt x="83500" y="25000"/>
                    <a:pt x="82500" y="25000"/>
                    <a:pt x="82000" y="25000"/>
                  </a:cubicBezTo>
                  <a:cubicBezTo>
                    <a:pt x="78000" y="22500"/>
                    <a:pt x="73500" y="20500"/>
                    <a:pt x="69000" y="19500"/>
                  </a:cubicBezTo>
                  <a:cubicBezTo>
                    <a:pt x="68500" y="19500"/>
                    <a:pt x="68000" y="18500"/>
                    <a:pt x="67500" y="18000"/>
                  </a:cubicBezTo>
                  <a:cubicBezTo>
                    <a:pt x="65500" y="4000"/>
                    <a:pt x="65500" y="4000"/>
                    <a:pt x="65500" y="4000"/>
                  </a:cubicBezTo>
                  <a:cubicBezTo>
                    <a:pt x="54000" y="4000"/>
                    <a:pt x="54000" y="4000"/>
                    <a:pt x="54000" y="4000"/>
                  </a:cubicBezTo>
                  <a:cubicBezTo>
                    <a:pt x="52000" y="18000"/>
                    <a:pt x="52000" y="18000"/>
                    <a:pt x="52000" y="18000"/>
                  </a:cubicBezTo>
                  <a:cubicBezTo>
                    <a:pt x="52000" y="18500"/>
                    <a:pt x="51500" y="19500"/>
                    <a:pt x="50500" y="19500"/>
                  </a:cubicBezTo>
                  <a:cubicBezTo>
                    <a:pt x="46000" y="20500"/>
                    <a:pt x="42000" y="22500"/>
                    <a:pt x="38000" y="25000"/>
                  </a:cubicBezTo>
                  <a:cubicBezTo>
                    <a:pt x="37000" y="25500"/>
                    <a:pt x="36000" y="25500"/>
                    <a:pt x="35500" y="25000"/>
                  </a:cubicBezTo>
                  <a:cubicBezTo>
                    <a:pt x="24500" y="16500"/>
                    <a:pt x="24500" y="16500"/>
                    <a:pt x="24500" y="16500"/>
                  </a:cubicBezTo>
                  <a:cubicBezTo>
                    <a:pt x="16000" y="24500"/>
                    <a:pt x="16000" y="24500"/>
                    <a:pt x="16000" y="24500"/>
                  </a:cubicBezTo>
                  <a:cubicBezTo>
                    <a:pt x="24500" y="35500"/>
                    <a:pt x="24500" y="35500"/>
                    <a:pt x="24500" y="35500"/>
                  </a:cubicBezTo>
                  <a:cubicBezTo>
                    <a:pt x="25000" y="36000"/>
                    <a:pt x="25500" y="37000"/>
                    <a:pt x="25000" y="38000"/>
                  </a:cubicBezTo>
                  <a:cubicBezTo>
                    <a:pt x="22500" y="42000"/>
                    <a:pt x="20500" y="46000"/>
                    <a:pt x="19500" y="51000"/>
                  </a:cubicBezTo>
                  <a:cubicBezTo>
                    <a:pt x="19000" y="51500"/>
                    <a:pt x="18500" y="52000"/>
                    <a:pt x="17500" y="52500"/>
                  </a:cubicBezTo>
                  <a:cubicBezTo>
                    <a:pt x="4000" y="54500"/>
                    <a:pt x="4000" y="54500"/>
                    <a:pt x="4000" y="54500"/>
                  </a:cubicBezTo>
                  <a:cubicBezTo>
                    <a:pt x="4000" y="66000"/>
                    <a:pt x="4000" y="66000"/>
                    <a:pt x="4000" y="66000"/>
                  </a:cubicBezTo>
                  <a:cubicBezTo>
                    <a:pt x="17500" y="67500"/>
                    <a:pt x="17500" y="67500"/>
                    <a:pt x="17500" y="67500"/>
                  </a:cubicBezTo>
                  <a:cubicBezTo>
                    <a:pt x="18500" y="68000"/>
                    <a:pt x="19000" y="68500"/>
                    <a:pt x="19500" y="69000"/>
                  </a:cubicBezTo>
                  <a:cubicBezTo>
                    <a:pt x="20500" y="74000"/>
                    <a:pt x="22000" y="78000"/>
                    <a:pt x="24500" y="82000"/>
                  </a:cubicBezTo>
                  <a:cubicBezTo>
                    <a:pt x="25000" y="83000"/>
                    <a:pt x="25000" y="83500"/>
                    <a:pt x="24500" y="84500"/>
                  </a:cubicBezTo>
                  <a:cubicBezTo>
                    <a:pt x="16500" y="95500"/>
                    <a:pt x="16500" y="95500"/>
                    <a:pt x="16500" y="95500"/>
                  </a:cubicBezTo>
                  <a:cubicBezTo>
                    <a:pt x="24500" y="104000"/>
                    <a:pt x="24500" y="104000"/>
                    <a:pt x="24500" y="104000"/>
                  </a:cubicBezTo>
                  <a:cubicBezTo>
                    <a:pt x="35500" y="95500"/>
                    <a:pt x="35500" y="95500"/>
                    <a:pt x="35500" y="95500"/>
                  </a:cubicBezTo>
                  <a:cubicBezTo>
                    <a:pt x="36000" y="95000"/>
                    <a:pt x="36500" y="95000"/>
                    <a:pt x="37000" y="95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02" name="Google Shape;702;p91"/>
          <p:cNvGrpSpPr/>
          <p:nvPr/>
        </p:nvGrpSpPr>
        <p:grpSpPr>
          <a:xfrm>
            <a:off x="4808849" y="2471960"/>
            <a:ext cx="282013" cy="280797"/>
            <a:chOff x="776284" y="1031875"/>
            <a:chExt cx="765300" cy="762000"/>
          </a:xfrm>
        </p:grpSpPr>
        <p:sp>
          <p:nvSpPr>
            <p:cNvPr id="703" name="Google Shape;703;p91"/>
            <p:cNvSpPr/>
            <p:nvPr/>
          </p:nvSpPr>
          <p:spPr>
            <a:xfrm>
              <a:off x="776284" y="1031875"/>
              <a:ext cx="765300" cy="762000"/>
            </a:xfrm>
            <a:custGeom>
              <a:avLst/>
              <a:gdLst/>
              <a:ahLst/>
              <a:cxnLst/>
              <a:rect l="l" t="t" r="r" b="b"/>
              <a:pathLst>
                <a:path w="120000" h="120000" extrusionOk="0">
                  <a:moveTo>
                    <a:pt x="60000" y="120000"/>
                  </a:moveTo>
                  <a:cubicBezTo>
                    <a:pt x="44000" y="120000"/>
                    <a:pt x="29000" y="114000"/>
                    <a:pt x="17500" y="102500"/>
                  </a:cubicBezTo>
                  <a:cubicBezTo>
                    <a:pt x="6000" y="91000"/>
                    <a:pt x="0" y="76000"/>
                    <a:pt x="0" y="60000"/>
                  </a:cubicBezTo>
                  <a:cubicBezTo>
                    <a:pt x="0" y="44000"/>
                    <a:pt x="6000" y="29000"/>
                    <a:pt x="17500" y="17500"/>
                  </a:cubicBezTo>
                  <a:cubicBezTo>
                    <a:pt x="29000" y="6000"/>
                    <a:pt x="44000" y="0"/>
                    <a:pt x="60000" y="0"/>
                  </a:cubicBezTo>
                  <a:cubicBezTo>
                    <a:pt x="76000" y="0"/>
                    <a:pt x="91000" y="6000"/>
                    <a:pt x="102500" y="17500"/>
                  </a:cubicBezTo>
                  <a:cubicBezTo>
                    <a:pt x="114000" y="29000"/>
                    <a:pt x="120000" y="44000"/>
                    <a:pt x="120000" y="60000"/>
                  </a:cubicBezTo>
                  <a:cubicBezTo>
                    <a:pt x="120000" y="76000"/>
                    <a:pt x="114000" y="91000"/>
                    <a:pt x="102500" y="102500"/>
                  </a:cubicBezTo>
                  <a:cubicBezTo>
                    <a:pt x="91000" y="114000"/>
                    <a:pt x="76000" y="120000"/>
                    <a:pt x="60000" y="120000"/>
                  </a:cubicBezTo>
                  <a:close/>
                  <a:moveTo>
                    <a:pt x="60000" y="4000"/>
                  </a:moveTo>
                  <a:cubicBezTo>
                    <a:pt x="45000" y="4000"/>
                    <a:pt x="31000" y="10000"/>
                    <a:pt x="20500" y="20500"/>
                  </a:cubicBezTo>
                  <a:cubicBezTo>
                    <a:pt x="10000" y="31000"/>
                    <a:pt x="4000" y="45000"/>
                    <a:pt x="4000" y="60000"/>
                  </a:cubicBezTo>
                  <a:cubicBezTo>
                    <a:pt x="4000" y="75000"/>
                    <a:pt x="10000" y="89000"/>
                    <a:pt x="20500" y="99500"/>
                  </a:cubicBezTo>
                  <a:cubicBezTo>
                    <a:pt x="31000" y="110000"/>
                    <a:pt x="45000" y="116000"/>
                    <a:pt x="60000" y="116000"/>
                  </a:cubicBezTo>
                  <a:cubicBezTo>
                    <a:pt x="75000" y="116000"/>
                    <a:pt x="89000" y="110000"/>
                    <a:pt x="99500" y="99500"/>
                  </a:cubicBezTo>
                  <a:cubicBezTo>
                    <a:pt x="110000" y="89000"/>
                    <a:pt x="116000" y="75000"/>
                    <a:pt x="116000" y="60000"/>
                  </a:cubicBezTo>
                  <a:cubicBezTo>
                    <a:pt x="116000" y="45000"/>
                    <a:pt x="110000" y="31000"/>
                    <a:pt x="99500" y="20500"/>
                  </a:cubicBezTo>
                  <a:cubicBezTo>
                    <a:pt x="89000" y="10000"/>
                    <a:pt x="75000" y="4000"/>
                    <a:pt x="60000" y="4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04" name="Google Shape;704;p91"/>
            <p:cNvSpPr/>
            <p:nvPr/>
          </p:nvSpPr>
          <p:spPr>
            <a:xfrm>
              <a:off x="1146172" y="1349375"/>
              <a:ext cx="25500" cy="279300"/>
            </a:xfrm>
            <a:custGeom>
              <a:avLst/>
              <a:gdLst/>
              <a:ahLst/>
              <a:cxnLst/>
              <a:rect l="l" t="t" r="r" b="b"/>
              <a:pathLst>
                <a:path w="120000" h="120000" extrusionOk="0">
                  <a:moveTo>
                    <a:pt x="60000" y="120000"/>
                  </a:moveTo>
                  <a:cubicBezTo>
                    <a:pt x="30000" y="120000"/>
                    <a:pt x="0" y="117272"/>
                    <a:pt x="0" y="114545"/>
                  </a:cubicBezTo>
                  <a:cubicBezTo>
                    <a:pt x="0" y="5454"/>
                    <a:pt x="0" y="5454"/>
                    <a:pt x="0" y="5454"/>
                  </a:cubicBezTo>
                  <a:cubicBezTo>
                    <a:pt x="0" y="2727"/>
                    <a:pt x="30000" y="0"/>
                    <a:pt x="60000" y="0"/>
                  </a:cubicBezTo>
                  <a:cubicBezTo>
                    <a:pt x="90000" y="0"/>
                    <a:pt x="120000" y="2727"/>
                    <a:pt x="120000" y="5454"/>
                  </a:cubicBezTo>
                  <a:cubicBezTo>
                    <a:pt x="120000" y="114545"/>
                    <a:pt x="120000" y="114545"/>
                    <a:pt x="120000" y="114545"/>
                  </a:cubicBezTo>
                  <a:cubicBezTo>
                    <a:pt x="120000" y="117272"/>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05" name="Google Shape;705;p91"/>
            <p:cNvSpPr/>
            <p:nvPr/>
          </p:nvSpPr>
          <p:spPr>
            <a:xfrm>
              <a:off x="1095372" y="1349375"/>
              <a:ext cx="76200" cy="25500"/>
            </a:xfrm>
            <a:custGeom>
              <a:avLst/>
              <a:gdLst/>
              <a:ahLst/>
              <a:cxnLst/>
              <a:rect l="l" t="t" r="r" b="b"/>
              <a:pathLst>
                <a:path w="120000" h="120000" extrusionOk="0">
                  <a:moveTo>
                    <a:pt x="100000" y="120000"/>
                  </a:moveTo>
                  <a:cubicBezTo>
                    <a:pt x="20000" y="120000"/>
                    <a:pt x="20000" y="120000"/>
                    <a:pt x="20000" y="120000"/>
                  </a:cubicBezTo>
                  <a:cubicBezTo>
                    <a:pt x="10000" y="120000"/>
                    <a:pt x="0" y="90000"/>
                    <a:pt x="0" y="60000"/>
                  </a:cubicBezTo>
                  <a:cubicBezTo>
                    <a:pt x="0" y="30000"/>
                    <a:pt x="10000" y="0"/>
                    <a:pt x="20000" y="0"/>
                  </a:cubicBezTo>
                  <a:cubicBezTo>
                    <a:pt x="100000" y="0"/>
                    <a:pt x="100000" y="0"/>
                    <a:pt x="100000" y="0"/>
                  </a:cubicBezTo>
                  <a:cubicBezTo>
                    <a:pt x="110000" y="0"/>
                    <a:pt x="120000" y="30000"/>
                    <a:pt x="120000" y="60000"/>
                  </a:cubicBezTo>
                  <a:cubicBezTo>
                    <a:pt x="120000" y="90000"/>
                    <a:pt x="110000" y="120000"/>
                    <a:pt x="10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06" name="Google Shape;706;p91"/>
            <p:cNvSpPr/>
            <p:nvPr/>
          </p:nvSpPr>
          <p:spPr>
            <a:xfrm>
              <a:off x="1095372" y="1349375"/>
              <a:ext cx="76200" cy="25500"/>
            </a:xfrm>
            <a:custGeom>
              <a:avLst/>
              <a:gdLst/>
              <a:ahLst/>
              <a:cxnLst/>
              <a:rect l="l" t="t" r="r" b="b"/>
              <a:pathLst>
                <a:path w="120000" h="120000" extrusionOk="0">
                  <a:moveTo>
                    <a:pt x="100000" y="120000"/>
                  </a:moveTo>
                  <a:cubicBezTo>
                    <a:pt x="20000" y="120000"/>
                    <a:pt x="20000" y="120000"/>
                    <a:pt x="20000" y="120000"/>
                  </a:cubicBezTo>
                  <a:cubicBezTo>
                    <a:pt x="10000" y="120000"/>
                    <a:pt x="0" y="90000"/>
                    <a:pt x="0" y="60000"/>
                  </a:cubicBezTo>
                  <a:cubicBezTo>
                    <a:pt x="0" y="30000"/>
                    <a:pt x="10000" y="0"/>
                    <a:pt x="20000" y="0"/>
                  </a:cubicBezTo>
                  <a:cubicBezTo>
                    <a:pt x="100000" y="0"/>
                    <a:pt x="100000" y="0"/>
                    <a:pt x="100000" y="0"/>
                  </a:cubicBezTo>
                  <a:cubicBezTo>
                    <a:pt x="110000" y="0"/>
                    <a:pt x="120000" y="30000"/>
                    <a:pt x="120000" y="60000"/>
                  </a:cubicBezTo>
                  <a:cubicBezTo>
                    <a:pt x="120000" y="90000"/>
                    <a:pt x="110000" y="120000"/>
                    <a:pt x="10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07" name="Google Shape;707;p91"/>
            <p:cNvSpPr/>
            <p:nvPr/>
          </p:nvSpPr>
          <p:spPr>
            <a:xfrm>
              <a:off x="1095372" y="1603375"/>
              <a:ext cx="126900" cy="25500"/>
            </a:xfrm>
            <a:custGeom>
              <a:avLst/>
              <a:gdLst/>
              <a:ahLst/>
              <a:cxnLst/>
              <a:rect l="l" t="t" r="r" b="b"/>
              <a:pathLst>
                <a:path w="120000" h="120000" extrusionOk="0">
                  <a:moveTo>
                    <a:pt x="108000" y="120000"/>
                  </a:moveTo>
                  <a:cubicBezTo>
                    <a:pt x="12000" y="120000"/>
                    <a:pt x="12000" y="120000"/>
                    <a:pt x="12000" y="120000"/>
                  </a:cubicBezTo>
                  <a:cubicBezTo>
                    <a:pt x="6000" y="120000"/>
                    <a:pt x="0" y="90000"/>
                    <a:pt x="0" y="60000"/>
                  </a:cubicBezTo>
                  <a:cubicBezTo>
                    <a:pt x="0" y="30000"/>
                    <a:pt x="6000" y="0"/>
                    <a:pt x="12000" y="0"/>
                  </a:cubicBezTo>
                  <a:cubicBezTo>
                    <a:pt x="108000" y="0"/>
                    <a:pt x="108000" y="0"/>
                    <a:pt x="108000" y="0"/>
                  </a:cubicBezTo>
                  <a:cubicBezTo>
                    <a:pt x="114000" y="0"/>
                    <a:pt x="120000" y="30000"/>
                    <a:pt x="120000" y="60000"/>
                  </a:cubicBezTo>
                  <a:cubicBezTo>
                    <a:pt x="120000" y="90000"/>
                    <a:pt x="114000" y="120000"/>
                    <a:pt x="108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08" name="Google Shape;708;p91"/>
            <p:cNvSpPr/>
            <p:nvPr/>
          </p:nvSpPr>
          <p:spPr>
            <a:xfrm>
              <a:off x="1108072" y="1184275"/>
              <a:ext cx="101700" cy="101700"/>
            </a:xfrm>
            <a:custGeom>
              <a:avLst/>
              <a:gdLst/>
              <a:ahLst/>
              <a:cxnLst/>
              <a:rect l="l" t="t" r="r" b="b"/>
              <a:pathLst>
                <a:path w="120000" h="120000" extrusionOk="0">
                  <a:moveTo>
                    <a:pt x="60000" y="120000"/>
                  </a:moveTo>
                  <a:cubicBezTo>
                    <a:pt x="26250" y="120000"/>
                    <a:pt x="0" y="93750"/>
                    <a:pt x="0" y="60000"/>
                  </a:cubicBezTo>
                  <a:cubicBezTo>
                    <a:pt x="0" y="26250"/>
                    <a:pt x="26250" y="0"/>
                    <a:pt x="60000" y="0"/>
                  </a:cubicBezTo>
                  <a:cubicBezTo>
                    <a:pt x="93750" y="0"/>
                    <a:pt x="120000" y="26250"/>
                    <a:pt x="120000" y="60000"/>
                  </a:cubicBezTo>
                  <a:cubicBezTo>
                    <a:pt x="120000" y="93750"/>
                    <a:pt x="93750" y="120000"/>
                    <a:pt x="60000" y="120000"/>
                  </a:cubicBezTo>
                  <a:close/>
                  <a:moveTo>
                    <a:pt x="60000" y="30000"/>
                  </a:moveTo>
                  <a:cubicBezTo>
                    <a:pt x="45000" y="30000"/>
                    <a:pt x="30000" y="45000"/>
                    <a:pt x="30000" y="60000"/>
                  </a:cubicBezTo>
                  <a:cubicBezTo>
                    <a:pt x="30000" y="75000"/>
                    <a:pt x="45000" y="90000"/>
                    <a:pt x="60000" y="90000"/>
                  </a:cubicBezTo>
                  <a:cubicBezTo>
                    <a:pt x="75000" y="90000"/>
                    <a:pt x="90000" y="75000"/>
                    <a:pt x="90000" y="60000"/>
                  </a:cubicBezTo>
                  <a:cubicBezTo>
                    <a:pt x="90000" y="45000"/>
                    <a:pt x="75000" y="30000"/>
                    <a:pt x="60000" y="3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09" name="Google Shape;709;p91"/>
          <p:cNvGrpSpPr/>
          <p:nvPr/>
        </p:nvGrpSpPr>
        <p:grpSpPr>
          <a:xfrm>
            <a:off x="611251" y="2470978"/>
            <a:ext cx="282004" cy="282744"/>
            <a:chOff x="5100870" y="2699654"/>
            <a:chExt cx="412830" cy="413913"/>
          </a:xfrm>
        </p:grpSpPr>
        <p:sp>
          <p:nvSpPr>
            <p:cNvPr id="710" name="Google Shape;710;p91"/>
            <p:cNvSpPr/>
            <p:nvPr/>
          </p:nvSpPr>
          <p:spPr>
            <a:xfrm>
              <a:off x="5230230" y="2701367"/>
              <a:ext cx="154200" cy="61800"/>
            </a:xfrm>
            <a:custGeom>
              <a:avLst/>
              <a:gdLst/>
              <a:ahLst/>
              <a:cxnLst/>
              <a:rect l="l" t="t" r="r" b="b"/>
              <a:pathLst>
                <a:path w="120000" h="120000" extrusionOk="0">
                  <a:moveTo>
                    <a:pt x="6666" y="120000"/>
                  </a:moveTo>
                  <a:cubicBezTo>
                    <a:pt x="4000" y="120000"/>
                    <a:pt x="2666" y="116666"/>
                    <a:pt x="1333" y="110000"/>
                  </a:cubicBezTo>
                  <a:cubicBezTo>
                    <a:pt x="0" y="103333"/>
                    <a:pt x="2666" y="96666"/>
                    <a:pt x="5333" y="93333"/>
                  </a:cubicBezTo>
                  <a:cubicBezTo>
                    <a:pt x="112000" y="0"/>
                    <a:pt x="112000" y="0"/>
                    <a:pt x="112000" y="0"/>
                  </a:cubicBezTo>
                  <a:cubicBezTo>
                    <a:pt x="114666" y="0"/>
                    <a:pt x="117333" y="3333"/>
                    <a:pt x="118666" y="10000"/>
                  </a:cubicBezTo>
                  <a:cubicBezTo>
                    <a:pt x="120000" y="16666"/>
                    <a:pt x="117333" y="23333"/>
                    <a:pt x="114666" y="26666"/>
                  </a:cubicBezTo>
                  <a:cubicBezTo>
                    <a:pt x="8000" y="120000"/>
                    <a:pt x="8000" y="120000"/>
                    <a:pt x="8000" y="120000"/>
                  </a:cubicBezTo>
                  <a:cubicBezTo>
                    <a:pt x="8000" y="120000"/>
                    <a:pt x="6666" y="120000"/>
                    <a:pt x="6666"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nvGrpSpPr>
            <p:cNvPr id="711" name="Google Shape;711;p91"/>
            <p:cNvGrpSpPr/>
            <p:nvPr/>
          </p:nvGrpSpPr>
          <p:grpSpPr>
            <a:xfrm>
              <a:off x="5100870" y="2699654"/>
              <a:ext cx="412830" cy="413913"/>
              <a:chOff x="5100870" y="2699654"/>
              <a:chExt cx="412830" cy="413913"/>
            </a:xfrm>
          </p:grpSpPr>
          <p:sp>
            <p:nvSpPr>
              <p:cNvPr id="712" name="Google Shape;712;p91"/>
              <p:cNvSpPr/>
              <p:nvPr/>
            </p:nvSpPr>
            <p:spPr>
              <a:xfrm>
                <a:off x="5100870" y="2701367"/>
                <a:ext cx="146400" cy="412200"/>
              </a:xfrm>
              <a:custGeom>
                <a:avLst/>
                <a:gdLst/>
                <a:ahLst/>
                <a:cxnLst/>
                <a:rect l="l" t="t" r="r" b="b"/>
                <a:pathLst>
                  <a:path w="120000" h="120000" extrusionOk="0">
                    <a:moveTo>
                      <a:pt x="112941" y="120000"/>
                    </a:moveTo>
                    <a:cubicBezTo>
                      <a:pt x="112941" y="120000"/>
                      <a:pt x="111529" y="120000"/>
                      <a:pt x="111529" y="120000"/>
                    </a:cubicBezTo>
                    <a:cubicBezTo>
                      <a:pt x="4235" y="106000"/>
                      <a:pt x="4235" y="106000"/>
                      <a:pt x="4235" y="106000"/>
                    </a:cubicBezTo>
                    <a:cubicBezTo>
                      <a:pt x="1411" y="105500"/>
                      <a:pt x="0" y="105000"/>
                      <a:pt x="0" y="104000"/>
                    </a:cubicBezTo>
                    <a:cubicBezTo>
                      <a:pt x="0" y="2000"/>
                      <a:pt x="0" y="2000"/>
                      <a:pt x="0" y="2000"/>
                    </a:cubicBezTo>
                    <a:cubicBezTo>
                      <a:pt x="0" y="1500"/>
                      <a:pt x="1411" y="500"/>
                      <a:pt x="2823" y="500"/>
                    </a:cubicBezTo>
                    <a:cubicBezTo>
                      <a:pt x="4235" y="0"/>
                      <a:pt x="5647" y="0"/>
                      <a:pt x="7058" y="0"/>
                    </a:cubicBezTo>
                    <a:cubicBezTo>
                      <a:pt x="114352" y="14000"/>
                      <a:pt x="114352" y="14000"/>
                      <a:pt x="114352" y="14000"/>
                    </a:cubicBezTo>
                    <a:cubicBezTo>
                      <a:pt x="117176" y="14500"/>
                      <a:pt x="120000" y="15500"/>
                      <a:pt x="118588" y="16500"/>
                    </a:cubicBezTo>
                    <a:cubicBezTo>
                      <a:pt x="117176" y="17500"/>
                      <a:pt x="114352" y="18500"/>
                      <a:pt x="111529" y="18000"/>
                    </a:cubicBezTo>
                    <a:cubicBezTo>
                      <a:pt x="11294" y="5000"/>
                      <a:pt x="11294" y="5000"/>
                      <a:pt x="11294" y="5000"/>
                    </a:cubicBezTo>
                    <a:cubicBezTo>
                      <a:pt x="11294" y="102500"/>
                      <a:pt x="11294" y="102500"/>
                      <a:pt x="11294" y="102500"/>
                    </a:cubicBezTo>
                    <a:cubicBezTo>
                      <a:pt x="114352" y="116000"/>
                      <a:pt x="114352" y="116000"/>
                      <a:pt x="114352" y="116000"/>
                    </a:cubicBezTo>
                    <a:cubicBezTo>
                      <a:pt x="117176" y="116500"/>
                      <a:pt x="120000" y="117500"/>
                      <a:pt x="118588" y="118500"/>
                    </a:cubicBezTo>
                    <a:cubicBezTo>
                      <a:pt x="117176" y="119500"/>
                      <a:pt x="115764" y="120000"/>
                      <a:pt x="112941"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13" name="Google Shape;713;p91"/>
              <p:cNvSpPr/>
              <p:nvPr/>
            </p:nvSpPr>
            <p:spPr>
              <a:xfrm>
                <a:off x="5367300" y="2699654"/>
                <a:ext cx="146400" cy="413700"/>
              </a:xfrm>
              <a:custGeom>
                <a:avLst/>
                <a:gdLst/>
                <a:ahLst/>
                <a:cxnLst/>
                <a:rect l="l" t="t" r="r" b="b"/>
                <a:pathLst>
                  <a:path w="120000" h="120000" extrusionOk="0">
                    <a:moveTo>
                      <a:pt x="114352" y="120000"/>
                    </a:moveTo>
                    <a:cubicBezTo>
                      <a:pt x="114352" y="120000"/>
                      <a:pt x="112941" y="120000"/>
                      <a:pt x="112941" y="120000"/>
                    </a:cubicBezTo>
                    <a:cubicBezTo>
                      <a:pt x="5647" y="106058"/>
                      <a:pt x="5647" y="106058"/>
                      <a:pt x="5647" y="106058"/>
                    </a:cubicBezTo>
                    <a:cubicBezTo>
                      <a:pt x="2823" y="105560"/>
                      <a:pt x="0" y="104564"/>
                      <a:pt x="1411" y="103568"/>
                    </a:cubicBezTo>
                    <a:cubicBezTo>
                      <a:pt x="2823" y="102572"/>
                      <a:pt x="5647" y="101576"/>
                      <a:pt x="8470" y="102074"/>
                    </a:cubicBezTo>
                    <a:cubicBezTo>
                      <a:pt x="108705" y="115020"/>
                      <a:pt x="108705" y="115020"/>
                      <a:pt x="108705" y="115020"/>
                    </a:cubicBezTo>
                    <a:cubicBezTo>
                      <a:pt x="108705" y="17925"/>
                      <a:pt x="108705" y="17925"/>
                      <a:pt x="108705" y="17925"/>
                    </a:cubicBezTo>
                    <a:cubicBezTo>
                      <a:pt x="5647" y="4481"/>
                      <a:pt x="5647" y="4481"/>
                      <a:pt x="5647" y="4481"/>
                    </a:cubicBezTo>
                    <a:cubicBezTo>
                      <a:pt x="2823" y="3983"/>
                      <a:pt x="0" y="2987"/>
                      <a:pt x="1411" y="1991"/>
                    </a:cubicBezTo>
                    <a:cubicBezTo>
                      <a:pt x="2823" y="995"/>
                      <a:pt x="5647" y="0"/>
                      <a:pt x="8470" y="497"/>
                    </a:cubicBezTo>
                    <a:cubicBezTo>
                      <a:pt x="115764" y="14439"/>
                      <a:pt x="115764" y="14439"/>
                      <a:pt x="115764" y="14439"/>
                    </a:cubicBezTo>
                    <a:cubicBezTo>
                      <a:pt x="118588" y="14937"/>
                      <a:pt x="120000" y="15435"/>
                      <a:pt x="120000" y="16431"/>
                    </a:cubicBezTo>
                    <a:cubicBezTo>
                      <a:pt x="120000" y="118008"/>
                      <a:pt x="120000" y="118008"/>
                      <a:pt x="120000" y="118008"/>
                    </a:cubicBezTo>
                    <a:cubicBezTo>
                      <a:pt x="120000" y="118506"/>
                      <a:pt x="118588" y="119502"/>
                      <a:pt x="117176" y="119502"/>
                    </a:cubicBezTo>
                    <a:cubicBezTo>
                      <a:pt x="117176" y="120000"/>
                      <a:pt x="115764" y="120000"/>
                      <a:pt x="114352"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14" name="Google Shape;714;p91"/>
              <p:cNvSpPr/>
              <p:nvPr/>
            </p:nvSpPr>
            <p:spPr>
              <a:xfrm>
                <a:off x="5230230" y="3051751"/>
                <a:ext cx="154200" cy="61800"/>
              </a:xfrm>
              <a:custGeom>
                <a:avLst/>
                <a:gdLst/>
                <a:ahLst/>
                <a:cxnLst/>
                <a:rect l="l" t="t" r="r" b="b"/>
                <a:pathLst>
                  <a:path w="120000" h="120000" extrusionOk="0">
                    <a:moveTo>
                      <a:pt x="6666" y="120000"/>
                    </a:moveTo>
                    <a:cubicBezTo>
                      <a:pt x="4000" y="120000"/>
                      <a:pt x="2666" y="116666"/>
                      <a:pt x="1333" y="110000"/>
                    </a:cubicBezTo>
                    <a:cubicBezTo>
                      <a:pt x="0" y="103333"/>
                      <a:pt x="2666" y="96666"/>
                      <a:pt x="5333" y="93333"/>
                    </a:cubicBezTo>
                    <a:cubicBezTo>
                      <a:pt x="112000" y="0"/>
                      <a:pt x="112000" y="0"/>
                      <a:pt x="112000" y="0"/>
                    </a:cubicBezTo>
                    <a:cubicBezTo>
                      <a:pt x="114666" y="0"/>
                      <a:pt x="117333" y="3333"/>
                      <a:pt x="118666" y="10000"/>
                    </a:cubicBezTo>
                    <a:cubicBezTo>
                      <a:pt x="120000" y="16666"/>
                      <a:pt x="117333" y="23333"/>
                      <a:pt x="114666" y="26666"/>
                    </a:cubicBezTo>
                    <a:cubicBezTo>
                      <a:pt x="8000" y="120000"/>
                      <a:pt x="8000" y="120000"/>
                      <a:pt x="8000" y="120000"/>
                    </a:cubicBezTo>
                    <a:cubicBezTo>
                      <a:pt x="8000" y="120000"/>
                      <a:pt x="6666" y="120000"/>
                      <a:pt x="6666"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15" name="Google Shape;715;p91"/>
              <p:cNvSpPr/>
              <p:nvPr/>
            </p:nvSpPr>
            <p:spPr>
              <a:xfrm>
                <a:off x="5231943" y="2749342"/>
                <a:ext cx="13800" cy="364200"/>
              </a:xfrm>
              <a:custGeom>
                <a:avLst/>
                <a:gdLst/>
                <a:ahLst/>
                <a:cxnLst/>
                <a:rect l="l" t="t" r="r" b="b"/>
                <a:pathLst>
                  <a:path w="120000" h="120000" extrusionOk="0">
                    <a:moveTo>
                      <a:pt x="60000" y="120000"/>
                    </a:moveTo>
                    <a:cubicBezTo>
                      <a:pt x="30000" y="120000"/>
                      <a:pt x="0" y="118867"/>
                      <a:pt x="0" y="117735"/>
                    </a:cubicBezTo>
                    <a:cubicBezTo>
                      <a:pt x="0" y="2264"/>
                      <a:pt x="0" y="2264"/>
                      <a:pt x="0" y="2264"/>
                    </a:cubicBezTo>
                    <a:cubicBezTo>
                      <a:pt x="0" y="1132"/>
                      <a:pt x="30000" y="0"/>
                      <a:pt x="60000" y="0"/>
                    </a:cubicBezTo>
                    <a:cubicBezTo>
                      <a:pt x="90000" y="0"/>
                      <a:pt x="120000" y="1132"/>
                      <a:pt x="120000" y="2264"/>
                    </a:cubicBezTo>
                    <a:cubicBezTo>
                      <a:pt x="120000" y="117735"/>
                      <a:pt x="120000" y="117735"/>
                      <a:pt x="120000" y="117735"/>
                    </a:cubicBezTo>
                    <a:cubicBezTo>
                      <a:pt x="120000" y="118867"/>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16" name="Google Shape;716;p91"/>
              <p:cNvSpPr/>
              <p:nvPr/>
            </p:nvSpPr>
            <p:spPr>
              <a:xfrm>
                <a:off x="5369012" y="2701367"/>
                <a:ext cx="13800" cy="364200"/>
              </a:xfrm>
              <a:custGeom>
                <a:avLst/>
                <a:gdLst/>
                <a:ahLst/>
                <a:cxnLst/>
                <a:rect l="l" t="t" r="r" b="b"/>
                <a:pathLst>
                  <a:path w="120000" h="120000" extrusionOk="0">
                    <a:moveTo>
                      <a:pt x="60000" y="120000"/>
                    </a:moveTo>
                    <a:cubicBezTo>
                      <a:pt x="30000" y="120000"/>
                      <a:pt x="0" y="118867"/>
                      <a:pt x="0" y="117735"/>
                    </a:cubicBezTo>
                    <a:cubicBezTo>
                      <a:pt x="0" y="2264"/>
                      <a:pt x="0" y="2264"/>
                      <a:pt x="0" y="2264"/>
                    </a:cubicBezTo>
                    <a:cubicBezTo>
                      <a:pt x="0" y="1132"/>
                      <a:pt x="30000" y="0"/>
                      <a:pt x="60000" y="0"/>
                    </a:cubicBezTo>
                    <a:cubicBezTo>
                      <a:pt x="90000" y="0"/>
                      <a:pt x="120000" y="1132"/>
                      <a:pt x="120000" y="2264"/>
                    </a:cubicBezTo>
                    <a:cubicBezTo>
                      <a:pt x="120000" y="117735"/>
                      <a:pt x="120000" y="117735"/>
                      <a:pt x="120000" y="117735"/>
                    </a:cubicBezTo>
                    <a:cubicBezTo>
                      <a:pt x="120000" y="118867"/>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grpSp>
        <p:nvGrpSpPr>
          <p:cNvPr id="717" name="Google Shape;717;p91"/>
          <p:cNvGrpSpPr/>
          <p:nvPr/>
        </p:nvGrpSpPr>
        <p:grpSpPr>
          <a:xfrm>
            <a:off x="6907649" y="2471669"/>
            <a:ext cx="282013" cy="281350"/>
            <a:chOff x="1225626" y="8170886"/>
            <a:chExt cx="765300" cy="763500"/>
          </a:xfrm>
        </p:grpSpPr>
        <p:sp>
          <p:nvSpPr>
            <p:cNvPr id="718" name="Google Shape;718;p91"/>
            <p:cNvSpPr/>
            <p:nvPr/>
          </p:nvSpPr>
          <p:spPr>
            <a:xfrm>
              <a:off x="1519315" y="8183586"/>
              <a:ext cx="25500" cy="219000"/>
            </a:xfrm>
            <a:custGeom>
              <a:avLst/>
              <a:gdLst/>
              <a:ahLst/>
              <a:cxnLst/>
              <a:rect l="l" t="t" r="r" b="b"/>
              <a:pathLst>
                <a:path w="120000" h="120000" extrusionOk="0">
                  <a:moveTo>
                    <a:pt x="60000" y="120000"/>
                  </a:moveTo>
                  <a:cubicBezTo>
                    <a:pt x="30000" y="120000"/>
                    <a:pt x="0" y="116521"/>
                    <a:pt x="0" y="113043"/>
                  </a:cubicBezTo>
                  <a:cubicBezTo>
                    <a:pt x="0" y="6956"/>
                    <a:pt x="0" y="6956"/>
                    <a:pt x="0" y="6956"/>
                  </a:cubicBezTo>
                  <a:cubicBezTo>
                    <a:pt x="0" y="3478"/>
                    <a:pt x="30000" y="0"/>
                    <a:pt x="60000" y="0"/>
                  </a:cubicBezTo>
                  <a:cubicBezTo>
                    <a:pt x="90000" y="0"/>
                    <a:pt x="120000" y="3478"/>
                    <a:pt x="120000" y="6956"/>
                  </a:cubicBezTo>
                  <a:cubicBezTo>
                    <a:pt x="120000" y="113043"/>
                    <a:pt x="120000" y="113043"/>
                    <a:pt x="120000" y="113043"/>
                  </a:cubicBezTo>
                  <a:cubicBezTo>
                    <a:pt x="120000" y="116521"/>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19" name="Google Shape;719;p91"/>
            <p:cNvSpPr/>
            <p:nvPr/>
          </p:nvSpPr>
          <p:spPr>
            <a:xfrm>
              <a:off x="1671715" y="8183586"/>
              <a:ext cx="25500" cy="219000"/>
            </a:xfrm>
            <a:custGeom>
              <a:avLst/>
              <a:gdLst/>
              <a:ahLst/>
              <a:cxnLst/>
              <a:rect l="l" t="t" r="r" b="b"/>
              <a:pathLst>
                <a:path w="120000" h="120000" extrusionOk="0">
                  <a:moveTo>
                    <a:pt x="60000" y="120000"/>
                  </a:moveTo>
                  <a:cubicBezTo>
                    <a:pt x="30000" y="120000"/>
                    <a:pt x="0" y="116521"/>
                    <a:pt x="0" y="113043"/>
                  </a:cubicBezTo>
                  <a:cubicBezTo>
                    <a:pt x="0" y="6956"/>
                    <a:pt x="0" y="6956"/>
                    <a:pt x="0" y="6956"/>
                  </a:cubicBezTo>
                  <a:cubicBezTo>
                    <a:pt x="0" y="3478"/>
                    <a:pt x="30000" y="0"/>
                    <a:pt x="60000" y="0"/>
                  </a:cubicBezTo>
                  <a:cubicBezTo>
                    <a:pt x="90000" y="0"/>
                    <a:pt x="120000" y="3478"/>
                    <a:pt x="120000" y="6956"/>
                  </a:cubicBezTo>
                  <a:cubicBezTo>
                    <a:pt x="120000" y="113043"/>
                    <a:pt x="120000" y="113043"/>
                    <a:pt x="120000" y="113043"/>
                  </a:cubicBezTo>
                  <a:cubicBezTo>
                    <a:pt x="120000" y="116521"/>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0" name="Google Shape;720;p91"/>
            <p:cNvSpPr/>
            <p:nvPr/>
          </p:nvSpPr>
          <p:spPr>
            <a:xfrm>
              <a:off x="1671715" y="8702700"/>
              <a:ext cx="25500" cy="219000"/>
            </a:xfrm>
            <a:custGeom>
              <a:avLst/>
              <a:gdLst/>
              <a:ahLst/>
              <a:cxnLst/>
              <a:rect l="l" t="t" r="r" b="b"/>
              <a:pathLst>
                <a:path w="120000" h="120000" extrusionOk="0">
                  <a:moveTo>
                    <a:pt x="60000" y="120000"/>
                  </a:moveTo>
                  <a:cubicBezTo>
                    <a:pt x="30000" y="120000"/>
                    <a:pt x="0" y="116521"/>
                    <a:pt x="0" y="113043"/>
                  </a:cubicBezTo>
                  <a:cubicBezTo>
                    <a:pt x="0" y="6956"/>
                    <a:pt x="0" y="6956"/>
                    <a:pt x="0" y="6956"/>
                  </a:cubicBezTo>
                  <a:cubicBezTo>
                    <a:pt x="0" y="3478"/>
                    <a:pt x="30000" y="0"/>
                    <a:pt x="60000" y="0"/>
                  </a:cubicBezTo>
                  <a:cubicBezTo>
                    <a:pt x="90000" y="0"/>
                    <a:pt x="120000" y="3478"/>
                    <a:pt x="120000" y="6956"/>
                  </a:cubicBezTo>
                  <a:cubicBezTo>
                    <a:pt x="120000" y="113043"/>
                    <a:pt x="120000" y="113043"/>
                    <a:pt x="120000" y="113043"/>
                  </a:cubicBezTo>
                  <a:cubicBezTo>
                    <a:pt x="120000" y="116521"/>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1" name="Google Shape;721;p91"/>
            <p:cNvSpPr/>
            <p:nvPr/>
          </p:nvSpPr>
          <p:spPr>
            <a:xfrm>
              <a:off x="1519315" y="8702700"/>
              <a:ext cx="25500" cy="219000"/>
            </a:xfrm>
            <a:custGeom>
              <a:avLst/>
              <a:gdLst/>
              <a:ahLst/>
              <a:cxnLst/>
              <a:rect l="l" t="t" r="r" b="b"/>
              <a:pathLst>
                <a:path w="120000" h="120000" extrusionOk="0">
                  <a:moveTo>
                    <a:pt x="60000" y="120000"/>
                  </a:moveTo>
                  <a:cubicBezTo>
                    <a:pt x="30000" y="120000"/>
                    <a:pt x="0" y="116521"/>
                    <a:pt x="0" y="113043"/>
                  </a:cubicBezTo>
                  <a:cubicBezTo>
                    <a:pt x="0" y="6956"/>
                    <a:pt x="0" y="6956"/>
                    <a:pt x="0" y="6956"/>
                  </a:cubicBezTo>
                  <a:cubicBezTo>
                    <a:pt x="0" y="3478"/>
                    <a:pt x="30000" y="0"/>
                    <a:pt x="60000" y="0"/>
                  </a:cubicBezTo>
                  <a:cubicBezTo>
                    <a:pt x="90000" y="0"/>
                    <a:pt x="120000" y="3478"/>
                    <a:pt x="120000" y="6956"/>
                  </a:cubicBezTo>
                  <a:cubicBezTo>
                    <a:pt x="120000" y="113043"/>
                    <a:pt x="120000" y="113043"/>
                    <a:pt x="120000" y="113043"/>
                  </a:cubicBezTo>
                  <a:cubicBezTo>
                    <a:pt x="120000" y="116521"/>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2" name="Google Shape;722;p91"/>
            <p:cNvSpPr/>
            <p:nvPr/>
          </p:nvSpPr>
          <p:spPr>
            <a:xfrm>
              <a:off x="1757441" y="8464574"/>
              <a:ext cx="220800" cy="25500"/>
            </a:xfrm>
            <a:custGeom>
              <a:avLst/>
              <a:gdLst/>
              <a:ahLst/>
              <a:cxnLst/>
              <a:rect l="l" t="t" r="r" b="b"/>
              <a:pathLst>
                <a:path w="120000" h="120000" extrusionOk="0">
                  <a:moveTo>
                    <a:pt x="113043" y="120000"/>
                  </a:moveTo>
                  <a:cubicBezTo>
                    <a:pt x="6956" y="120000"/>
                    <a:pt x="6956" y="120000"/>
                    <a:pt x="6956" y="120000"/>
                  </a:cubicBezTo>
                  <a:cubicBezTo>
                    <a:pt x="3478" y="120000"/>
                    <a:pt x="0" y="90000"/>
                    <a:pt x="0" y="60000"/>
                  </a:cubicBezTo>
                  <a:cubicBezTo>
                    <a:pt x="0" y="30000"/>
                    <a:pt x="3478" y="0"/>
                    <a:pt x="6956" y="0"/>
                  </a:cubicBezTo>
                  <a:cubicBezTo>
                    <a:pt x="113043" y="0"/>
                    <a:pt x="113043" y="0"/>
                    <a:pt x="113043" y="0"/>
                  </a:cubicBezTo>
                  <a:cubicBezTo>
                    <a:pt x="116521" y="0"/>
                    <a:pt x="120000" y="30000"/>
                    <a:pt x="120000" y="60000"/>
                  </a:cubicBezTo>
                  <a:cubicBezTo>
                    <a:pt x="120000" y="90000"/>
                    <a:pt x="116521" y="120000"/>
                    <a:pt x="11304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3" name="Google Shape;723;p91"/>
            <p:cNvSpPr/>
            <p:nvPr/>
          </p:nvSpPr>
          <p:spPr>
            <a:xfrm>
              <a:off x="1757441" y="8616974"/>
              <a:ext cx="220800" cy="25500"/>
            </a:xfrm>
            <a:custGeom>
              <a:avLst/>
              <a:gdLst/>
              <a:ahLst/>
              <a:cxnLst/>
              <a:rect l="l" t="t" r="r" b="b"/>
              <a:pathLst>
                <a:path w="120000" h="120000" extrusionOk="0">
                  <a:moveTo>
                    <a:pt x="113043" y="120000"/>
                  </a:moveTo>
                  <a:cubicBezTo>
                    <a:pt x="6956" y="120000"/>
                    <a:pt x="6956" y="120000"/>
                    <a:pt x="6956" y="120000"/>
                  </a:cubicBezTo>
                  <a:cubicBezTo>
                    <a:pt x="3478" y="120000"/>
                    <a:pt x="0" y="90000"/>
                    <a:pt x="0" y="60000"/>
                  </a:cubicBezTo>
                  <a:cubicBezTo>
                    <a:pt x="0" y="30000"/>
                    <a:pt x="3478" y="0"/>
                    <a:pt x="6956" y="0"/>
                  </a:cubicBezTo>
                  <a:cubicBezTo>
                    <a:pt x="113043" y="0"/>
                    <a:pt x="113043" y="0"/>
                    <a:pt x="113043" y="0"/>
                  </a:cubicBezTo>
                  <a:cubicBezTo>
                    <a:pt x="116521" y="0"/>
                    <a:pt x="120000" y="30000"/>
                    <a:pt x="120000" y="60000"/>
                  </a:cubicBezTo>
                  <a:cubicBezTo>
                    <a:pt x="120000" y="90000"/>
                    <a:pt x="116521" y="120000"/>
                    <a:pt x="11304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4" name="Google Shape;724;p91"/>
            <p:cNvSpPr/>
            <p:nvPr/>
          </p:nvSpPr>
          <p:spPr>
            <a:xfrm>
              <a:off x="1238326" y="8616974"/>
              <a:ext cx="220800" cy="25500"/>
            </a:xfrm>
            <a:custGeom>
              <a:avLst/>
              <a:gdLst/>
              <a:ahLst/>
              <a:cxnLst/>
              <a:rect l="l" t="t" r="r" b="b"/>
              <a:pathLst>
                <a:path w="120000" h="120000" extrusionOk="0">
                  <a:moveTo>
                    <a:pt x="113043" y="120000"/>
                  </a:moveTo>
                  <a:cubicBezTo>
                    <a:pt x="6956" y="120000"/>
                    <a:pt x="6956" y="120000"/>
                    <a:pt x="6956" y="120000"/>
                  </a:cubicBezTo>
                  <a:cubicBezTo>
                    <a:pt x="3478" y="120000"/>
                    <a:pt x="0" y="90000"/>
                    <a:pt x="0" y="60000"/>
                  </a:cubicBezTo>
                  <a:cubicBezTo>
                    <a:pt x="0" y="30000"/>
                    <a:pt x="3478" y="0"/>
                    <a:pt x="6956" y="0"/>
                  </a:cubicBezTo>
                  <a:cubicBezTo>
                    <a:pt x="113043" y="0"/>
                    <a:pt x="113043" y="0"/>
                    <a:pt x="113043" y="0"/>
                  </a:cubicBezTo>
                  <a:cubicBezTo>
                    <a:pt x="116521" y="0"/>
                    <a:pt x="120000" y="30000"/>
                    <a:pt x="120000" y="60000"/>
                  </a:cubicBezTo>
                  <a:cubicBezTo>
                    <a:pt x="120000" y="90000"/>
                    <a:pt x="116521" y="120000"/>
                    <a:pt x="11304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5" name="Google Shape;725;p91"/>
            <p:cNvSpPr/>
            <p:nvPr/>
          </p:nvSpPr>
          <p:spPr>
            <a:xfrm>
              <a:off x="1238326" y="8464574"/>
              <a:ext cx="220800" cy="25500"/>
            </a:xfrm>
            <a:custGeom>
              <a:avLst/>
              <a:gdLst/>
              <a:ahLst/>
              <a:cxnLst/>
              <a:rect l="l" t="t" r="r" b="b"/>
              <a:pathLst>
                <a:path w="120000" h="120000" extrusionOk="0">
                  <a:moveTo>
                    <a:pt x="113043" y="120000"/>
                  </a:moveTo>
                  <a:cubicBezTo>
                    <a:pt x="6956" y="120000"/>
                    <a:pt x="6956" y="120000"/>
                    <a:pt x="6956" y="120000"/>
                  </a:cubicBezTo>
                  <a:cubicBezTo>
                    <a:pt x="3478" y="120000"/>
                    <a:pt x="0" y="90000"/>
                    <a:pt x="0" y="60000"/>
                  </a:cubicBezTo>
                  <a:cubicBezTo>
                    <a:pt x="0" y="30000"/>
                    <a:pt x="3478" y="0"/>
                    <a:pt x="6956" y="0"/>
                  </a:cubicBezTo>
                  <a:cubicBezTo>
                    <a:pt x="113043" y="0"/>
                    <a:pt x="113043" y="0"/>
                    <a:pt x="113043" y="0"/>
                  </a:cubicBezTo>
                  <a:cubicBezTo>
                    <a:pt x="116521" y="0"/>
                    <a:pt x="120000" y="30000"/>
                    <a:pt x="120000" y="60000"/>
                  </a:cubicBezTo>
                  <a:cubicBezTo>
                    <a:pt x="120000" y="90000"/>
                    <a:pt x="116521" y="120000"/>
                    <a:pt x="11304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6" name="Google Shape;726;p91"/>
            <p:cNvSpPr/>
            <p:nvPr/>
          </p:nvSpPr>
          <p:spPr>
            <a:xfrm>
              <a:off x="1225626" y="8170886"/>
              <a:ext cx="765300" cy="763500"/>
            </a:xfrm>
            <a:custGeom>
              <a:avLst/>
              <a:gdLst/>
              <a:ahLst/>
              <a:cxnLst/>
              <a:rect l="l" t="t" r="r" b="b"/>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4000"/>
                  </a:moveTo>
                  <a:cubicBezTo>
                    <a:pt x="29000" y="4000"/>
                    <a:pt x="4000" y="29000"/>
                    <a:pt x="4000" y="60000"/>
                  </a:cubicBezTo>
                  <a:cubicBezTo>
                    <a:pt x="4000" y="91000"/>
                    <a:pt x="29000" y="116000"/>
                    <a:pt x="60000" y="116000"/>
                  </a:cubicBezTo>
                  <a:cubicBezTo>
                    <a:pt x="91000" y="116000"/>
                    <a:pt x="116000" y="91000"/>
                    <a:pt x="116000" y="60000"/>
                  </a:cubicBezTo>
                  <a:cubicBezTo>
                    <a:pt x="116000" y="29000"/>
                    <a:pt x="91000" y="4000"/>
                    <a:pt x="60000" y="4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27" name="Google Shape;727;p91"/>
            <p:cNvSpPr/>
            <p:nvPr/>
          </p:nvSpPr>
          <p:spPr>
            <a:xfrm>
              <a:off x="1417714" y="8361387"/>
              <a:ext cx="381000" cy="382500"/>
            </a:xfrm>
            <a:custGeom>
              <a:avLst/>
              <a:gdLst/>
              <a:ahLst/>
              <a:cxnLst/>
              <a:rect l="l" t="t" r="r" b="b"/>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8000"/>
                  </a:moveTo>
                  <a:cubicBezTo>
                    <a:pt x="31000" y="8000"/>
                    <a:pt x="8000" y="31000"/>
                    <a:pt x="8000" y="60000"/>
                  </a:cubicBezTo>
                  <a:cubicBezTo>
                    <a:pt x="8000" y="89000"/>
                    <a:pt x="31000" y="112000"/>
                    <a:pt x="60000" y="112000"/>
                  </a:cubicBezTo>
                  <a:cubicBezTo>
                    <a:pt x="89000" y="112000"/>
                    <a:pt x="112000" y="89000"/>
                    <a:pt x="112000" y="60000"/>
                  </a:cubicBezTo>
                  <a:cubicBezTo>
                    <a:pt x="112000" y="31000"/>
                    <a:pt x="89000" y="8000"/>
                    <a:pt x="60000" y="8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p92"/>
          <p:cNvSpPr txBox="1">
            <a:spLocks noGrp="1"/>
          </p:cNvSpPr>
          <p:nvPr>
            <p:ph type="body" idx="1"/>
          </p:nvPr>
        </p:nvSpPr>
        <p:spPr>
          <a:xfrm>
            <a:off x="440100" y="761700"/>
            <a:ext cx="8175300" cy="721800"/>
          </a:xfrm>
          <a:prstGeom prst="rect">
            <a:avLst/>
          </a:prstGeom>
        </p:spPr>
        <p:txBody>
          <a:bodyPr spcFirstLastPara="1" wrap="square" lIns="0" tIns="0" rIns="0" bIns="0" anchor="ctr" anchorCtr="0">
            <a:noAutofit/>
          </a:bodyPr>
          <a:lstStyle/>
          <a:p>
            <a:pPr marL="0" lvl="0" indent="0" algn="l" rtl="0">
              <a:lnSpc>
                <a:spcPct val="115000"/>
              </a:lnSpc>
              <a:spcBef>
                <a:spcPts val="0"/>
              </a:spcBef>
              <a:spcAft>
                <a:spcPts val="0"/>
              </a:spcAft>
              <a:buNone/>
            </a:pPr>
            <a:r>
              <a:rPr lang="en-GB" sz="1600" b="0"/>
              <a:t>Encouraging everyone involved in digital delivery to prioritise security risk management.</a:t>
            </a:r>
            <a:endParaRPr sz="1600" b="0"/>
          </a:p>
        </p:txBody>
      </p:sp>
      <p:sp>
        <p:nvSpPr>
          <p:cNvPr id="734" name="Google Shape;734;p92"/>
          <p:cNvSpPr txBox="1">
            <a:spLocks noGrp="1"/>
          </p:cNvSpPr>
          <p:nvPr>
            <p:ph type="title"/>
          </p:nvPr>
        </p:nvSpPr>
        <p:spPr>
          <a:xfrm>
            <a:off x="440100" y="331000"/>
            <a:ext cx="69051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solidFill>
                  <a:schemeClr val="dk1"/>
                </a:solidFill>
              </a:rPr>
              <a:t>Who Secure by Design</a:t>
            </a:r>
            <a:r>
              <a:rPr lang="en-GB" sz="2800"/>
              <a:t> affects</a:t>
            </a:r>
            <a:endParaRPr sz="2800"/>
          </a:p>
        </p:txBody>
      </p:sp>
      <p:pic>
        <p:nvPicPr>
          <p:cNvPr id="735" name="Google Shape;735;p92"/>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sp>
        <p:nvSpPr>
          <p:cNvPr id="736" name="Google Shape;736;p92"/>
          <p:cNvSpPr txBox="1"/>
          <p:nvPr/>
        </p:nvSpPr>
        <p:spPr>
          <a:xfrm>
            <a:off x="525150" y="2045450"/>
            <a:ext cx="2022600" cy="247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GB" sz="1200">
                <a:solidFill>
                  <a:schemeClr val="dk1"/>
                </a:solidFill>
              </a:rPr>
              <a:t>Product and delivery roles responsible for developing digital services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GB" sz="1200">
                <a:solidFill>
                  <a:schemeClr val="dk1"/>
                </a:solidFill>
              </a:rPr>
              <a:t>Development roles responsible for creating secure software</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GB" sz="1200">
                <a:solidFill>
                  <a:schemeClr val="dk1"/>
                </a:solidFill>
              </a:rPr>
              <a:t>IT operations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GB" sz="1200">
                <a:solidFill>
                  <a:schemeClr val="dk1"/>
                </a:solidFill>
              </a:rPr>
              <a:t>User-centred design</a:t>
            </a:r>
            <a:endParaRPr sz="1200">
              <a:solidFill>
                <a:schemeClr val="dk1"/>
              </a:solidFill>
            </a:endParaRPr>
          </a:p>
          <a:p>
            <a:pPr marL="0" lvl="0" indent="0" algn="l" rtl="0">
              <a:lnSpc>
                <a:spcPct val="115000"/>
              </a:lnSpc>
              <a:spcBef>
                <a:spcPts val="800"/>
              </a:spcBef>
              <a:spcAft>
                <a:spcPts val="800"/>
              </a:spcAft>
              <a:buNone/>
            </a:pPr>
            <a:r>
              <a:rPr lang="en-GB" sz="1200">
                <a:solidFill>
                  <a:schemeClr val="dk1"/>
                </a:solidFill>
              </a:rPr>
              <a:t>Technical architects</a:t>
            </a:r>
            <a:endParaRPr sz="1200" b="1">
              <a:solidFill>
                <a:schemeClr val="dk1"/>
              </a:solidFill>
            </a:endParaRPr>
          </a:p>
        </p:txBody>
      </p:sp>
      <p:sp>
        <p:nvSpPr>
          <p:cNvPr id="737" name="Google Shape;737;p92"/>
          <p:cNvSpPr txBox="1"/>
          <p:nvPr/>
        </p:nvSpPr>
        <p:spPr>
          <a:xfrm>
            <a:off x="2623950" y="2045450"/>
            <a:ext cx="2022600" cy="1424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GB" sz="1200">
                <a:solidFill>
                  <a:schemeClr val="dk1"/>
                </a:solidFill>
              </a:rPr>
              <a:t>Programme and project management roles inc. PMOs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GB" sz="1200">
                <a:solidFill>
                  <a:schemeClr val="dk1"/>
                </a:solidFill>
              </a:rPr>
              <a:t>Business risk analysts</a:t>
            </a:r>
            <a:endParaRPr sz="1200">
              <a:solidFill>
                <a:schemeClr val="dk1"/>
              </a:solidFill>
            </a:endParaRPr>
          </a:p>
          <a:p>
            <a:pPr marL="0" lvl="0" indent="0" algn="l" rtl="0">
              <a:lnSpc>
                <a:spcPct val="115000"/>
              </a:lnSpc>
              <a:spcBef>
                <a:spcPts val="800"/>
              </a:spcBef>
              <a:spcAft>
                <a:spcPts val="800"/>
              </a:spcAft>
              <a:buNone/>
            </a:pPr>
            <a:r>
              <a:rPr lang="en-GB" sz="1200">
                <a:solidFill>
                  <a:schemeClr val="dk1"/>
                </a:solidFill>
              </a:rPr>
              <a:t>Assurance teams</a:t>
            </a:r>
            <a:endParaRPr sz="1200" b="1">
              <a:solidFill>
                <a:schemeClr val="dk1"/>
              </a:solidFill>
            </a:endParaRPr>
          </a:p>
        </p:txBody>
      </p:sp>
      <p:sp>
        <p:nvSpPr>
          <p:cNvPr id="738" name="Google Shape;738;p92"/>
          <p:cNvSpPr txBox="1"/>
          <p:nvPr/>
        </p:nvSpPr>
        <p:spPr>
          <a:xfrm>
            <a:off x="4722750" y="2045450"/>
            <a:ext cx="2022600" cy="152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Clr>
                <a:schemeClr val="dk1"/>
              </a:buClr>
              <a:buSzPts val="1100"/>
              <a:buFont typeface="Arial"/>
              <a:buNone/>
            </a:pPr>
            <a:r>
              <a:rPr lang="en-GB" sz="1200">
                <a:solidFill>
                  <a:schemeClr val="dk1"/>
                </a:solidFill>
              </a:rPr>
              <a:t>Security advisers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GB" sz="1200">
                <a:solidFill>
                  <a:schemeClr val="dk1"/>
                </a:solidFill>
              </a:rPr>
              <a:t>Technical security assurance experts</a:t>
            </a:r>
            <a:endParaRPr sz="1200">
              <a:solidFill>
                <a:schemeClr val="dk1"/>
              </a:solidFill>
            </a:endParaRPr>
          </a:p>
          <a:p>
            <a:pPr marL="0" lvl="0" indent="0" algn="l" rtl="0">
              <a:lnSpc>
                <a:spcPct val="115000"/>
              </a:lnSpc>
              <a:spcBef>
                <a:spcPts val="800"/>
              </a:spcBef>
              <a:spcAft>
                <a:spcPts val="0"/>
              </a:spcAft>
              <a:buClr>
                <a:schemeClr val="dk1"/>
              </a:buClr>
              <a:buSzPts val="1100"/>
              <a:buFont typeface="Arial"/>
              <a:buNone/>
            </a:pPr>
            <a:r>
              <a:rPr lang="en-GB" sz="1200">
                <a:solidFill>
                  <a:schemeClr val="dk1"/>
                </a:solidFill>
              </a:rPr>
              <a:t>Security risk managers</a:t>
            </a:r>
            <a:endParaRPr sz="1200">
              <a:solidFill>
                <a:schemeClr val="dk1"/>
              </a:solidFill>
            </a:endParaRPr>
          </a:p>
          <a:p>
            <a:pPr marL="0" lvl="0" indent="0" algn="l" rtl="0">
              <a:lnSpc>
                <a:spcPct val="115000"/>
              </a:lnSpc>
              <a:spcBef>
                <a:spcPts val="800"/>
              </a:spcBef>
              <a:spcAft>
                <a:spcPts val="800"/>
              </a:spcAft>
              <a:buNone/>
            </a:pPr>
            <a:r>
              <a:rPr lang="en-GB" sz="1200">
                <a:solidFill>
                  <a:schemeClr val="dk1"/>
                </a:solidFill>
              </a:rPr>
              <a:t>Security architects</a:t>
            </a:r>
            <a:endParaRPr sz="1200" b="1">
              <a:solidFill>
                <a:schemeClr val="dk1"/>
              </a:solidFill>
            </a:endParaRPr>
          </a:p>
        </p:txBody>
      </p:sp>
      <p:sp>
        <p:nvSpPr>
          <p:cNvPr id="739" name="Google Shape;739;p92"/>
          <p:cNvSpPr txBox="1"/>
          <p:nvPr/>
        </p:nvSpPr>
        <p:spPr>
          <a:xfrm>
            <a:off x="6821550" y="2045450"/>
            <a:ext cx="2022600" cy="1109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n-GB" sz="1200">
                <a:solidFill>
                  <a:schemeClr val="dk1"/>
                </a:solidFill>
              </a:rPr>
              <a:t>Roles responsible for supplier requirements and contracts</a:t>
            </a:r>
            <a:endParaRPr sz="1200">
              <a:solidFill>
                <a:schemeClr val="dk1"/>
              </a:solidFill>
            </a:endParaRPr>
          </a:p>
          <a:p>
            <a:pPr marL="0" lvl="0" indent="0" algn="l" rtl="0">
              <a:lnSpc>
                <a:spcPct val="115000"/>
              </a:lnSpc>
              <a:spcBef>
                <a:spcPts val="800"/>
              </a:spcBef>
              <a:spcAft>
                <a:spcPts val="800"/>
              </a:spcAft>
              <a:buNone/>
            </a:pPr>
            <a:r>
              <a:rPr lang="en-GB" sz="1200">
                <a:solidFill>
                  <a:schemeClr val="dk1"/>
                </a:solidFill>
              </a:rPr>
              <a:t>Finance</a:t>
            </a:r>
            <a:endParaRPr sz="1200">
              <a:solidFill>
                <a:schemeClr val="dk1"/>
              </a:solidFill>
            </a:endParaRPr>
          </a:p>
        </p:txBody>
      </p:sp>
      <p:sp>
        <p:nvSpPr>
          <p:cNvPr id="740" name="Google Shape;740;p92"/>
          <p:cNvSpPr txBox="1"/>
          <p:nvPr/>
        </p:nvSpPr>
        <p:spPr>
          <a:xfrm>
            <a:off x="1055550" y="1435613"/>
            <a:ext cx="1492200" cy="84379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800"/>
              </a:spcAft>
              <a:buNone/>
            </a:pPr>
            <a:r>
              <a:rPr lang="en-GB" sz="1600" b="1" dirty="0">
                <a:solidFill>
                  <a:schemeClr val="dk1"/>
                </a:solidFill>
              </a:rPr>
              <a:t>Digital and Data</a:t>
            </a:r>
            <a:endParaRPr sz="1600" b="1" dirty="0">
              <a:solidFill>
                <a:schemeClr val="dk1"/>
              </a:solidFill>
            </a:endParaRPr>
          </a:p>
        </p:txBody>
      </p:sp>
      <p:sp>
        <p:nvSpPr>
          <p:cNvPr id="741" name="Google Shape;741;p92"/>
          <p:cNvSpPr txBox="1"/>
          <p:nvPr/>
        </p:nvSpPr>
        <p:spPr>
          <a:xfrm>
            <a:off x="3154350" y="1435625"/>
            <a:ext cx="1492200" cy="67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800"/>
              </a:spcAft>
              <a:buNone/>
            </a:pPr>
            <a:r>
              <a:rPr lang="en-GB" sz="1600" b="1">
                <a:solidFill>
                  <a:schemeClr val="dk1"/>
                </a:solidFill>
              </a:rPr>
              <a:t>Project Delivery</a:t>
            </a:r>
            <a:endParaRPr sz="1600" b="1">
              <a:solidFill>
                <a:schemeClr val="dk1"/>
              </a:solidFill>
            </a:endParaRPr>
          </a:p>
        </p:txBody>
      </p:sp>
      <p:sp>
        <p:nvSpPr>
          <p:cNvPr id="742" name="Google Shape;742;p92"/>
          <p:cNvSpPr txBox="1"/>
          <p:nvPr/>
        </p:nvSpPr>
        <p:spPr>
          <a:xfrm>
            <a:off x="5239750" y="1558588"/>
            <a:ext cx="1492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800"/>
              </a:spcAft>
              <a:buNone/>
            </a:pPr>
            <a:r>
              <a:rPr lang="en-GB" sz="1600" b="1">
                <a:solidFill>
                  <a:schemeClr val="dk1"/>
                </a:solidFill>
              </a:rPr>
              <a:t>Security</a:t>
            </a:r>
            <a:endParaRPr/>
          </a:p>
        </p:txBody>
      </p:sp>
      <p:sp>
        <p:nvSpPr>
          <p:cNvPr id="743" name="Google Shape;743;p92"/>
          <p:cNvSpPr txBox="1"/>
          <p:nvPr/>
        </p:nvSpPr>
        <p:spPr>
          <a:xfrm>
            <a:off x="7351950" y="1558588"/>
            <a:ext cx="14922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800"/>
              </a:spcAft>
              <a:buNone/>
            </a:pPr>
            <a:r>
              <a:rPr lang="en-GB" sz="1600" b="1">
                <a:solidFill>
                  <a:schemeClr val="dk1"/>
                </a:solidFill>
              </a:rPr>
              <a:t>Other</a:t>
            </a:r>
            <a:endParaRPr sz="1600" b="1">
              <a:solidFill>
                <a:schemeClr val="dk1"/>
              </a:solidFill>
            </a:endParaRPr>
          </a:p>
        </p:txBody>
      </p:sp>
      <p:sp>
        <p:nvSpPr>
          <p:cNvPr id="744" name="Google Shape;744;p92"/>
          <p:cNvSpPr/>
          <p:nvPr/>
        </p:nvSpPr>
        <p:spPr>
          <a:xfrm>
            <a:off x="525152" y="15470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745" name="Google Shape;745;p92"/>
          <p:cNvSpPr/>
          <p:nvPr/>
        </p:nvSpPr>
        <p:spPr>
          <a:xfrm>
            <a:off x="2623952" y="15470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746" name="Google Shape;746;p92"/>
          <p:cNvSpPr/>
          <p:nvPr/>
        </p:nvSpPr>
        <p:spPr>
          <a:xfrm>
            <a:off x="4722752" y="15470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747" name="Google Shape;747;p92"/>
          <p:cNvSpPr/>
          <p:nvPr/>
        </p:nvSpPr>
        <p:spPr>
          <a:xfrm>
            <a:off x="6821552" y="15470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grpSp>
        <p:nvGrpSpPr>
          <p:cNvPr id="748" name="Google Shape;748;p92"/>
          <p:cNvGrpSpPr/>
          <p:nvPr/>
        </p:nvGrpSpPr>
        <p:grpSpPr>
          <a:xfrm>
            <a:off x="4830225" y="1623773"/>
            <a:ext cx="225861" cy="281412"/>
            <a:chOff x="2494015" y="5114934"/>
            <a:chExt cx="612754" cy="763462"/>
          </a:xfrm>
        </p:grpSpPr>
        <p:sp>
          <p:nvSpPr>
            <p:cNvPr id="749" name="Google Shape;749;p92"/>
            <p:cNvSpPr/>
            <p:nvPr/>
          </p:nvSpPr>
          <p:spPr>
            <a:xfrm>
              <a:off x="2784529" y="5386396"/>
              <a:ext cx="322200" cy="492000"/>
            </a:xfrm>
            <a:custGeom>
              <a:avLst/>
              <a:gdLst/>
              <a:ahLst/>
              <a:cxnLst/>
              <a:rect l="l" t="t" r="r" b="b"/>
              <a:pathLst>
                <a:path w="120000" h="120000" extrusionOk="0">
                  <a:moveTo>
                    <a:pt x="5940" y="120000"/>
                  </a:moveTo>
                  <a:cubicBezTo>
                    <a:pt x="3564" y="120000"/>
                    <a:pt x="2376" y="119225"/>
                    <a:pt x="1188" y="117677"/>
                  </a:cubicBezTo>
                  <a:cubicBezTo>
                    <a:pt x="0" y="116129"/>
                    <a:pt x="2376" y="114580"/>
                    <a:pt x="4752" y="113806"/>
                  </a:cubicBezTo>
                  <a:cubicBezTo>
                    <a:pt x="110495" y="89032"/>
                    <a:pt x="110495" y="3870"/>
                    <a:pt x="110495" y="3096"/>
                  </a:cubicBezTo>
                  <a:cubicBezTo>
                    <a:pt x="110495" y="1548"/>
                    <a:pt x="112871" y="0"/>
                    <a:pt x="115247" y="0"/>
                  </a:cubicBezTo>
                  <a:cubicBezTo>
                    <a:pt x="115247" y="0"/>
                    <a:pt x="115247" y="0"/>
                    <a:pt x="115247" y="0"/>
                  </a:cubicBezTo>
                  <a:cubicBezTo>
                    <a:pt x="117623" y="0"/>
                    <a:pt x="120000" y="1548"/>
                    <a:pt x="120000" y="3096"/>
                  </a:cubicBezTo>
                  <a:cubicBezTo>
                    <a:pt x="120000" y="3870"/>
                    <a:pt x="120000" y="92903"/>
                    <a:pt x="7128" y="120000"/>
                  </a:cubicBezTo>
                  <a:cubicBezTo>
                    <a:pt x="7128" y="120000"/>
                    <a:pt x="5940" y="120000"/>
                    <a:pt x="594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50" name="Google Shape;750;p92"/>
            <p:cNvSpPr/>
            <p:nvPr/>
          </p:nvSpPr>
          <p:spPr>
            <a:xfrm>
              <a:off x="3008369" y="5218121"/>
              <a:ext cx="98400" cy="193800"/>
            </a:xfrm>
            <a:custGeom>
              <a:avLst/>
              <a:gdLst/>
              <a:ahLst/>
              <a:cxnLst/>
              <a:rect l="l" t="t" r="r" b="b"/>
              <a:pathLst>
                <a:path w="120000" h="120000" extrusionOk="0">
                  <a:moveTo>
                    <a:pt x="104516" y="120000"/>
                  </a:moveTo>
                  <a:cubicBezTo>
                    <a:pt x="96774" y="120000"/>
                    <a:pt x="89032" y="116065"/>
                    <a:pt x="89032" y="112131"/>
                  </a:cubicBezTo>
                  <a:cubicBezTo>
                    <a:pt x="89032" y="15737"/>
                    <a:pt x="89032" y="15737"/>
                    <a:pt x="89032" y="15737"/>
                  </a:cubicBezTo>
                  <a:cubicBezTo>
                    <a:pt x="15483" y="15737"/>
                    <a:pt x="15483" y="15737"/>
                    <a:pt x="15483" y="15737"/>
                  </a:cubicBezTo>
                  <a:cubicBezTo>
                    <a:pt x="7741" y="15737"/>
                    <a:pt x="0" y="11803"/>
                    <a:pt x="0" y="7868"/>
                  </a:cubicBezTo>
                  <a:cubicBezTo>
                    <a:pt x="0" y="3934"/>
                    <a:pt x="7741" y="0"/>
                    <a:pt x="15483" y="0"/>
                  </a:cubicBezTo>
                  <a:cubicBezTo>
                    <a:pt x="89032" y="0"/>
                    <a:pt x="89032" y="0"/>
                    <a:pt x="89032" y="0"/>
                  </a:cubicBezTo>
                  <a:cubicBezTo>
                    <a:pt x="104516" y="0"/>
                    <a:pt x="120000" y="7868"/>
                    <a:pt x="120000" y="15737"/>
                  </a:cubicBezTo>
                  <a:cubicBezTo>
                    <a:pt x="120000" y="112131"/>
                    <a:pt x="120000" y="112131"/>
                    <a:pt x="120000" y="112131"/>
                  </a:cubicBezTo>
                  <a:cubicBezTo>
                    <a:pt x="120000" y="116065"/>
                    <a:pt x="112258" y="120000"/>
                    <a:pt x="104516"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51" name="Google Shape;751;p92"/>
            <p:cNvSpPr/>
            <p:nvPr/>
          </p:nvSpPr>
          <p:spPr>
            <a:xfrm>
              <a:off x="2494015" y="5386396"/>
              <a:ext cx="322200" cy="492000"/>
            </a:xfrm>
            <a:custGeom>
              <a:avLst/>
              <a:gdLst/>
              <a:ahLst/>
              <a:cxnLst/>
              <a:rect l="l" t="t" r="r" b="b"/>
              <a:pathLst>
                <a:path w="120000" h="120000" extrusionOk="0">
                  <a:moveTo>
                    <a:pt x="114059" y="120000"/>
                  </a:moveTo>
                  <a:cubicBezTo>
                    <a:pt x="114059" y="120000"/>
                    <a:pt x="112871" y="120000"/>
                    <a:pt x="112871" y="120000"/>
                  </a:cubicBezTo>
                  <a:cubicBezTo>
                    <a:pt x="0" y="92903"/>
                    <a:pt x="0" y="3870"/>
                    <a:pt x="0" y="3096"/>
                  </a:cubicBezTo>
                  <a:cubicBezTo>
                    <a:pt x="0" y="1548"/>
                    <a:pt x="2376" y="0"/>
                    <a:pt x="4752" y="0"/>
                  </a:cubicBezTo>
                  <a:cubicBezTo>
                    <a:pt x="7128" y="0"/>
                    <a:pt x="9504" y="1548"/>
                    <a:pt x="9504" y="3096"/>
                  </a:cubicBezTo>
                  <a:cubicBezTo>
                    <a:pt x="9504" y="3870"/>
                    <a:pt x="9504" y="89032"/>
                    <a:pt x="115247" y="113806"/>
                  </a:cubicBezTo>
                  <a:cubicBezTo>
                    <a:pt x="117623" y="114580"/>
                    <a:pt x="120000" y="116129"/>
                    <a:pt x="118811" y="117677"/>
                  </a:cubicBezTo>
                  <a:cubicBezTo>
                    <a:pt x="117623" y="119225"/>
                    <a:pt x="116435" y="120000"/>
                    <a:pt x="114059"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52" name="Google Shape;752;p92"/>
            <p:cNvSpPr/>
            <p:nvPr/>
          </p:nvSpPr>
          <p:spPr>
            <a:xfrm>
              <a:off x="2494015" y="5218121"/>
              <a:ext cx="99900" cy="193800"/>
            </a:xfrm>
            <a:custGeom>
              <a:avLst/>
              <a:gdLst/>
              <a:ahLst/>
              <a:cxnLst/>
              <a:rect l="l" t="t" r="r" b="b"/>
              <a:pathLst>
                <a:path w="120000" h="120000" extrusionOk="0">
                  <a:moveTo>
                    <a:pt x="15483" y="120000"/>
                  </a:moveTo>
                  <a:cubicBezTo>
                    <a:pt x="7741" y="120000"/>
                    <a:pt x="0" y="116065"/>
                    <a:pt x="0" y="112131"/>
                  </a:cubicBezTo>
                  <a:cubicBezTo>
                    <a:pt x="0" y="15737"/>
                    <a:pt x="0" y="15737"/>
                    <a:pt x="0" y="15737"/>
                  </a:cubicBezTo>
                  <a:cubicBezTo>
                    <a:pt x="0" y="7868"/>
                    <a:pt x="15483" y="0"/>
                    <a:pt x="30967" y="0"/>
                  </a:cubicBezTo>
                  <a:cubicBezTo>
                    <a:pt x="104516" y="0"/>
                    <a:pt x="104516" y="0"/>
                    <a:pt x="104516" y="0"/>
                  </a:cubicBezTo>
                  <a:cubicBezTo>
                    <a:pt x="112258" y="0"/>
                    <a:pt x="120000" y="3934"/>
                    <a:pt x="120000" y="7868"/>
                  </a:cubicBezTo>
                  <a:cubicBezTo>
                    <a:pt x="120000" y="11803"/>
                    <a:pt x="112258" y="15737"/>
                    <a:pt x="104516" y="15737"/>
                  </a:cubicBezTo>
                  <a:cubicBezTo>
                    <a:pt x="30967" y="15737"/>
                    <a:pt x="30967" y="15737"/>
                    <a:pt x="30967" y="15737"/>
                  </a:cubicBezTo>
                  <a:cubicBezTo>
                    <a:pt x="30967" y="112131"/>
                    <a:pt x="30967" y="112131"/>
                    <a:pt x="30967" y="112131"/>
                  </a:cubicBezTo>
                  <a:cubicBezTo>
                    <a:pt x="30967" y="116065"/>
                    <a:pt x="23225" y="120000"/>
                    <a:pt x="1548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53" name="Google Shape;753;p92"/>
            <p:cNvSpPr/>
            <p:nvPr/>
          </p:nvSpPr>
          <p:spPr>
            <a:xfrm>
              <a:off x="2568628" y="5114934"/>
              <a:ext cx="465000" cy="128700"/>
            </a:xfrm>
            <a:custGeom>
              <a:avLst/>
              <a:gdLst/>
              <a:ahLst/>
              <a:cxnLst/>
              <a:rect l="l" t="t" r="r" b="b"/>
              <a:pathLst>
                <a:path w="120000" h="120000" extrusionOk="0">
                  <a:moveTo>
                    <a:pt x="116712" y="120000"/>
                  </a:moveTo>
                  <a:cubicBezTo>
                    <a:pt x="83013" y="120000"/>
                    <a:pt x="65753" y="60000"/>
                    <a:pt x="59999" y="33000"/>
                  </a:cubicBezTo>
                  <a:cubicBezTo>
                    <a:pt x="54246" y="60000"/>
                    <a:pt x="36986" y="120000"/>
                    <a:pt x="3287" y="120000"/>
                  </a:cubicBezTo>
                  <a:cubicBezTo>
                    <a:pt x="1643" y="120000"/>
                    <a:pt x="0" y="114000"/>
                    <a:pt x="0" y="108000"/>
                  </a:cubicBezTo>
                  <a:cubicBezTo>
                    <a:pt x="0" y="102000"/>
                    <a:pt x="1643" y="96000"/>
                    <a:pt x="3287" y="96000"/>
                  </a:cubicBezTo>
                  <a:cubicBezTo>
                    <a:pt x="41917" y="96000"/>
                    <a:pt x="56712" y="9000"/>
                    <a:pt x="56712" y="6000"/>
                  </a:cubicBezTo>
                  <a:cubicBezTo>
                    <a:pt x="57534" y="3000"/>
                    <a:pt x="58356" y="0"/>
                    <a:pt x="59999" y="0"/>
                  </a:cubicBezTo>
                  <a:cubicBezTo>
                    <a:pt x="59999" y="0"/>
                    <a:pt x="59999" y="0"/>
                    <a:pt x="59999" y="0"/>
                  </a:cubicBezTo>
                  <a:cubicBezTo>
                    <a:pt x="61643" y="0"/>
                    <a:pt x="62465" y="3000"/>
                    <a:pt x="63287" y="6000"/>
                  </a:cubicBezTo>
                  <a:cubicBezTo>
                    <a:pt x="63287" y="9000"/>
                    <a:pt x="78082" y="96000"/>
                    <a:pt x="116712" y="96000"/>
                  </a:cubicBezTo>
                  <a:cubicBezTo>
                    <a:pt x="118356" y="96000"/>
                    <a:pt x="119999" y="102000"/>
                    <a:pt x="119999" y="108000"/>
                  </a:cubicBezTo>
                  <a:cubicBezTo>
                    <a:pt x="119999" y="114000"/>
                    <a:pt x="118356" y="120000"/>
                    <a:pt x="116712"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54" name="Google Shape;754;p92"/>
            <p:cNvSpPr/>
            <p:nvPr/>
          </p:nvSpPr>
          <p:spPr>
            <a:xfrm>
              <a:off x="2686104" y="5383221"/>
              <a:ext cx="228600" cy="228600"/>
            </a:xfrm>
            <a:custGeom>
              <a:avLst/>
              <a:gdLst/>
              <a:ahLst/>
              <a:cxnLst/>
              <a:rect l="l" t="t" r="r" b="b"/>
              <a:pathLst>
                <a:path w="120000" h="120000" extrusionOk="0">
                  <a:moveTo>
                    <a:pt x="113333" y="120000"/>
                  </a:moveTo>
                  <a:cubicBezTo>
                    <a:pt x="111666" y="120000"/>
                    <a:pt x="110000" y="120000"/>
                    <a:pt x="108333" y="118333"/>
                  </a:cubicBezTo>
                  <a:cubicBezTo>
                    <a:pt x="1666" y="11666"/>
                    <a:pt x="1666" y="11666"/>
                    <a:pt x="1666" y="11666"/>
                  </a:cubicBezTo>
                  <a:cubicBezTo>
                    <a:pt x="0" y="8333"/>
                    <a:pt x="0" y="5000"/>
                    <a:pt x="1666" y="1666"/>
                  </a:cubicBezTo>
                  <a:cubicBezTo>
                    <a:pt x="5000" y="0"/>
                    <a:pt x="8333" y="0"/>
                    <a:pt x="11666" y="1666"/>
                  </a:cubicBezTo>
                  <a:cubicBezTo>
                    <a:pt x="118333" y="108333"/>
                    <a:pt x="118333" y="108333"/>
                    <a:pt x="118333" y="108333"/>
                  </a:cubicBezTo>
                  <a:cubicBezTo>
                    <a:pt x="120000" y="111666"/>
                    <a:pt x="120000" y="115000"/>
                    <a:pt x="118333" y="118333"/>
                  </a:cubicBezTo>
                  <a:cubicBezTo>
                    <a:pt x="116666" y="120000"/>
                    <a:pt x="115000" y="120000"/>
                    <a:pt x="11333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55" name="Google Shape;755;p92"/>
            <p:cNvSpPr/>
            <p:nvPr/>
          </p:nvSpPr>
          <p:spPr>
            <a:xfrm>
              <a:off x="2686104" y="5383221"/>
              <a:ext cx="228600" cy="228600"/>
            </a:xfrm>
            <a:custGeom>
              <a:avLst/>
              <a:gdLst/>
              <a:ahLst/>
              <a:cxnLst/>
              <a:rect l="l" t="t" r="r" b="b"/>
              <a:pathLst>
                <a:path w="120000" h="120000" extrusionOk="0">
                  <a:moveTo>
                    <a:pt x="6666" y="120000"/>
                  </a:moveTo>
                  <a:cubicBezTo>
                    <a:pt x="5000" y="120000"/>
                    <a:pt x="3333" y="120000"/>
                    <a:pt x="1666" y="118333"/>
                  </a:cubicBezTo>
                  <a:cubicBezTo>
                    <a:pt x="0" y="115000"/>
                    <a:pt x="0" y="111666"/>
                    <a:pt x="1666" y="108333"/>
                  </a:cubicBezTo>
                  <a:cubicBezTo>
                    <a:pt x="108333" y="1666"/>
                    <a:pt x="108333" y="1666"/>
                    <a:pt x="108333" y="1666"/>
                  </a:cubicBezTo>
                  <a:cubicBezTo>
                    <a:pt x="111666" y="0"/>
                    <a:pt x="115000" y="0"/>
                    <a:pt x="118333" y="1666"/>
                  </a:cubicBezTo>
                  <a:cubicBezTo>
                    <a:pt x="120000" y="5000"/>
                    <a:pt x="120000" y="8333"/>
                    <a:pt x="118333" y="11666"/>
                  </a:cubicBezTo>
                  <a:cubicBezTo>
                    <a:pt x="11666" y="118333"/>
                    <a:pt x="11666" y="118333"/>
                    <a:pt x="11666" y="118333"/>
                  </a:cubicBezTo>
                  <a:cubicBezTo>
                    <a:pt x="10000" y="120000"/>
                    <a:pt x="8333" y="120000"/>
                    <a:pt x="6666"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56" name="Google Shape;756;p92"/>
          <p:cNvGrpSpPr/>
          <p:nvPr/>
        </p:nvGrpSpPr>
        <p:grpSpPr>
          <a:xfrm>
            <a:off x="2710048" y="1633499"/>
            <a:ext cx="282013" cy="281350"/>
            <a:chOff x="776284" y="6629401"/>
            <a:chExt cx="765300" cy="763500"/>
          </a:xfrm>
        </p:grpSpPr>
        <p:sp>
          <p:nvSpPr>
            <p:cNvPr id="757" name="Google Shape;757;p92"/>
            <p:cNvSpPr/>
            <p:nvPr/>
          </p:nvSpPr>
          <p:spPr>
            <a:xfrm>
              <a:off x="776284" y="6629401"/>
              <a:ext cx="765300" cy="763500"/>
            </a:xfrm>
            <a:custGeom>
              <a:avLst/>
              <a:gdLst/>
              <a:ahLst/>
              <a:cxnLst/>
              <a:rect l="l" t="t" r="r" b="b"/>
              <a:pathLst>
                <a:path w="120000" h="120000" extrusionOk="0">
                  <a:moveTo>
                    <a:pt x="68000" y="120000"/>
                  </a:moveTo>
                  <a:cubicBezTo>
                    <a:pt x="67000" y="120000"/>
                    <a:pt x="66500" y="119500"/>
                    <a:pt x="66000" y="119000"/>
                  </a:cubicBezTo>
                  <a:cubicBezTo>
                    <a:pt x="41000" y="79000"/>
                    <a:pt x="41000" y="79000"/>
                    <a:pt x="41000" y="79000"/>
                  </a:cubicBezTo>
                  <a:cubicBezTo>
                    <a:pt x="1000" y="55000"/>
                    <a:pt x="1000" y="55000"/>
                    <a:pt x="1000" y="55000"/>
                  </a:cubicBezTo>
                  <a:cubicBezTo>
                    <a:pt x="500" y="54500"/>
                    <a:pt x="0" y="53500"/>
                    <a:pt x="0" y="53000"/>
                  </a:cubicBezTo>
                  <a:cubicBezTo>
                    <a:pt x="0" y="52000"/>
                    <a:pt x="500" y="51500"/>
                    <a:pt x="1000" y="51500"/>
                  </a:cubicBezTo>
                  <a:cubicBezTo>
                    <a:pt x="117000" y="0"/>
                    <a:pt x="117000" y="0"/>
                    <a:pt x="117000" y="0"/>
                  </a:cubicBezTo>
                  <a:cubicBezTo>
                    <a:pt x="118000" y="0"/>
                    <a:pt x="119000" y="0"/>
                    <a:pt x="119500" y="500"/>
                  </a:cubicBezTo>
                  <a:cubicBezTo>
                    <a:pt x="120000" y="1000"/>
                    <a:pt x="120000" y="2000"/>
                    <a:pt x="120000" y="3000"/>
                  </a:cubicBezTo>
                  <a:cubicBezTo>
                    <a:pt x="69500" y="119000"/>
                    <a:pt x="69500" y="119000"/>
                    <a:pt x="69500" y="119000"/>
                  </a:cubicBezTo>
                  <a:cubicBezTo>
                    <a:pt x="69500" y="119500"/>
                    <a:pt x="69000" y="120000"/>
                    <a:pt x="68000" y="120000"/>
                  </a:cubicBezTo>
                  <a:cubicBezTo>
                    <a:pt x="68000" y="120000"/>
                    <a:pt x="68000" y="120000"/>
                    <a:pt x="68000" y="120000"/>
                  </a:cubicBezTo>
                  <a:close/>
                  <a:moveTo>
                    <a:pt x="6500" y="53500"/>
                  </a:moveTo>
                  <a:cubicBezTo>
                    <a:pt x="43500" y="76000"/>
                    <a:pt x="43500" y="76000"/>
                    <a:pt x="43500" y="76000"/>
                  </a:cubicBezTo>
                  <a:cubicBezTo>
                    <a:pt x="43500" y="76000"/>
                    <a:pt x="44000" y="76500"/>
                    <a:pt x="44000" y="76500"/>
                  </a:cubicBezTo>
                  <a:cubicBezTo>
                    <a:pt x="67500" y="113500"/>
                    <a:pt x="67500" y="113500"/>
                    <a:pt x="67500" y="113500"/>
                  </a:cubicBezTo>
                  <a:cubicBezTo>
                    <a:pt x="114000" y="6000"/>
                    <a:pt x="114000" y="6000"/>
                    <a:pt x="114000" y="6000"/>
                  </a:cubicBezTo>
                  <a:lnTo>
                    <a:pt x="6500" y="535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58" name="Google Shape;758;p92"/>
            <p:cNvSpPr/>
            <p:nvPr/>
          </p:nvSpPr>
          <p:spPr>
            <a:xfrm>
              <a:off x="1031872" y="6629401"/>
              <a:ext cx="509700" cy="506400"/>
            </a:xfrm>
            <a:custGeom>
              <a:avLst/>
              <a:gdLst/>
              <a:ahLst/>
              <a:cxnLst/>
              <a:rect l="l" t="t" r="r" b="b"/>
              <a:pathLst>
                <a:path w="120000" h="120000" extrusionOk="0">
                  <a:moveTo>
                    <a:pt x="3750" y="120000"/>
                  </a:moveTo>
                  <a:cubicBezTo>
                    <a:pt x="3000" y="120000"/>
                    <a:pt x="2250" y="120000"/>
                    <a:pt x="1500" y="119245"/>
                  </a:cubicBezTo>
                  <a:cubicBezTo>
                    <a:pt x="0" y="118490"/>
                    <a:pt x="0" y="116226"/>
                    <a:pt x="1500" y="115471"/>
                  </a:cubicBezTo>
                  <a:cubicBezTo>
                    <a:pt x="114750" y="754"/>
                    <a:pt x="114750" y="754"/>
                    <a:pt x="114750" y="754"/>
                  </a:cubicBezTo>
                  <a:cubicBezTo>
                    <a:pt x="116250" y="0"/>
                    <a:pt x="117750" y="0"/>
                    <a:pt x="119250" y="754"/>
                  </a:cubicBezTo>
                  <a:cubicBezTo>
                    <a:pt x="120000" y="2264"/>
                    <a:pt x="120000" y="3773"/>
                    <a:pt x="119250" y="5283"/>
                  </a:cubicBezTo>
                  <a:cubicBezTo>
                    <a:pt x="5250" y="119245"/>
                    <a:pt x="5250" y="119245"/>
                    <a:pt x="5250" y="119245"/>
                  </a:cubicBezTo>
                  <a:cubicBezTo>
                    <a:pt x="5250" y="120000"/>
                    <a:pt x="4500" y="120000"/>
                    <a:pt x="375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59" name="Google Shape;759;p92"/>
          <p:cNvGrpSpPr/>
          <p:nvPr/>
        </p:nvGrpSpPr>
        <p:grpSpPr>
          <a:xfrm>
            <a:off x="6900950" y="1642223"/>
            <a:ext cx="282013" cy="263890"/>
            <a:chOff x="3944289" y="-1717673"/>
            <a:chExt cx="765300" cy="715925"/>
          </a:xfrm>
        </p:grpSpPr>
        <p:sp>
          <p:nvSpPr>
            <p:cNvPr id="760" name="Google Shape;760;p92"/>
            <p:cNvSpPr/>
            <p:nvPr/>
          </p:nvSpPr>
          <p:spPr>
            <a:xfrm>
              <a:off x="3944289" y="-1606548"/>
              <a:ext cx="765300" cy="604800"/>
            </a:xfrm>
            <a:custGeom>
              <a:avLst/>
              <a:gdLst/>
              <a:ahLst/>
              <a:cxnLst/>
              <a:rect l="l" t="t" r="r" b="b"/>
              <a:pathLst>
                <a:path w="120000" h="120000" extrusionOk="0">
                  <a:moveTo>
                    <a:pt x="110500" y="120000"/>
                  </a:moveTo>
                  <a:cubicBezTo>
                    <a:pt x="9500" y="120000"/>
                    <a:pt x="9500" y="120000"/>
                    <a:pt x="9500" y="120000"/>
                  </a:cubicBezTo>
                  <a:cubicBezTo>
                    <a:pt x="4500" y="120000"/>
                    <a:pt x="0" y="114315"/>
                    <a:pt x="0" y="108000"/>
                  </a:cubicBezTo>
                  <a:cubicBezTo>
                    <a:pt x="0" y="18315"/>
                    <a:pt x="0" y="18315"/>
                    <a:pt x="0" y="18315"/>
                  </a:cubicBezTo>
                  <a:cubicBezTo>
                    <a:pt x="0" y="12000"/>
                    <a:pt x="4500" y="6315"/>
                    <a:pt x="9500" y="6315"/>
                  </a:cubicBezTo>
                  <a:cubicBezTo>
                    <a:pt x="106500" y="6315"/>
                    <a:pt x="106500" y="6315"/>
                    <a:pt x="106500" y="6315"/>
                  </a:cubicBezTo>
                  <a:cubicBezTo>
                    <a:pt x="112500" y="6315"/>
                    <a:pt x="115500" y="5052"/>
                    <a:pt x="116000" y="2526"/>
                  </a:cubicBezTo>
                  <a:cubicBezTo>
                    <a:pt x="116000" y="631"/>
                    <a:pt x="117000" y="0"/>
                    <a:pt x="118000" y="0"/>
                  </a:cubicBezTo>
                  <a:cubicBezTo>
                    <a:pt x="119500" y="631"/>
                    <a:pt x="120000" y="1894"/>
                    <a:pt x="120000" y="3157"/>
                  </a:cubicBezTo>
                  <a:cubicBezTo>
                    <a:pt x="119500" y="3789"/>
                    <a:pt x="119500" y="4421"/>
                    <a:pt x="119500" y="5052"/>
                  </a:cubicBezTo>
                  <a:cubicBezTo>
                    <a:pt x="120000" y="5052"/>
                    <a:pt x="120000" y="5684"/>
                    <a:pt x="120000" y="6315"/>
                  </a:cubicBezTo>
                  <a:cubicBezTo>
                    <a:pt x="120000" y="108000"/>
                    <a:pt x="120000" y="108000"/>
                    <a:pt x="120000" y="108000"/>
                  </a:cubicBezTo>
                  <a:cubicBezTo>
                    <a:pt x="120000" y="114315"/>
                    <a:pt x="115500" y="120000"/>
                    <a:pt x="110500" y="120000"/>
                  </a:cubicBezTo>
                  <a:close/>
                  <a:moveTo>
                    <a:pt x="9500" y="11368"/>
                  </a:moveTo>
                  <a:cubicBezTo>
                    <a:pt x="6500" y="11368"/>
                    <a:pt x="4000" y="14526"/>
                    <a:pt x="4000" y="18315"/>
                  </a:cubicBezTo>
                  <a:cubicBezTo>
                    <a:pt x="4000" y="108000"/>
                    <a:pt x="4000" y="108000"/>
                    <a:pt x="4000" y="108000"/>
                  </a:cubicBezTo>
                  <a:cubicBezTo>
                    <a:pt x="4000" y="111789"/>
                    <a:pt x="6500" y="114947"/>
                    <a:pt x="9500" y="114947"/>
                  </a:cubicBezTo>
                  <a:cubicBezTo>
                    <a:pt x="110500" y="114947"/>
                    <a:pt x="110500" y="114947"/>
                    <a:pt x="110500" y="114947"/>
                  </a:cubicBezTo>
                  <a:cubicBezTo>
                    <a:pt x="113500" y="114947"/>
                    <a:pt x="116000" y="111789"/>
                    <a:pt x="116000" y="108000"/>
                  </a:cubicBezTo>
                  <a:cubicBezTo>
                    <a:pt x="116000" y="9473"/>
                    <a:pt x="116000" y="9473"/>
                    <a:pt x="116000" y="9473"/>
                  </a:cubicBezTo>
                  <a:cubicBezTo>
                    <a:pt x="113000" y="11368"/>
                    <a:pt x="108500" y="11368"/>
                    <a:pt x="106500" y="11368"/>
                  </a:cubicBezTo>
                  <a:lnTo>
                    <a:pt x="9500" y="11368"/>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61" name="Google Shape;761;p92"/>
            <p:cNvSpPr/>
            <p:nvPr/>
          </p:nvSpPr>
          <p:spPr>
            <a:xfrm>
              <a:off x="4033189" y="-1717673"/>
              <a:ext cx="676200" cy="171300"/>
            </a:xfrm>
            <a:custGeom>
              <a:avLst/>
              <a:gdLst/>
              <a:ahLst/>
              <a:cxnLst/>
              <a:rect l="l" t="t" r="r" b="b"/>
              <a:pathLst>
                <a:path w="120000" h="120000" extrusionOk="0">
                  <a:moveTo>
                    <a:pt x="117735" y="120000"/>
                  </a:moveTo>
                  <a:cubicBezTo>
                    <a:pt x="116603" y="120000"/>
                    <a:pt x="115471" y="115555"/>
                    <a:pt x="115471" y="111111"/>
                  </a:cubicBezTo>
                  <a:cubicBezTo>
                    <a:pt x="115471" y="88888"/>
                    <a:pt x="115471" y="88888"/>
                    <a:pt x="115471" y="88888"/>
                  </a:cubicBezTo>
                  <a:cubicBezTo>
                    <a:pt x="115471" y="88888"/>
                    <a:pt x="114905" y="75555"/>
                    <a:pt x="108679" y="71111"/>
                  </a:cubicBezTo>
                  <a:cubicBezTo>
                    <a:pt x="10754" y="20000"/>
                    <a:pt x="10754" y="20000"/>
                    <a:pt x="10754" y="20000"/>
                  </a:cubicBezTo>
                  <a:cubicBezTo>
                    <a:pt x="9056" y="20000"/>
                    <a:pt x="7358" y="20000"/>
                    <a:pt x="6226" y="24444"/>
                  </a:cubicBezTo>
                  <a:cubicBezTo>
                    <a:pt x="5094" y="26666"/>
                    <a:pt x="4528" y="33333"/>
                    <a:pt x="4528" y="40000"/>
                  </a:cubicBezTo>
                  <a:cubicBezTo>
                    <a:pt x="4528" y="102222"/>
                    <a:pt x="4528" y="102222"/>
                    <a:pt x="4528" y="102222"/>
                  </a:cubicBezTo>
                  <a:cubicBezTo>
                    <a:pt x="4528" y="106666"/>
                    <a:pt x="3396" y="111111"/>
                    <a:pt x="2264" y="111111"/>
                  </a:cubicBezTo>
                  <a:cubicBezTo>
                    <a:pt x="1132" y="111111"/>
                    <a:pt x="0" y="106666"/>
                    <a:pt x="0" y="102222"/>
                  </a:cubicBezTo>
                  <a:cubicBezTo>
                    <a:pt x="0" y="40000"/>
                    <a:pt x="0" y="40000"/>
                    <a:pt x="0" y="40000"/>
                  </a:cubicBezTo>
                  <a:cubicBezTo>
                    <a:pt x="0" y="26666"/>
                    <a:pt x="1132" y="17777"/>
                    <a:pt x="3396" y="11111"/>
                  </a:cubicBezTo>
                  <a:cubicBezTo>
                    <a:pt x="5660" y="4444"/>
                    <a:pt x="8490" y="0"/>
                    <a:pt x="11320" y="2222"/>
                  </a:cubicBezTo>
                  <a:cubicBezTo>
                    <a:pt x="109245" y="53333"/>
                    <a:pt x="109245" y="53333"/>
                    <a:pt x="109245" y="53333"/>
                  </a:cubicBezTo>
                  <a:cubicBezTo>
                    <a:pt x="120000" y="60000"/>
                    <a:pt x="120000" y="88888"/>
                    <a:pt x="120000" y="88888"/>
                  </a:cubicBezTo>
                  <a:cubicBezTo>
                    <a:pt x="120000" y="111111"/>
                    <a:pt x="120000" y="111111"/>
                    <a:pt x="120000" y="111111"/>
                  </a:cubicBezTo>
                  <a:cubicBezTo>
                    <a:pt x="120000" y="115555"/>
                    <a:pt x="118867" y="120000"/>
                    <a:pt x="117735"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62" name="Google Shape;762;p92"/>
            <p:cNvSpPr/>
            <p:nvPr/>
          </p:nvSpPr>
          <p:spPr>
            <a:xfrm>
              <a:off x="4007789" y="-1333498"/>
              <a:ext cx="90600" cy="90600"/>
            </a:xfrm>
            <a:custGeom>
              <a:avLst/>
              <a:gdLst/>
              <a:ahLst/>
              <a:cxnLst/>
              <a:rect l="l" t="t" r="r" b="b"/>
              <a:pathLst>
                <a:path w="120000" h="120000" extrusionOk="0">
                  <a:moveTo>
                    <a:pt x="59999" y="119999"/>
                  </a:moveTo>
                  <a:cubicBezTo>
                    <a:pt x="25714" y="119999"/>
                    <a:pt x="0" y="94285"/>
                    <a:pt x="0" y="59999"/>
                  </a:cubicBezTo>
                  <a:cubicBezTo>
                    <a:pt x="0" y="25714"/>
                    <a:pt x="25714" y="0"/>
                    <a:pt x="59999" y="0"/>
                  </a:cubicBezTo>
                  <a:cubicBezTo>
                    <a:pt x="94285" y="0"/>
                    <a:pt x="119999" y="25714"/>
                    <a:pt x="119999" y="59999"/>
                  </a:cubicBezTo>
                  <a:cubicBezTo>
                    <a:pt x="119999" y="94285"/>
                    <a:pt x="94285" y="119999"/>
                    <a:pt x="59999" y="119999"/>
                  </a:cubicBezTo>
                  <a:close/>
                  <a:moveTo>
                    <a:pt x="59999" y="34285"/>
                  </a:moveTo>
                  <a:cubicBezTo>
                    <a:pt x="47142" y="34285"/>
                    <a:pt x="34285" y="47142"/>
                    <a:pt x="34285" y="59999"/>
                  </a:cubicBezTo>
                  <a:cubicBezTo>
                    <a:pt x="34285" y="72857"/>
                    <a:pt x="47142" y="85714"/>
                    <a:pt x="59999" y="85714"/>
                  </a:cubicBezTo>
                  <a:cubicBezTo>
                    <a:pt x="72857" y="85714"/>
                    <a:pt x="85714" y="72857"/>
                    <a:pt x="85714" y="59999"/>
                  </a:cubicBezTo>
                  <a:cubicBezTo>
                    <a:pt x="85714" y="47142"/>
                    <a:pt x="72857" y="34285"/>
                    <a:pt x="59999" y="3428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63" name="Google Shape;763;p92"/>
          <p:cNvGrpSpPr/>
          <p:nvPr/>
        </p:nvGrpSpPr>
        <p:grpSpPr>
          <a:xfrm>
            <a:off x="590426" y="1642231"/>
            <a:ext cx="323645" cy="263884"/>
            <a:chOff x="5221361" y="3792545"/>
            <a:chExt cx="765300" cy="623988"/>
          </a:xfrm>
        </p:grpSpPr>
        <p:sp>
          <p:nvSpPr>
            <p:cNvPr id="764" name="Google Shape;764;p92"/>
            <p:cNvSpPr/>
            <p:nvPr/>
          </p:nvSpPr>
          <p:spPr>
            <a:xfrm>
              <a:off x="5221361" y="3792545"/>
              <a:ext cx="765300" cy="482700"/>
            </a:xfrm>
            <a:custGeom>
              <a:avLst/>
              <a:gdLst/>
              <a:ahLst/>
              <a:cxnLst/>
              <a:rect l="l" t="t" r="r" b="b"/>
              <a:pathLst>
                <a:path w="120000" h="120000" extrusionOk="0">
                  <a:moveTo>
                    <a:pt x="114000" y="120000"/>
                  </a:moveTo>
                  <a:cubicBezTo>
                    <a:pt x="6000" y="120000"/>
                    <a:pt x="6000" y="120000"/>
                    <a:pt x="6000" y="120000"/>
                  </a:cubicBezTo>
                  <a:cubicBezTo>
                    <a:pt x="2500" y="120000"/>
                    <a:pt x="0" y="116052"/>
                    <a:pt x="0" y="110526"/>
                  </a:cubicBezTo>
                  <a:cubicBezTo>
                    <a:pt x="0" y="9473"/>
                    <a:pt x="0" y="9473"/>
                    <a:pt x="0" y="9473"/>
                  </a:cubicBezTo>
                  <a:cubicBezTo>
                    <a:pt x="0" y="3947"/>
                    <a:pt x="2500" y="0"/>
                    <a:pt x="6000" y="0"/>
                  </a:cubicBezTo>
                  <a:cubicBezTo>
                    <a:pt x="114000" y="0"/>
                    <a:pt x="114000" y="0"/>
                    <a:pt x="114000" y="0"/>
                  </a:cubicBezTo>
                  <a:cubicBezTo>
                    <a:pt x="117500" y="0"/>
                    <a:pt x="120000" y="3947"/>
                    <a:pt x="120000" y="9473"/>
                  </a:cubicBezTo>
                  <a:cubicBezTo>
                    <a:pt x="120000" y="110526"/>
                    <a:pt x="120000" y="110526"/>
                    <a:pt x="120000" y="110526"/>
                  </a:cubicBezTo>
                  <a:cubicBezTo>
                    <a:pt x="120000" y="116052"/>
                    <a:pt x="117500" y="120000"/>
                    <a:pt x="114000" y="120000"/>
                  </a:cubicBezTo>
                  <a:close/>
                  <a:moveTo>
                    <a:pt x="6000" y="6315"/>
                  </a:moveTo>
                  <a:cubicBezTo>
                    <a:pt x="5000" y="6315"/>
                    <a:pt x="4000" y="7894"/>
                    <a:pt x="4000" y="9473"/>
                  </a:cubicBezTo>
                  <a:cubicBezTo>
                    <a:pt x="4000" y="110526"/>
                    <a:pt x="4000" y="110526"/>
                    <a:pt x="4000" y="110526"/>
                  </a:cubicBezTo>
                  <a:cubicBezTo>
                    <a:pt x="4000" y="112105"/>
                    <a:pt x="5000" y="113684"/>
                    <a:pt x="6000" y="113684"/>
                  </a:cubicBezTo>
                  <a:cubicBezTo>
                    <a:pt x="114000" y="113684"/>
                    <a:pt x="114000" y="113684"/>
                    <a:pt x="114000" y="113684"/>
                  </a:cubicBezTo>
                  <a:cubicBezTo>
                    <a:pt x="115000" y="113684"/>
                    <a:pt x="116000" y="112105"/>
                    <a:pt x="116000" y="110526"/>
                  </a:cubicBezTo>
                  <a:cubicBezTo>
                    <a:pt x="116000" y="9473"/>
                    <a:pt x="116000" y="9473"/>
                    <a:pt x="116000" y="9473"/>
                  </a:cubicBezTo>
                  <a:cubicBezTo>
                    <a:pt x="116000" y="7894"/>
                    <a:pt x="115000" y="6315"/>
                    <a:pt x="114000" y="6315"/>
                  </a:cubicBezTo>
                  <a:lnTo>
                    <a:pt x="6000" y="631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65" name="Google Shape;765;p92"/>
            <p:cNvSpPr/>
            <p:nvPr/>
          </p:nvSpPr>
          <p:spPr>
            <a:xfrm>
              <a:off x="5591251" y="4256096"/>
              <a:ext cx="25500" cy="150900"/>
            </a:xfrm>
            <a:custGeom>
              <a:avLst/>
              <a:gdLst/>
              <a:ahLst/>
              <a:cxnLst/>
              <a:rect l="l" t="t" r="r" b="b"/>
              <a:pathLst>
                <a:path w="120000" h="120000" extrusionOk="0">
                  <a:moveTo>
                    <a:pt x="60000" y="120000"/>
                  </a:moveTo>
                  <a:cubicBezTo>
                    <a:pt x="30000" y="120000"/>
                    <a:pt x="0" y="114893"/>
                    <a:pt x="0" y="109787"/>
                  </a:cubicBezTo>
                  <a:cubicBezTo>
                    <a:pt x="0" y="10212"/>
                    <a:pt x="0" y="10212"/>
                    <a:pt x="0" y="10212"/>
                  </a:cubicBezTo>
                  <a:cubicBezTo>
                    <a:pt x="0" y="5106"/>
                    <a:pt x="30000" y="0"/>
                    <a:pt x="60000" y="0"/>
                  </a:cubicBezTo>
                  <a:cubicBezTo>
                    <a:pt x="90000" y="0"/>
                    <a:pt x="120000" y="5106"/>
                    <a:pt x="120000" y="10212"/>
                  </a:cubicBezTo>
                  <a:cubicBezTo>
                    <a:pt x="120000" y="109787"/>
                    <a:pt x="120000" y="109787"/>
                    <a:pt x="120000" y="109787"/>
                  </a:cubicBezTo>
                  <a:cubicBezTo>
                    <a:pt x="120000" y="114893"/>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66" name="Google Shape;766;p92"/>
            <p:cNvSpPr/>
            <p:nvPr/>
          </p:nvSpPr>
          <p:spPr>
            <a:xfrm>
              <a:off x="5438850" y="4391033"/>
              <a:ext cx="331800" cy="25500"/>
            </a:xfrm>
            <a:custGeom>
              <a:avLst/>
              <a:gdLst/>
              <a:ahLst/>
              <a:cxnLst/>
              <a:rect l="l" t="t" r="r" b="b"/>
              <a:pathLst>
                <a:path w="120000" h="120000" extrusionOk="0">
                  <a:moveTo>
                    <a:pt x="115384" y="120000"/>
                  </a:moveTo>
                  <a:cubicBezTo>
                    <a:pt x="4615" y="120000"/>
                    <a:pt x="4615" y="120000"/>
                    <a:pt x="4615" y="120000"/>
                  </a:cubicBezTo>
                  <a:cubicBezTo>
                    <a:pt x="2307" y="120000"/>
                    <a:pt x="0" y="90000"/>
                    <a:pt x="0" y="60000"/>
                  </a:cubicBezTo>
                  <a:cubicBezTo>
                    <a:pt x="0" y="30000"/>
                    <a:pt x="2307" y="0"/>
                    <a:pt x="4615" y="0"/>
                  </a:cubicBezTo>
                  <a:cubicBezTo>
                    <a:pt x="115384" y="0"/>
                    <a:pt x="115384" y="0"/>
                    <a:pt x="115384" y="0"/>
                  </a:cubicBezTo>
                  <a:cubicBezTo>
                    <a:pt x="117692" y="0"/>
                    <a:pt x="120000" y="30000"/>
                    <a:pt x="120000" y="60000"/>
                  </a:cubicBezTo>
                  <a:cubicBezTo>
                    <a:pt x="120000" y="90000"/>
                    <a:pt x="117692" y="120000"/>
                    <a:pt x="115384"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pic>
        <p:nvPicPr>
          <p:cNvPr id="771" name="Google Shape;771;p93"/>
          <p:cNvPicPr preferRelativeResize="0">
            <a:picLocks noGrp="1"/>
          </p:cNvPicPr>
          <p:nvPr>
            <p:ph type="pic" idx="3"/>
          </p:nvPr>
        </p:nvPicPr>
        <p:blipFill rotWithShape="1">
          <a:blip r:embed="rId3">
            <a:alphaModFix/>
          </a:blip>
          <a:srcRect l="8784" t="13800" r="22585"/>
          <a:stretch/>
        </p:blipFill>
        <p:spPr>
          <a:xfrm>
            <a:off x="439675" y="1089425"/>
            <a:ext cx="4769700" cy="3375600"/>
          </a:xfrm>
          <a:prstGeom prst="roundRect">
            <a:avLst>
              <a:gd name="adj" fmla="val 16667"/>
            </a:avLst>
          </a:prstGeom>
          <a:noFill/>
          <a:ln>
            <a:noFill/>
          </a:ln>
        </p:spPr>
      </p:pic>
      <p:sp>
        <p:nvSpPr>
          <p:cNvPr id="772" name="Google Shape;772;p93"/>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500"/>
              <a:buFont typeface="Arial"/>
              <a:buNone/>
            </a:pPr>
            <a:r>
              <a:rPr lang="en-GB" sz="2800"/>
              <a:t>Your Secure by Design champion(s)</a:t>
            </a:r>
            <a:endParaRPr sz="2800"/>
          </a:p>
        </p:txBody>
      </p:sp>
      <p:sp>
        <p:nvSpPr>
          <p:cNvPr id="773" name="Google Shape;773;p93"/>
          <p:cNvSpPr/>
          <p:nvPr/>
        </p:nvSpPr>
        <p:spPr>
          <a:xfrm flipH="1">
            <a:off x="439685" y="3054875"/>
            <a:ext cx="3778715" cy="1413228"/>
          </a:xfrm>
          <a:custGeom>
            <a:avLst/>
            <a:gdLst/>
            <a:ahLst/>
            <a:cxnLst/>
            <a:rect l="l" t="t" r="r" b="b"/>
            <a:pathLst>
              <a:path w="3826547" h="2040762" extrusionOk="0">
                <a:moveTo>
                  <a:pt x="3433307" y="0"/>
                </a:moveTo>
                <a:lnTo>
                  <a:pt x="163523" y="0"/>
                </a:lnTo>
                <a:cubicBezTo>
                  <a:pt x="73304" y="0"/>
                  <a:pt x="0" y="73169"/>
                  <a:pt x="0" y="163524"/>
                </a:cubicBezTo>
                <a:lnTo>
                  <a:pt x="0" y="1620461"/>
                </a:lnTo>
                <a:cubicBezTo>
                  <a:pt x="0" y="1710814"/>
                  <a:pt x="73304" y="1783983"/>
                  <a:pt x="163523" y="1783983"/>
                </a:cubicBezTo>
                <a:lnTo>
                  <a:pt x="2450693" y="1783983"/>
                </a:lnTo>
                <a:cubicBezTo>
                  <a:pt x="2541048" y="1783983"/>
                  <a:pt x="2614217" y="1857287"/>
                  <a:pt x="2614217" y="1947507"/>
                </a:cubicBezTo>
                <a:lnTo>
                  <a:pt x="2614217" y="2040762"/>
                </a:lnTo>
                <a:lnTo>
                  <a:pt x="3713088" y="2040762"/>
                </a:lnTo>
                <a:cubicBezTo>
                  <a:pt x="3775750" y="2040762"/>
                  <a:pt x="3826547" y="1989965"/>
                  <a:pt x="3826547" y="1927303"/>
                </a:cubicBezTo>
                <a:lnTo>
                  <a:pt x="3826547" y="1480432"/>
                </a:lnTo>
                <a:lnTo>
                  <a:pt x="3760353" y="1480432"/>
                </a:lnTo>
                <a:cubicBezTo>
                  <a:pt x="3670000" y="1480432"/>
                  <a:pt x="3596831" y="1407264"/>
                  <a:pt x="3596831" y="1316909"/>
                </a:cubicBezTo>
                <a:lnTo>
                  <a:pt x="3596831" y="163524"/>
                </a:lnTo>
                <a:cubicBezTo>
                  <a:pt x="3596831" y="73169"/>
                  <a:pt x="3523662" y="0"/>
                  <a:pt x="3433307" y="0"/>
                </a:cubicBezTo>
                <a:close/>
              </a:path>
            </a:pathLst>
          </a:custGeom>
          <a:solidFill>
            <a:srgbClr val="FF82C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4" name="Google Shape;774;p93"/>
          <p:cNvSpPr txBox="1"/>
          <p:nvPr/>
        </p:nvSpPr>
        <p:spPr>
          <a:xfrm>
            <a:off x="5583350" y="1369200"/>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A central point of contact</a:t>
            </a:r>
            <a:endParaRPr>
              <a:solidFill>
                <a:schemeClr val="dk1"/>
              </a:solidFill>
            </a:endParaRPr>
          </a:p>
        </p:txBody>
      </p:sp>
      <p:sp>
        <p:nvSpPr>
          <p:cNvPr id="775" name="Google Shape;775;p93"/>
          <p:cNvSpPr/>
          <p:nvPr/>
        </p:nvSpPr>
        <p:spPr>
          <a:xfrm>
            <a:off x="4996977" y="1369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6" name="Google Shape;776;p93"/>
          <p:cNvSpPr/>
          <p:nvPr/>
        </p:nvSpPr>
        <p:spPr>
          <a:xfrm>
            <a:off x="4996977" y="195970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7" name="Google Shape;777;p93"/>
          <p:cNvSpPr/>
          <p:nvPr/>
        </p:nvSpPr>
        <p:spPr>
          <a:xfrm>
            <a:off x="4996977" y="255014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8" name="Google Shape;778;p93"/>
          <p:cNvSpPr/>
          <p:nvPr/>
        </p:nvSpPr>
        <p:spPr>
          <a:xfrm>
            <a:off x="4996939" y="314055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79" name="Google Shape;779;p93"/>
          <p:cNvSpPr/>
          <p:nvPr/>
        </p:nvSpPr>
        <p:spPr>
          <a:xfrm>
            <a:off x="4996939" y="373099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780" name="Google Shape;780;p93"/>
          <p:cNvSpPr txBox="1"/>
          <p:nvPr/>
        </p:nvSpPr>
        <p:spPr>
          <a:xfrm>
            <a:off x="5583350" y="1959665"/>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Promotes the importance of Secure by Design within their organisation</a:t>
            </a:r>
            <a:endParaRPr>
              <a:solidFill>
                <a:schemeClr val="dk1"/>
              </a:solidFill>
            </a:endParaRPr>
          </a:p>
        </p:txBody>
      </p:sp>
      <p:sp>
        <p:nvSpPr>
          <p:cNvPr id="781" name="Google Shape;781;p93"/>
          <p:cNvSpPr txBox="1"/>
          <p:nvPr/>
        </p:nvSpPr>
        <p:spPr>
          <a:xfrm>
            <a:off x="5583350" y="2550155"/>
            <a:ext cx="3168000" cy="4542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a:solidFill>
                  <a:schemeClr val="dk1"/>
                </a:solidFill>
              </a:rPr>
              <a:t>Drives development and delivery of a transition plan</a:t>
            </a:r>
            <a:endParaRPr sz="1400"/>
          </a:p>
        </p:txBody>
      </p:sp>
      <p:sp>
        <p:nvSpPr>
          <p:cNvPr id="782" name="Google Shape;782;p93"/>
          <p:cNvSpPr txBox="1"/>
          <p:nvPr/>
        </p:nvSpPr>
        <p:spPr>
          <a:xfrm>
            <a:off x="5583350" y="3140620"/>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Reports progress to senior leaders and governance forums</a:t>
            </a:r>
            <a:endParaRPr>
              <a:solidFill>
                <a:schemeClr val="dk1"/>
              </a:solidFill>
            </a:endParaRPr>
          </a:p>
        </p:txBody>
      </p:sp>
      <p:sp>
        <p:nvSpPr>
          <p:cNvPr id="783" name="Google Shape;783;p93"/>
          <p:cNvSpPr txBox="1"/>
          <p:nvPr/>
        </p:nvSpPr>
        <p:spPr>
          <a:xfrm>
            <a:off x="5583350" y="3731098"/>
            <a:ext cx="3168000" cy="4542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a:solidFill>
                  <a:schemeClr val="dk1"/>
                </a:solidFill>
              </a:rPr>
              <a:t>Establishes and runs a Secure by Design working group</a:t>
            </a:r>
            <a:endParaRPr sz="1400"/>
          </a:p>
        </p:txBody>
      </p:sp>
      <p:pic>
        <p:nvPicPr>
          <p:cNvPr id="784" name="Google Shape;784;p93"/>
          <p:cNvPicPr preferRelativeResize="0"/>
          <p:nvPr/>
        </p:nvPicPr>
        <p:blipFill rotWithShape="1">
          <a:blip r:embed="rId4">
            <a:alphaModFix/>
          </a:blip>
          <a:srcRect t="45456" b="3720"/>
          <a:stretch/>
        </p:blipFill>
        <p:spPr>
          <a:xfrm>
            <a:off x="-2" y="4728600"/>
            <a:ext cx="9140707" cy="414900"/>
          </a:xfrm>
          <a:prstGeom prst="rect">
            <a:avLst/>
          </a:prstGeom>
          <a:noFill/>
          <a:ln>
            <a:noFill/>
          </a:ln>
        </p:spPr>
      </p:pic>
      <p:sp>
        <p:nvSpPr>
          <p:cNvPr id="785" name="Google Shape;785;p93"/>
          <p:cNvSpPr txBox="1"/>
          <p:nvPr/>
        </p:nvSpPr>
        <p:spPr>
          <a:xfrm>
            <a:off x="809625" y="3054875"/>
            <a:ext cx="3306900" cy="12273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SzPts val="1100"/>
              <a:buNone/>
            </a:pPr>
            <a:r>
              <a:rPr lang="en-GB" sz="1200">
                <a:solidFill>
                  <a:schemeClr val="lt1"/>
                </a:solidFill>
              </a:rPr>
              <a:t>Your champion does not need to be a cyber security expert. They should have a good understanding of the </a:t>
            </a:r>
            <a:r>
              <a:rPr lang="en-GB" sz="1200" u="sng">
                <a:solidFill>
                  <a:schemeClr val="lt1"/>
                </a:solidFill>
                <a:hlinkClick r:id="rId5">
                  <a:extLst>
                    <a:ext uri="{A12FA001-AC4F-418D-AE19-62706E023703}">
                      <ahyp:hlinkClr xmlns:ahyp="http://schemas.microsoft.com/office/drawing/2018/hyperlinkcolor" val="tx"/>
                    </a:ext>
                  </a:extLst>
                </a:hlinkClick>
              </a:rPr>
              <a:t>Secure by Design approach</a:t>
            </a:r>
            <a:r>
              <a:rPr lang="en-GB" sz="1200">
                <a:solidFill>
                  <a:schemeClr val="lt1"/>
                </a:solidFill>
              </a:rPr>
              <a:t> and be able to effectively communicate this to others.</a:t>
            </a:r>
            <a:endParaRPr sz="1200" b="1">
              <a:solidFill>
                <a:schemeClr val="lt1"/>
              </a:solidFill>
            </a:endParaRPr>
          </a:p>
        </p:txBody>
      </p:sp>
      <p:grpSp>
        <p:nvGrpSpPr>
          <p:cNvPr id="786" name="Google Shape;786;p93"/>
          <p:cNvGrpSpPr/>
          <p:nvPr/>
        </p:nvGrpSpPr>
        <p:grpSpPr>
          <a:xfrm>
            <a:off x="5091637" y="1477455"/>
            <a:ext cx="264870" cy="263728"/>
            <a:chOff x="6383340" y="8029576"/>
            <a:chExt cx="765300" cy="762000"/>
          </a:xfrm>
        </p:grpSpPr>
        <p:sp>
          <p:nvSpPr>
            <p:cNvPr id="787" name="Google Shape;787;p93"/>
            <p:cNvSpPr/>
            <p:nvPr/>
          </p:nvSpPr>
          <p:spPr>
            <a:xfrm>
              <a:off x="6486528" y="8131176"/>
              <a:ext cx="560400" cy="558900"/>
            </a:xfrm>
            <a:custGeom>
              <a:avLst/>
              <a:gdLst/>
              <a:ahLst/>
              <a:cxnLst/>
              <a:rect l="l" t="t" r="r" b="b"/>
              <a:pathLst>
                <a:path w="120000" h="120000" extrusionOk="0">
                  <a:moveTo>
                    <a:pt x="60000" y="120000"/>
                  </a:moveTo>
                  <a:cubicBezTo>
                    <a:pt x="26590" y="120000"/>
                    <a:pt x="0" y="93409"/>
                    <a:pt x="0" y="60000"/>
                  </a:cubicBezTo>
                  <a:cubicBezTo>
                    <a:pt x="0" y="26590"/>
                    <a:pt x="26590" y="0"/>
                    <a:pt x="60000" y="0"/>
                  </a:cubicBezTo>
                  <a:cubicBezTo>
                    <a:pt x="93409" y="0"/>
                    <a:pt x="120000" y="26590"/>
                    <a:pt x="120000" y="60000"/>
                  </a:cubicBezTo>
                  <a:cubicBezTo>
                    <a:pt x="120000" y="93409"/>
                    <a:pt x="93409" y="120000"/>
                    <a:pt x="60000" y="120000"/>
                  </a:cubicBezTo>
                  <a:close/>
                  <a:moveTo>
                    <a:pt x="60000" y="5454"/>
                  </a:moveTo>
                  <a:cubicBezTo>
                    <a:pt x="30000" y="5454"/>
                    <a:pt x="5454" y="30000"/>
                    <a:pt x="5454" y="60000"/>
                  </a:cubicBezTo>
                  <a:cubicBezTo>
                    <a:pt x="5454" y="90000"/>
                    <a:pt x="30000" y="114545"/>
                    <a:pt x="60000" y="114545"/>
                  </a:cubicBezTo>
                  <a:cubicBezTo>
                    <a:pt x="90000" y="114545"/>
                    <a:pt x="114545" y="90000"/>
                    <a:pt x="114545" y="60000"/>
                  </a:cubicBezTo>
                  <a:cubicBezTo>
                    <a:pt x="114545" y="30000"/>
                    <a:pt x="90000" y="5454"/>
                    <a:pt x="60000" y="545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88" name="Google Shape;788;p93"/>
            <p:cNvSpPr/>
            <p:nvPr/>
          </p:nvSpPr>
          <p:spPr>
            <a:xfrm>
              <a:off x="6613528" y="8258176"/>
              <a:ext cx="306300" cy="304800"/>
            </a:xfrm>
            <a:custGeom>
              <a:avLst/>
              <a:gdLst/>
              <a:ahLst/>
              <a:cxnLst/>
              <a:rect l="l" t="t" r="r" b="b"/>
              <a:pathLst>
                <a:path w="120000" h="120000" extrusionOk="0">
                  <a:moveTo>
                    <a:pt x="60000" y="120000"/>
                  </a:moveTo>
                  <a:cubicBezTo>
                    <a:pt x="27500" y="120000"/>
                    <a:pt x="0" y="92500"/>
                    <a:pt x="0" y="60000"/>
                  </a:cubicBezTo>
                  <a:cubicBezTo>
                    <a:pt x="0" y="27500"/>
                    <a:pt x="27500" y="0"/>
                    <a:pt x="60000" y="0"/>
                  </a:cubicBezTo>
                  <a:cubicBezTo>
                    <a:pt x="92500" y="0"/>
                    <a:pt x="120000" y="27500"/>
                    <a:pt x="120000" y="60000"/>
                  </a:cubicBezTo>
                  <a:cubicBezTo>
                    <a:pt x="120000" y="92500"/>
                    <a:pt x="92500" y="120000"/>
                    <a:pt x="60000" y="120000"/>
                  </a:cubicBezTo>
                  <a:close/>
                  <a:moveTo>
                    <a:pt x="60000" y="10000"/>
                  </a:moveTo>
                  <a:cubicBezTo>
                    <a:pt x="32500" y="10000"/>
                    <a:pt x="10000" y="32500"/>
                    <a:pt x="10000" y="60000"/>
                  </a:cubicBezTo>
                  <a:cubicBezTo>
                    <a:pt x="10000" y="87500"/>
                    <a:pt x="32500" y="110000"/>
                    <a:pt x="60000" y="110000"/>
                  </a:cubicBezTo>
                  <a:cubicBezTo>
                    <a:pt x="87500" y="110000"/>
                    <a:pt x="110000" y="87500"/>
                    <a:pt x="110000" y="60000"/>
                  </a:cubicBezTo>
                  <a:cubicBezTo>
                    <a:pt x="110000" y="32500"/>
                    <a:pt x="87500" y="10000"/>
                    <a:pt x="60000" y="1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89" name="Google Shape;789;p93"/>
            <p:cNvSpPr/>
            <p:nvPr/>
          </p:nvSpPr>
          <p:spPr>
            <a:xfrm>
              <a:off x="6753228" y="8029576"/>
              <a:ext cx="25500" cy="762000"/>
            </a:xfrm>
            <a:custGeom>
              <a:avLst/>
              <a:gdLst/>
              <a:ahLst/>
              <a:cxnLst/>
              <a:rect l="l" t="t" r="r" b="b"/>
              <a:pathLst>
                <a:path w="120000" h="120000" extrusionOk="0">
                  <a:moveTo>
                    <a:pt x="60000" y="120000"/>
                  </a:moveTo>
                  <a:cubicBezTo>
                    <a:pt x="30000" y="120000"/>
                    <a:pt x="0" y="119000"/>
                    <a:pt x="0" y="118000"/>
                  </a:cubicBezTo>
                  <a:cubicBezTo>
                    <a:pt x="0" y="2000"/>
                    <a:pt x="0" y="2000"/>
                    <a:pt x="0" y="2000"/>
                  </a:cubicBezTo>
                  <a:cubicBezTo>
                    <a:pt x="0" y="1000"/>
                    <a:pt x="30000" y="0"/>
                    <a:pt x="60000" y="0"/>
                  </a:cubicBezTo>
                  <a:cubicBezTo>
                    <a:pt x="90000" y="0"/>
                    <a:pt x="120000" y="1000"/>
                    <a:pt x="120000" y="2000"/>
                  </a:cubicBezTo>
                  <a:cubicBezTo>
                    <a:pt x="120000" y="118000"/>
                    <a:pt x="120000" y="118000"/>
                    <a:pt x="120000" y="118000"/>
                  </a:cubicBezTo>
                  <a:cubicBezTo>
                    <a:pt x="120000" y="119000"/>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90" name="Google Shape;790;p93"/>
            <p:cNvSpPr/>
            <p:nvPr/>
          </p:nvSpPr>
          <p:spPr>
            <a:xfrm>
              <a:off x="6383340" y="8397876"/>
              <a:ext cx="765300" cy="25500"/>
            </a:xfrm>
            <a:custGeom>
              <a:avLst/>
              <a:gdLst/>
              <a:ahLst/>
              <a:cxnLst/>
              <a:rect l="l" t="t" r="r" b="b"/>
              <a:pathLst>
                <a:path w="120000" h="120000" extrusionOk="0">
                  <a:moveTo>
                    <a:pt x="118000" y="120000"/>
                  </a:moveTo>
                  <a:cubicBezTo>
                    <a:pt x="2000" y="120000"/>
                    <a:pt x="2000" y="120000"/>
                    <a:pt x="2000" y="120000"/>
                  </a:cubicBezTo>
                  <a:cubicBezTo>
                    <a:pt x="1000" y="120000"/>
                    <a:pt x="0" y="90000"/>
                    <a:pt x="0" y="60000"/>
                  </a:cubicBezTo>
                  <a:cubicBezTo>
                    <a:pt x="0" y="30000"/>
                    <a:pt x="1000" y="0"/>
                    <a:pt x="2000" y="0"/>
                  </a:cubicBezTo>
                  <a:cubicBezTo>
                    <a:pt x="118000" y="0"/>
                    <a:pt x="118000" y="0"/>
                    <a:pt x="118000" y="0"/>
                  </a:cubicBezTo>
                  <a:cubicBezTo>
                    <a:pt x="119000" y="0"/>
                    <a:pt x="120000" y="30000"/>
                    <a:pt x="120000" y="60000"/>
                  </a:cubicBezTo>
                  <a:cubicBezTo>
                    <a:pt x="120000" y="90000"/>
                    <a:pt x="119000" y="120000"/>
                    <a:pt x="118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91" name="Google Shape;791;p93"/>
          <p:cNvGrpSpPr/>
          <p:nvPr/>
        </p:nvGrpSpPr>
        <p:grpSpPr>
          <a:xfrm>
            <a:off x="5091655" y="2648800"/>
            <a:ext cx="264836" cy="256841"/>
            <a:chOff x="5430930" y="8170886"/>
            <a:chExt cx="787500" cy="763500"/>
          </a:xfrm>
        </p:grpSpPr>
        <p:sp>
          <p:nvSpPr>
            <p:cNvPr id="792" name="Google Shape;792;p93"/>
            <p:cNvSpPr/>
            <p:nvPr/>
          </p:nvSpPr>
          <p:spPr>
            <a:xfrm>
              <a:off x="5430930" y="8170886"/>
              <a:ext cx="787500" cy="763500"/>
            </a:xfrm>
            <a:custGeom>
              <a:avLst/>
              <a:gdLst/>
              <a:ahLst/>
              <a:cxnLst/>
              <a:rect l="l" t="t" r="r" b="b"/>
              <a:pathLst>
                <a:path w="120000" h="120000" extrusionOk="0">
                  <a:moveTo>
                    <a:pt x="51012" y="120000"/>
                  </a:moveTo>
                  <a:cubicBezTo>
                    <a:pt x="50526" y="120000"/>
                    <a:pt x="50526" y="120000"/>
                    <a:pt x="50526" y="120000"/>
                  </a:cubicBezTo>
                  <a:cubicBezTo>
                    <a:pt x="49554" y="120000"/>
                    <a:pt x="49068" y="119500"/>
                    <a:pt x="49068" y="118500"/>
                  </a:cubicBezTo>
                  <a:cubicBezTo>
                    <a:pt x="41781" y="96000"/>
                    <a:pt x="41781" y="96000"/>
                    <a:pt x="41781" y="96000"/>
                  </a:cubicBezTo>
                  <a:cubicBezTo>
                    <a:pt x="23319" y="77000"/>
                    <a:pt x="23319" y="77000"/>
                    <a:pt x="23319" y="77000"/>
                  </a:cubicBezTo>
                  <a:cubicBezTo>
                    <a:pt x="1457" y="69500"/>
                    <a:pt x="1457" y="69500"/>
                    <a:pt x="1457" y="69500"/>
                  </a:cubicBezTo>
                  <a:cubicBezTo>
                    <a:pt x="485" y="69500"/>
                    <a:pt x="0" y="69000"/>
                    <a:pt x="0" y="68000"/>
                  </a:cubicBezTo>
                  <a:cubicBezTo>
                    <a:pt x="0" y="67500"/>
                    <a:pt x="0" y="66500"/>
                    <a:pt x="971" y="66000"/>
                  </a:cubicBezTo>
                  <a:cubicBezTo>
                    <a:pt x="16032" y="54500"/>
                    <a:pt x="16032" y="54500"/>
                    <a:pt x="16032" y="54500"/>
                  </a:cubicBezTo>
                  <a:cubicBezTo>
                    <a:pt x="16032" y="54000"/>
                    <a:pt x="16518" y="54000"/>
                    <a:pt x="17004" y="54000"/>
                  </a:cubicBezTo>
                  <a:cubicBezTo>
                    <a:pt x="34493" y="54000"/>
                    <a:pt x="34493" y="54000"/>
                    <a:pt x="34493" y="54000"/>
                  </a:cubicBezTo>
                  <a:cubicBezTo>
                    <a:pt x="34979" y="53500"/>
                    <a:pt x="34979" y="53500"/>
                    <a:pt x="34979" y="53500"/>
                  </a:cubicBezTo>
                  <a:cubicBezTo>
                    <a:pt x="41781" y="39000"/>
                    <a:pt x="48097" y="25000"/>
                    <a:pt x="63643" y="9500"/>
                  </a:cubicBezTo>
                  <a:cubicBezTo>
                    <a:pt x="70931" y="1500"/>
                    <a:pt x="87449" y="0"/>
                    <a:pt x="100080" y="0"/>
                  </a:cubicBezTo>
                  <a:cubicBezTo>
                    <a:pt x="107854" y="0"/>
                    <a:pt x="114170" y="500"/>
                    <a:pt x="114170" y="500"/>
                  </a:cubicBezTo>
                  <a:cubicBezTo>
                    <a:pt x="115141" y="1000"/>
                    <a:pt x="115627" y="1500"/>
                    <a:pt x="116113" y="2500"/>
                  </a:cubicBezTo>
                  <a:cubicBezTo>
                    <a:pt x="116113" y="4000"/>
                    <a:pt x="120000" y="42000"/>
                    <a:pt x="107368" y="54500"/>
                  </a:cubicBezTo>
                  <a:cubicBezTo>
                    <a:pt x="92307" y="70500"/>
                    <a:pt x="78704" y="77000"/>
                    <a:pt x="64615" y="84000"/>
                  </a:cubicBezTo>
                  <a:cubicBezTo>
                    <a:pt x="64129" y="84500"/>
                    <a:pt x="64129" y="84500"/>
                    <a:pt x="64129" y="84500"/>
                  </a:cubicBezTo>
                  <a:cubicBezTo>
                    <a:pt x="64129" y="102500"/>
                    <a:pt x="64129" y="102500"/>
                    <a:pt x="64129" y="102500"/>
                  </a:cubicBezTo>
                  <a:cubicBezTo>
                    <a:pt x="64129" y="103000"/>
                    <a:pt x="64129" y="103500"/>
                    <a:pt x="63643" y="103500"/>
                  </a:cubicBezTo>
                  <a:cubicBezTo>
                    <a:pt x="52469" y="119000"/>
                    <a:pt x="52469" y="119000"/>
                    <a:pt x="52469" y="119000"/>
                  </a:cubicBezTo>
                  <a:cubicBezTo>
                    <a:pt x="51983" y="119500"/>
                    <a:pt x="51497" y="120000"/>
                    <a:pt x="51012" y="120000"/>
                  </a:cubicBezTo>
                  <a:close/>
                  <a:moveTo>
                    <a:pt x="5829" y="67000"/>
                  </a:moveTo>
                  <a:cubicBezTo>
                    <a:pt x="25263" y="73500"/>
                    <a:pt x="25263" y="73500"/>
                    <a:pt x="25263" y="73500"/>
                  </a:cubicBezTo>
                  <a:cubicBezTo>
                    <a:pt x="25263" y="73500"/>
                    <a:pt x="25748" y="74000"/>
                    <a:pt x="25748" y="74000"/>
                  </a:cubicBezTo>
                  <a:cubicBezTo>
                    <a:pt x="44696" y="93500"/>
                    <a:pt x="44696" y="93500"/>
                    <a:pt x="44696" y="93500"/>
                  </a:cubicBezTo>
                  <a:cubicBezTo>
                    <a:pt x="44696" y="93500"/>
                    <a:pt x="45182" y="94000"/>
                    <a:pt x="45182" y="94000"/>
                  </a:cubicBezTo>
                  <a:cubicBezTo>
                    <a:pt x="51497" y="114000"/>
                    <a:pt x="51497" y="114000"/>
                    <a:pt x="51497" y="114000"/>
                  </a:cubicBezTo>
                  <a:cubicBezTo>
                    <a:pt x="60242" y="102000"/>
                    <a:pt x="60242" y="102000"/>
                    <a:pt x="60242" y="102000"/>
                  </a:cubicBezTo>
                  <a:cubicBezTo>
                    <a:pt x="60242" y="83000"/>
                    <a:pt x="60242" y="83000"/>
                    <a:pt x="60242" y="83000"/>
                  </a:cubicBezTo>
                  <a:cubicBezTo>
                    <a:pt x="60242" y="82500"/>
                    <a:pt x="60728" y="81500"/>
                    <a:pt x="61214" y="81500"/>
                  </a:cubicBezTo>
                  <a:cubicBezTo>
                    <a:pt x="62672" y="80500"/>
                    <a:pt x="62672" y="80500"/>
                    <a:pt x="62672" y="80500"/>
                  </a:cubicBezTo>
                  <a:cubicBezTo>
                    <a:pt x="76761" y="73500"/>
                    <a:pt x="89878" y="67000"/>
                    <a:pt x="104939" y="51500"/>
                  </a:cubicBezTo>
                  <a:cubicBezTo>
                    <a:pt x="114655" y="42000"/>
                    <a:pt x="112712" y="12000"/>
                    <a:pt x="112226" y="4500"/>
                  </a:cubicBezTo>
                  <a:cubicBezTo>
                    <a:pt x="109797" y="4500"/>
                    <a:pt x="105425" y="4000"/>
                    <a:pt x="100080" y="4000"/>
                  </a:cubicBezTo>
                  <a:cubicBezTo>
                    <a:pt x="83076" y="4000"/>
                    <a:pt x="71417" y="7000"/>
                    <a:pt x="66558" y="12000"/>
                  </a:cubicBezTo>
                  <a:cubicBezTo>
                    <a:pt x="51497" y="27500"/>
                    <a:pt x="45182" y="41000"/>
                    <a:pt x="38380" y="55500"/>
                  </a:cubicBezTo>
                  <a:cubicBezTo>
                    <a:pt x="37408" y="57000"/>
                    <a:pt x="37408" y="57000"/>
                    <a:pt x="37408" y="57000"/>
                  </a:cubicBezTo>
                  <a:cubicBezTo>
                    <a:pt x="37408" y="57500"/>
                    <a:pt x="36437" y="58000"/>
                    <a:pt x="35951" y="58000"/>
                  </a:cubicBezTo>
                  <a:cubicBezTo>
                    <a:pt x="17489" y="58000"/>
                    <a:pt x="17489" y="58000"/>
                    <a:pt x="17489" y="58000"/>
                  </a:cubicBezTo>
                  <a:lnTo>
                    <a:pt x="5829" y="67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93" name="Google Shape;793;p93"/>
            <p:cNvSpPr/>
            <p:nvPr/>
          </p:nvSpPr>
          <p:spPr>
            <a:xfrm>
              <a:off x="5430930" y="8731275"/>
              <a:ext cx="204900" cy="203100"/>
            </a:xfrm>
            <a:custGeom>
              <a:avLst/>
              <a:gdLst/>
              <a:ahLst/>
              <a:cxnLst/>
              <a:rect l="l" t="t" r="r" b="b"/>
              <a:pathLst>
                <a:path w="120000" h="120000" extrusionOk="0">
                  <a:moveTo>
                    <a:pt x="9375" y="120000"/>
                  </a:moveTo>
                  <a:cubicBezTo>
                    <a:pt x="9375" y="120000"/>
                    <a:pt x="7500" y="120000"/>
                    <a:pt x="7500" y="120000"/>
                  </a:cubicBezTo>
                  <a:cubicBezTo>
                    <a:pt x="5625" y="120000"/>
                    <a:pt x="3750" y="120000"/>
                    <a:pt x="1875" y="118125"/>
                  </a:cubicBezTo>
                  <a:cubicBezTo>
                    <a:pt x="0" y="116250"/>
                    <a:pt x="0" y="114375"/>
                    <a:pt x="0" y="112500"/>
                  </a:cubicBezTo>
                  <a:cubicBezTo>
                    <a:pt x="0" y="105000"/>
                    <a:pt x="3750" y="48750"/>
                    <a:pt x="22500" y="30000"/>
                  </a:cubicBezTo>
                  <a:cubicBezTo>
                    <a:pt x="41250" y="11250"/>
                    <a:pt x="78750" y="0"/>
                    <a:pt x="80625" y="0"/>
                  </a:cubicBezTo>
                  <a:cubicBezTo>
                    <a:pt x="84375" y="0"/>
                    <a:pt x="88125" y="1875"/>
                    <a:pt x="90000" y="5625"/>
                  </a:cubicBezTo>
                  <a:cubicBezTo>
                    <a:pt x="90000" y="9375"/>
                    <a:pt x="88125" y="13125"/>
                    <a:pt x="84375" y="15000"/>
                  </a:cubicBezTo>
                  <a:cubicBezTo>
                    <a:pt x="84375" y="15000"/>
                    <a:pt x="48750" y="24375"/>
                    <a:pt x="33750" y="39375"/>
                  </a:cubicBezTo>
                  <a:cubicBezTo>
                    <a:pt x="22500" y="48750"/>
                    <a:pt x="16875" y="82500"/>
                    <a:pt x="15000" y="105000"/>
                  </a:cubicBezTo>
                  <a:cubicBezTo>
                    <a:pt x="39375" y="105000"/>
                    <a:pt x="75000" y="101250"/>
                    <a:pt x="84375" y="90000"/>
                  </a:cubicBezTo>
                  <a:cubicBezTo>
                    <a:pt x="97500" y="78750"/>
                    <a:pt x="103125" y="46875"/>
                    <a:pt x="105000" y="35625"/>
                  </a:cubicBezTo>
                  <a:cubicBezTo>
                    <a:pt x="105000" y="31875"/>
                    <a:pt x="108750" y="30000"/>
                    <a:pt x="114375" y="30000"/>
                  </a:cubicBezTo>
                  <a:cubicBezTo>
                    <a:pt x="118125" y="30000"/>
                    <a:pt x="120000" y="33750"/>
                    <a:pt x="120000" y="39375"/>
                  </a:cubicBezTo>
                  <a:cubicBezTo>
                    <a:pt x="120000" y="41250"/>
                    <a:pt x="114375" y="82500"/>
                    <a:pt x="95625" y="101250"/>
                  </a:cubicBezTo>
                  <a:cubicBezTo>
                    <a:pt x="76875" y="118125"/>
                    <a:pt x="24375" y="120000"/>
                    <a:pt x="9375"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94" name="Google Shape;794;p93"/>
            <p:cNvSpPr/>
            <p:nvPr/>
          </p:nvSpPr>
          <p:spPr>
            <a:xfrm>
              <a:off x="5877019" y="8310586"/>
              <a:ext cx="179400" cy="179400"/>
            </a:xfrm>
            <a:custGeom>
              <a:avLst/>
              <a:gdLst/>
              <a:ahLst/>
              <a:cxnLst/>
              <a:rect l="l" t="t" r="r" b="b"/>
              <a:pathLst>
                <a:path w="120000" h="120000" extrusionOk="0">
                  <a:moveTo>
                    <a:pt x="59999" y="119999"/>
                  </a:moveTo>
                  <a:cubicBezTo>
                    <a:pt x="27857" y="119999"/>
                    <a:pt x="0" y="92142"/>
                    <a:pt x="0" y="59999"/>
                  </a:cubicBezTo>
                  <a:cubicBezTo>
                    <a:pt x="0" y="27857"/>
                    <a:pt x="27857" y="0"/>
                    <a:pt x="59999" y="0"/>
                  </a:cubicBezTo>
                  <a:cubicBezTo>
                    <a:pt x="92142" y="0"/>
                    <a:pt x="119999" y="27857"/>
                    <a:pt x="119999" y="59999"/>
                  </a:cubicBezTo>
                  <a:cubicBezTo>
                    <a:pt x="119999" y="92142"/>
                    <a:pt x="92142" y="119999"/>
                    <a:pt x="59999" y="119999"/>
                  </a:cubicBezTo>
                  <a:close/>
                  <a:moveTo>
                    <a:pt x="59999" y="17142"/>
                  </a:moveTo>
                  <a:cubicBezTo>
                    <a:pt x="36428" y="17142"/>
                    <a:pt x="17142" y="36428"/>
                    <a:pt x="17142" y="59999"/>
                  </a:cubicBezTo>
                  <a:cubicBezTo>
                    <a:pt x="17142" y="83571"/>
                    <a:pt x="36428" y="102857"/>
                    <a:pt x="59999" y="102857"/>
                  </a:cubicBezTo>
                  <a:cubicBezTo>
                    <a:pt x="83571" y="102857"/>
                    <a:pt x="102857" y="83571"/>
                    <a:pt x="102857" y="59999"/>
                  </a:cubicBezTo>
                  <a:cubicBezTo>
                    <a:pt x="102857" y="36428"/>
                    <a:pt x="83571" y="17142"/>
                    <a:pt x="59999" y="17142"/>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95" name="Google Shape;795;p93"/>
          <p:cNvGrpSpPr/>
          <p:nvPr/>
        </p:nvGrpSpPr>
        <p:grpSpPr>
          <a:xfrm>
            <a:off x="5091652" y="3231230"/>
            <a:ext cx="264845" cy="272873"/>
            <a:chOff x="2640094" y="-225416"/>
            <a:chExt cx="739790" cy="762001"/>
          </a:xfrm>
        </p:grpSpPr>
        <p:sp>
          <p:nvSpPr>
            <p:cNvPr id="796" name="Google Shape;796;p93"/>
            <p:cNvSpPr/>
            <p:nvPr/>
          </p:nvSpPr>
          <p:spPr>
            <a:xfrm>
              <a:off x="3200484" y="-225416"/>
              <a:ext cx="179400" cy="762000"/>
            </a:xfrm>
            <a:custGeom>
              <a:avLst/>
              <a:gdLst/>
              <a:ahLst/>
              <a:cxnLst/>
              <a:rect l="l" t="t" r="r" b="b"/>
              <a:pathLst>
                <a:path w="120000" h="120000" extrusionOk="0">
                  <a:moveTo>
                    <a:pt x="111428" y="120000"/>
                  </a:moveTo>
                  <a:cubicBezTo>
                    <a:pt x="8571" y="120000"/>
                    <a:pt x="8571" y="120000"/>
                    <a:pt x="8571" y="120000"/>
                  </a:cubicBezTo>
                  <a:cubicBezTo>
                    <a:pt x="4285" y="120000"/>
                    <a:pt x="0" y="119000"/>
                    <a:pt x="0" y="118000"/>
                  </a:cubicBezTo>
                  <a:cubicBezTo>
                    <a:pt x="0" y="2000"/>
                    <a:pt x="0" y="2000"/>
                    <a:pt x="0" y="2000"/>
                  </a:cubicBezTo>
                  <a:cubicBezTo>
                    <a:pt x="0" y="1000"/>
                    <a:pt x="4285" y="0"/>
                    <a:pt x="8571" y="0"/>
                  </a:cubicBezTo>
                  <a:cubicBezTo>
                    <a:pt x="111428" y="0"/>
                    <a:pt x="111428" y="0"/>
                    <a:pt x="111428" y="0"/>
                  </a:cubicBezTo>
                  <a:cubicBezTo>
                    <a:pt x="115714" y="0"/>
                    <a:pt x="119999" y="1000"/>
                    <a:pt x="119999" y="2000"/>
                  </a:cubicBezTo>
                  <a:cubicBezTo>
                    <a:pt x="119999" y="118000"/>
                    <a:pt x="119999" y="118000"/>
                    <a:pt x="119999" y="118000"/>
                  </a:cubicBezTo>
                  <a:cubicBezTo>
                    <a:pt x="119999" y="119000"/>
                    <a:pt x="115714" y="120000"/>
                    <a:pt x="111428" y="120000"/>
                  </a:cubicBezTo>
                  <a:close/>
                  <a:moveTo>
                    <a:pt x="17142" y="116000"/>
                  </a:moveTo>
                  <a:cubicBezTo>
                    <a:pt x="102857" y="116000"/>
                    <a:pt x="102857" y="116000"/>
                    <a:pt x="102857" y="116000"/>
                  </a:cubicBezTo>
                  <a:cubicBezTo>
                    <a:pt x="102857" y="4000"/>
                    <a:pt x="102857" y="4000"/>
                    <a:pt x="102857" y="4000"/>
                  </a:cubicBezTo>
                  <a:cubicBezTo>
                    <a:pt x="17142" y="4000"/>
                    <a:pt x="17142" y="4000"/>
                    <a:pt x="17142" y="4000"/>
                  </a:cubicBezTo>
                  <a:lnTo>
                    <a:pt x="17142" y="116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97" name="Google Shape;797;p93"/>
            <p:cNvSpPr/>
            <p:nvPr/>
          </p:nvSpPr>
          <p:spPr>
            <a:xfrm>
              <a:off x="2921083" y="155585"/>
              <a:ext cx="177900" cy="381000"/>
            </a:xfrm>
            <a:custGeom>
              <a:avLst/>
              <a:gdLst/>
              <a:ahLst/>
              <a:cxnLst/>
              <a:rect l="l" t="t" r="r" b="b"/>
              <a:pathLst>
                <a:path w="120000" h="120000" extrusionOk="0">
                  <a:moveTo>
                    <a:pt x="111428" y="120000"/>
                  </a:moveTo>
                  <a:cubicBezTo>
                    <a:pt x="8571" y="120000"/>
                    <a:pt x="8571" y="120000"/>
                    <a:pt x="8571" y="120000"/>
                  </a:cubicBezTo>
                  <a:cubicBezTo>
                    <a:pt x="4285" y="120000"/>
                    <a:pt x="0" y="118000"/>
                    <a:pt x="0" y="116000"/>
                  </a:cubicBezTo>
                  <a:cubicBezTo>
                    <a:pt x="0" y="4000"/>
                    <a:pt x="0" y="4000"/>
                    <a:pt x="0" y="4000"/>
                  </a:cubicBezTo>
                  <a:cubicBezTo>
                    <a:pt x="0" y="2000"/>
                    <a:pt x="4285" y="0"/>
                    <a:pt x="8571" y="0"/>
                  </a:cubicBezTo>
                  <a:cubicBezTo>
                    <a:pt x="111428" y="0"/>
                    <a:pt x="111428" y="0"/>
                    <a:pt x="111428" y="0"/>
                  </a:cubicBezTo>
                  <a:cubicBezTo>
                    <a:pt x="115714" y="0"/>
                    <a:pt x="119999" y="2000"/>
                    <a:pt x="119999" y="4000"/>
                  </a:cubicBezTo>
                  <a:cubicBezTo>
                    <a:pt x="119999" y="116000"/>
                    <a:pt x="119999" y="116000"/>
                    <a:pt x="119999" y="116000"/>
                  </a:cubicBezTo>
                  <a:cubicBezTo>
                    <a:pt x="119999" y="118000"/>
                    <a:pt x="115714" y="120000"/>
                    <a:pt x="111428" y="120000"/>
                  </a:cubicBezTo>
                  <a:close/>
                  <a:moveTo>
                    <a:pt x="17142" y="112000"/>
                  </a:moveTo>
                  <a:cubicBezTo>
                    <a:pt x="102857" y="112000"/>
                    <a:pt x="102857" y="112000"/>
                    <a:pt x="102857" y="112000"/>
                  </a:cubicBezTo>
                  <a:cubicBezTo>
                    <a:pt x="102857" y="8000"/>
                    <a:pt x="102857" y="8000"/>
                    <a:pt x="102857" y="8000"/>
                  </a:cubicBezTo>
                  <a:cubicBezTo>
                    <a:pt x="17142" y="8000"/>
                    <a:pt x="17142" y="8000"/>
                    <a:pt x="17142" y="8000"/>
                  </a:cubicBezTo>
                  <a:lnTo>
                    <a:pt x="17142" y="112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798" name="Google Shape;798;p93"/>
            <p:cNvSpPr/>
            <p:nvPr/>
          </p:nvSpPr>
          <p:spPr>
            <a:xfrm>
              <a:off x="2640094" y="28585"/>
              <a:ext cx="179400" cy="507900"/>
            </a:xfrm>
            <a:custGeom>
              <a:avLst/>
              <a:gdLst/>
              <a:ahLst/>
              <a:cxnLst/>
              <a:rect l="l" t="t" r="r" b="b"/>
              <a:pathLst>
                <a:path w="120000" h="120000" extrusionOk="0">
                  <a:moveTo>
                    <a:pt x="111428" y="120000"/>
                  </a:moveTo>
                  <a:cubicBezTo>
                    <a:pt x="8571" y="120000"/>
                    <a:pt x="8571" y="120000"/>
                    <a:pt x="8571" y="120000"/>
                  </a:cubicBezTo>
                  <a:cubicBezTo>
                    <a:pt x="4285" y="120000"/>
                    <a:pt x="0" y="118500"/>
                    <a:pt x="0" y="117000"/>
                  </a:cubicBezTo>
                  <a:cubicBezTo>
                    <a:pt x="0" y="3000"/>
                    <a:pt x="0" y="3000"/>
                    <a:pt x="0" y="3000"/>
                  </a:cubicBezTo>
                  <a:cubicBezTo>
                    <a:pt x="0" y="1500"/>
                    <a:pt x="4285" y="0"/>
                    <a:pt x="8571" y="0"/>
                  </a:cubicBezTo>
                  <a:cubicBezTo>
                    <a:pt x="111428" y="0"/>
                    <a:pt x="111428" y="0"/>
                    <a:pt x="111428" y="0"/>
                  </a:cubicBezTo>
                  <a:cubicBezTo>
                    <a:pt x="115714" y="0"/>
                    <a:pt x="119999" y="1500"/>
                    <a:pt x="119999" y="3000"/>
                  </a:cubicBezTo>
                  <a:cubicBezTo>
                    <a:pt x="119999" y="117000"/>
                    <a:pt x="119999" y="117000"/>
                    <a:pt x="119999" y="117000"/>
                  </a:cubicBezTo>
                  <a:cubicBezTo>
                    <a:pt x="119999" y="118500"/>
                    <a:pt x="115714" y="120000"/>
                    <a:pt x="111428" y="120000"/>
                  </a:cubicBezTo>
                  <a:close/>
                  <a:moveTo>
                    <a:pt x="17142" y="114000"/>
                  </a:moveTo>
                  <a:cubicBezTo>
                    <a:pt x="102857" y="114000"/>
                    <a:pt x="102857" y="114000"/>
                    <a:pt x="102857" y="114000"/>
                  </a:cubicBezTo>
                  <a:cubicBezTo>
                    <a:pt x="102857" y="6000"/>
                    <a:pt x="102857" y="6000"/>
                    <a:pt x="102857" y="6000"/>
                  </a:cubicBezTo>
                  <a:cubicBezTo>
                    <a:pt x="17142" y="6000"/>
                    <a:pt x="17142" y="6000"/>
                    <a:pt x="17142" y="6000"/>
                  </a:cubicBezTo>
                  <a:lnTo>
                    <a:pt x="17142" y="114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799" name="Google Shape;799;p93"/>
          <p:cNvGrpSpPr/>
          <p:nvPr/>
        </p:nvGrpSpPr>
        <p:grpSpPr>
          <a:xfrm>
            <a:off x="5091604" y="3839242"/>
            <a:ext cx="264870" cy="237909"/>
            <a:chOff x="-261003" y="1096966"/>
            <a:chExt cx="765300" cy="687400"/>
          </a:xfrm>
        </p:grpSpPr>
        <p:sp>
          <p:nvSpPr>
            <p:cNvPr id="800" name="Google Shape;800;p93"/>
            <p:cNvSpPr/>
            <p:nvPr/>
          </p:nvSpPr>
          <p:spPr>
            <a:xfrm>
              <a:off x="-261003" y="1223966"/>
              <a:ext cx="765300" cy="560400"/>
            </a:xfrm>
            <a:custGeom>
              <a:avLst/>
              <a:gdLst/>
              <a:ahLst/>
              <a:cxnLst/>
              <a:rect l="l" t="t" r="r" b="b"/>
              <a:pathLst>
                <a:path w="120000" h="120000" extrusionOk="0">
                  <a:moveTo>
                    <a:pt x="114000" y="120000"/>
                  </a:moveTo>
                  <a:cubicBezTo>
                    <a:pt x="6000" y="120000"/>
                    <a:pt x="6000" y="120000"/>
                    <a:pt x="6000" y="120000"/>
                  </a:cubicBezTo>
                  <a:cubicBezTo>
                    <a:pt x="2500" y="120000"/>
                    <a:pt x="0" y="116590"/>
                    <a:pt x="0" y="111818"/>
                  </a:cubicBezTo>
                  <a:cubicBezTo>
                    <a:pt x="0" y="8181"/>
                    <a:pt x="0" y="8181"/>
                    <a:pt x="0" y="8181"/>
                  </a:cubicBezTo>
                  <a:cubicBezTo>
                    <a:pt x="0" y="3409"/>
                    <a:pt x="2500" y="0"/>
                    <a:pt x="6000" y="0"/>
                  </a:cubicBezTo>
                  <a:cubicBezTo>
                    <a:pt x="114000" y="0"/>
                    <a:pt x="114000" y="0"/>
                    <a:pt x="114000" y="0"/>
                  </a:cubicBezTo>
                  <a:cubicBezTo>
                    <a:pt x="117500" y="0"/>
                    <a:pt x="120000" y="3409"/>
                    <a:pt x="120000" y="8181"/>
                  </a:cubicBezTo>
                  <a:cubicBezTo>
                    <a:pt x="120000" y="111818"/>
                    <a:pt x="120000" y="111818"/>
                    <a:pt x="120000" y="111818"/>
                  </a:cubicBezTo>
                  <a:cubicBezTo>
                    <a:pt x="120000" y="116590"/>
                    <a:pt x="117500" y="120000"/>
                    <a:pt x="114000" y="120000"/>
                  </a:cubicBezTo>
                  <a:close/>
                  <a:moveTo>
                    <a:pt x="6000" y="5454"/>
                  </a:moveTo>
                  <a:cubicBezTo>
                    <a:pt x="5000" y="5454"/>
                    <a:pt x="4000" y="6818"/>
                    <a:pt x="4000" y="8181"/>
                  </a:cubicBezTo>
                  <a:cubicBezTo>
                    <a:pt x="4000" y="111818"/>
                    <a:pt x="4000" y="111818"/>
                    <a:pt x="4000" y="111818"/>
                  </a:cubicBezTo>
                  <a:cubicBezTo>
                    <a:pt x="4000" y="113181"/>
                    <a:pt x="5000" y="114545"/>
                    <a:pt x="6000" y="114545"/>
                  </a:cubicBezTo>
                  <a:cubicBezTo>
                    <a:pt x="114000" y="114545"/>
                    <a:pt x="114000" y="114545"/>
                    <a:pt x="114000" y="114545"/>
                  </a:cubicBezTo>
                  <a:cubicBezTo>
                    <a:pt x="115000" y="114545"/>
                    <a:pt x="116000" y="113181"/>
                    <a:pt x="116000" y="111818"/>
                  </a:cubicBezTo>
                  <a:cubicBezTo>
                    <a:pt x="116000" y="8181"/>
                    <a:pt x="116000" y="8181"/>
                    <a:pt x="116000" y="8181"/>
                  </a:cubicBezTo>
                  <a:cubicBezTo>
                    <a:pt x="116000" y="6818"/>
                    <a:pt x="115000" y="5454"/>
                    <a:pt x="114000" y="5454"/>
                  </a:cubicBezTo>
                  <a:lnTo>
                    <a:pt x="6000" y="545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01" name="Google Shape;801;p93"/>
            <p:cNvSpPr/>
            <p:nvPr/>
          </p:nvSpPr>
          <p:spPr>
            <a:xfrm>
              <a:off x="-261003" y="1428754"/>
              <a:ext cx="344400" cy="25500"/>
            </a:xfrm>
            <a:custGeom>
              <a:avLst/>
              <a:gdLst/>
              <a:ahLst/>
              <a:cxnLst/>
              <a:rect l="l" t="t" r="r" b="b"/>
              <a:pathLst>
                <a:path w="120000" h="120000" extrusionOk="0">
                  <a:moveTo>
                    <a:pt x="115555" y="120000"/>
                  </a:moveTo>
                  <a:cubicBezTo>
                    <a:pt x="4444" y="120000"/>
                    <a:pt x="4444" y="120000"/>
                    <a:pt x="4444" y="120000"/>
                  </a:cubicBezTo>
                  <a:cubicBezTo>
                    <a:pt x="2222" y="120000"/>
                    <a:pt x="0" y="90000"/>
                    <a:pt x="0" y="60000"/>
                  </a:cubicBezTo>
                  <a:cubicBezTo>
                    <a:pt x="0" y="30000"/>
                    <a:pt x="2222" y="0"/>
                    <a:pt x="4444" y="0"/>
                  </a:cubicBezTo>
                  <a:cubicBezTo>
                    <a:pt x="115555" y="0"/>
                    <a:pt x="115555" y="0"/>
                    <a:pt x="115555" y="0"/>
                  </a:cubicBezTo>
                  <a:cubicBezTo>
                    <a:pt x="117777" y="0"/>
                    <a:pt x="120000" y="30000"/>
                    <a:pt x="120000" y="60000"/>
                  </a:cubicBezTo>
                  <a:cubicBezTo>
                    <a:pt x="120000" y="90000"/>
                    <a:pt x="117777" y="120000"/>
                    <a:pt x="115555"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02" name="Google Shape;802;p93"/>
            <p:cNvSpPr/>
            <p:nvPr/>
          </p:nvSpPr>
          <p:spPr>
            <a:xfrm>
              <a:off x="159685" y="1428754"/>
              <a:ext cx="344400" cy="25500"/>
            </a:xfrm>
            <a:custGeom>
              <a:avLst/>
              <a:gdLst/>
              <a:ahLst/>
              <a:cxnLst/>
              <a:rect l="l" t="t" r="r" b="b"/>
              <a:pathLst>
                <a:path w="120000" h="120000" extrusionOk="0">
                  <a:moveTo>
                    <a:pt x="115555" y="120000"/>
                  </a:moveTo>
                  <a:cubicBezTo>
                    <a:pt x="4444" y="120000"/>
                    <a:pt x="4444" y="120000"/>
                    <a:pt x="4444" y="120000"/>
                  </a:cubicBezTo>
                  <a:cubicBezTo>
                    <a:pt x="2222" y="120000"/>
                    <a:pt x="0" y="90000"/>
                    <a:pt x="0" y="60000"/>
                  </a:cubicBezTo>
                  <a:cubicBezTo>
                    <a:pt x="0" y="30000"/>
                    <a:pt x="2222" y="0"/>
                    <a:pt x="4444" y="0"/>
                  </a:cubicBezTo>
                  <a:cubicBezTo>
                    <a:pt x="115555" y="0"/>
                    <a:pt x="115555" y="0"/>
                    <a:pt x="115555" y="0"/>
                  </a:cubicBezTo>
                  <a:cubicBezTo>
                    <a:pt x="117777" y="0"/>
                    <a:pt x="120000" y="30000"/>
                    <a:pt x="120000" y="60000"/>
                  </a:cubicBezTo>
                  <a:cubicBezTo>
                    <a:pt x="120000" y="90000"/>
                    <a:pt x="117777" y="120000"/>
                    <a:pt x="115555"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03" name="Google Shape;803;p93"/>
            <p:cNvSpPr/>
            <p:nvPr/>
          </p:nvSpPr>
          <p:spPr>
            <a:xfrm>
              <a:off x="-18115" y="1096966"/>
              <a:ext cx="279300" cy="152400"/>
            </a:xfrm>
            <a:custGeom>
              <a:avLst/>
              <a:gdLst/>
              <a:ahLst/>
              <a:cxnLst/>
              <a:rect l="l" t="t" r="r" b="b"/>
              <a:pathLst>
                <a:path w="120000" h="120000" extrusionOk="0">
                  <a:moveTo>
                    <a:pt x="114545" y="120000"/>
                  </a:moveTo>
                  <a:cubicBezTo>
                    <a:pt x="111818" y="120000"/>
                    <a:pt x="109090" y="115000"/>
                    <a:pt x="109090" y="110000"/>
                  </a:cubicBezTo>
                  <a:cubicBezTo>
                    <a:pt x="109090" y="50000"/>
                    <a:pt x="109090" y="50000"/>
                    <a:pt x="109090" y="50000"/>
                  </a:cubicBezTo>
                  <a:cubicBezTo>
                    <a:pt x="109090" y="32500"/>
                    <a:pt x="102272" y="20000"/>
                    <a:pt x="92727" y="20000"/>
                  </a:cubicBezTo>
                  <a:cubicBezTo>
                    <a:pt x="27272" y="20000"/>
                    <a:pt x="27272" y="20000"/>
                    <a:pt x="27272" y="20000"/>
                  </a:cubicBezTo>
                  <a:cubicBezTo>
                    <a:pt x="17727" y="20000"/>
                    <a:pt x="10909" y="32500"/>
                    <a:pt x="10909" y="50000"/>
                  </a:cubicBezTo>
                  <a:cubicBezTo>
                    <a:pt x="10909" y="110000"/>
                    <a:pt x="10909" y="110000"/>
                    <a:pt x="10909" y="110000"/>
                  </a:cubicBezTo>
                  <a:cubicBezTo>
                    <a:pt x="10909" y="115000"/>
                    <a:pt x="8181" y="120000"/>
                    <a:pt x="5454" y="120000"/>
                  </a:cubicBezTo>
                  <a:cubicBezTo>
                    <a:pt x="2727" y="120000"/>
                    <a:pt x="0" y="115000"/>
                    <a:pt x="0" y="110000"/>
                  </a:cubicBezTo>
                  <a:cubicBezTo>
                    <a:pt x="0" y="50000"/>
                    <a:pt x="0" y="50000"/>
                    <a:pt x="0" y="50000"/>
                  </a:cubicBezTo>
                  <a:cubicBezTo>
                    <a:pt x="0" y="22500"/>
                    <a:pt x="12272" y="0"/>
                    <a:pt x="27272" y="0"/>
                  </a:cubicBezTo>
                  <a:cubicBezTo>
                    <a:pt x="92727" y="0"/>
                    <a:pt x="92727" y="0"/>
                    <a:pt x="92727" y="0"/>
                  </a:cubicBezTo>
                  <a:cubicBezTo>
                    <a:pt x="107727" y="0"/>
                    <a:pt x="120000" y="22500"/>
                    <a:pt x="120000" y="50000"/>
                  </a:cubicBezTo>
                  <a:cubicBezTo>
                    <a:pt x="120000" y="110000"/>
                    <a:pt x="120000" y="110000"/>
                    <a:pt x="120000" y="110000"/>
                  </a:cubicBezTo>
                  <a:cubicBezTo>
                    <a:pt x="120000" y="115000"/>
                    <a:pt x="117272" y="120000"/>
                    <a:pt x="114545"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04" name="Google Shape;804;p93"/>
            <p:cNvSpPr/>
            <p:nvPr/>
          </p:nvSpPr>
          <p:spPr>
            <a:xfrm>
              <a:off x="58085" y="1352554"/>
              <a:ext cx="126900" cy="203100"/>
            </a:xfrm>
            <a:custGeom>
              <a:avLst/>
              <a:gdLst/>
              <a:ahLst/>
              <a:cxnLst/>
              <a:rect l="l" t="t" r="r" b="b"/>
              <a:pathLst>
                <a:path w="120000" h="120000" extrusionOk="0">
                  <a:moveTo>
                    <a:pt x="60000" y="120000"/>
                  </a:moveTo>
                  <a:cubicBezTo>
                    <a:pt x="45000" y="120000"/>
                    <a:pt x="30000" y="116250"/>
                    <a:pt x="18000" y="108750"/>
                  </a:cubicBezTo>
                  <a:cubicBezTo>
                    <a:pt x="6000" y="101250"/>
                    <a:pt x="0" y="91875"/>
                    <a:pt x="0" y="82500"/>
                  </a:cubicBezTo>
                  <a:cubicBezTo>
                    <a:pt x="0" y="37500"/>
                    <a:pt x="0" y="37500"/>
                    <a:pt x="0" y="37500"/>
                  </a:cubicBezTo>
                  <a:cubicBezTo>
                    <a:pt x="0" y="16875"/>
                    <a:pt x="27000" y="0"/>
                    <a:pt x="60000" y="0"/>
                  </a:cubicBezTo>
                  <a:cubicBezTo>
                    <a:pt x="75000" y="0"/>
                    <a:pt x="90000" y="3750"/>
                    <a:pt x="102000" y="11250"/>
                  </a:cubicBezTo>
                  <a:cubicBezTo>
                    <a:pt x="114000" y="18750"/>
                    <a:pt x="120000" y="28125"/>
                    <a:pt x="120000" y="37500"/>
                  </a:cubicBezTo>
                  <a:cubicBezTo>
                    <a:pt x="120000" y="82500"/>
                    <a:pt x="120000" y="82500"/>
                    <a:pt x="120000" y="82500"/>
                  </a:cubicBezTo>
                  <a:cubicBezTo>
                    <a:pt x="120000" y="103125"/>
                    <a:pt x="93000" y="120000"/>
                    <a:pt x="60000" y="120000"/>
                  </a:cubicBezTo>
                  <a:close/>
                  <a:moveTo>
                    <a:pt x="60000" y="15000"/>
                  </a:moveTo>
                  <a:cubicBezTo>
                    <a:pt x="39000" y="15000"/>
                    <a:pt x="24000" y="24375"/>
                    <a:pt x="24000" y="37500"/>
                  </a:cubicBezTo>
                  <a:cubicBezTo>
                    <a:pt x="24000" y="82500"/>
                    <a:pt x="24000" y="82500"/>
                    <a:pt x="24000" y="82500"/>
                  </a:cubicBezTo>
                  <a:cubicBezTo>
                    <a:pt x="24000" y="88125"/>
                    <a:pt x="27000" y="93750"/>
                    <a:pt x="36000" y="97500"/>
                  </a:cubicBezTo>
                  <a:cubicBezTo>
                    <a:pt x="42000" y="103125"/>
                    <a:pt x="51000" y="105000"/>
                    <a:pt x="60000" y="105000"/>
                  </a:cubicBezTo>
                  <a:cubicBezTo>
                    <a:pt x="81000" y="105000"/>
                    <a:pt x="96000" y="95625"/>
                    <a:pt x="96000" y="82500"/>
                  </a:cubicBezTo>
                  <a:cubicBezTo>
                    <a:pt x="96000" y="37500"/>
                    <a:pt x="96000" y="37500"/>
                    <a:pt x="96000" y="37500"/>
                  </a:cubicBezTo>
                  <a:cubicBezTo>
                    <a:pt x="96000" y="31875"/>
                    <a:pt x="93000" y="26250"/>
                    <a:pt x="84000" y="22500"/>
                  </a:cubicBezTo>
                  <a:cubicBezTo>
                    <a:pt x="78000" y="16875"/>
                    <a:pt x="69000" y="15000"/>
                    <a:pt x="60000" y="15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805" name="Google Shape;805;p93"/>
          <p:cNvGrpSpPr/>
          <p:nvPr/>
        </p:nvGrpSpPr>
        <p:grpSpPr>
          <a:xfrm>
            <a:off x="5091609" y="2072188"/>
            <a:ext cx="264878" cy="229219"/>
            <a:chOff x="3579812" y="9478963"/>
            <a:chExt cx="765101" cy="662100"/>
          </a:xfrm>
        </p:grpSpPr>
        <p:sp>
          <p:nvSpPr>
            <p:cNvPr id="806" name="Google Shape;806;p93"/>
            <p:cNvSpPr/>
            <p:nvPr/>
          </p:nvSpPr>
          <p:spPr>
            <a:xfrm>
              <a:off x="3579812" y="9669463"/>
              <a:ext cx="204900" cy="281100"/>
            </a:xfrm>
            <a:custGeom>
              <a:avLst/>
              <a:gdLst/>
              <a:ahLst/>
              <a:cxnLst/>
              <a:rect l="l" t="t" r="r" b="b"/>
              <a:pathLst>
                <a:path w="120000" h="120000" extrusionOk="0">
                  <a:moveTo>
                    <a:pt x="112500" y="120000"/>
                  </a:moveTo>
                  <a:cubicBezTo>
                    <a:pt x="37500" y="120000"/>
                    <a:pt x="37500" y="120000"/>
                    <a:pt x="37500" y="120000"/>
                  </a:cubicBezTo>
                  <a:cubicBezTo>
                    <a:pt x="16875" y="120000"/>
                    <a:pt x="0" y="107727"/>
                    <a:pt x="0" y="92727"/>
                  </a:cubicBezTo>
                  <a:cubicBezTo>
                    <a:pt x="0" y="27272"/>
                    <a:pt x="0" y="27272"/>
                    <a:pt x="0" y="27272"/>
                  </a:cubicBezTo>
                  <a:cubicBezTo>
                    <a:pt x="0" y="12272"/>
                    <a:pt x="16875" y="0"/>
                    <a:pt x="37500" y="0"/>
                  </a:cubicBezTo>
                  <a:cubicBezTo>
                    <a:pt x="112500" y="0"/>
                    <a:pt x="112500" y="0"/>
                    <a:pt x="112500" y="0"/>
                  </a:cubicBezTo>
                  <a:cubicBezTo>
                    <a:pt x="116250" y="0"/>
                    <a:pt x="120000" y="2727"/>
                    <a:pt x="120000" y="5454"/>
                  </a:cubicBezTo>
                  <a:cubicBezTo>
                    <a:pt x="120000" y="8181"/>
                    <a:pt x="116250" y="10909"/>
                    <a:pt x="112500" y="10909"/>
                  </a:cubicBezTo>
                  <a:cubicBezTo>
                    <a:pt x="37500" y="10909"/>
                    <a:pt x="37500" y="10909"/>
                    <a:pt x="37500" y="10909"/>
                  </a:cubicBezTo>
                  <a:cubicBezTo>
                    <a:pt x="24375" y="10909"/>
                    <a:pt x="15000" y="17727"/>
                    <a:pt x="15000" y="27272"/>
                  </a:cubicBezTo>
                  <a:cubicBezTo>
                    <a:pt x="15000" y="92727"/>
                    <a:pt x="15000" y="92727"/>
                    <a:pt x="15000" y="92727"/>
                  </a:cubicBezTo>
                  <a:cubicBezTo>
                    <a:pt x="15000" y="102272"/>
                    <a:pt x="24375" y="109090"/>
                    <a:pt x="37500" y="109090"/>
                  </a:cubicBezTo>
                  <a:cubicBezTo>
                    <a:pt x="112500" y="109090"/>
                    <a:pt x="112500" y="109090"/>
                    <a:pt x="112500" y="109090"/>
                  </a:cubicBezTo>
                  <a:cubicBezTo>
                    <a:pt x="116250" y="109090"/>
                    <a:pt x="120000" y="111818"/>
                    <a:pt x="120000" y="114545"/>
                  </a:cubicBezTo>
                  <a:cubicBezTo>
                    <a:pt x="120000" y="117272"/>
                    <a:pt x="116250" y="120000"/>
                    <a:pt x="1125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07" name="Google Shape;807;p93"/>
            <p:cNvSpPr/>
            <p:nvPr/>
          </p:nvSpPr>
          <p:spPr>
            <a:xfrm>
              <a:off x="3759200" y="9478963"/>
              <a:ext cx="254100" cy="662100"/>
            </a:xfrm>
            <a:custGeom>
              <a:avLst/>
              <a:gdLst/>
              <a:ahLst/>
              <a:cxnLst/>
              <a:rect l="l" t="t" r="r" b="b"/>
              <a:pathLst>
                <a:path w="120000" h="120000" extrusionOk="0">
                  <a:moveTo>
                    <a:pt x="114000" y="120000"/>
                  </a:moveTo>
                  <a:cubicBezTo>
                    <a:pt x="112500" y="120000"/>
                    <a:pt x="111000" y="120000"/>
                    <a:pt x="109500" y="119423"/>
                  </a:cubicBezTo>
                  <a:cubicBezTo>
                    <a:pt x="1500" y="84807"/>
                    <a:pt x="1500" y="84807"/>
                    <a:pt x="1500" y="84807"/>
                  </a:cubicBezTo>
                  <a:cubicBezTo>
                    <a:pt x="0" y="84230"/>
                    <a:pt x="0" y="82500"/>
                    <a:pt x="1500" y="81346"/>
                  </a:cubicBezTo>
                  <a:cubicBezTo>
                    <a:pt x="3000" y="80769"/>
                    <a:pt x="7500" y="80769"/>
                    <a:pt x="10500" y="81346"/>
                  </a:cubicBezTo>
                  <a:cubicBezTo>
                    <a:pt x="108000" y="112500"/>
                    <a:pt x="108000" y="112500"/>
                    <a:pt x="108000" y="112500"/>
                  </a:cubicBezTo>
                  <a:cubicBezTo>
                    <a:pt x="108000" y="7500"/>
                    <a:pt x="108000" y="7500"/>
                    <a:pt x="108000" y="7500"/>
                  </a:cubicBezTo>
                  <a:cubicBezTo>
                    <a:pt x="10500" y="38653"/>
                    <a:pt x="10500" y="38653"/>
                    <a:pt x="10500" y="38653"/>
                  </a:cubicBezTo>
                  <a:cubicBezTo>
                    <a:pt x="7500" y="39230"/>
                    <a:pt x="3000" y="39230"/>
                    <a:pt x="1500" y="38653"/>
                  </a:cubicBezTo>
                  <a:cubicBezTo>
                    <a:pt x="0" y="37500"/>
                    <a:pt x="0" y="35769"/>
                    <a:pt x="1500" y="35192"/>
                  </a:cubicBezTo>
                  <a:cubicBezTo>
                    <a:pt x="109500" y="576"/>
                    <a:pt x="109500" y="576"/>
                    <a:pt x="109500" y="576"/>
                  </a:cubicBezTo>
                  <a:cubicBezTo>
                    <a:pt x="112500" y="0"/>
                    <a:pt x="114000" y="0"/>
                    <a:pt x="117000" y="0"/>
                  </a:cubicBezTo>
                  <a:cubicBezTo>
                    <a:pt x="118500" y="576"/>
                    <a:pt x="120000" y="1153"/>
                    <a:pt x="120000" y="2307"/>
                  </a:cubicBezTo>
                  <a:cubicBezTo>
                    <a:pt x="120000" y="117692"/>
                    <a:pt x="120000" y="117692"/>
                    <a:pt x="120000" y="117692"/>
                  </a:cubicBezTo>
                  <a:cubicBezTo>
                    <a:pt x="120000" y="118846"/>
                    <a:pt x="118500" y="119423"/>
                    <a:pt x="117000" y="120000"/>
                  </a:cubicBezTo>
                  <a:cubicBezTo>
                    <a:pt x="115500" y="120000"/>
                    <a:pt x="115500" y="120000"/>
                    <a:pt x="114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08" name="Google Shape;808;p93"/>
            <p:cNvSpPr/>
            <p:nvPr/>
          </p:nvSpPr>
          <p:spPr>
            <a:xfrm>
              <a:off x="4164013" y="9551988"/>
              <a:ext cx="180900" cy="512700"/>
            </a:xfrm>
            <a:custGeom>
              <a:avLst/>
              <a:gdLst/>
              <a:ahLst/>
              <a:cxnLst/>
              <a:rect l="l" t="t" r="r" b="b"/>
              <a:pathLst>
                <a:path w="120000" h="120000" extrusionOk="0">
                  <a:moveTo>
                    <a:pt x="10526" y="120000"/>
                  </a:moveTo>
                  <a:cubicBezTo>
                    <a:pt x="8421" y="120000"/>
                    <a:pt x="4210" y="119254"/>
                    <a:pt x="2105" y="117763"/>
                  </a:cubicBezTo>
                  <a:cubicBezTo>
                    <a:pt x="2105" y="116273"/>
                    <a:pt x="4210" y="114782"/>
                    <a:pt x="8421" y="114037"/>
                  </a:cubicBezTo>
                  <a:cubicBezTo>
                    <a:pt x="65263" y="106583"/>
                    <a:pt x="103157" y="84968"/>
                    <a:pt x="103157" y="60372"/>
                  </a:cubicBezTo>
                  <a:cubicBezTo>
                    <a:pt x="103157" y="35776"/>
                    <a:pt x="63157" y="13416"/>
                    <a:pt x="8421" y="6708"/>
                  </a:cubicBezTo>
                  <a:cubicBezTo>
                    <a:pt x="4210" y="5962"/>
                    <a:pt x="0" y="4472"/>
                    <a:pt x="2105" y="2981"/>
                  </a:cubicBezTo>
                  <a:cubicBezTo>
                    <a:pt x="4210" y="1490"/>
                    <a:pt x="8421" y="0"/>
                    <a:pt x="12631" y="745"/>
                  </a:cubicBezTo>
                  <a:cubicBezTo>
                    <a:pt x="77894" y="8944"/>
                    <a:pt x="119999" y="32795"/>
                    <a:pt x="119999" y="60372"/>
                  </a:cubicBezTo>
                  <a:cubicBezTo>
                    <a:pt x="119999" y="87950"/>
                    <a:pt x="77894" y="111801"/>
                    <a:pt x="14736" y="120000"/>
                  </a:cubicBezTo>
                  <a:cubicBezTo>
                    <a:pt x="12631" y="120000"/>
                    <a:pt x="12631" y="120000"/>
                    <a:pt x="10526"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09" name="Google Shape;809;p93"/>
            <p:cNvSpPr/>
            <p:nvPr/>
          </p:nvSpPr>
          <p:spPr>
            <a:xfrm>
              <a:off x="4089400" y="9696451"/>
              <a:ext cx="128700" cy="228600"/>
            </a:xfrm>
            <a:custGeom>
              <a:avLst/>
              <a:gdLst/>
              <a:ahLst/>
              <a:cxnLst/>
              <a:rect l="l" t="t" r="r" b="b"/>
              <a:pathLst>
                <a:path w="120000" h="120000" extrusionOk="0">
                  <a:moveTo>
                    <a:pt x="12000" y="120000"/>
                  </a:moveTo>
                  <a:cubicBezTo>
                    <a:pt x="6000" y="120000"/>
                    <a:pt x="0" y="116666"/>
                    <a:pt x="0" y="113333"/>
                  </a:cubicBezTo>
                  <a:cubicBezTo>
                    <a:pt x="0" y="110000"/>
                    <a:pt x="6000" y="106666"/>
                    <a:pt x="12000" y="106666"/>
                  </a:cubicBezTo>
                  <a:cubicBezTo>
                    <a:pt x="57000" y="106666"/>
                    <a:pt x="96000" y="85000"/>
                    <a:pt x="96000" y="60000"/>
                  </a:cubicBezTo>
                  <a:cubicBezTo>
                    <a:pt x="96000" y="35000"/>
                    <a:pt x="57000" y="13333"/>
                    <a:pt x="12000" y="13333"/>
                  </a:cubicBezTo>
                  <a:cubicBezTo>
                    <a:pt x="6000" y="13333"/>
                    <a:pt x="0" y="10000"/>
                    <a:pt x="0" y="6666"/>
                  </a:cubicBezTo>
                  <a:cubicBezTo>
                    <a:pt x="0" y="3333"/>
                    <a:pt x="6000" y="0"/>
                    <a:pt x="12000" y="0"/>
                  </a:cubicBezTo>
                  <a:cubicBezTo>
                    <a:pt x="72000" y="0"/>
                    <a:pt x="120000" y="26666"/>
                    <a:pt x="120000" y="60000"/>
                  </a:cubicBezTo>
                  <a:cubicBezTo>
                    <a:pt x="120000" y="93333"/>
                    <a:pt x="72000" y="120000"/>
                    <a:pt x="12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pic>
        <p:nvPicPr>
          <p:cNvPr id="814" name="Google Shape;814;p94"/>
          <p:cNvPicPr preferRelativeResize="0">
            <a:picLocks noGrp="1"/>
          </p:cNvPicPr>
          <p:nvPr>
            <p:ph type="pic" idx="3"/>
          </p:nvPr>
        </p:nvPicPr>
        <p:blipFill rotWithShape="1">
          <a:blip r:embed="rId3">
            <a:alphaModFix/>
          </a:blip>
          <a:srcRect l="20813" t="14008" r="10721"/>
          <a:stretch/>
        </p:blipFill>
        <p:spPr>
          <a:xfrm>
            <a:off x="439675" y="1089425"/>
            <a:ext cx="4769700" cy="3375600"/>
          </a:xfrm>
          <a:prstGeom prst="roundRect">
            <a:avLst>
              <a:gd name="adj" fmla="val 16667"/>
            </a:avLst>
          </a:prstGeom>
          <a:noFill/>
          <a:ln>
            <a:noFill/>
          </a:ln>
        </p:spPr>
      </p:pic>
      <p:sp>
        <p:nvSpPr>
          <p:cNvPr id="815" name="Google Shape;815;p94"/>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500"/>
              <a:buFont typeface="Arial"/>
              <a:buNone/>
            </a:pPr>
            <a:r>
              <a:rPr lang="en-GB" sz="2800"/>
              <a:t>Your internal working group</a:t>
            </a:r>
            <a:endParaRPr sz="2800"/>
          </a:p>
        </p:txBody>
      </p:sp>
      <p:sp>
        <p:nvSpPr>
          <p:cNvPr id="816" name="Google Shape;816;p94"/>
          <p:cNvSpPr txBox="1"/>
          <p:nvPr/>
        </p:nvSpPr>
        <p:spPr>
          <a:xfrm>
            <a:off x="5583350" y="1369200"/>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Helping to deliver the Secure by Design transition plan</a:t>
            </a:r>
            <a:endParaRPr>
              <a:solidFill>
                <a:schemeClr val="dk1"/>
              </a:solidFill>
            </a:endParaRPr>
          </a:p>
        </p:txBody>
      </p:sp>
      <p:sp>
        <p:nvSpPr>
          <p:cNvPr id="817" name="Google Shape;817;p94"/>
          <p:cNvSpPr/>
          <p:nvPr/>
        </p:nvSpPr>
        <p:spPr>
          <a:xfrm flipH="1">
            <a:off x="439685" y="3229825"/>
            <a:ext cx="3778715" cy="1234661"/>
          </a:xfrm>
          <a:custGeom>
            <a:avLst/>
            <a:gdLst/>
            <a:ahLst/>
            <a:cxnLst/>
            <a:rect l="l" t="t" r="r" b="b"/>
            <a:pathLst>
              <a:path w="3826547" h="2040762" extrusionOk="0">
                <a:moveTo>
                  <a:pt x="3433307" y="0"/>
                </a:moveTo>
                <a:lnTo>
                  <a:pt x="163523" y="0"/>
                </a:lnTo>
                <a:cubicBezTo>
                  <a:pt x="73304" y="0"/>
                  <a:pt x="0" y="73169"/>
                  <a:pt x="0" y="163524"/>
                </a:cubicBezTo>
                <a:lnTo>
                  <a:pt x="0" y="1620461"/>
                </a:lnTo>
                <a:cubicBezTo>
                  <a:pt x="0" y="1710814"/>
                  <a:pt x="73304" y="1783983"/>
                  <a:pt x="163523" y="1783983"/>
                </a:cubicBezTo>
                <a:lnTo>
                  <a:pt x="2450693" y="1783983"/>
                </a:lnTo>
                <a:cubicBezTo>
                  <a:pt x="2541048" y="1783983"/>
                  <a:pt x="2614217" y="1857287"/>
                  <a:pt x="2614217" y="1947507"/>
                </a:cubicBezTo>
                <a:lnTo>
                  <a:pt x="2614217" y="2040762"/>
                </a:lnTo>
                <a:lnTo>
                  <a:pt x="3713088" y="2040762"/>
                </a:lnTo>
                <a:cubicBezTo>
                  <a:pt x="3775750" y="2040762"/>
                  <a:pt x="3826547" y="1989965"/>
                  <a:pt x="3826547" y="1927303"/>
                </a:cubicBezTo>
                <a:lnTo>
                  <a:pt x="3826547" y="1480432"/>
                </a:lnTo>
                <a:lnTo>
                  <a:pt x="3760353" y="1480432"/>
                </a:lnTo>
                <a:cubicBezTo>
                  <a:pt x="3670000" y="1480432"/>
                  <a:pt x="3596831" y="1407264"/>
                  <a:pt x="3596831" y="1316909"/>
                </a:cubicBezTo>
                <a:lnTo>
                  <a:pt x="3596831" y="163524"/>
                </a:lnTo>
                <a:cubicBezTo>
                  <a:pt x="3596831" y="73169"/>
                  <a:pt x="3523662" y="0"/>
                  <a:pt x="3433307" y="0"/>
                </a:cubicBezTo>
                <a:close/>
              </a:path>
            </a:pathLst>
          </a:custGeom>
          <a:solidFill>
            <a:srgbClr val="FF82C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18" name="Google Shape;818;p94"/>
          <p:cNvSpPr txBox="1"/>
          <p:nvPr/>
        </p:nvSpPr>
        <p:spPr>
          <a:xfrm>
            <a:off x="809625" y="3229825"/>
            <a:ext cx="3306900" cy="10692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SzPts val="1100"/>
              <a:buNone/>
            </a:pPr>
            <a:r>
              <a:rPr lang="en-GB" sz="1200">
                <a:solidFill>
                  <a:schemeClr val="lt1"/>
                </a:solidFill>
              </a:rPr>
              <a:t>Made up of representatives from teams affected by Secure by Design including digital and data, project delivery, cyber security, risk management, assurance and commercial.</a:t>
            </a:r>
            <a:endParaRPr sz="1200">
              <a:solidFill>
                <a:schemeClr val="lt1"/>
              </a:solidFill>
            </a:endParaRPr>
          </a:p>
        </p:txBody>
      </p:sp>
      <p:sp>
        <p:nvSpPr>
          <p:cNvPr id="819" name="Google Shape;819;p94"/>
          <p:cNvSpPr/>
          <p:nvPr/>
        </p:nvSpPr>
        <p:spPr>
          <a:xfrm>
            <a:off x="4996977" y="1369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0" name="Google Shape;820;p94"/>
          <p:cNvSpPr/>
          <p:nvPr/>
        </p:nvSpPr>
        <p:spPr>
          <a:xfrm>
            <a:off x="4996977" y="195970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1" name="Google Shape;821;p94"/>
          <p:cNvSpPr/>
          <p:nvPr/>
        </p:nvSpPr>
        <p:spPr>
          <a:xfrm>
            <a:off x="4996977" y="255014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2" name="Google Shape;822;p94"/>
          <p:cNvSpPr/>
          <p:nvPr/>
        </p:nvSpPr>
        <p:spPr>
          <a:xfrm>
            <a:off x="4996939" y="314055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3" name="Google Shape;823;p94"/>
          <p:cNvSpPr/>
          <p:nvPr/>
        </p:nvSpPr>
        <p:spPr>
          <a:xfrm>
            <a:off x="4996939" y="373099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824" name="Google Shape;824;p94"/>
          <p:cNvSpPr txBox="1"/>
          <p:nvPr/>
        </p:nvSpPr>
        <p:spPr>
          <a:xfrm>
            <a:off x="5583350" y="1959665"/>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Encouraging collaboration and knowledge sharing</a:t>
            </a:r>
            <a:endParaRPr>
              <a:solidFill>
                <a:schemeClr val="dk1"/>
              </a:solidFill>
            </a:endParaRPr>
          </a:p>
        </p:txBody>
      </p:sp>
      <p:sp>
        <p:nvSpPr>
          <p:cNvPr id="825" name="Google Shape;825;p94"/>
          <p:cNvSpPr txBox="1"/>
          <p:nvPr/>
        </p:nvSpPr>
        <p:spPr>
          <a:xfrm>
            <a:off x="5583350" y="2550155"/>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Creating alignment between Secure by Design and organisational goals</a:t>
            </a:r>
            <a:endParaRPr>
              <a:solidFill>
                <a:schemeClr val="dk1"/>
              </a:solidFill>
            </a:endParaRPr>
          </a:p>
        </p:txBody>
      </p:sp>
      <p:sp>
        <p:nvSpPr>
          <p:cNvPr id="826" name="Google Shape;826;p94"/>
          <p:cNvSpPr txBox="1"/>
          <p:nvPr/>
        </p:nvSpPr>
        <p:spPr>
          <a:xfrm>
            <a:off x="5583350" y="3140620"/>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Establishing accountability by defining roles and responsibilities</a:t>
            </a:r>
            <a:endParaRPr>
              <a:solidFill>
                <a:schemeClr val="dk1"/>
              </a:solidFill>
            </a:endParaRPr>
          </a:p>
        </p:txBody>
      </p:sp>
      <p:sp>
        <p:nvSpPr>
          <p:cNvPr id="827" name="Google Shape;827;p94"/>
          <p:cNvSpPr txBox="1"/>
          <p:nvPr/>
        </p:nvSpPr>
        <p:spPr>
          <a:xfrm>
            <a:off x="5583350" y="3731098"/>
            <a:ext cx="31680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a:solidFill>
                  <a:schemeClr val="dk1"/>
                </a:solidFill>
              </a:rPr>
              <a:t>Addressing any issues that arise during implementation</a:t>
            </a:r>
            <a:endParaRPr>
              <a:solidFill>
                <a:schemeClr val="dk1"/>
              </a:solidFill>
            </a:endParaRPr>
          </a:p>
        </p:txBody>
      </p:sp>
      <p:pic>
        <p:nvPicPr>
          <p:cNvPr id="828" name="Google Shape;828;p94"/>
          <p:cNvPicPr preferRelativeResize="0"/>
          <p:nvPr/>
        </p:nvPicPr>
        <p:blipFill rotWithShape="1">
          <a:blip r:embed="rId4">
            <a:alphaModFix/>
          </a:blip>
          <a:srcRect t="45456" b="3720"/>
          <a:stretch/>
        </p:blipFill>
        <p:spPr>
          <a:xfrm>
            <a:off x="-2" y="4728600"/>
            <a:ext cx="9140707" cy="414900"/>
          </a:xfrm>
          <a:prstGeom prst="rect">
            <a:avLst/>
          </a:prstGeom>
          <a:noFill/>
          <a:ln>
            <a:noFill/>
          </a:ln>
        </p:spPr>
      </p:pic>
      <p:grpSp>
        <p:nvGrpSpPr>
          <p:cNvPr id="829" name="Google Shape;829;p94"/>
          <p:cNvGrpSpPr/>
          <p:nvPr/>
        </p:nvGrpSpPr>
        <p:grpSpPr>
          <a:xfrm>
            <a:off x="5087416" y="1491378"/>
            <a:ext cx="273330" cy="235895"/>
            <a:chOff x="2627394" y="6823096"/>
            <a:chExt cx="765202" cy="660401"/>
          </a:xfrm>
        </p:grpSpPr>
        <p:sp>
          <p:nvSpPr>
            <p:cNvPr id="830" name="Google Shape;830;p94"/>
            <p:cNvSpPr/>
            <p:nvPr/>
          </p:nvSpPr>
          <p:spPr>
            <a:xfrm>
              <a:off x="3265571" y="6823096"/>
              <a:ext cx="126900" cy="228600"/>
            </a:xfrm>
            <a:custGeom>
              <a:avLst/>
              <a:gdLst/>
              <a:ahLst/>
              <a:cxnLst/>
              <a:rect l="l" t="t" r="r" b="b"/>
              <a:pathLst>
                <a:path w="120000" h="120000" extrusionOk="0">
                  <a:moveTo>
                    <a:pt x="12000" y="120000"/>
                  </a:moveTo>
                  <a:cubicBezTo>
                    <a:pt x="9000" y="120000"/>
                    <a:pt x="6000" y="120000"/>
                    <a:pt x="3000" y="118333"/>
                  </a:cubicBezTo>
                  <a:cubicBezTo>
                    <a:pt x="0" y="115000"/>
                    <a:pt x="0" y="111666"/>
                    <a:pt x="3000" y="108333"/>
                  </a:cubicBezTo>
                  <a:cubicBezTo>
                    <a:pt x="90000" y="60000"/>
                    <a:pt x="90000" y="60000"/>
                    <a:pt x="90000" y="60000"/>
                  </a:cubicBezTo>
                  <a:cubicBezTo>
                    <a:pt x="3000" y="11666"/>
                    <a:pt x="3000" y="11666"/>
                    <a:pt x="3000" y="11666"/>
                  </a:cubicBezTo>
                  <a:cubicBezTo>
                    <a:pt x="0" y="8333"/>
                    <a:pt x="0" y="5000"/>
                    <a:pt x="3000" y="1666"/>
                  </a:cubicBezTo>
                  <a:cubicBezTo>
                    <a:pt x="9000" y="0"/>
                    <a:pt x="15000" y="0"/>
                    <a:pt x="21000" y="1666"/>
                  </a:cubicBezTo>
                  <a:cubicBezTo>
                    <a:pt x="117000" y="55000"/>
                    <a:pt x="117000" y="55000"/>
                    <a:pt x="117000" y="55000"/>
                  </a:cubicBezTo>
                  <a:cubicBezTo>
                    <a:pt x="120000" y="58333"/>
                    <a:pt x="120000" y="61666"/>
                    <a:pt x="117000" y="65000"/>
                  </a:cubicBezTo>
                  <a:cubicBezTo>
                    <a:pt x="21000" y="118333"/>
                    <a:pt x="21000" y="118333"/>
                    <a:pt x="21000" y="118333"/>
                  </a:cubicBezTo>
                  <a:cubicBezTo>
                    <a:pt x="18000" y="120000"/>
                    <a:pt x="15000" y="120000"/>
                    <a:pt x="12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31" name="Google Shape;831;p94"/>
            <p:cNvSpPr/>
            <p:nvPr/>
          </p:nvSpPr>
          <p:spPr>
            <a:xfrm>
              <a:off x="3262396" y="7254897"/>
              <a:ext cx="130200" cy="228600"/>
            </a:xfrm>
            <a:custGeom>
              <a:avLst/>
              <a:gdLst/>
              <a:ahLst/>
              <a:cxnLst/>
              <a:rect l="l" t="t" r="r" b="b"/>
              <a:pathLst>
                <a:path w="120000" h="120000" extrusionOk="0">
                  <a:moveTo>
                    <a:pt x="11707" y="120000"/>
                  </a:moveTo>
                  <a:cubicBezTo>
                    <a:pt x="8780" y="120000"/>
                    <a:pt x="5853" y="120000"/>
                    <a:pt x="2926" y="118333"/>
                  </a:cubicBezTo>
                  <a:cubicBezTo>
                    <a:pt x="0" y="115000"/>
                    <a:pt x="0" y="111666"/>
                    <a:pt x="2926" y="108333"/>
                  </a:cubicBezTo>
                  <a:cubicBezTo>
                    <a:pt x="87804" y="60000"/>
                    <a:pt x="87804" y="60000"/>
                    <a:pt x="87804" y="60000"/>
                  </a:cubicBezTo>
                  <a:cubicBezTo>
                    <a:pt x="2926" y="11666"/>
                    <a:pt x="2926" y="11666"/>
                    <a:pt x="2926" y="11666"/>
                  </a:cubicBezTo>
                  <a:cubicBezTo>
                    <a:pt x="0" y="8333"/>
                    <a:pt x="0" y="5000"/>
                    <a:pt x="2926" y="1666"/>
                  </a:cubicBezTo>
                  <a:cubicBezTo>
                    <a:pt x="8780" y="0"/>
                    <a:pt x="17560" y="0"/>
                    <a:pt x="20487" y="1666"/>
                  </a:cubicBezTo>
                  <a:cubicBezTo>
                    <a:pt x="114146" y="55000"/>
                    <a:pt x="114146" y="55000"/>
                    <a:pt x="114146" y="55000"/>
                  </a:cubicBezTo>
                  <a:cubicBezTo>
                    <a:pt x="120000" y="58333"/>
                    <a:pt x="120000" y="61666"/>
                    <a:pt x="114146" y="65000"/>
                  </a:cubicBezTo>
                  <a:cubicBezTo>
                    <a:pt x="20487" y="118333"/>
                    <a:pt x="20487" y="118333"/>
                    <a:pt x="20487" y="118333"/>
                  </a:cubicBezTo>
                  <a:cubicBezTo>
                    <a:pt x="17560" y="120000"/>
                    <a:pt x="14634" y="120000"/>
                    <a:pt x="11707"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32" name="Google Shape;832;p94"/>
            <p:cNvSpPr/>
            <p:nvPr/>
          </p:nvSpPr>
          <p:spPr>
            <a:xfrm>
              <a:off x="2627394" y="6924697"/>
              <a:ext cx="762000" cy="457200"/>
            </a:xfrm>
            <a:custGeom>
              <a:avLst/>
              <a:gdLst/>
              <a:ahLst/>
              <a:cxnLst/>
              <a:rect l="l" t="t" r="r" b="b"/>
              <a:pathLst>
                <a:path w="120000" h="120000" extrusionOk="0">
                  <a:moveTo>
                    <a:pt x="30125" y="120000"/>
                  </a:moveTo>
                  <a:cubicBezTo>
                    <a:pt x="2008" y="120000"/>
                    <a:pt x="2008" y="120000"/>
                    <a:pt x="2008" y="120000"/>
                  </a:cubicBezTo>
                  <a:cubicBezTo>
                    <a:pt x="1004" y="120000"/>
                    <a:pt x="0" y="118333"/>
                    <a:pt x="0" y="116666"/>
                  </a:cubicBezTo>
                  <a:cubicBezTo>
                    <a:pt x="0" y="115000"/>
                    <a:pt x="1004" y="113333"/>
                    <a:pt x="2008" y="113333"/>
                  </a:cubicBezTo>
                  <a:cubicBezTo>
                    <a:pt x="30125" y="113333"/>
                    <a:pt x="30125" y="113333"/>
                    <a:pt x="30125" y="113333"/>
                  </a:cubicBezTo>
                  <a:cubicBezTo>
                    <a:pt x="34142" y="113333"/>
                    <a:pt x="37656" y="110000"/>
                    <a:pt x="40167" y="105000"/>
                  </a:cubicBezTo>
                  <a:cubicBezTo>
                    <a:pt x="81841" y="10833"/>
                    <a:pt x="81841" y="10833"/>
                    <a:pt x="81841" y="10833"/>
                  </a:cubicBezTo>
                  <a:cubicBezTo>
                    <a:pt x="84853" y="4166"/>
                    <a:pt x="89874" y="0"/>
                    <a:pt x="94895" y="0"/>
                  </a:cubicBezTo>
                  <a:cubicBezTo>
                    <a:pt x="117991" y="0"/>
                    <a:pt x="117991" y="0"/>
                    <a:pt x="117991" y="0"/>
                  </a:cubicBezTo>
                  <a:cubicBezTo>
                    <a:pt x="118995" y="0"/>
                    <a:pt x="120000" y="1666"/>
                    <a:pt x="120000" y="3333"/>
                  </a:cubicBezTo>
                  <a:cubicBezTo>
                    <a:pt x="120000" y="5000"/>
                    <a:pt x="118995" y="6666"/>
                    <a:pt x="117991" y="6666"/>
                  </a:cubicBezTo>
                  <a:cubicBezTo>
                    <a:pt x="94895" y="6666"/>
                    <a:pt x="94895" y="6666"/>
                    <a:pt x="94895" y="6666"/>
                  </a:cubicBezTo>
                  <a:cubicBezTo>
                    <a:pt x="91380" y="6666"/>
                    <a:pt x="87364" y="10000"/>
                    <a:pt x="85355" y="15000"/>
                  </a:cubicBezTo>
                  <a:cubicBezTo>
                    <a:pt x="43179" y="109166"/>
                    <a:pt x="43179" y="109166"/>
                    <a:pt x="43179" y="109166"/>
                  </a:cubicBezTo>
                  <a:cubicBezTo>
                    <a:pt x="40167" y="115833"/>
                    <a:pt x="35146" y="120000"/>
                    <a:pt x="30125"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33" name="Google Shape;833;p94"/>
            <p:cNvSpPr/>
            <p:nvPr/>
          </p:nvSpPr>
          <p:spPr>
            <a:xfrm>
              <a:off x="3070308" y="7213622"/>
              <a:ext cx="319200" cy="168300"/>
            </a:xfrm>
            <a:custGeom>
              <a:avLst/>
              <a:gdLst/>
              <a:ahLst/>
              <a:cxnLst/>
              <a:rect l="l" t="t" r="r" b="b"/>
              <a:pathLst>
                <a:path w="120000" h="120000" extrusionOk="0">
                  <a:moveTo>
                    <a:pt x="115200" y="120000"/>
                  </a:moveTo>
                  <a:cubicBezTo>
                    <a:pt x="61200" y="120000"/>
                    <a:pt x="61200" y="120000"/>
                    <a:pt x="61200" y="120000"/>
                  </a:cubicBezTo>
                  <a:cubicBezTo>
                    <a:pt x="48000" y="120000"/>
                    <a:pt x="37200" y="108679"/>
                    <a:pt x="30000" y="90566"/>
                  </a:cubicBezTo>
                  <a:cubicBezTo>
                    <a:pt x="1200" y="15849"/>
                    <a:pt x="1200" y="15849"/>
                    <a:pt x="1200" y="15849"/>
                  </a:cubicBezTo>
                  <a:cubicBezTo>
                    <a:pt x="0" y="13584"/>
                    <a:pt x="0" y="6792"/>
                    <a:pt x="2400" y="4528"/>
                  </a:cubicBezTo>
                  <a:cubicBezTo>
                    <a:pt x="4800" y="0"/>
                    <a:pt x="7200" y="2264"/>
                    <a:pt x="9600" y="6792"/>
                  </a:cubicBezTo>
                  <a:cubicBezTo>
                    <a:pt x="37200" y="79245"/>
                    <a:pt x="37200" y="79245"/>
                    <a:pt x="37200" y="79245"/>
                  </a:cubicBezTo>
                  <a:cubicBezTo>
                    <a:pt x="43200" y="92830"/>
                    <a:pt x="51600" y="101886"/>
                    <a:pt x="61200" y="101886"/>
                  </a:cubicBezTo>
                  <a:cubicBezTo>
                    <a:pt x="115200" y="101886"/>
                    <a:pt x="115200" y="101886"/>
                    <a:pt x="115200" y="101886"/>
                  </a:cubicBezTo>
                  <a:cubicBezTo>
                    <a:pt x="117600" y="101886"/>
                    <a:pt x="120000" y="106415"/>
                    <a:pt x="120000" y="110943"/>
                  </a:cubicBezTo>
                  <a:cubicBezTo>
                    <a:pt x="120000" y="115471"/>
                    <a:pt x="117600" y="120000"/>
                    <a:pt x="1152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34" name="Google Shape;834;p94"/>
            <p:cNvSpPr/>
            <p:nvPr/>
          </p:nvSpPr>
          <p:spPr>
            <a:xfrm>
              <a:off x="2627394" y="6924697"/>
              <a:ext cx="411300" cy="241200"/>
            </a:xfrm>
            <a:custGeom>
              <a:avLst/>
              <a:gdLst/>
              <a:ahLst/>
              <a:cxnLst/>
              <a:rect l="l" t="t" r="r" b="b"/>
              <a:pathLst>
                <a:path w="120000" h="120000" extrusionOk="0">
                  <a:moveTo>
                    <a:pt x="115348" y="120000"/>
                  </a:moveTo>
                  <a:cubicBezTo>
                    <a:pt x="114418" y="120000"/>
                    <a:pt x="113488" y="118421"/>
                    <a:pt x="112558" y="116842"/>
                  </a:cubicBezTo>
                  <a:cubicBezTo>
                    <a:pt x="71627" y="28421"/>
                    <a:pt x="71627" y="28421"/>
                    <a:pt x="71627" y="28421"/>
                  </a:cubicBezTo>
                  <a:cubicBezTo>
                    <a:pt x="66976" y="18947"/>
                    <a:pt x="60465" y="12631"/>
                    <a:pt x="53023" y="12631"/>
                  </a:cubicBezTo>
                  <a:cubicBezTo>
                    <a:pt x="3720" y="12631"/>
                    <a:pt x="3720" y="12631"/>
                    <a:pt x="3720" y="12631"/>
                  </a:cubicBezTo>
                  <a:cubicBezTo>
                    <a:pt x="1860" y="12631"/>
                    <a:pt x="0" y="9473"/>
                    <a:pt x="0" y="6315"/>
                  </a:cubicBezTo>
                  <a:cubicBezTo>
                    <a:pt x="0" y="3157"/>
                    <a:pt x="1860" y="0"/>
                    <a:pt x="3720" y="0"/>
                  </a:cubicBezTo>
                  <a:cubicBezTo>
                    <a:pt x="53023" y="0"/>
                    <a:pt x="53023" y="0"/>
                    <a:pt x="53023" y="0"/>
                  </a:cubicBezTo>
                  <a:cubicBezTo>
                    <a:pt x="63255" y="0"/>
                    <a:pt x="71627" y="7894"/>
                    <a:pt x="78139" y="20526"/>
                  </a:cubicBezTo>
                  <a:cubicBezTo>
                    <a:pt x="119069" y="110526"/>
                    <a:pt x="119069" y="110526"/>
                    <a:pt x="119069" y="110526"/>
                  </a:cubicBezTo>
                  <a:cubicBezTo>
                    <a:pt x="120000" y="112105"/>
                    <a:pt x="120000" y="116842"/>
                    <a:pt x="118139" y="118421"/>
                  </a:cubicBezTo>
                  <a:cubicBezTo>
                    <a:pt x="117209" y="120000"/>
                    <a:pt x="116279" y="120000"/>
                    <a:pt x="115348"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835" name="Google Shape;835;p94"/>
          <p:cNvGrpSpPr/>
          <p:nvPr/>
        </p:nvGrpSpPr>
        <p:grpSpPr>
          <a:xfrm>
            <a:off x="5137574" y="2050384"/>
            <a:ext cx="173005" cy="272839"/>
            <a:chOff x="3935476" y="9313874"/>
            <a:chExt cx="484200" cy="763613"/>
          </a:xfrm>
        </p:grpSpPr>
        <p:sp>
          <p:nvSpPr>
            <p:cNvPr id="836" name="Google Shape;836;p94"/>
            <p:cNvSpPr/>
            <p:nvPr/>
          </p:nvSpPr>
          <p:spPr>
            <a:xfrm>
              <a:off x="4240278" y="9313874"/>
              <a:ext cx="153900" cy="152400"/>
            </a:xfrm>
            <a:custGeom>
              <a:avLst/>
              <a:gdLst/>
              <a:ahLst/>
              <a:cxnLst/>
              <a:rect l="l" t="t" r="r" b="b"/>
              <a:pathLst>
                <a:path w="120000" h="120000" extrusionOk="0">
                  <a:moveTo>
                    <a:pt x="60000" y="120000"/>
                  </a:moveTo>
                  <a:cubicBezTo>
                    <a:pt x="27500" y="120000"/>
                    <a:pt x="0" y="92500"/>
                    <a:pt x="0" y="60000"/>
                  </a:cubicBezTo>
                  <a:cubicBezTo>
                    <a:pt x="0" y="27500"/>
                    <a:pt x="27500" y="0"/>
                    <a:pt x="60000" y="0"/>
                  </a:cubicBezTo>
                  <a:cubicBezTo>
                    <a:pt x="92500" y="0"/>
                    <a:pt x="120000" y="27500"/>
                    <a:pt x="120000" y="60000"/>
                  </a:cubicBezTo>
                  <a:cubicBezTo>
                    <a:pt x="120000" y="92500"/>
                    <a:pt x="92500" y="120000"/>
                    <a:pt x="60000" y="120000"/>
                  </a:cubicBezTo>
                  <a:close/>
                  <a:moveTo>
                    <a:pt x="60000" y="20000"/>
                  </a:moveTo>
                  <a:cubicBezTo>
                    <a:pt x="37500" y="20000"/>
                    <a:pt x="20000" y="37500"/>
                    <a:pt x="20000" y="60000"/>
                  </a:cubicBezTo>
                  <a:cubicBezTo>
                    <a:pt x="20000" y="82500"/>
                    <a:pt x="37500" y="100000"/>
                    <a:pt x="60000" y="100000"/>
                  </a:cubicBezTo>
                  <a:cubicBezTo>
                    <a:pt x="82500" y="100000"/>
                    <a:pt x="100000" y="82500"/>
                    <a:pt x="100000" y="60000"/>
                  </a:cubicBezTo>
                  <a:cubicBezTo>
                    <a:pt x="100000" y="37500"/>
                    <a:pt x="82500" y="20000"/>
                    <a:pt x="60000" y="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37" name="Google Shape;837;p94"/>
            <p:cNvSpPr/>
            <p:nvPr/>
          </p:nvSpPr>
          <p:spPr>
            <a:xfrm>
              <a:off x="4087877" y="9415474"/>
              <a:ext cx="101700" cy="101700"/>
            </a:xfrm>
            <a:custGeom>
              <a:avLst/>
              <a:gdLst/>
              <a:ahLst/>
              <a:cxnLst/>
              <a:rect l="l" t="t" r="r" b="b"/>
              <a:pathLst>
                <a:path w="120000" h="120000" extrusionOk="0">
                  <a:moveTo>
                    <a:pt x="60000" y="120000"/>
                  </a:moveTo>
                  <a:cubicBezTo>
                    <a:pt x="26250" y="120000"/>
                    <a:pt x="0" y="93750"/>
                    <a:pt x="0" y="60000"/>
                  </a:cubicBezTo>
                  <a:cubicBezTo>
                    <a:pt x="0" y="26250"/>
                    <a:pt x="26250" y="0"/>
                    <a:pt x="60000" y="0"/>
                  </a:cubicBezTo>
                  <a:cubicBezTo>
                    <a:pt x="93750" y="0"/>
                    <a:pt x="120000" y="26250"/>
                    <a:pt x="120000" y="60000"/>
                  </a:cubicBezTo>
                  <a:cubicBezTo>
                    <a:pt x="120000" y="93750"/>
                    <a:pt x="93750" y="120000"/>
                    <a:pt x="60000" y="120000"/>
                  </a:cubicBezTo>
                  <a:close/>
                  <a:moveTo>
                    <a:pt x="60000" y="30000"/>
                  </a:moveTo>
                  <a:cubicBezTo>
                    <a:pt x="45000" y="30000"/>
                    <a:pt x="30000" y="45000"/>
                    <a:pt x="30000" y="60000"/>
                  </a:cubicBezTo>
                  <a:cubicBezTo>
                    <a:pt x="30000" y="75000"/>
                    <a:pt x="45000" y="90000"/>
                    <a:pt x="60000" y="90000"/>
                  </a:cubicBezTo>
                  <a:cubicBezTo>
                    <a:pt x="75000" y="90000"/>
                    <a:pt x="90000" y="75000"/>
                    <a:pt x="90000" y="60000"/>
                  </a:cubicBezTo>
                  <a:cubicBezTo>
                    <a:pt x="90000" y="45000"/>
                    <a:pt x="75000" y="30000"/>
                    <a:pt x="60000" y="3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38" name="Google Shape;838;p94"/>
            <p:cNvSpPr/>
            <p:nvPr/>
          </p:nvSpPr>
          <p:spPr>
            <a:xfrm>
              <a:off x="4037077" y="9582162"/>
              <a:ext cx="76200" cy="279300"/>
            </a:xfrm>
            <a:custGeom>
              <a:avLst/>
              <a:gdLst/>
              <a:ahLst/>
              <a:cxnLst/>
              <a:rect l="l" t="t" r="r" b="b"/>
              <a:pathLst>
                <a:path w="120000" h="120000" extrusionOk="0">
                  <a:moveTo>
                    <a:pt x="100000" y="120000"/>
                  </a:moveTo>
                  <a:cubicBezTo>
                    <a:pt x="90000" y="120000"/>
                    <a:pt x="80000" y="117272"/>
                    <a:pt x="80000" y="114545"/>
                  </a:cubicBezTo>
                  <a:cubicBezTo>
                    <a:pt x="80000" y="10909"/>
                    <a:pt x="80000" y="10909"/>
                    <a:pt x="80000" y="10909"/>
                  </a:cubicBezTo>
                  <a:cubicBezTo>
                    <a:pt x="20000" y="10909"/>
                    <a:pt x="20000" y="10909"/>
                    <a:pt x="20000" y="10909"/>
                  </a:cubicBezTo>
                  <a:cubicBezTo>
                    <a:pt x="10000" y="10909"/>
                    <a:pt x="0" y="8181"/>
                    <a:pt x="0" y="5454"/>
                  </a:cubicBezTo>
                  <a:cubicBezTo>
                    <a:pt x="0" y="2727"/>
                    <a:pt x="10000" y="0"/>
                    <a:pt x="20000" y="0"/>
                  </a:cubicBezTo>
                  <a:cubicBezTo>
                    <a:pt x="100000" y="0"/>
                    <a:pt x="100000" y="0"/>
                    <a:pt x="100000" y="0"/>
                  </a:cubicBezTo>
                  <a:cubicBezTo>
                    <a:pt x="110000" y="0"/>
                    <a:pt x="120000" y="2727"/>
                    <a:pt x="120000" y="5454"/>
                  </a:cubicBezTo>
                  <a:cubicBezTo>
                    <a:pt x="120000" y="114545"/>
                    <a:pt x="120000" y="114545"/>
                    <a:pt x="120000" y="114545"/>
                  </a:cubicBezTo>
                  <a:cubicBezTo>
                    <a:pt x="120000" y="117272"/>
                    <a:pt x="110000" y="120000"/>
                    <a:pt x="10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39" name="Google Shape;839;p94"/>
            <p:cNvSpPr/>
            <p:nvPr/>
          </p:nvSpPr>
          <p:spPr>
            <a:xfrm>
              <a:off x="4240278" y="9582162"/>
              <a:ext cx="76200" cy="279300"/>
            </a:xfrm>
            <a:custGeom>
              <a:avLst/>
              <a:gdLst/>
              <a:ahLst/>
              <a:cxnLst/>
              <a:rect l="l" t="t" r="r" b="b"/>
              <a:pathLst>
                <a:path w="120000" h="120000" extrusionOk="0">
                  <a:moveTo>
                    <a:pt x="20000" y="120000"/>
                  </a:moveTo>
                  <a:cubicBezTo>
                    <a:pt x="10000" y="120000"/>
                    <a:pt x="0" y="117272"/>
                    <a:pt x="0" y="114545"/>
                  </a:cubicBezTo>
                  <a:cubicBezTo>
                    <a:pt x="0" y="5454"/>
                    <a:pt x="0" y="5454"/>
                    <a:pt x="0" y="5454"/>
                  </a:cubicBezTo>
                  <a:cubicBezTo>
                    <a:pt x="0" y="2727"/>
                    <a:pt x="10000" y="0"/>
                    <a:pt x="20000" y="0"/>
                  </a:cubicBezTo>
                  <a:cubicBezTo>
                    <a:pt x="100000" y="0"/>
                    <a:pt x="100000" y="0"/>
                    <a:pt x="100000" y="0"/>
                  </a:cubicBezTo>
                  <a:cubicBezTo>
                    <a:pt x="110000" y="0"/>
                    <a:pt x="120000" y="2727"/>
                    <a:pt x="120000" y="5454"/>
                  </a:cubicBezTo>
                  <a:cubicBezTo>
                    <a:pt x="120000" y="8181"/>
                    <a:pt x="110000" y="10909"/>
                    <a:pt x="100000" y="10909"/>
                  </a:cubicBezTo>
                  <a:cubicBezTo>
                    <a:pt x="40000" y="10909"/>
                    <a:pt x="40000" y="10909"/>
                    <a:pt x="40000" y="10909"/>
                  </a:cubicBezTo>
                  <a:cubicBezTo>
                    <a:pt x="40000" y="114545"/>
                    <a:pt x="40000" y="114545"/>
                    <a:pt x="40000" y="114545"/>
                  </a:cubicBezTo>
                  <a:cubicBezTo>
                    <a:pt x="40000" y="117272"/>
                    <a:pt x="30000" y="120000"/>
                    <a:pt x="2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40" name="Google Shape;840;p94"/>
            <p:cNvSpPr/>
            <p:nvPr/>
          </p:nvSpPr>
          <p:spPr>
            <a:xfrm>
              <a:off x="3935476" y="9832987"/>
              <a:ext cx="484200" cy="244500"/>
            </a:xfrm>
            <a:custGeom>
              <a:avLst/>
              <a:gdLst/>
              <a:ahLst/>
              <a:cxnLst/>
              <a:rect l="l" t="t" r="r" b="b"/>
              <a:pathLst>
                <a:path w="120000" h="120000" extrusionOk="0">
                  <a:moveTo>
                    <a:pt x="116842" y="120000"/>
                  </a:moveTo>
                  <a:cubicBezTo>
                    <a:pt x="3157" y="120000"/>
                    <a:pt x="3157" y="120000"/>
                    <a:pt x="3157" y="120000"/>
                  </a:cubicBezTo>
                  <a:cubicBezTo>
                    <a:pt x="2368" y="120000"/>
                    <a:pt x="789" y="118441"/>
                    <a:pt x="0" y="116883"/>
                  </a:cubicBezTo>
                  <a:cubicBezTo>
                    <a:pt x="0" y="115324"/>
                    <a:pt x="0" y="112207"/>
                    <a:pt x="789" y="110649"/>
                  </a:cubicBezTo>
                  <a:cubicBezTo>
                    <a:pt x="38684" y="4675"/>
                    <a:pt x="38684" y="4675"/>
                    <a:pt x="38684" y="4675"/>
                  </a:cubicBezTo>
                  <a:cubicBezTo>
                    <a:pt x="39473" y="1558"/>
                    <a:pt x="41052" y="0"/>
                    <a:pt x="42631" y="3116"/>
                  </a:cubicBezTo>
                  <a:cubicBezTo>
                    <a:pt x="44210" y="4675"/>
                    <a:pt x="45000" y="9350"/>
                    <a:pt x="43421" y="10909"/>
                  </a:cubicBezTo>
                  <a:cubicBezTo>
                    <a:pt x="9473" y="107532"/>
                    <a:pt x="9473" y="107532"/>
                    <a:pt x="9473" y="107532"/>
                  </a:cubicBezTo>
                  <a:cubicBezTo>
                    <a:pt x="110526" y="107532"/>
                    <a:pt x="110526" y="107532"/>
                    <a:pt x="110526" y="107532"/>
                  </a:cubicBezTo>
                  <a:cubicBezTo>
                    <a:pt x="76578" y="10909"/>
                    <a:pt x="76578" y="10909"/>
                    <a:pt x="76578" y="10909"/>
                  </a:cubicBezTo>
                  <a:cubicBezTo>
                    <a:pt x="75000" y="9350"/>
                    <a:pt x="75789" y="4675"/>
                    <a:pt x="77368" y="3116"/>
                  </a:cubicBezTo>
                  <a:cubicBezTo>
                    <a:pt x="78947" y="0"/>
                    <a:pt x="80526" y="1558"/>
                    <a:pt x="81315" y="4675"/>
                  </a:cubicBezTo>
                  <a:cubicBezTo>
                    <a:pt x="119210" y="110649"/>
                    <a:pt x="119210" y="110649"/>
                    <a:pt x="119210" y="110649"/>
                  </a:cubicBezTo>
                  <a:cubicBezTo>
                    <a:pt x="120000" y="112207"/>
                    <a:pt x="120000" y="115324"/>
                    <a:pt x="120000" y="116883"/>
                  </a:cubicBezTo>
                  <a:cubicBezTo>
                    <a:pt x="119210" y="118441"/>
                    <a:pt x="117631" y="120000"/>
                    <a:pt x="116842"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841" name="Google Shape;841;p94"/>
          <p:cNvGrpSpPr/>
          <p:nvPr/>
        </p:nvGrpSpPr>
        <p:grpSpPr>
          <a:xfrm>
            <a:off x="5087400" y="2640785"/>
            <a:ext cx="273298" cy="272884"/>
            <a:chOff x="3944289" y="1058866"/>
            <a:chExt cx="765113" cy="763738"/>
          </a:xfrm>
        </p:grpSpPr>
        <p:sp>
          <p:nvSpPr>
            <p:cNvPr id="842" name="Google Shape;842;p94"/>
            <p:cNvSpPr/>
            <p:nvPr/>
          </p:nvSpPr>
          <p:spPr>
            <a:xfrm>
              <a:off x="4387202" y="1058866"/>
              <a:ext cx="322200" cy="306300"/>
            </a:xfrm>
            <a:custGeom>
              <a:avLst/>
              <a:gdLst/>
              <a:ahLst/>
              <a:cxnLst/>
              <a:rect l="l" t="t" r="r" b="b"/>
              <a:pathLst>
                <a:path w="120000" h="120000" extrusionOk="0">
                  <a:moveTo>
                    <a:pt x="91485" y="120000"/>
                  </a:moveTo>
                  <a:cubicBezTo>
                    <a:pt x="68910" y="120000"/>
                    <a:pt x="47524" y="111250"/>
                    <a:pt x="30891" y="93750"/>
                  </a:cubicBezTo>
                  <a:cubicBezTo>
                    <a:pt x="8316" y="70000"/>
                    <a:pt x="0" y="35000"/>
                    <a:pt x="9504" y="3750"/>
                  </a:cubicBezTo>
                  <a:cubicBezTo>
                    <a:pt x="10693" y="1250"/>
                    <a:pt x="11881" y="0"/>
                    <a:pt x="13069" y="0"/>
                  </a:cubicBezTo>
                  <a:cubicBezTo>
                    <a:pt x="14257" y="0"/>
                    <a:pt x="16633" y="0"/>
                    <a:pt x="17821" y="1250"/>
                  </a:cubicBezTo>
                  <a:cubicBezTo>
                    <a:pt x="118811" y="107500"/>
                    <a:pt x="118811" y="107500"/>
                    <a:pt x="118811" y="107500"/>
                  </a:cubicBezTo>
                  <a:cubicBezTo>
                    <a:pt x="120000" y="108750"/>
                    <a:pt x="120000" y="111250"/>
                    <a:pt x="120000" y="112500"/>
                  </a:cubicBezTo>
                  <a:cubicBezTo>
                    <a:pt x="120000" y="113750"/>
                    <a:pt x="118811" y="115000"/>
                    <a:pt x="116435" y="116250"/>
                  </a:cubicBezTo>
                  <a:cubicBezTo>
                    <a:pt x="108118" y="118750"/>
                    <a:pt x="99801" y="120000"/>
                    <a:pt x="91485" y="120000"/>
                  </a:cubicBezTo>
                  <a:close/>
                  <a:moveTo>
                    <a:pt x="16633" y="15000"/>
                  </a:moveTo>
                  <a:cubicBezTo>
                    <a:pt x="11881" y="41250"/>
                    <a:pt x="19009" y="67500"/>
                    <a:pt x="38019" y="86250"/>
                  </a:cubicBezTo>
                  <a:cubicBezTo>
                    <a:pt x="52277" y="101250"/>
                    <a:pt x="71287" y="110000"/>
                    <a:pt x="91485" y="110000"/>
                  </a:cubicBezTo>
                  <a:cubicBezTo>
                    <a:pt x="96237" y="110000"/>
                    <a:pt x="100990" y="110000"/>
                    <a:pt x="105742" y="108750"/>
                  </a:cubicBezTo>
                  <a:lnTo>
                    <a:pt x="16633" y="15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43" name="Google Shape;843;p94"/>
            <p:cNvSpPr/>
            <p:nvPr/>
          </p:nvSpPr>
          <p:spPr>
            <a:xfrm>
              <a:off x="4020489" y="1339854"/>
              <a:ext cx="426900" cy="406500"/>
            </a:xfrm>
            <a:custGeom>
              <a:avLst/>
              <a:gdLst/>
              <a:ahLst/>
              <a:cxnLst/>
              <a:rect l="l" t="t" r="r" b="b"/>
              <a:pathLst>
                <a:path w="120000" h="120000" extrusionOk="0">
                  <a:moveTo>
                    <a:pt x="107462" y="120000"/>
                  </a:moveTo>
                  <a:cubicBezTo>
                    <a:pt x="106567" y="120000"/>
                    <a:pt x="105671" y="120000"/>
                    <a:pt x="104776" y="119062"/>
                  </a:cubicBezTo>
                  <a:cubicBezTo>
                    <a:pt x="895" y="10312"/>
                    <a:pt x="895" y="10312"/>
                    <a:pt x="895" y="10312"/>
                  </a:cubicBezTo>
                  <a:cubicBezTo>
                    <a:pt x="0" y="9375"/>
                    <a:pt x="0" y="8437"/>
                    <a:pt x="0" y="6562"/>
                  </a:cubicBezTo>
                  <a:cubicBezTo>
                    <a:pt x="0" y="5625"/>
                    <a:pt x="895" y="4687"/>
                    <a:pt x="2686" y="3750"/>
                  </a:cubicBezTo>
                  <a:cubicBezTo>
                    <a:pt x="10746" y="937"/>
                    <a:pt x="19701" y="0"/>
                    <a:pt x="28656" y="0"/>
                  </a:cubicBezTo>
                  <a:cubicBezTo>
                    <a:pt x="51044" y="0"/>
                    <a:pt x="73432" y="9375"/>
                    <a:pt x="89552" y="26250"/>
                  </a:cubicBezTo>
                  <a:cubicBezTo>
                    <a:pt x="111940" y="50625"/>
                    <a:pt x="120000" y="85312"/>
                    <a:pt x="111044" y="117187"/>
                  </a:cubicBezTo>
                  <a:cubicBezTo>
                    <a:pt x="110149" y="119062"/>
                    <a:pt x="109253" y="120000"/>
                    <a:pt x="108358" y="120000"/>
                  </a:cubicBezTo>
                  <a:cubicBezTo>
                    <a:pt x="107462" y="120000"/>
                    <a:pt x="107462" y="120000"/>
                    <a:pt x="107462" y="120000"/>
                  </a:cubicBezTo>
                  <a:close/>
                  <a:moveTo>
                    <a:pt x="10746" y="9375"/>
                  </a:moveTo>
                  <a:cubicBezTo>
                    <a:pt x="105671" y="108750"/>
                    <a:pt x="105671" y="108750"/>
                    <a:pt x="105671" y="108750"/>
                  </a:cubicBezTo>
                  <a:cubicBezTo>
                    <a:pt x="111940" y="81562"/>
                    <a:pt x="103880" y="52500"/>
                    <a:pt x="84179" y="31875"/>
                  </a:cubicBezTo>
                  <a:cubicBezTo>
                    <a:pt x="68955" y="15937"/>
                    <a:pt x="49253" y="7500"/>
                    <a:pt x="28656" y="7500"/>
                  </a:cubicBezTo>
                  <a:cubicBezTo>
                    <a:pt x="22388" y="7500"/>
                    <a:pt x="16119" y="8437"/>
                    <a:pt x="10746" y="937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44" name="Google Shape;844;p94"/>
            <p:cNvSpPr/>
            <p:nvPr/>
          </p:nvSpPr>
          <p:spPr>
            <a:xfrm>
              <a:off x="4237977" y="1189041"/>
              <a:ext cx="203100" cy="204900"/>
            </a:xfrm>
            <a:custGeom>
              <a:avLst/>
              <a:gdLst/>
              <a:ahLst/>
              <a:cxnLst/>
              <a:rect l="l" t="t" r="r" b="b"/>
              <a:pathLst>
                <a:path w="120000" h="120000" extrusionOk="0">
                  <a:moveTo>
                    <a:pt x="7500" y="120000"/>
                  </a:moveTo>
                  <a:cubicBezTo>
                    <a:pt x="5625" y="120000"/>
                    <a:pt x="3750" y="120000"/>
                    <a:pt x="1875" y="118125"/>
                  </a:cubicBezTo>
                  <a:cubicBezTo>
                    <a:pt x="0" y="114375"/>
                    <a:pt x="0" y="110625"/>
                    <a:pt x="1875" y="106875"/>
                  </a:cubicBezTo>
                  <a:cubicBezTo>
                    <a:pt x="106875" y="3750"/>
                    <a:pt x="106875" y="3750"/>
                    <a:pt x="106875" y="3750"/>
                  </a:cubicBezTo>
                  <a:cubicBezTo>
                    <a:pt x="108750" y="0"/>
                    <a:pt x="114375" y="0"/>
                    <a:pt x="116250" y="3750"/>
                  </a:cubicBezTo>
                  <a:cubicBezTo>
                    <a:pt x="120000" y="5625"/>
                    <a:pt x="120000" y="11250"/>
                    <a:pt x="116250" y="15000"/>
                  </a:cubicBezTo>
                  <a:cubicBezTo>
                    <a:pt x="13125" y="118125"/>
                    <a:pt x="13125" y="118125"/>
                    <a:pt x="13125" y="118125"/>
                  </a:cubicBezTo>
                  <a:cubicBezTo>
                    <a:pt x="11250" y="120000"/>
                    <a:pt x="9375" y="120000"/>
                    <a:pt x="75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45" name="Google Shape;845;p94"/>
            <p:cNvSpPr/>
            <p:nvPr/>
          </p:nvSpPr>
          <p:spPr>
            <a:xfrm>
              <a:off x="4371327" y="1325566"/>
              <a:ext cx="207900" cy="204900"/>
            </a:xfrm>
            <a:custGeom>
              <a:avLst/>
              <a:gdLst/>
              <a:ahLst/>
              <a:cxnLst/>
              <a:rect l="l" t="t" r="r" b="b"/>
              <a:pathLst>
                <a:path w="120000" h="120000" extrusionOk="0">
                  <a:moveTo>
                    <a:pt x="9230" y="120000"/>
                  </a:moveTo>
                  <a:cubicBezTo>
                    <a:pt x="7384" y="120000"/>
                    <a:pt x="5538" y="120000"/>
                    <a:pt x="3692" y="118125"/>
                  </a:cubicBezTo>
                  <a:cubicBezTo>
                    <a:pt x="0" y="114375"/>
                    <a:pt x="0" y="110625"/>
                    <a:pt x="3692" y="106875"/>
                  </a:cubicBezTo>
                  <a:cubicBezTo>
                    <a:pt x="105230" y="3750"/>
                    <a:pt x="105230" y="3750"/>
                    <a:pt x="105230" y="3750"/>
                  </a:cubicBezTo>
                  <a:cubicBezTo>
                    <a:pt x="108923" y="0"/>
                    <a:pt x="112615" y="0"/>
                    <a:pt x="116307" y="3750"/>
                  </a:cubicBezTo>
                  <a:cubicBezTo>
                    <a:pt x="120000" y="5625"/>
                    <a:pt x="120000" y="11250"/>
                    <a:pt x="116307" y="13125"/>
                  </a:cubicBezTo>
                  <a:cubicBezTo>
                    <a:pt x="14769" y="118125"/>
                    <a:pt x="14769" y="118125"/>
                    <a:pt x="14769" y="118125"/>
                  </a:cubicBezTo>
                  <a:cubicBezTo>
                    <a:pt x="12923" y="120000"/>
                    <a:pt x="11076" y="120000"/>
                    <a:pt x="923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46" name="Google Shape;846;p94"/>
            <p:cNvSpPr/>
            <p:nvPr/>
          </p:nvSpPr>
          <p:spPr>
            <a:xfrm>
              <a:off x="3944289" y="1536704"/>
              <a:ext cx="287400" cy="285900"/>
            </a:xfrm>
            <a:custGeom>
              <a:avLst/>
              <a:gdLst/>
              <a:ahLst/>
              <a:cxnLst/>
              <a:rect l="l" t="t" r="r" b="b"/>
              <a:pathLst>
                <a:path w="120000" h="120000" extrusionOk="0">
                  <a:moveTo>
                    <a:pt x="5333" y="120000"/>
                  </a:moveTo>
                  <a:cubicBezTo>
                    <a:pt x="4000" y="120000"/>
                    <a:pt x="2666" y="120000"/>
                    <a:pt x="1333" y="118666"/>
                  </a:cubicBezTo>
                  <a:cubicBezTo>
                    <a:pt x="0" y="116000"/>
                    <a:pt x="0" y="113333"/>
                    <a:pt x="1333" y="110666"/>
                  </a:cubicBezTo>
                  <a:cubicBezTo>
                    <a:pt x="110666" y="1333"/>
                    <a:pt x="110666" y="1333"/>
                    <a:pt x="110666" y="1333"/>
                  </a:cubicBezTo>
                  <a:cubicBezTo>
                    <a:pt x="113333" y="0"/>
                    <a:pt x="116000" y="0"/>
                    <a:pt x="118666" y="1333"/>
                  </a:cubicBezTo>
                  <a:cubicBezTo>
                    <a:pt x="120000" y="4000"/>
                    <a:pt x="120000" y="6666"/>
                    <a:pt x="118666" y="9333"/>
                  </a:cubicBezTo>
                  <a:cubicBezTo>
                    <a:pt x="9333" y="118666"/>
                    <a:pt x="9333" y="118666"/>
                    <a:pt x="9333" y="118666"/>
                  </a:cubicBezTo>
                  <a:cubicBezTo>
                    <a:pt x="8000" y="120000"/>
                    <a:pt x="6666" y="120000"/>
                    <a:pt x="533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847" name="Google Shape;847;p94"/>
          <p:cNvGrpSpPr/>
          <p:nvPr/>
        </p:nvGrpSpPr>
        <p:grpSpPr>
          <a:xfrm>
            <a:off x="5087399" y="3276964"/>
            <a:ext cx="273289" cy="181407"/>
            <a:chOff x="4981576" y="5357813"/>
            <a:chExt cx="765300" cy="508000"/>
          </a:xfrm>
        </p:grpSpPr>
        <p:sp>
          <p:nvSpPr>
            <p:cNvPr id="848" name="Google Shape;848;p94"/>
            <p:cNvSpPr/>
            <p:nvPr/>
          </p:nvSpPr>
          <p:spPr>
            <a:xfrm>
              <a:off x="4981576" y="5357813"/>
              <a:ext cx="765300" cy="266700"/>
            </a:xfrm>
            <a:custGeom>
              <a:avLst/>
              <a:gdLst/>
              <a:ahLst/>
              <a:cxnLst/>
              <a:rect l="l" t="t" r="r" b="b"/>
              <a:pathLst>
                <a:path w="120000" h="120000" extrusionOk="0">
                  <a:moveTo>
                    <a:pt x="118000" y="120000"/>
                  </a:moveTo>
                  <a:cubicBezTo>
                    <a:pt x="117000" y="120000"/>
                    <a:pt x="116000" y="117142"/>
                    <a:pt x="116000" y="114285"/>
                  </a:cubicBezTo>
                  <a:cubicBezTo>
                    <a:pt x="116000" y="92857"/>
                    <a:pt x="98500" y="11428"/>
                    <a:pt x="60000" y="11428"/>
                  </a:cubicBezTo>
                  <a:cubicBezTo>
                    <a:pt x="21500" y="11428"/>
                    <a:pt x="4000" y="92857"/>
                    <a:pt x="4000" y="114285"/>
                  </a:cubicBezTo>
                  <a:cubicBezTo>
                    <a:pt x="4000" y="117142"/>
                    <a:pt x="3000" y="120000"/>
                    <a:pt x="2000" y="120000"/>
                  </a:cubicBezTo>
                  <a:cubicBezTo>
                    <a:pt x="1000" y="120000"/>
                    <a:pt x="0" y="117142"/>
                    <a:pt x="0" y="114285"/>
                  </a:cubicBezTo>
                  <a:cubicBezTo>
                    <a:pt x="0" y="87142"/>
                    <a:pt x="18500" y="0"/>
                    <a:pt x="60000" y="0"/>
                  </a:cubicBezTo>
                  <a:cubicBezTo>
                    <a:pt x="101500" y="0"/>
                    <a:pt x="120000" y="87142"/>
                    <a:pt x="120000" y="114285"/>
                  </a:cubicBezTo>
                  <a:cubicBezTo>
                    <a:pt x="120000" y="117142"/>
                    <a:pt x="119000" y="120000"/>
                    <a:pt x="118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49" name="Google Shape;849;p94"/>
            <p:cNvSpPr/>
            <p:nvPr/>
          </p:nvSpPr>
          <p:spPr>
            <a:xfrm>
              <a:off x="4981576" y="5599113"/>
              <a:ext cx="765300" cy="266700"/>
            </a:xfrm>
            <a:custGeom>
              <a:avLst/>
              <a:gdLst/>
              <a:ahLst/>
              <a:cxnLst/>
              <a:rect l="l" t="t" r="r" b="b"/>
              <a:pathLst>
                <a:path w="120000" h="120000" extrusionOk="0">
                  <a:moveTo>
                    <a:pt x="60000" y="120000"/>
                  </a:moveTo>
                  <a:cubicBezTo>
                    <a:pt x="18500" y="120000"/>
                    <a:pt x="0" y="32857"/>
                    <a:pt x="0" y="5714"/>
                  </a:cubicBezTo>
                  <a:cubicBezTo>
                    <a:pt x="0" y="2857"/>
                    <a:pt x="1000" y="0"/>
                    <a:pt x="2000" y="0"/>
                  </a:cubicBezTo>
                  <a:cubicBezTo>
                    <a:pt x="3000" y="0"/>
                    <a:pt x="4000" y="2857"/>
                    <a:pt x="4000" y="5714"/>
                  </a:cubicBezTo>
                  <a:cubicBezTo>
                    <a:pt x="4000" y="27142"/>
                    <a:pt x="21500" y="108571"/>
                    <a:pt x="60000" y="108571"/>
                  </a:cubicBezTo>
                  <a:cubicBezTo>
                    <a:pt x="98500" y="108571"/>
                    <a:pt x="116000" y="27142"/>
                    <a:pt x="116000" y="5714"/>
                  </a:cubicBezTo>
                  <a:cubicBezTo>
                    <a:pt x="116000" y="2857"/>
                    <a:pt x="117000" y="0"/>
                    <a:pt x="118000" y="0"/>
                  </a:cubicBezTo>
                  <a:cubicBezTo>
                    <a:pt x="119000" y="0"/>
                    <a:pt x="120000" y="2857"/>
                    <a:pt x="120000" y="5714"/>
                  </a:cubicBezTo>
                  <a:cubicBezTo>
                    <a:pt x="120000" y="32857"/>
                    <a:pt x="1015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50" name="Google Shape;850;p94"/>
            <p:cNvSpPr/>
            <p:nvPr/>
          </p:nvSpPr>
          <p:spPr>
            <a:xfrm>
              <a:off x="5211764" y="5459413"/>
              <a:ext cx="306300" cy="304800"/>
            </a:xfrm>
            <a:custGeom>
              <a:avLst/>
              <a:gdLst/>
              <a:ahLst/>
              <a:cxnLst/>
              <a:rect l="l" t="t" r="r" b="b"/>
              <a:pathLst>
                <a:path w="120000" h="120000" extrusionOk="0">
                  <a:moveTo>
                    <a:pt x="60000" y="120000"/>
                  </a:moveTo>
                  <a:cubicBezTo>
                    <a:pt x="27500" y="120000"/>
                    <a:pt x="0" y="92500"/>
                    <a:pt x="0" y="60000"/>
                  </a:cubicBezTo>
                  <a:cubicBezTo>
                    <a:pt x="0" y="27500"/>
                    <a:pt x="27500" y="0"/>
                    <a:pt x="60000" y="0"/>
                  </a:cubicBezTo>
                  <a:cubicBezTo>
                    <a:pt x="92500" y="0"/>
                    <a:pt x="120000" y="27500"/>
                    <a:pt x="120000" y="60000"/>
                  </a:cubicBezTo>
                  <a:cubicBezTo>
                    <a:pt x="120000" y="92500"/>
                    <a:pt x="92500" y="120000"/>
                    <a:pt x="60000" y="120000"/>
                  </a:cubicBezTo>
                  <a:close/>
                  <a:moveTo>
                    <a:pt x="60000" y="10000"/>
                  </a:moveTo>
                  <a:cubicBezTo>
                    <a:pt x="32500" y="10000"/>
                    <a:pt x="10000" y="32500"/>
                    <a:pt x="10000" y="60000"/>
                  </a:cubicBezTo>
                  <a:cubicBezTo>
                    <a:pt x="10000" y="87500"/>
                    <a:pt x="32500" y="110000"/>
                    <a:pt x="60000" y="110000"/>
                  </a:cubicBezTo>
                  <a:cubicBezTo>
                    <a:pt x="87500" y="110000"/>
                    <a:pt x="110000" y="87500"/>
                    <a:pt x="110000" y="60000"/>
                  </a:cubicBezTo>
                  <a:cubicBezTo>
                    <a:pt x="110000" y="32500"/>
                    <a:pt x="87500" y="10000"/>
                    <a:pt x="60000" y="1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851" name="Google Shape;851;p94"/>
          <p:cNvGrpSpPr/>
          <p:nvPr/>
        </p:nvGrpSpPr>
        <p:grpSpPr>
          <a:xfrm>
            <a:off x="5087418" y="3821620"/>
            <a:ext cx="273314" cy="270467"/>
            <a:chOff x="1134411" y="-1739898"/>
            <a:chExt cx="771638" cy="763600"/>
          </a:xfrm>
        </p:grpSpPr>
        <p:sp>
          <p:nvSpPr>
            <p:cNvPr id="852" name="Google Shape;852;p94"/>
            <p:cNvSpPr/>
            <p:nvPr/>
          </p:nvSpPr>
          <p:spPr>
            <a:xfrm>
              <a:off x="1624949" y="-1739898"/>
              <a:ext cx="281100" cy="279300"/>
            </a:xfrm>
            <a:custGeom>
              <a:avLst/>
              <a:gdLst/>
              <a:ahLst/>
              <a:cxnLst/>
              <a:rect l="l" t="t" r="r" b="b"/>
              <a:pathLst>
                <a:path w="120000" h="120000" extrusionOk="0">
                  <a:moveTo>
                    <a:pt x="60000" y="120000"/>
                  </a:moveTo>
                  <a:cubicBezTo>
                    <a:pt x="57272" y="120000"/>
                    <a:pt x="54545" y="117272"/>
                    <a:pt x="54545" y="114545"/>
                  </a:cubicBezTo>
                  <a:cubicBezTo>
                    <a:pt x="54545" y="110454"/>
                    <a:pt x="57272" y="109090"/>
                    <a:pt x="60000" y="109090"/>
                  </a:cubicBezTo>
                  <a:cubicBezTo>
                    <a:pt x="87272" y="109090"/>
                    <a:pt x="109090" y="85909"/>
                    <a:pt x="109090" y="60000"/>
                  </a:cubicBezTo>
                  <a:cubicBezTo>
                    <a:pt x="109090" y="32727"/>
                    <a:pt x="87272" y="10909"/>
                    <a:pt x="60000" y="10909"/>
                  </a:cubicBezTo>
                  <a:cubicBezTo>
                    <a:pt x="34090" y="10909"/>
                    <a:pt x="10909" y="32727"/>
                    <a:pt x="10909" y="60000"/>
                  </a:cubicBezTo>
                  <a:cubicBezTo>
                    <a:pt x="10909" y="62727"/>
                    <a:pt x="9545" y="65454"/>
                    <a:pt x="5454" y="65454"/>
                  </a:cubicBezTo>
                  <a:cubicBezTo>
                    <a:pt x="2727" y="65454"/>
                    <a:pt x="0" y="62727"/>
                    <a:pt x="0" y="60000"/>
                  </a:cubicBezTo>
                  <a:cubicBezTo>
                    <a:pt x="0" y="27272"/>
                    <a:pt x="27272" y="0"/>
                    <a:pt x="60000" y="0"/>
                  </a:cubicBezTo>
                  <a:cubicBezTo>
                    <a:pt x="92727" y="0"/>
                    <a:pt x="120000" y="27272"/>
                    <a:pt x="120000" y="60000"/>
                  </a:cubicBezTo>
                  <a:cubicBezTo>
                    <a:pt x="120000" y="92727"/>
                    <a:pt x="92727"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853" name="Google Shape;853;p94"/>
            <p:cNvSpPr/>
            <p:nvPr/>
          </p:nvSpPr>
          <p:spPr>
            <a:xfrm>
              <a:off x="1134411" y="-1727198"/>
              <a:ext cx="765300" cy="750900"/>
            </a:xfrm>
            <a:custGeom>
              <a:avLst/>
              <a:gdLst/>
              <a:ahLst/>
              <a:cxnLst/>
              <a:rect l="l" t="t" r="r" b="b"/>
              <a:pathLst>
                <a:path w="120000" h="120000" extrusionOk="0">
                  <a:moveTo>
                    <a:pt x="59500" y="120000"/>
                  </a:moveTo>
                  <a:cubicBezTo>
                    <a:pt x="57000" y="120000"/>
                    <a:pt x="54500" y="118983"/>
                    <a:pt x="52500" y="116949"/>
                  </a:cubicBezTo>
                  <a:cubicBezTo>
                    <a:pt x="4000" y="67627"/>
                    <a:pt x="4000" y="67627"/>
                    <a:pt x="4000" y="67627"/>
                  </a:cubicBezTo>
                  <a:cubicBezTo>
                    <a:pt x="0" y="64067"/>
                    <a:pt x="0" y="57457"/>
                    <a:pt x="4000" y="53389"/>
                  </a:cubicBezTo>
                  <a:cubicBezTo>
                    <a:pt x="12500" y="45254"/>
                    <a:pt x="12500" y="45254"/>
                    <a:pt x="12500" y="45254"/>
                  </a:cubicBezTo>
                  <a:cubicBezTo>
                    <a:pt x="14500" y="43220"/>
                    <a:pt x="17000" y="42203"/>
                    <a:pt x="19000" y="42711"/>
                  </a:cubicBezTo>
                  <a:cubicBezTo>
                    <a:pt x="21500" y="43220"/>
                    <a:pt x="23500" y="44745"/>
                    <a:pt x="24500" y="47288"/>
                  </a:cubicBezTo>
                  <a:cubicBezTo>
                    <a:pt x="24500" y="47796"/>
                    <a:pt x="30000" y="58983"/>
                    <a:pt x="39500" y="58983"/>
                  </a:cubicBezTo>
                  <a:cubicBezTo>
                    <a:pt x="49000" y="58983"/>
                    <a:pt x="57000" y="50338"/>
                    <a:pt x="57000" y="40169"/>
                  </a:cubicBezTo>
                  <a:cubicBezTo>
                    <a:pt x="57000" y="30508"/>
                    <a:pt x="46000" y="25423"/>
                    <a:pt x="46000" y="25423"/>
                  </a:cubicBezTo>
                  <a:cubicBezTo>
                    <a:pt x="43000" y="24406"/>
                    <a:pt x="41500" y="22372"/>
                    <a:pt x="41000" y="19830"/>
                  </a:cubicBezTo>
                  <a:cubicBezTo>
                    <a:pt x="40500" y="17288"/>
                    <a:pt x="41500" y="15254"/>
                    <a:pt x="43500" y="13220"/>
                  </a:cubicBezTo>
                  <a:cubicBezTo>
                    <a:pt x="52000" y="3050"/>
                    <a:pt x="52000" y="3050"/>
                    <a:pt x="52000" y="3050"/>
                  </a:cubicBezTo>
                  <a:cubicBezTo>
                    <a:pt x="54000" y="1016"/>
                    <a:pt x="56500" y="0"/>
                    <a:pt x="59500" y="0"/>
                  </a:cubicBezTo>
                  <a:cubicBezTo>
                    <a:pt x="59500" y="0"/>
                    <a:pt x="59500" y="0"/>
                    <a:pt x="59500" y="0"/>
                  </a:cubicBezTo>
                  <a:cubicBezTo>
                    <a:pt x="62000" y="0"/>
                    <a:pt x="64500" y="1016"/>
                    <a:pt x="66500" y="3050"/>
                  </a:cubicBezTo>
                  <a:cubicBezTo>
                    <a:pt x="80500" y="18813"/>
                    <a:pt x="80500" y="18813"/>
                    <a:pt x="80500" y="18813"/>
                  </a:cubicBezTo>
                  <a:cubicBezTo>
                    <a:pt x="81500" y="19830"/>
                    <a:pt x="81500" y="20847"/>
                    <a:pt x="80500" y="21864"/>
                  </a:cubicBezTo>
                  <a:cubicBezTo>
                    <a:pt x="80000" y="22372"/>
                    <a:pt x="78500" y="22372"/>
                    <a:pt x="78000" y="21355"/>
                  </a:cubicBezTo>
                  <a:cubicBezTo>
                    <a:pt x="63500" y="5593"/>
                    <a:pt x="63500" y="5593"/>
                    <a:pt x="63500" y="5593"/>
                  </a:cubicBezTo>
                  <a:cubicBezTo>
                    <a:pt x="62500" y="4576"/>
                    <a:pt x="61000" y="4067"/>
                    <a:pt x="59500" y="4067"/>
                  </a:cubicBezTo>
                  <a:cubicBezTo>
                    <a:pt x="59500" y="4067"/>
                    <a:pt x="59500" y="4067"/>
                    <a:pt x="59500" y="4067"/>
                  </a:cubicBezTo>
                  <a:cubicBezTo>
                    <a:pt x="58000" y="4067"/>
                    <a:pt x="56500" y="4576"/>
                    <a:pt x="55000" y="5593"/>
                  </a:cubicBezTo>
                  <a:cubicBezTo>
                    <a:pt x="46500" y="15762"/>
                    <a:pt x="46500" y="15762"/>
                    <a:pt x="46500" y="15762"/>
                  </a:cubicBezTo>
                  <a:cubicBezTo>
                    <a:pt x="45500" y="16779"/>
                    <a:pt x="45000" y="18305"/>
                    <a:pt x="45000" y="19322"/>
                  </a:cubicBezTo>
                  <a:cubicBezTo>
                    <a:pt x="45000" y="20338"/>
                    <a:pt x="46000" y="20847"/>
                    <a:pt x="47500" y="21864"/>
                  </a:cubicBezTo>
                  <a:cubicBezTo>
                    <a:pt x="48000" y="21864"/>
                    <a:pt x="61000" y="27966"/>
                    <a:pt x="61000" y="40169"/>
                  </a:cubicBezTo>
                  <a:cubicBezTo>
                    <a:pt x="61000" y="52881"/>
                    <a:pt x="51500" y="63050"/>
                    <a:pt x="39500" y="63050"/>
                  </a:cubicBezTo>
                  <a:cubicBezTo>
                    <a:pt x="27500" y="63050"/>
                    <a:pt x="21500" y="49830"/>
                    <a:pt x="21000" y="49322"/>
                  </a:cubicBezTo>
                  <a:cubicBezTo>
                    <a:pt x="20500" y="47796"/>
                    <a:pt x="19500" y="46779"/>
                    <a:pt x="18500" y="46779"/>
                  </a:cubicBezTo>
                  <a:cubicBezTo>
                    <a:pt x="17500" y="46779"/>
                    <a:pt x="16500" y="47288"/>
                    <a:pt x="15500" y="48305"/>
                  </a:cubicBezTo>
                  <a:cubicBezTo>
                    <a:pt x="6500" y="56440"/>
                    <a:pt x="6500" y="56440"/>
                    <a:pt x="6500" y="56440"/>
                  </a:cubicBezTo>
                  <a:cubicBezTo>
                    <a:pt x="4500" y="58983"/>
                    <a:pt x="4500" y="62542"/>
                    <a:pt x="6500" y="65084"/>
                  </a:cubicBezTo>
                  <a:cubicBezTo>
                    <a:pt x="55000" y="114406"/>
                    <a:pt x="55000" y="114406"/>
                    <a:pt x="55000" y="114406"/>
                  </a:cubicBezTo>
                  <a:cubicBezTo>
                    <a:pt x="57500" y="116440"/>
                    <a:pt x="61000" y="116440"/>
                    <a:pt x="63500" y="114406"/>
                  </a:cubicBezTo>
                  <a:cubicBezTo>
                    <a:pt x="113500" y="65084"/>
                    <a:pt x="113500" y="65084"/>
                    <a:pt x="113500" y="65084"/>
                  </a:cubicBezTo>
                  <a:cubicBezTo>
                    <a:pt x="115500" y="62542"/>
                    <a:pt x="115500" y="58983"/>
                    <a:pt x="113500" y="56440"/>
                  </a:cubicBezTo>
                  <a:cubicBezTo>
                    <a:pt x="98000" y="41694"/>
                    <a:pt x="98000" y="41694"/>
                    <a:pt x="98000" y="41694"/>
                  </a:cubicBezTo>
                  <a:cubicBezTo>
                    <a:pt x="97000" y="41186"/>
                    <a:pt x="97000" y="39661"/>
                    <a:pt x="97500" y="39152"/>
                  </a:cubicBezTo>
                  <a:cubicBezTo>
                    <a:pt x="98500" y="38135"/>
                    <a:pt x="99500" y="38135"/>
                    <a:pt x="100500" y="39152"/>
                  </a:cubicBezTo>
                  <a:cubicBezTo>
                    <a:pt x="116000" y="53389"/>
                    <a:pt x="116000" y="53389"/>
                    <a:pt x="116000" y="53389"/>
                  </a:cubicBezTo>
                  <a:cubicBezTo>
                    <a:pt x="120000" y="57457"/>
                    <a:pt x="120000" y="64067"/>
                    <a:pt x="116000" y="67627"/>
                  </a:cubicBezTo>
                  <a:cubicBezTo>
                    <a:pt x="66500" y="116949"/>
                    <a:pt x="66500" y="116949"/>
                    <a:pt x="66500" y="116949"/>
                  </a:cubicBezTo>
                  <a:cubicBezTo>
                    <a:pt x="64500" y="118983"/>
                    <a:pt x="62000" y="120000"/>
                    <a:pt x="595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95"/>
          <p:cNvSpPr txBox="1">
            <a:spLocks noGrp="1"/>
          </p:cNvSpPr>
          <p:nvPr>
            <p:ph type="ctrTitle"/>
          </p:nvPr>
        </p:nvSpPr>
        <p:spPr>
          <a:xfrm>
            <a:off x="411957" y="3971944"/>
            <a:ext cx="3480000" cy="415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a:t>Implementation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96"/>
          <p:cNvSpPr txBox="1">
            <a:spLocks noGrp="1"/>
          </p:cNvSpPr>
          <p:nvPr>
            <p:ph type="title"/>
          </p:nvPr>
        </p:nvSpPr>
        <p:spPr>
          <a:xfrm>
            <a:off x="440100" y="331000"/>
            <a:ext cx="69051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solidFill>
                  <a:schemeClr val="dk1"/>
                </a:solidFill>
              </a:rPr>
              <a:t>Implementation phases and timescales</a:t>
            </a:r>
            <a:endParaRPr sz="2800">
              <a:solidFill>
                <a:schemeClr val="dk1"/>
              </a:solidFill>
            </a:endParaRPr>
          </a:p>
          <a:p>
            <a:pPr marL="0" lvl="0" indent="0" algn="l" rtl="0">
              <a:spcBef>
                <a:spcPts val="0"/>
              </a:spcBef>
              <a:spcAft>
                <a:spcPts val="0"/>
              </a:spcAft>
              <a:buClr>
                <a:schemeClr val="dk1"/>
              </a:buClr>
              <a:buSzPts val="1100"/>
              <a:buFont typeface="Arial"/>
              <a:buNone/>
            </a:pPr>
            <a:endParaRPr sz="2800"/>
          </a:p>
        </p:txBody>
      </p:sp>
      <p:pic>
        <p:nvPicPr>
          <p:cNvPr id="865" name="Google Shape;865;p96"/>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cxnSp>
        <p:nvCxnSpPr>
          <p:cNvPr id="866" name="Google Shape;866;p96"/>
          <p:cNvCxnSpPr/>
          <p:nvPr/>
        </p:nvCxnSpPr>
        <p:spPr>
          <a:xfrm>
            <a:off x="8825" y="2730847"/>
            <a:ext cx="7502400" cy="20100"/>
          </a:xfrm>
          <a:prstGeom prst="straightConnector1">
            <a:avLst/>
          </a:prstGeom>
          <a:noFill/>
          <a:ln w="28575" cap="flat" cmpd="sng">
            <a:solidFill>
              <a:srgbClr val="D8D8D8"/>
            </a:solidFill>
            <a:prstDash val="dot"/>
            <a:miter lim="800000"/>
            <a:headEnd type="none" w="sm" len="sm"/>
            <a:tailEnd type="none" w="med" len="med"/>
          </a:ln>
        </p:spPr>
      </p:cxnSp>
      <p:sp>
        <p:nvSpPr>
          <p:cNvPr id="867" name="Google Shape;867;p96"/>
          <p:cNvSpPr/>
          <p:nvPr/>
        </p:nvSpPr>
        <p:spPr>
          <a:xfrm>
            <a:off x="302950" y="1041400"/>
            <a:ext cx="1014300" cy="554100"/>
          </a:xfrm>
          <a:prstGeom prst="roundRect">
            <a:avLst>
              <a:gd name="adj" fmla="val 14582"/>
            </a:avLst>
          </a:prstGeom>
          <a:solidFill>
            <a:schemeClr val="accent3"/>
          </a:solidFill>
          <a:ln w="9525"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lvl="0" indent="0" algn="ctr" rtl="0">
              <a:spcBef>
                <a:spcPts val="0"/>
              </a:spcBef>
              <a:spcAft>
                <a:spcPts val="0"/>
              </a:spcAft>
              <a:buNone/>
            </a:pPr>
            <a:r>
              <a:rPr lang="en-GB" b="1">
                <a:solidFill>
                  <a:schemeClr val="dk1"/>
                </a:solidFill>
              </a:rPr>
              <a:t>Group 1</a:t>
            </a:r>
            <a:endParaRPr sz="1400" b="1">
              <a:solidFill>
                <a:schemeClr val="dk1"/>
              </a:solidFill>
            </a:endParaRPr>
          </a:p>
        </p:txBody>
      </p:sp>
      <p:sp>
        <p:nvSpPr>
          <p:cNvPr id="868" name="Google Shape;868;p96"/>
          <p:cNvSpPr txBox="1"/>
          <p:nvPr/>
        </p:nvSpPr>
        <p:spPr>
          <a:xfrm>
            <a:off x="1404719" y="1041400"/>
            <a:ext cx="7110600" cy="55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800"/>
              </a:spcAft>
              <a:buNone/>
            </a:pPr>
            <a:r>
              <a:rPr lang="en-GB" sz="1200">
                <a:solidFill>
                  <a:schemeClr val="dk1"/>
                </a:solidFill>
              </a:rPr>
              <a:t>Ministerial departments, ALBs managing government Critical National Infrastructure (CNI) and organisations managing </a:t>
            </a:r>
            <a:r>
              <a:rPr lang="en-GB" sz="1200" u="sng">
                <a:solidFill>
                  <a:schemeClr val="hlink"/>
                </a:solidFill>
                <a:hlinkClick r:id="rId4"/>
              </a:rPr>
              <a:t>priority government services</a:t>
            </a:r>
            <a:r>
              <a:rPr lang="en-GB" sz="1200">
                <a:solidFill>
                  <a:schemeClr val="dk1"/>
                </a:solidFill>
              </a:rPr>
              <a:t>.</a:t>
            </a:r>
            <a:endParaRPr sz="1200">
              <a:solidFill>
                <a:schemeClr val="dk1"/>
              </a:solidFill>
            </a:endParaRPr>
          </a:p>
        </p:txBody>
      </p:sp>
      <p:sp>
        <p:nvSpPr>
          <p:cNvPr id="869" name="Google Shape;869;p96"/>
          <p:cNvSpPr/>
          <p:nvPr/>
        </p:nvSpPr>
        <p:spPr>
          <a:xfrm>
            <a:off x="3940850" y="1777675"/>
            <a:ext cx="5203200" cy="5541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Operation</a:t>
            </a:r>
            <a:endParaRPr sz="1200" b="1">
              <a:solidFill>
                <a:schemeClr val="dk1"/>
              </a:solidFill>
            </a:endParaRPr>
          </a:p>
          <a:p>
            <a:pPr marL="0" lvl="0" indent="0" algn="ctr" rtl="0">
              <a:spcBef>
                <a:spcPts val="0"/>
              </a:spcBef>
              <a:spcAft>
                <a:spcPts val="0"/>
              </a:spcAft>
              <a:buNone/>
            </a:pPr>
            <a:r>
              <a:rPr lang="en-GB" sz="1000">
                <a:solidFill>
                  <a:schemeClr val="dk1"/>
                </a:solidFill>
              </a:rPr>
              <a:t>A conditional extension has been granted to some organisations.</a:t>
            </a:r>
            <a:endParaRPr sz="1000">
              <a:solidFill>
                <a:schemeClr val="dk1"/>
              </a:solidFill>
            </a:endParaRPr>
          </a:p>
        </p:txBody>
      </p:sp>
      <p:sp>
        <p:nvSpPr>
          <p:cNvPr id="870" name="Google Shape;870;p96"/>
          <p:cNvSpPr/>
          <p:nvPr/>
        </p:nvSpPr>
        <p:spPr>
          <a:xfrm>
            <a:off x="2497698" y="1777675"/>
            <a:ext cx="1569600" cy="5541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Transition</a:t>
            </a:r>
            <a:endParaRPr sz="1200" b="1">
              <a:solidFill>
                <a:schemeClr val="dk1"/>
              </a:solidFill>
            </a:endParaRPr>
          </a:p>
          <a:p>
            <a:pPr marL="0" lvl="0" indent="0" algn="ctr" rtl="0">
              <a:spcBef>
                <a:spcPts val="0"/>
              </a:spcBef>
              <a:spcAft>
                <a:spcPts val="0"/>
              </a:spcAft>
              <a:buNone/>
            </a:pPr>
            <a:r>
              <a:rPr lang="en-GB" sz="1000">
                <a:solidFill>
                  <a:schemeClr val="dk1"/>
                </a:solidFill>
              </a:rPr>
              <a:t>5 months</a:t>
            </a:r>
            <a:endParaRPr sz="1000">
              <a:solidFill>
                <a:schemeClr val="dk1"/>
              </a:solidFill>
            </a:endParaRPr>
          </a:p>
        </p:txBody>
      </p:sp>
      <p:sp>
        <p:nvSpPr>
          <p:cNvPr id="871" name="Google Shape;871;p96"/>
          <p:cNvSpPr/>
          <p:nvPr/>
        </p:nvSpPr>
        <p:spPr>
          <a:xfrm>
            <a:off x="1255250" y="1777675"/>
            <a:ext cx="1364100" cy="5541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Preparation</a:t>
            </a:r>
            <a:endParaRPr sz="1200" b="1">
              <a:solidFill>
                <a:schemeClr val="dk1"/>
              </a:solidFill>
            </a:endParaRPr>
          </a:p>
          <a:p>
            <a:pPr marL="0" lvl="0" indent="0" algn="ctr" rtl="0">
              <a:spcBef>
                <a:spcPts val="0"/>
              </a:spcBef>
              <a:spcAft>
                <a:spcPts val="0"/>
              </a:spcAft>
              <a:buNone/>
            </a:pPr>
            <a:r>
              <a:rPr lang="en-GB" sz="1000">
                <a:solidFill>
                  <a:schemeClr val="dk1"/>
                </a:solidFill>
              </a:rPr>
              <a:t>4 months</a:t>
            </a:r>
            <a:endParaRPr sz="1000">
              <a:solidFill>
                <a:schemeClr val="dk1"/>
              </a:solidFill>
            </a:endParaRPr>
          </a:p>
        </p:txBody>
      </p:sp>
      <p:sp>
        <p:nvSpPr>
          <p:cNvPr id="872" name="Google Shape;872;p96"/>
          <p:cNvSpPr/>
          <p:nvPr/>
        </p:nvSpPr>
        <p:spPr>
          <a:xfrm>
            <a:off x="302950" y="3833525"/>
            <a:ext cx="1014300" cy="554100"/>
          </a:xfrm>
          <a:prstGeom prst="roundRect">
            <a:avLst>
              <a:gd name="adj" fmla="val 14582"/>
            </a:avLst>
          </a:prstGeom>
          <a:solidFill>
            <a:schemeClr val="accent3"/>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GB" b="1">
                <a:solidFill>
                  <a:schemeClr val="dk1"/>
                </a:solidFill>
              </a:rPr>
              <a:t>Group 2</a:t>
            </a:r>
            <a:endParaRPr sz="1400" b="1">
              <a:solidFill>
                <a:schemeClr val="dk1"/>
              </a:solidFill>
            </a:endParaRPr>
          </a:p>
        </p:txBody>
      </p:sp>
      <p:sp>
        <p:nvSpPr>
          <p:cNvPr id="873" name="Google Shape;873;p96"/>
          <p:cNvSpPr txBox="1"/>
          <p:nvPr/>
        </p:nvSpPr>
        <p:spPr>
          <a:xfrm>
            <a:off x="1404725" y="3833525"/>
            <a:ext cx="7603800" cy="554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800"/>
              </a:spcAft>
              <a:buNone/>
            </a:pPr>
            <a:r>
              <a:rPr lang="en-GB" sz="1200">
                <a:solidFill>
                  <a:schemeClr val="dk1"/>
                </a:solidFill>
              </a:rPr>
              <a:t>All remaining ALBs and other central government organisations (such as executive agencies and Treasury funded regulators). These organisations may move faster than this timeline should they choose to.</a:t>
            </a:r>
            <a:endParaRPr sz="1200">
              <a:solidFill>
                <a:schemeClr val="dk1"/>
              </a:solidFill>
            </a:endParaRPr>
          </a:p>
        </p:txBody>
      </p:sp>
      <p:sp>
        <p:nvSpPr>
          <p:cNvPr id="874" name="Google Shape;874;p96"/>
          <p:cNvSpPr txBox="1">
            <a:spLocks noGrp="1"/>
          </p:cNvSpPr>
          <p:nvPr>
            <p:ph type="body" idx="2"/>
          </p:nvPr>
        </p:nvSpPr>
        <p:spPr>
          <a:xfrm>
            <a:off x="1012347" y="2748264"/>
            <a:ext cx="405900" cy="200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700"/>
              <a:buNone/>
            </a:pPr>
            <a:r>
              <a:rPr lang="en-GB" sz="1000" b="0"/>
              <a:t>Apr</a:t>
            </a:r>
            <a:endParaRPr sz="1000" b="0"/>
          </a:p>
        </p:txBody>
      </p:sp>
      <p:sp>
        <p:nvSpPr>
          <p:cNvPr id="875" name="Google Shape;875;p96"/>
          <p:cNvSpPr txBox="1">
            <a:spLocks noGrp="1"/>
          </p:cNvSpPr>
          <p:nvPr>
            <p:ph type="body" idx="2"/>
          </p:nvPr>
        </p:nvSpPr>
        <p:spPr>
          <a:xfrm>
            <a:off x="3551514" y="2628583"/>
            <a:ext cx="745800" cy="2001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chemeClr val="dk1"/>
              </a:buClr>
              <a:buSzPts val="1700"/>
              <a:buNone/>
            </a:pPr>
            <a:r>
              <a:rPr lang="en-GB" sz="1000"/>
              <a:t>2025</a:t>
            </a:r>
            <a:endParaRPr sz="1000"/>
          </a:p>
          <a:p>
            <a:pPr marL="0" lvl="0" indent="0" algn="ctr" rtl="0">
              <a:lnSpc>
                <a:spcPct val="150000"/>
              </a:lnSpc>
              <a:spcBef>
                <a:spcPts val="0"/>
              </a:spcBef>
              <a:spcAft>
                <a:spcPts val="0"/>
              </a:spcAft>
              <a:buClr>
                <a:schemeClr val="dk1"/>
              </a:buClr>
              <a:buSzPts val="1700"/>
              <a:buNone/>
            </a:pPr>
            <a:r>
              <a:rPr lang="en-GB" sz="1000" b="0"/>
              <a:t>Jan</a:t>
            </a:r>
            <a:endParaRPr sz="1000" b="0"/>
          </a:p>
        </p:txBody>
      </p:sp>
      <p:sp>
        <p:nvSpPr>
          <p:cNvPr id="876" name="Google Shape;876;p96"/>
          <p:cNvSpPr txBox="1">
            <a:spLocks noGrp="1"/>
          </p:cNvSpPr>
          <p:nvPr>
            <p:ph type="body" idx="2"/>
          </p:nvPr>
        </p:nvSpPr>
        <p:spPr>
          <a:xfrm>
            <a:off x="2308160" y="2748264"/>
            <a:ext cx="405900" cy="200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700"/>
              <a:buNone/>
            </a:pPr>
            <a:r>
              <a:rPr lang="en-GB" sz="1000" b="0"/>
              <a:t>Aug</a:t>
            </a:r>
            <a:endParaRPr sz="1000" b="0"/>
          </a:p>
        </p:txBody>
      </p:sp>
      <p:sp>
        <p:nvSpPr>
          <p:cNvPr id="877" name="Google Shape;877;p96"/>
          <p:cNvSpPr txBox="1">
            <a:spLocks noGrp="1"/>
          </p:cNvSpPr>
          <p:nvPr>
            <p:ph type="body" idx="2"/>
          </p:nvPr>
        </p:nvSpPr>
        <p:spPr>
          <a:xfrm>
            <a:off x="5524613" y="2759289"/>
            <a:ext cx="405900" cy="200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chemeClr val="dk1"/>
              </a:buClr>
              <a:buSzPts val="1700"/>
              <a:buNone/>
            </a:pPr>
            <a:r>
              <a:rPr lang="en-GB" sz="1000" b="0"/>
              <a:t>Jul</a:t>
            </a:r>
            <a:endParaRPr sz="1000" b="0"/>
          </a:p>
        </p:txBody>
      </p:sp>
      <p:sp>
        <p:nvSpPr>
          <p:cNvPr id="878" name="Google Shape;878;p96"/>
          <p:cNvSpPr txBox="1">
            <a:spLocks noGrp="1"/>
          </p:cNvSpPr>
          <p:nvPr>
            <p:ph type="body" idx="2"/>
          </p:nvPr>
        </p:nvSpPr>
        <p:spPr>
          <a:xfrm>
            <a:off x="7104906" y="2638108"/>
            <a:ext cx="745800" cy="2001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chemeClr val="dk1"/>
              </a:buClr>
              <a:buSzPts val="1700"/>
              <a:buNone/>
            </a:pPr>
            <a:r>
              <a:rPr lang="en-GB" sz="1000">
                <a:solidFill>
                  <a:schemeClr val="accent6"/>
                </a:solidFill>
              </a:rPr>
              <a:t>2026</a:t>
            </a:r>
            <a:endParaRPr sz="1000">
              <a:solidFill>
                <a:schemeClr val="accent6"/>
              </a:solidFill>
            </a:endParaRPr>
          </a:p>
          <a:p>
            <a:pPr marL="0" lvl="0" indent="0" algn="ctr" rtl="0">
              <a:lnSpc>
                <a:spcPct val="150000"/>
              </a:lnSpc>
              <a:spcBef>
                <a:spcPts val="0"/>
              </a:spcBef>
              <a:spcAft>
                <a:spcPts val="0"/>
              </a:spcAft>
              <a:buClr>
                <a:schemeClr val="dk1"/>
              </a:buClr>
              <a:buSzPts val="1700"/>
              <a:buNone/>
            </a:pPr>
            <a:r>
              <a:rPr lang="en-GB" sz="1000" b="0">
                <a:solidFill>
                  <a:schemeClr val="accent6"/>
                </a:solidFill>
              </a:rPr>
              <a:t>Jan</a:t>
            </a:r>
            <a:endParaRPr sz="1000" b="0">
              <a:solidFill>
                <a:schemeClr val="accent6"/>
              </a:solidFill>
            </a:endParaRPr>
          </a:p>
        </p:txBody>
      </p:sp>
      <p:sp>
        <p:nvSpPr>
          <p:cNvPr id="879" name="Google Shape;879;p96"/>
          <p:cNvSpPr/>
          <p:nvPr/>
        </p:nvSpPr>
        <p:spPr>
          <a:xfrm>
            <a:off x="7522550" y="3172075"/>
            <a:ext cx="1621500" cy="5541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200" b="1">
                <a:solidFill>
                  <a:schemeClr val="dk1"/>
                </a:solidFill>
              </a:rPr>
              <a:t>Operation</a:t>
            </a:r>
            <a:endParaRPr sz="1200" b="1">
              <a:solidFill>
                <a:schemeClr val="dk1"/>
              </a:solidFill>
            </a:endParaRPr>
          </a:p>
        </p:txBody>
      </p:sp>
      <p:sp>
        <p:nvSpPr>
          <p:cNvPr id="880" name="Google Shape;880;p96"/>
          <p:cNvSpPr/>
          <p:nvPr/>
        </p:nvSpPr>
        <p:spPr>
          <a:xfrm>
            <a:off x="5731700" y="3172075"/>
            <a:ext cx="1911300" cy="5541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b="1">
                <a:solidFill>
                  <a:schemeClr val="dk1"/>
                </a:solidFill>
              </a:rPr>
              <a:t>Transition</a:t>
            </a:r>
            <a:endParaRPr sz="1200" b="1">
              <a:solidFill>
                <a:schemeClr val="dk1"/>
              </a:solidFill>
            </a:endParaRPr>
          </a:p>
          <a:p>
            <a:pPr marL="0" lvl="0" indent="0" algn="ctr" rtl="0">
              <a:spcBef>
                <a:spcPts val="0"/>
              </a:spcBef>
              <a:spcAft>
                <a:spcPts val="0"/>
              </a:spcAft>
              <a:buNone/>
            </a:pPr>
            <a:r>
              <a:rPr lang="en-GB" sz="1000">
                <a:solidFill>
                  <a:schemeClr val="dk1"/>
                </a:solidFill>
              </a:rPr>
              <a:t>6 months</a:t>
            </a:r>
            <a:endParaRPr sz="1200" b="1">
              <a:solidFill>
                <a:schemeClr val="dk1"/>
              </a:solidFill>
            </a:endParaRPr>
          </a:p>
        </p:txBody>
      </p:sp>
      <p:sp>
        <p:nvSpPr>
          <p:cNvPr id="881" name="Google Shape;881;p96"/>
          <p:cNvSpPr/>
          <p:nvPr/>
        </p:nvSpPr>
        <p:spPr>
          <a:xfrm>
            <a:off x="3940850" y="3172075"/>
            <a:ext cx="1911300" cy="5541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200" b="1">
                <a:solidFill>
                  <a:schemeClr val="dk1"/>
                </a:solidFill>
              </a:rPr>
              <a:t>Preparation</a:t>
            </a:r>
            <a:endParaRPr sz="1200" b="1">
              <a:solidFill>
                <a:schemeClr val="dk1"/>
              </a:solidFill>
            </a:endParaRPr>
          </a:p>
          <a:p>
            <a:pPr marL="0" lvl="0" indent="0" algn="ctr" rtl="0">
              <a:spcBef>
                <a:spcPts val="0"/>
              </a:spcBef>
              <a:spcAft>
                <a:spcPts val="0"/>
              </a:spcAft>
              <a:buNone/>
            </a:pPr>
            <a:r>
              <a:rPr lang="en-GB" sz="1000">
                <a:solidFill>
                  <a:schemeClr val="dk1"/>
                </a:solidFill>
              </a:rPr>
              <a:t>6 months</a:t>
            </a:r>
            <a:endParaRPr sz="1200" b="1">
              <a:solidFill>
                <a:schemeClr val="dk1"/>
              </a:solidFill>
            </a:endParaRPr>
          </a:p>
        </p:txBody>
      </p:sp>
      <p:sp>
        <p:nvSpPr>
          <p:cNvPr id="882" name="Google Shape;882;p96"/>
          <p:cNvSpPr txBox="1"/>
          <p:nvPr/>
        </p:nvSpPr>
        <p:spPr>
          <a:xfrm>
            <a:off x="7672000" y="2428675"/>
            <a:ext cx="1468800" cy="646500"/>
          </a:xfrm>
          <a:prstGeom prst="rect">
            <a:avLst/>
          </a:prstGeom>
          <a:solidFill>
            <a:schemeClr val="lt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b="1">
                <a:solidFill>
                  <a:schemeClr val="accent6"/>
                </a:solidFill>
              </a:rPr>
              <a:t>Secure by Design commitment deadline</a:t>
            </a:r>
            <a:endParaRPr sz="1000" b="1">
              <a:solidFill>
                <a:schemeClr val="accent6"/>
              </a:solidFill>
            </a:endParaRPr>
          </a:p>
        </p:txBody>
      </p:sp>
      <p:sp>
        <p:nvSpPr>
          <p:cNvPr id="883" name="Google Shape;883;p96"/>
          <p:cNvSpPr txBox="1">
            <a:spLocks noGrp="1"/>
          </p:cNvSpPr>
          <p:nvPr>
            <p:ph type="body" idx="2"/>
          </p:nvPr>
        </p:nvSpPr>
        <p:spPr>
          <a:xfrm>
            <a:off x="-1861" y="2638108"/>
            <a:ext cx="745800" cy="200100"/>
          </a:xfrm>
          <a:prstGeom prst="rect">
            <a:avLst/>
          </a:prstGeom>
          <a:noFill/>
          <a:ln>
            <a:noFill/>
          </a:ln>
        </p:spPr>
        <p:txBody>
          <a:bodyPr spcFirstLastPara="1" wrap="square" lIns="0" tIns="0" rIns="0" bIns="0" anchor="ctr" anchorCtr="0">
            <a:noAutofit/>
          </a:bodyPr>
          <a:lstStyle/>
          <a:p>
            <a:pPr marL="0" lvl="0" indent="0" algn="ctr" rtl="0">
              <a:lnSpc>
                <a:spcPct val="150000"/>
              </a:lnSpc>
              <a:spcBef>
                <a:spcPts val="0"/>
              </a:spcBef>
              <a:spcAft>
                <a:spcPts val="0"/>
              </a:spcAft>
              <a:buClr>
                <a:schemeClr val="dk1"/>
              </a:buClr>
              <a:buSzPts val="1700"/>
              <a:buNone/>
            </a:pPr>
            <a:r>
              <a:rPr lang="en-GB" sz="1000"/>
              <a:t>2024</a:t>
            </a:r>
            <a:endParaRPr sz="1000"/>
          </a:p>
          <a:p>
            <a:pPr marL="0" lvl="0" indent="0" algn="ctr" rtl="0">
              <a:lnSpc>
                <a:spcPct val="150000"/>
              </a:lnSpc>
              <a:spcBef>
                <a:spcPts val="0"/>
              </a:spcBef>
              <a:spcAft>
                <a:spcPts val="0"/>
              </a:spcAft>
              <a:buClr>
                <a:schemeClr val="dk1"/>
              </a:buClr>
              <a:buSzPts val="1700"/>
              <a:buNone/>
            </a:pPr>
            <a:r>
              <a:rPr lang="en-GB" sz="1000" b="0"/>
              <a:t>Jan</a:t>
            </a:r>
            <a:endParaRPr sz="1000" b="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97"/>
          <p:cNvSpPr txBox="1">
            <a:spLocks noGrp="1"/>
          </p:cNvSpPr>
          <p:nvPr>
            <p:ph type="title"/>
          </p:nvPr>
        </p:nvSpPr>
        <p:spPr>
          <a:xfrm>
            <a:off x="440100" y="331000"/>
            <a:ext cx="69051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solidFill>
                  <a:schemeClr val="dk1"/>
                </a:solidFill>
              </a:rPr>
              <a:t>Implementation tasks</a:t>
            </a:r>
            <a:endParaRPr sz="2800">
              <a:solidFill>
                <a:schemeClr val="dk1"/>
              </a:solidFill>
            </a:endParaRPr>
          </a:p>
          <a:p>
            <a:pPr marL="0" lvl="0" indent="0" algn="l" rtl="0">
              <a:spcBef>
                <a:spcPts val="0"/>
              </a:spcBef>
              <a:spcAft>
                <a:spcPts val="0"/>
              </a:spcAft>
              <a:buClr>
                <a:schemeClr val="dk1"/>
              </a:buClr>
              <a:buSzPts val="1100"/>
              <a:buFont typeface="Arial"/>
              <a:buNone/>
            </a:pPr>
            <a:r>
              <a:rPr lang="en-GB" sz="1200" b="0" u="sng">
                <a:solidFill>
                  <a:schemeClr val="hlink"/>
                </a:solidFill>
                <a:hlinkClick r:id="rId3"/>
              </a:rPr>
              <a:t>Read more on security.gov.uk</a:t>
            </a:r>
            <a:endParaRPr sz="2800">
              <a:solidFill>
                <a:schemeClr val="dk1"/>
              </a:solidFill>
            </a:endParaRPr>
          </a:p>
          <a:p>
            <a:pPr marL="0" lvl="0" indent="0" algn="l" rtl="0">
              <a:spcBef>
                <a:spcPts val="0"/>
              </a:spcBef>
              <a:spcAft>
                <a:spcPts val="0"/>
              </a:spcAft>
              <a:buClr>
                <a:schemeClr val="dk1"/>
              </a:buClr>
              <a:buSzPts val="1100"/>
              <a:buFont typeface="Arial"/>
              <a:buNone/>
            </a:pPr>
            <a:endParaRPr sz="2800"/>
          </a:p>
        </p:txBody>
      </p:sp>
      <p:pic>
        <p:nvPicPr>
          <p:cNvPr id="890" name="Google Shape;890;p97"/>
          <p:cNvPicPr preferRelativeResize="0"/>
          <p:nvPr/>
        </p:nvPicPr>
        <p:blipFill rotWithShape="1">
          <a:blip r:embed="rId4">
            <a:alphaModFix/>
          </a:blip>
          <a:srcRect t="45456" b="3720"/>
          <a:stretch/>
        </p:blipFill>
        <p:spPr>
          <a:xfrm>
            <a:off x="-2" y="4728600"/>
            <a:ext cx="9140707" cy="414900"/>
          </a:xfrm>
          <a:prstGeom prst="rect">
            <a:avLst/>
          </a:prstGeom>
          <a:noFill/>
          <a:ln>
            <a:noFill/>
          </a:ln>
        </p:spPr>
      </p:pic>
      <p:sp>
        <p:nvSpPr>
          <p:cNvPr id="891" name="Google Shape;891;p97"/>
          <p:cNvSpPr/>
          <p:nvPr/>
        </p:nvSpPr>
        <p:spPr>
          <a:xfrm>
            <a:off x="447927" y="1102550"/>
            <a:ext cx="483900" cy="454200"/>
          </a:xfrm>
          <a:prstGeom prst="roundRect">
            <a:avLst>
              <a:gd name="adj" fmla="val 14582"/>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892" name="Google Shape;892;p97"/>
          <p:cNvSpPr txBox="1"/>
          <p:nvPr/>
        </p:nvSpPr>
        <p:spPr>
          <a:xfrm>
            <a:off x="447925" y="1524750"/>
            <a:ext cx="2708700" cy="33042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0"/>
              </a:spcAft>
              <a:buNone/>
            </a:pPr>
            <a:r>
              <a:rPr lang="en-GB" sz="1200">
                <a:solidFill>
                  <a:schemeClr val="dk1"/>
                </a:solidFill>
              </a:rPr>
              <a:t>Assign accountability to senior leaders</a:t>
            </a:r>
            <a:endParaRPr sz="1200">
              <a:solidFill>
                <a:schemeClr val="dk1"/>
              </a:solidFill>
            </a:endParaRPr>
          </a:p>
          <a:p>
            <a:pPr marL="0" lvl="0" indent="0" algn="l" rtl="0">
              <a:lnSpc>
                <a:spcPct val="100000"/>
              </a:lnSpc>
              <a:spcBef>
                <a:spcPts val="800"/>
              </a:spcBef>
              <a:spcAft>
                <a:spcPts val="0"/>
              </a:spcAft>
              <a:buNone/>
            </a:pPr>
            <a:r>
              <a:rPr lang="en-GB" sz="1200">
                <a:solidFill>
                  <a:schemeClr val="dk1"/>
                </a:solidFill>
              </a:rPr>
              <a:t>Appoint Secure by Design champion</a:t>
            </a:r>
            <a:endParaRPr sz="1200">
              <a:solidFill>
                <a:schemeClr val="dk1"/>
              </a:solidFill>
            </a:endParaRPr>
          </a:p>
          <a:p>
            <a:pPr marL="0" lvl="0" indent="0" algn="l" rtl="0">
              <a:lnSpc>
                <a:spcPct val="100000"/>
              </a:lnSpc>
              <a:spcBef>
                <a:spcPts val="800"/>
              </a:spcBef>
              <a:spcAft>
                <a:spcPts val="0"/>
              </a:spcAft>
              <a:buNone/>
            </a:pPr>
            <a:r>
              <a:rPr lang="en-GB" sz="1200">
                <a:solidFill>
                  <a:schemeClr val="dk1"/>
                </a:solidFill>
              </a:rPr>
              <a:t>Establish an internal working group</a:t>
            </a:r>
            <a:endParaRPr sz="1200">
              <a:solidFill>
                <a:schemeClr val="dk1"/>
              </a:solidFill>
            </a:endParaRPr>
          </a:p>
          <a:p>
            <a:pPr marL="0" lvl="0" indent="0" algn="l" rtl="0">
              <a:lnSpc>
                <a:spcPct val="100000"/>
              </a:lnSpc>
              <a:spcBef>
                <a:spcPts val="800"/>
              </a:spcBef>
              <a:spcAft>
                <a:spcPts val="0"/>
              </a:spcAft>
              <a:buNone/>
            </a:pPr>
            <a:r>
              <a:rPr lang="en-GB" sz="1200">
                <a:solidFill>
                  <a:schemeClr val="dk1"/>
                </a:solidFill>
              </a:rPr>
              <a:t>Produce and implement engagement plan </a:t>
            </a:r>
            <a:endParaRPr sz="1200">
              <a:solidFill>
                <a:schemeClr val="dk1"/>
              </a:solidFill>
            </a:endParaRPr>
          </a:p>
          <a:p>
            <a:pPr marL="0" lvl="0" indent="0" algn="l" rtl="0">
              <a:lnSpc>
                <a:spcPct val="100000"/>
              </a:lnSpc>
              <a:spcBef>
                <a:spcPts val="800"/>
              </a:spcBef>
              <a:spcAft>
                <a:spcPts val="0"/>
              </a:spcAft>
              <a:buNone/>
            </a:pPr>
            <a:r>
              <a:rPr lang="en-GB" sz="1200">
                <a:solidFill>
                  <a:schemeClr val="dk1"/>
                </a:solidFill>
              </a:rPr>
              <a:t>Understand your organisation’s current Secure by Design status and gaps</a:t>
            </a:r>
            <a:endParaRPr sz="1200">
              <a:solidFill>
                <a:schemeClr val="dk1"/>
              </a:solidFill>
            </a:endParaRPr>
          </a:p>
          <a:p>
            <a:pPr marL="0" lvl="0" indent="0" algn="l" rtl="0">
              <a:lnSpc>
                <a:spcPct val="100000"/>
              </a:lnSpc>
              <a:spcBef>
                <a:spcPts val="800"/>
              </a:spcBef>
              <a:spcAft>
                <a:spcPts val="0"/>
              </a:spcAft>
              <a:buNone/>
            </a:pPr>
            <a:r>
              <a:rPr lang="en-GB" sz="1200">
                <a:solidFill>
                  <a:schemeClr val="dk1"/>
                </a:solidFill>
              </a:rPr>
              <a:t>Produce a transition plan</a:t>
            </a:r>
            <a:endParaRPr sz="1200">
              <a:solidFill>
                <a:schemeClr val="dk1"/>
              </a:solidFill>
            </a:endParaRPr>
          </a:p>
          <a:p>
            <a:pPr marL="0" lvl="0" indent="0" algn="l" rtl="0">
              <a:lnSpc>
                <a:spcPct val="100000"/>
              </a:lnSpc>
              <a:spcBef>
                <a:spcPts val="800"/>
              </a:spcBef>
              <a:spcAft>
                <a:spcPts val="0"/>
              </a:spcAft>
              <a:buNone/>
            </a:pPr>
            <a:r>
              <a:rPr lang="en-GB" sz="1200">
                <a:solidFill>
                  <a:schemeClr val="dk1"/>
                </a:solidFill>
              </a:rPr>
              <a:t>Update policies and processes </a:t>
            </a:r>
            <a:endParaRPr sz="1200">
              <a:solidFill>
                <a:schemeClr val="dk1"/>
              </a:solidFill>
            </a:endParaRPr>
          </a:p>
          <a:p>
            <a:pPr marL="0" lvl="0" indent="0" algn="l" rtl="0">
              <a:lnSpc>
                <a:spcPct val="100000"/>
              </a:lnSpc>
              <a:spcBef>
                <a:spcPts val="800"/>
              </a:spcBef>
              <a:spcAft>
                <a:spcPts val="800"/>
              </a:spcAft>
              <a:buNone/>
            </a:pPr>
            <a:r>
              <a:rPr lang="en-GB" sz="1200">
                <a:solidFill>
                  <a:schemeClr val="dk1"/>
                </a:solidFill>
              </a:rPr>
              <a:t>Review project pipeline and identify pilot projects</a:t>
            </a:r>
            <a:endParaRPr sz="1200">
              <a:solidFill>
                <a:schemeClr val="dk1"/>
              </a:solidFill>
            </a:endParaRPr>
          </a:p>
        </p:txBody>
      </p:sp>
      <p:sp>
        <p:nvSpPr>
          <p:cNvPr id="893" name="Google Shape;893;p97"/>
          <p:cNvSpPr txBox="1"/>
          <p:nvPr/>
        </p:nvSpPr>
        <p:spPr>
          <a:xfrm>
            <a:off x="1013149" y="1114091"/>
            <a:ext cx="15903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800"/>
              </a:spcAft>
              <a:buNone/>
            </a:pPr>
            <a:r>
              <a:rPr lang="en-GB" sz="1600" b="1">
                <a:solidFill>
                  <a:schemeClr val="dk1"/>
                </a:solidFill>
              </a:rPr>
              <a:t>Preparation</a:t>
            </a:r>
            <a:endParaRPr sz="1600" b="1">
              <a:solidFill>
                <a:schemeClr val="dk1"/>
              </a:solidFill>
            </a:endParaRPr>
          </a:p>
        </p:txBody>
      </p:sp>
      <p:sp>
        <p:nvSpPr>
          <p:cNvPr id="894" name="Google Shape;894;p97"/>
          <p:cNvSpPr/>
          <p:nvPr/>
        </p:nvSpPr>
        <p:spPr>
          <a:xfrm>
            <a:off x="3262954" y="1102550"/>
            <a:ext cx="4839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895" name="Google Shape;895;p97"/>
          <p:cNvSpPr txBox="1"/>
          <p:nvPr/>
        </p:nvSpPr>
        <p:spPr>
          <a:xfrm>
            <a:off x="3262948" y="1524750"/>
            <a:ext cx="2618100" cy="3449632"/>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0"/>
              </a:spcAft>
              <a:buClr>
                <a:schemeClr val="dk1"/>
              </a:buClr>
              <a:buSzPts val="1100"/>
              <a:buFont typeface="Arial"/>
              <a:buNone/>
            </a:pPr>
            <a:r>
              <a:rPr lang="en-GB" sz="1200" dirty="0">
                <a:solidFill>
                  <a:schemeClr val="dk1"/>
                </a:solidFill>
              </a:rPr>
              <a:t>Implement Secure by Design within your pilot projects and capture feedback</a:t>
            </a:r>
            <a:endParaRPr sz="1200" dirty="0">
              <a:solidFill>
                <a:schemeClr val="dk1"/>
              </a:solidFill>
            </a:endParaRPr>
          </a:p>
          <a:p>
            <a:pPr marL="0" lvl="0" indent="0" algn="l" rtl="0">
              <a:lnSpc>
                <a:spcPct val="100000"/>
              </a:lnSpc>
              <a:spcBef>
                <a:spcPts val="800"/>
              </a:spcBef>
              <a:spcAft>
                <a:spcPts val="0"/>
              </a:spcAft>
              <a:buClr>
                <a:schemeClr val="dk1"/>
              </a:buClr>
              <a:buSzPts val="1100"/>
              <a:buFont typeface="Arial"/>
              <a:buNone/>
            </a:pPr>
            <a:r>
              <a:rPr lang="en-GB" sz="1200" dirty="0">
                <a:solidFill>
                  <a:schemeClr val="dk1"/>
                </a:solidFill>
              </a:rPr>
              <a:t>Pilot self assessment tracker</a:t>
            </a:r>
            <a:endParaRPr sz="1200" dirty="0">
              <a:solidFill>
                <a:schemeClr val="dk1"/>
              </a:solidFill>
            </a:endParaRPr>
          </a:p>
          <a:p>
            <a:pPr marL="0" lvl="0" indent="0" algn="l" rtl="0">
              <a:lnSpc>
                <a:spcPct val="100000"/>
              </a:lnSpc>
              <a:spcBef>
                <a:spcPts val="800"/>
              </a:spcBef>
              <a:spcAft>
                <a:spcPts val="0"/>
              </a:spcAft>
              <a:buClr>
                <a:schemeClr val="dk1"/>
              </a:buClr>
              <a:buSzPts val="1100"/>
              <a:buFont typeface="Arial"/>
              <a:buNone/>
            </a:pPr>
            <a:r>
              <a:rPr lang="en-GB" sz="1200" dirty="0">
                <a:solidFill>
                  <a:schemeClr val="dk1"/>
                </a:solidFill>
              </a:rPr>
              <a:t>Inform in-scope projects about their obligations</a:t>
            </a:r>
            <a:endParaRPr sz="1200" dirty="0">
              <a:solidFill>
                <a:schemeClr val="dk1"/>
              </a:solidFill>
            </a:endParaRPr>
          </a:p>
          <a:p>
            <a:pPr marL="0" lvl="0" indent="0" algn="l" rtl="0">
              <a:lnSpc>
                <a:spcPct val="100000"/>
              </a:lnSpc>
              <a:spcBef>
                <a:spcPts val="800"/>
              </a:spcBef>
              <a:spcAft>
                <a:spcPts val="0"/>
              </a:spcAft>
              <a:buClr>
                <a:schemeClr val="dk1"/>
              </a:buClr>
              <a:buSzPts val="1100"/>
              <a:buFont typeface="Arial"/>
              <a:buNone/>
            </a:pPr>
            <a:r>
              <a:rPr lang="en-GB" sz="1200" dirty="0">
                <a:solidFill>
                  <a:schemeClr val="dk1"/>
                </a:solidFill>
              </a:rPr>
              <a:t>Embed Secure by Design within commercial / procurement processes</a:t>
            </a:r>
            <a:endParaRPr sz="1200" dirty="0">
              <a:solidFill>
                <a:schemeClr val="dk1"/>
              </a:solidFill>
            </a:endParaRPr>
          </a:p>
          <a:p>
            <a:pPr marL="0" lvl="0" indent="0" algn="l" rtl="0">
              <a:lnSpc>
                <a:spcPct val="100000"/>
              </a:lnSpc>
              <a:spcBef>
                <a:spcPts val="800"/>
              </a:spcBef>
              <a:spcAft>
                <a:spcPts val="0"/>
              </a:spcAft>
              <a:buClr>
                <a:schemeClr val="dk1"/>
              </a:buClr>
              <a:buSzPts val="1100"/>
              <a:buFont typeface="Arial"/>
              <a:buNone/>
            </a:pPr>
            <a:r>
              <a:rPr lang="en-GB" sz="1200" dirty="0">
                <a:solidFill>
                  <a:schemeClr val="dk1"/>
                </a:solidFill>
              </a:rPr>
              <a:t>Turn transition plan into operational plan; consider developing a Secure by Design ‘playbook’</a:t>
            </a:r>
            <a:endParaRPr sz="1200" dirty="0">
              <a:solidFill>
                <a:schemeClr val="dk1"/>
              </a:solidFill>
            </a:endParaRPr>
          </a:p>
          <a:p>
            <a:pPr marL="0" lvl="0" indent="0" algn="l" rtl="0">
              <a:lnSpc>
                <a:spcPct val="100000"/>
              </a:lnSpc>
              <a:spcBef>
                <a:spcPts val="800"/>
              </a:spcBef>
              <a:spcAft>
                <a:spcPts val="800"/>
              </a:spcAft>
              <a:buNone/>
            </a:pPr>
            <a:r>
              <a:rPr lang="en-GB" sz="1200" dirty="0">
                <a:solidFill>
                  <a:schemeClr val="dk1"/>
                </a:solidFill>
              </a:rPr>
              <a:t>Share progress with internal teams and senior leaders</a:t>
            </a:r>
            <a:endParaRPr sz="1200" dirty="0">
              <a:solidFill>
                <a:schemeClr val="dk1"/>
              </a:solidFill>
            </a:endParaRPr>
          </a:p>
        </p:txBody>
      </p:sp>
      <p:sp>
        <p:nvSpPr>
          <p:cNvPr id="896" name="Google Shape;896;p97"/>
          <p:cNvSpPr txBox="1"/>
          <p:nvPr/>
        </p:nvSpPr>
        <p:spPr>
          <a:xfrm>
            <a:off x="3828176" y="1114091"/>
            <a:ext cx="15903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800"/>
              </a:spcAft>
              <a:buNone/>
            </a:pPr>
            <a:r>
              <a:rPr lang="en-GB" sz="1600" b="1">
                <a:solidFill>
                  <a:schemeClr val="dk1"/>
                </a:solidFill>
              </a:rPr>
              <a:t>Transition</a:t>
            </a:r>
            <a:endParaRPr sz="1600" b="1">
              <a:solidFill>
                <a:schemeClr val="dk1"/>
              </a:solidFill>
            </a:endParaRPr>
          </a:p>
        </p:txBody>
      </p:sp>
      <p:sp>
        <p:nvSpPr>
          <p:cNvPr id="897" name="Google Shape;897;p97"/>
          <p:cNvSpPr/>
          <p:nvPr/>
        </p:nvSpPr>
        <p:spPr>
          <a:xfrm>
            <a:off x="6077981" y="1102550"/>
            <a:ext cx="483900" cy="454200"/>
          </a:xfrm>
          <a:prstGeom prst="roundRect">
            <a:avLst>
              <a:gd name="adj" fmla="val 14582"/>
            </a:avLst>
          </a:prstGeom>
          <a:solidFill>
            <a:schemeClr val="accent4"/>
          </a:solidFill>
          <a:ln>
            <a:noFill/>
          </a:ln>
        </p:spPr>
        <p:txBody>
          <a:bodyPr spcFirstLastPara="1" wrap="square" lIns="68575" tIns="34275" rIns="68575" bIns="34275" anchor="ctr" anchorCtr="0">
            <a:noAutofit/>
          </a:bodyPr>
          <a:lstStyle/>
          <a:p>
            <a:pPr marL="0" lvl="0" indent="0" algn="ctr" rtl="0">
              <a:spcBef>
                <a:spcPts val="0"/>
              </a:spcBef>
              <a:spcAft>
                <a:spcPts val="0"/>
              </a:spcAft>
              <a:buNone/>
            </a:pPr>
            <a:endParaRPr sz="1400">
              <a:solidFill>
                <a:schemeClr val="dk1"/>
              </a:solidFill>
              <a:latin typeface="Arial"/>
              <a:ea typeface="Arial"/>
              <a:cs typeface="Arial"/>
              <a:sym typeface="Arial"/>
            </a:endParaRPr>
          </a:p>
        </p:txBody>
      </p:sp>
      <p:sp>
        <p:nvSpPr>
          <p:cNvPr id="898" name="Google Shape;898;p97"/>
          <p:cNvSpPr txBox="1"/>
          <p:nvPr/>
        </p:nvSpPr>
        <p:spPr>
          <a:xfrm>
            <a:off x="6077971" y="1524750"/>
            <a:ext cx="2618100" cy="27090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500"/>
              </a:spcBef>
              <a:spcAft>
                <a:spcPts val="0"/>
              </a:spcAft>
              <a:buClr>
                <a:schemeClr val="dk1"/>
              </a:buClr>
              <a:buSzPts val="1100"/>
              <a:buFont typeface="Arial"/>
              <a:buNone/>
            </a:pPr>
            <a:r>
              <a:rPr lang="en-GB" sz="1200">
                <a:solidFill>
                  <a:schemeClr val="dk1"/>
                </a:solidFill>
              </a:rPr>
              <a:t>Ensure delivery teams are aware of their responsibilities</a:t>
            </a:r>
            <a:endParaRPr sz="1200">
              <a:solidFill>
                <a:schemeClr val="dk1"/>
              </a:solidFill>
            </a:endParaRPr>
          </a:p>
          <a:p>
            <a:pPr marL="0" lvl="0" indent="0" algn="l" rtl="0">
              <a:lnSpc>
                <a:spcPct val="100000"/>
              </a:lnSpc>
              <a:spcBef>
                <a:spcPts val="800"/>
              </a:spcBef>
              <a:spcAft>
                <a:spcPts val="0"/>
              </a:spcAft>
              <a:buClr>
                <a:schemeClr val="dk1"/>
              </a:buClr>
              <a:buSzPts val="1100"/>
              <a:buFont typeface="Arial"/>
              <a:buNone/>
            </a:pPr>
            <a:r>
              <a:rPr lang="en-GB" sz="1200">
                <a:solidFill>
                  <a:schemeClr val="dk1"/>
                </a:solidFill>
              </a:rPr>
              <a:t>Demonstrate that all in-scope projects are meeting the Secure by Design principles using self assessment tracker and spend control process</a:t>
            </a:r>
            <a:endParaRPr sz="1200">
              <a:solidFill>
                <a:schemeClr val="dk1"/>
              </a:solidFill>
            </a:endParaRPr>
          </a:p>
          <a:p>
            <a:pPr marL="0" lvl="0" indent="0" algn="l" rtl="0">
              <a:lnSpc>
                <a:spcPct val="100000"/>
              </a:lnSpc>
              <a:spcBef>
                <a:spcPts val="800"/>
              </a:spcBef>
              <a:spcAft>
                <a:spcPts val="0"/>
              </a:spcAft>
              <a:buClr>
                <a:schemeClr val="dk1"/>
              </a:buClr>
              <a:buSzPts val="1100"/>
              <a:buFont typeface="Arial"/>
              <a:buNone/>
            </a:pPr>
            <a:r>
              <a:rPr lang="en-GB" sz="1200">
                <a:solidFill>
                  <a:schemeClr val="dk1"/>
                </a:solidFill>
              </a:rPr>
              <a:t>Keep relevant policies, processes and guidance current</a:t>
            </a:r>
            <a:endParaRPr sz="1200">
              <a:solidFill>
                <a:schemeClr val="dk1"/>
              </a:solidFill>
            </a:endParaRPr>
          </a:p>
          <a:p>
            <a:pPr marL="0" lvl="0" indent="0" algn="l" rtl="0">
              <a:lnSpc>
                <a:spcPct val="100000"/>
              </a:lnSpc>
              <a:spcBef>
                <a:spcPts val="800"/>
              </a:spcBef>
              <a:spcAft>
                <a:spcPts val="800"/>
              </a:spcAft>
              <a:buNone/>
            </a:pPr>
            <a:r>
              <a:rPr lang="en-GB" sz="1200">
                <a:solidFill>
                  <a:schemeClr val="dk1"/>
                </a:solidFill>
              </a:rPr>
              <a:t>Contribute to the continual improvement of the Secure by Design approach</a:t>
            </a:r>
            <a:endParaRPr sz="1200">
              <a:solidFill>
                <a:schemeClr val="dk1"/>
              </a:solidFill>
            </a:endParaRPr>
          </a:p>
        </p:txBody>
      </p:sp>
      <p:sp>
        <p:nvSpPr>
          <p:cNvPr id="899" name="Google Shape;899;p97"/>
          <p:cNvSpPr txBox="1"/>
          <p:nvPr/>
        </p:nvSpPr>
        <p:spPr>
          <a:xfrm>
            <a:off x="6643203" y="1114091"/>
            <a:ext cx="1590300" cy="431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800"/>
              </a:spcAft>
              <a:buNone/>
            </a:pPr>
            <a:r>
              <a:rPr lang="en-GB" sz="1600" b="1">
                <a:solidFill>
                  <a:schemeClr val="dk1"/>
                </a:solidFill>
              </a:rPr>
              <a:t>Operation</a:t>
            </a:r>
            <a:endParaRPr/>
          </a:p>
        </p:txBody>
      </p:sp>
      <p:grpSp>
        <p:nvGrpSpPr>
          <p:cNvPr id="900" name="Google Shape;900;p97"/>
          <p:cNvGrpSpPr/>
          <p:nvPr/>
        </p:nvGrpSpPr>
        <p:grpSpPr>
          <a:xfrm>
            <a:off x="3368229" y="1211703"/>
            <a:ext cx="273330" cy="235895"/>
            <a:chOff x="2627394" y="6823096"/>
            <a:chExt cx="765202" cy="660401"/>
          </a:xfrm>
        </p:grpSpPr>
        <p:sp>
          <p:nvSpPr>
            <p:cNvPr id="901" name="Google Shape;901;p97"/>
            <p:cNvSpPr/>
            <p:nvPr/>
          </p:nvSpPr>
          <p:spPr>
            <a:xfrm>
              <a:off x="3265571" y="6823096"/>
              <a:ext cx="126900" cy="228600"/>
            </a:xfrm>
            <a:custGeom>
              <a:avLst/>
              <a:gdLst/>
              <a:ahLst/>
              <a:cxnLst/>
              <a:rect l="l" t="t" r="r" b="b"/>
              <a:pathLst>
                <a:path w="120000" h="120000" extrusionOk="0">
                  <a:moveTo>
                    <a:pt x="12000" y="120000"/>
                  </a:moveTo>
                  <a:cubicBezTo>
                    <a:pt x="9000" y="120000"/>
                    <a:pt x="6000" y="120000"/>
                    <a:pt x="3000" y="118333"/>
                  </a:cubicBezTo>
                  <a:cubicBezTo>
                    <a:pt x="0" y="115000"/>
                    <a:pt x="0" y="111666"/>
                    <a:pt x="3000" y="108333"/>
                  </a:cubicBezTo>
                  <a:cubicBezTo>
                    <a:pt x="90000" y="60000"/>
                    <a:pt x="90000" y="60000"/>
                    <a:pt x="90000" y="60000"/>
                  </a:cubicBezTo>
                  <a:cubicBezTo>
                    <a:pt x="3000" y="11666"/>
                    <a:pt x="3000" y="11666"/>
                    <a:pt x="3000" y="11666"/>
                  </a:cubicBezTo>
                  <a:cubicBezTo>
                    <a:pt x="0" y="8333"/>
                    <a:pt x="0" y="5000"/>
                    <a:pt x="3000" y="1666"/>
                  </a:cubicBezTo>
                  <a:cubicBezTo>
                    <a:pt x="9000" y="0"/>
                    <a:pt x="15000" y="0"/>
                    <a:pt x="21000" y="1666"/>
                  </a:cubicBezTo>
                  <a:cubicBezTo>
                    <a:pt x="117000" y="55000"/>
                    <a:pt x="117000" y="55000"/>
                    <a:pt x="117000" y="55000"/>
                  </a:cubicBezTo>
                  <a:cubicBezTo>
                    <a:pt x="120000" y="58333"/>
                    <a:pt x="120000" y="61666"/>
                    <a:pt x="117000" y="65000"/>
                  </a:cubicBezTo>
                  <a:cubicBezTo>
                    <a:pt x="21000" y="118333"/>
                    <a:pt x="21000" y="118333"/>
                    <a:pt x="21000" y="118333"/>
                  </a:cubicBezTo>
                  <a:cubicBezTo>
                    <a:pt x="18000" y="120000"/>
                    <a:pt x="15000" y="120000"/>
                    <a:pt x="120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02" name="Google Shape;902;p97"/>
            <p:cNvSpPr/>
            <p:nvPr/>
          </p:nvSpPr>
          <p:spPr>
            <a:xfrm>
              <a:off x="3262396" y="7254897"/>
              <a:ext cx="130200" cy="228600"/>
            </a:xfrm>
            <a:custGeom>
              <a:avLst/>
              <a:gdLst/>
              <a:ahLst/>
              <a:cxnLst/>
              <a:rect l="l" t="t" r="r" b="b"/>
              <a:pathLst>
                <a:path w="120000" h="120000" extrusionOk="0">
                  <a:moveTo>
                    <a:pt x="11707" y="120000"/>
                  </a:moveTo>
                  <a:cubicBezTo>
                    <a:pt x="8780" y="120000"/>
                    <a:pt x="5853" y="120000"/>
                    <a:pt x="2926" y="118333"/>
                  </a:cubicBezTo>
                  <a:cubicBezTo>
                    <a:pt x="0" y="115000"/>
                    <a:pt x="0" y="111666"/>
                    <a:pt x="2926" y="108333"/>
                  </a:cubicBezTo>
                  <a:cubicBezTo>
                    <a:pt x="87804" y="60000"/>
                    <a:pt x="87804" y="60000"/>
                    <a:pt x="87804" y="60000"/>
                  </a:cubicBezTo>
                  <a:cubicBezTo>
                    <a:pt x="2926" y="11666"/>
                    <a:pt x="2926" y="11666"/>
                    <a:pt x="2926" y="11666"/>
                  </a:cubicBezTo>
                  <a:cubicBezTo>
                    <a:pt x="0" y="8333"/>
                    <a:pt x="0" y="5000"/>
                    <a:pt x="2926" y="1666"/>
                  </a:cubicBezTo>
                  <a:cubicBezTo>
                    <a:pt x="8780" y="0"/>
                    <a:pt x="17560" y="0"/>
                    <a:pt x="20487" y="1666"/>
                  </a:cubicBezTo>
                  <a:cubicBezTo>
                    <a:pt x="114146" y="55000"/>
                    <a:pt x="114146" y="55000"/>
                    <a:pt x="114146" y="55000"/>
                  </a:cubicBezTo>
                  <a:cubicBezTo>
                    <a:pt x="120000" y="58333"/>
                    <a:pt x="120000" y="61666"/>
                    <a:pt x="114146" y="65000"/>
                  </a:cubicBezTo>
                  <a:cubicBezTo>
                    <a:pt x="20487" y="118333"/>
                    <a:pt x="20487" y="118333"/>
                    <a:pt x="20487" y="118333"/>
                  </a:cubicBezTo>
                  <a:cubicBezTo>
                    <a:pt x="17560" y="120000"/>
                    <a:pt x="14634" y="120000"/>
                    <a:pt x="11707"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03" name="Google Shape;903;p97"/>
            <p:cNvSpPr/>
            <p:nvPr/>
          </p:nvSpPr>
          <p:spPr>
            <a:xfrm>
              <a:off x="2627394" y="6924697"/>
              <a:ext cx="762000" cy="457200"/>
            </a:xfrm>
            <a:custGeom>
              <a:avLst/>
              <a:gdLst/>
              <a:ahLst/>
              <a:cxnLst/>
              <a:rect l="l" t="t" r="r" b="b"/>
              <a:pathLst>
                <a:path w="120000" h="120000" extrusionOk="0">
                  <a:moveTo>
                    <a:pt x="30125" y="120000"/>
                  </a:moveTo>
                  <a:cubicBezTo>
                    <a:pt x="2008" y="120000"/>
                    <a:pt x="2008" y="120000"/>
                    <a:pt x="2008" y="120000"/>
                  </a:cubicBezTo>
                  <a:cubicBezTo>
                    <a:pt x="1004" y="120000"/>
                    <a:pt x="0" y="118333"/>
                    <a:pt x="0" y="116666"/>
                  </a:cubicBezTo>
                  <a:cubicBezTo>
                    <a:pt x="0" y="115000"/>
                    <a:pt x="1004" y="113333"/>
                    <a:pt x="2008" y="113333"/>
                  </a:cubicBezTo>
                  <a:cubicBezTo>
                    <a:pt x="30125" y="113333"/>
                    <a:pt x="30125" y="113333"/>
                    <a:pt x="30125" y="113333"/>
                  </a:cubicBezTo>
                  <a:cubicBezTo>
                    <a:pt x="34142" y="113333"/>
                    <a:pt x="37656" y="110000"/>
                    <a:pt x="40167" y="105000"/>
                  </a:cubicBezTo>
                  <a:cubicBezTo>
                    <a:pt x="81841" y="10833"/>
                    <a:pt x="81841" y="10833"/>
                    <a:pt x="81841" y="10833"/>
                  </a:cubicBezTo>
                  <a:cubicBezTo>
                    <a:pt x="84853" y="4166"/>
                    <a:pt x="89874" y="0"/>
                    <a:pt x="94895" y="0"/>
                  </a:cubicBezTo>
                  <a:cubicBezTo>
                    <a:pt x="117991" y="0"/>
                    <a:pt x="117991" y="0"/>
                    <a:pt x="117991" y="0"/>
                  </a:cubicBezTo>
                  <a:cubicBezTo>
                    <a:pt x="118995" y="0"/>
                    <a:pt x="120000" y="1666"/>
                    <a:pt x="120000" y="3333"/>
                  </a:cubicBezTo>
                  <a:cubicBezTo>
                    <a:pt x="120000" y="5000"/>
                    <a:pt x="118995" y="6666"/>
                    <a:pt x="117991" y="6666"/>
                  </a:cubicBezTo>
                  <a:cubicBezTo>
                    <a:pt x="94895" y="6666"/>
                    <a:pt x="94895" y="6666"/>
                    <a:pt x="94895" y="6666"/>
                  </a:cubicBezTo>
                  <a:cubicBezTo>
                    <a:pt x="91380" y="6666"/>
                    <a:pt x="87364" y="10000"/>
                    <a:pt x="85355" y="15000"/>
                  </a:cubicBezTo>
                  <a:cubicBezTo>
                    <a:pt x="43179" y="109166"/>
                    <a:pt x="43179" y="109166"/>
                    <a:pt x="43179" y="109166"/>
                  </a:cubicBezTo>
                  <a:cubicBezTo>
                    <a:pt x="40167" y="115833"/>
                    <a:pt x="35146" y="120000"/>
                    <a:pt x="30125"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04" name="Google Shape;904;p97"/>
            <p:cNvSpPr/>
            <p:nvPr/>
          </p:nvSpPr>
          <p:spPr>
            <a:xfrm>
              <a:off x="3070308" y="7213622"/>
              <a:ext cx="319200" cy="168300"/>
            </a:xfrm>
            <a:custGeom>
              <a:avLst/>
              <a:gdLst/>
              <a:ahLst/>
              <a:cxnLst/>
              <a:rect l="l" t="t" r="r" b="b"/>
              <a:pathLst>
                <a:path w="120000" h="120000" extrusionOk="0">
                  <a:moveTo>
                    <a:pt x="115200" y="120000"/>
                  </a:moveTo>
                  <a:cubicBezTo>
                    <a:pt x="61200" y="120000"/>
                    <a:pt x="61200" y="120000"/>
                    <a:pt x="61200" y="120000"/>
                  </a:cubicBezTo>
                  <a:cubicBezTo>
                    <a:pt x="48000" y="120000"/>
                    <a:pt x="37200" y="108679"/>
                    <a:pt x="30000" y="90566"/>
                  </a:cubicBezTo>
                  <a:cubicBezTo>
                    <a:pt x="1200" y="15849"/>
                    <a:pt x="1200" y="15849"/>
                    <a:pt x="1200" y="15849"/>
                  </a:cubicBezTo>
                  <a:cubicBezTo>
                    <a:pt x="0" y="13584"/>
                    <a:pt x="0" y="6792"/>
                    <a:pt x="2400" y="4528"/>
                  </a:cubicBezTo>
                  <a:cubicBezTo>
                    <a:pt x="4800" y="0"/>
                    <a:pt x="7200" y="2264"/>
                    <a:pt x="9600" y="6792"/>
                  </a:cubicBezTo>
                  <a:cubicBezTo>
                    <a:pt x="37200" y="79245"/>
                    <a:pt x="37200" y="79245"/>
                    <a:pt x="37200" y="79245"/>
                  </a:cubicBezTo>
                  <a:cubicBezTo>
                    <a:pt x="43200" y="92830"/>
                    <a:pt x="51600" y="101886"/>
                    <a:pt x="61200" y="101886"/>
                  </a:cubicBezTo>
                  <a:cubicBezTo>
                    <a:pt x="115200" y="101886"/>
                    <a:pt x="115200" y="101886"/>
                    <a:pt x="115200" y="101886"/>
                  </a:cubicBezTo>
                  <a:cubicBezTo>
                    <a:pt x="117600" y="101886"/>
                    <a:pt x="120000" y="106415"/>
                    <a:pt x="120000" y="110943"/>
                  </a:cubicBezTo>
                  <a:cubicBezTo>
                    <a:pt x="120000" y="115471"/>
                    <a:pt x="117600" y="120000"/>
                    <a:pt x="1152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05" name="Google Shape;905;p97"/>
            <p:cNvSpPr/>
            <p:nvPr/>
          </p:nvSpPr>
          <p:spPr>
            <a:xfrm>
              <a:off x="2627394" y="6924697"/>
              <a:ext cx="411300" cy="241200"/>
            </a:xfrm>
            <a:custGeom>
              <a:avLst/>
              <a:gdLst/>
              <a:ahLst/>
              <a:cxnLst/>
              <a:rect l="l" t="t" r="r" b="b"/>
              <a:pathLst>
                <a:path w="120000" h="120000" extrusionOk="0">
                  <a:moveTo>
                    <a:pt x="115348" y="120000"/>
                  </a:moveTo>
                  <a:cubicBezTo>
                    <a:pt x="114418" y="120000"/>
                    <a:pt x="113488" y="118421"/>
                    <a:pt x="112558" y="116842"/>
                  </a:cubicBezTo>
                  <a:cubicBezTo>
                    <a:pt x="71627" y="28421"/>
                    <a:pt x="71627" y="28421"/>
                    <a:pt x="71627" y="28421"/>
                  </a:cubicBezTo>
                  <a:cubicBezTo>
                    <a:pt x="66976" y="18947"/>
                    <a:pt x="60465" y="12631"/>
                    <a:pt x="53023" y="12631"/>
                  </a:cubicBezTo>
                  <a:cubicBezTo>
                    <a:pt x="3720" y="12631"/>
                    <a:pt x="3720" y="12631"/>
                    <a:pt x="3720" y="12631"/>
                  </a:cubicBezTo>
                  <a:cubicBezTo>
                    <a:pt x="1860" y="12631"/>
                    <a:pt x="0" y="9473"/>
                    <a:pt x="0" y="6315"/>
                  </a:cubicBezTo>
                  <a:cubicBezTo>
                    <a:pt x="0" y="3157"/>
                    <a:pt x="1860" y="0"/>
                    <a:pt x="3720" y="0"/>
                  </a:cubicBezTo>
                  <a:cubicBezTo>
                    <a:pt x="53023" y="0"/>
                    <a:pt x="53023" y="0"/>
                    <a:pt x="53023" y="0"/>
                  </a:cubicBezTo>
                  <a:cubicBezTo>
                    <a:pt x="63255" y="0"/>
                    <a:pt x="71627" y="7894"/>
                    <a:pt x="78139" y="20526"/>
                  </a:cubicBezTo>
                  <a:cubicBezTo>
                    <a:pt x="119069" y="110526"/>
                    <a:pt x="119069" y="110526"/>
                    <a:pt x="119069" y="110526"/>
                  </a:cubicBezTo>
                  <a:cubicBezTo>
                    <a:pt x="120000" y="112105"/>
                    <a:pt x="120000" y="116842"/>
                    <a:pt x="118139" y="118421"/>
                  </a:cubicBezTo>
                  <a:cubicBezTo>
                    <a:pt x="117209" y="120000"/>
                    <a:pt x="116279" y="120000"/>
                    <a:pt x="115348"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906" name="Google Shape;906;p97"/>
          <p:cNvGrpSpPr/>
          <p:nvPr/>
        </p:nvGrpSpPr>
        <p:grpSpPr>
          <a:xfrm>
            <a:off x="553232" y="1193299"/>
            <a:ext cx="273289" cy="272722"/>
            <a:chOff x="1140761" y="2459042"/>
            <a:chExt cx="765300" cy="763500"/>
          </a:xfrm>
        </p:grpSpPr>
        <p:sp>
          <p:nvSpPr>
            <p:cNvPr id="907" name="Google Shape;907;p97"/>
            <p:cNvSpPr/>
            <p:nvPr/>
          </p:nvSpPr>
          <p:spPr>
            <a:xfrm>
              <a:off x="1140761" y="2459042"/>
              <a:ext cx="765300" cy="763500"/>
            </a:xfrm>
            <a:custGeom>
              <a:avLst/>
              <a:gdLst/>
              <a:ahLst/>
              <a:cxnLst/>
              <a:rect l="l" t="t" r="r" b="b"/>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4000"/>
                  </a:moveTo>
                  <a:cubicBezTo>
                    <a:pt x="29000" y="4000"/>
                    <a:pt x="4000" y="29000"/>
                    <a:pt x="4000" y="60000"/>
                  </a:cubicBezTo>
                  <a:cubicBezTo>
                    <a:pt x="4000" y="91000"/>
                    <a:pt x="29000" y="116000"/>
                    <a:pt x="60000" y="116000"/>
                  </a:cubicBezTo>
                  <a:cubicBezTo>
                    <a:pt x="91000" y="116000"/>
                    <a:pt x="116000" y="91000"/>
                    <a:pt x="116000" y="60000"/>
                  </a:cubicBezTo>
                  <a:cubicBezTo>
                    <a:pt x="116000" y="29000"/>
                    <a:pt x="91000" y="4000"/>
                    <a:pt x="60000" y="4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08" name="Google Shape;908;p97"/>
            <p:cNvSpPr/>
            <p:nvPr/>
          </p:nvSpPr>
          <p:spPr>
            <a:xfrm>
              <a:off x="1331261" y="2649542"/>
              <a:ext cx="382500" cy="381000"/>
            </a:xfrm>
            <a:custGeom>
              <a:avLst/>
              <a:gdLst/>
              <a:ahLst/>
              <a:cxnLst/>
              <a:rect l="l" t="t" r="r" b="b"/>
              <a:pathLst>
                <a:path w="120000" h="120000" extrusionOk="0">
                  <a:moveTo>
                    <a:pt x="4000" y="120000"/>
                  </a:moveTo>
                  <a:cubicBezTo>
                    <a:pt x="3000" y="120000"/>
                    <a:pt x="2000" y="120000"/>
                    <a:pt x="1000" y="119000"/>
                  </a:cubicBezTo>
                  <a:cubicBezTo>
                    <a:pt x="0" y="118000"/>
                    <a:pt x="0" y="116000"/>
                    <a:pt x="0" y="114000"/>
                  </a:cubicBezTo>
                  <a:cubicBezTo>
                    <a:pt x="36000" y="38000"/>
                    <a:pt x="36000" y="38000"/>
                    <a:pt x="36000" y="38000"/>
                  </a:cubicBezTo>
                  <a:cubicBezTo>
                    <a:pt x="36000" y="37000"/>
                    <a:pt x="37000" y="36000"/>
                    <a:pt x="38000" y="36000"/>
                  </a:cubicBezTo>
                  <a:cubicBezTo>
                    <a:pt x="114000" y="0"/>
                    <a:pt x="114000" y="0"/>
                    <a:pt x="114000" y="0"/>
                  </a:cubicBezTo>
                  <a:cubicBezTo>
                    <a:pt x="116000" y="0"/>
                    <a:pt x="118000" y="0"/>
                    <a:pt x="119000" y="1000"/>
                  </a:cubicBezTo>
                  <a:cubicBezTo>
                    <a:pt x="120000" y="2000"/>
                    <a:pt x="120000" y="4000"/>
                    <a:pt x="120000" y="6000"/>
                  </a:cubicBezTo>
                  <a:cubicBezTo>
                    <a:pt x="84000" y="82000"/>
                    <a:pt x="84000" y="82000"/>
                    <a:pt x="84000" y="82000"/>
                  </a:cubicBezTo>
                  <a:cubicBezTo>
                    <a:pt x="84000" y="83000"/>
                    <a:pt x="83000" y="84000"/>
                    <a:pt x="82000" y="84000"/>
                  </a:cubicBezTo>
                  <a:cubicBezTo>
                    <a:pt x="6000" y="120000"/>
                    <a:pt x="6000" y="120000"/>
                    <a:pt x="6000" y="120000"/>
                  </a:cubicBezTo>
                  <a:cubicBezTo>
                    <a:pt x="5000" y="120000"/>
                    <a:pt x="5000" y="120000"/>
                    <a:pt x="4000" y="120000"/>
                  </a:cubicBezTo>
                  <a:close/>
                  <a:moveTo>
                    <a:pt x="42000" y="42000"/>
                  </a:moveTo>
                  <a:cubicBezTo>
                    <a:pt x="12000" y="108000"/>
                    <a:pt x="12000" y="108000"/>
                    <a:pt x="12000" y="108000"/>
                  </a:cubicBezTo>
                  <a:cubicBezTo>
                    <a:pt x="78000" y="78000"/>
                    <a:pt x="78000" y="78000"/>
                    <a:pt x="78000" y="78000"/>
                  </a:cubicBezTo>
                  <a:cubicBezTo>
                    <a:pt x="108000" y="12000"/>
                    <a:pt x="108000" y="12000"/>
                    <a:pt x="108000" y="12000"/>
                  </a:cubicBezTo>
                  <a:lnTo>
                    <a:pt x="42000" y="4200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09" name="Google Shape;909;p97"/>
            <p:cNvSpPr/>
            <p:nvPr/>
          </p:nvSpPr>
          <p:spPr>
            <a:xfrm>
              <a:off x="1447149" y="2763842"/>
              <a:ext cx="152400" cy="152400"/>
            </a:xfrm>
            <a:custGeom>
              <a:avLst/>
              <a:gdLst/>
              <a:ahLst/>
              <a:cxnLst/>
              <a:rect l="l" t="t" r="r" b="b"/>
              <a:pathLst>
                <a:path w="120000" h="120000" extrusionOk="0">
                  <a:moveTo>
                    <a:pt x="110000" y="120000"/>
                  </a:moveTo>
                  <a:cubicBezTo>
                    <a:pt x="107500" y="120000"/>
                    <a:pt x="105000" y="120000"/>
                    <a:pt x="102500" y="117500"/>
                  </a:cubicBezTo>
                  <a:cubicBezTo>
                    <a:pt x="2500" y="17500"/>
                    <a:pt x="2500" y="17500"/>
                    <a:pt x="2500" y="17500"/>
                  </a:cubicBezTo>
                  <a:cubicBezTo>
                    <a:pt x="0" y="12500"/>
                    <a:pt x="0" y="7500"/>
                    <a:pt x="2500" y="2500"/>
                  </a:cubicBezTo>
                  <a:cubicBezTo>
                    <a:pt x="7500" y="0"/>
                    <a:pt x="12500" y="0"/>
                    <a:pt x="17500" y="2500"/>
                  </a:cubicBezTo>
                  <a:cubicBezTo>
                    <a:pt x="117500" y="102500"/>
                    <a:pt x="117500" y="102500"/>
                    <a:pt x="117500" y="102500"/>
                  </a:cubicBezTo>
                  <a:cubicBezTo>
                    <a:pt x="120000" y="107500"/>
                    <a:pt x="120000" y="112500"/>
                    <a:pt x="117500" y="117500"/>
                  </a:cubicBezTo>
                  <a:cubicBezTo>
                    <a:pt x="115000" y="120000"/>
                    <a:pt x="112500" y="120000"/>
                    <a:pt x="1100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910" name="Google Shape;910;p97"/>
          <p:cNvGrpSpPr/>
          <p:nvPr/>
        </p:nvGrpSpPr>
        <p:grpSpPr>
          <a:xfrm>
            <a:off x="6183266" y="1193335"/>
            <a:ext cx="273289" cy="272646"/>
            <a:chOff x="2542525" y="3857630"/>
            <a:chExt cx="765300" cy="763500"/>
          </a:xfrm>
        </p:grpSpPr>
        <p:sp>
          <p:nvSpPr>
            <p:cNvPr id="911" name="Google Shape;911;p97"/>
            <p:cNvSpPr/>
            <p:nvPr/>
          </p:nvSpPr>
          <p:spPr>
            <a:xfrm>
              <a:off x="2542525" y="3857630"/>
              <a:ext cx="765300" cy="763500"/>
            </a:xfrm>
            <a:custGeom>
              <a:avLst/>
              <a:gdLst/>
              <a:ahLst/>
              <a:cxnLst/>
              <a:rect l="l" t="t" r="r" b="b"/>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4000"/>
                  </a:moveTo>
                  <a:cubicBezTo>
                    <a:pt x="29000" y="4000"/>
                    <a:pt x="4000" y="29000"/>
                    <a:pt x="4000" y="60000"/>
                  </a:cubicBezTo>
                  <a:cubicBezTo>
                    <a:pt x="4000" y="91000"/>
                    <a:pt x="29000" y="116000"/>
                    <a:pt x="60000" y="116000"/>
                  </a:cubicBezTo>
                  <a:cubicBezTo>
                    <a:pt x="91000" y="116000"/>
                    <a:pt x="116000" y="91000"/>
                    <a:pt x="116000" y="60000"/>
                  </a:cubicBezTo>
                  <a:cubicBezTo>
                    <a:pt x="116000" y="29000"/>
                    <a:pt x="91000" y="4000"/>
                    <a:pt x="60000" y="4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12" name="Google Shape;912;p97"/>
            <p:cNvSpPr/>
            <p:nvPr/>
          </p:nvSpPr>
          <p:spPr>
            <a:xfrm>
              <a:off x="2940988" y="3857630"/>
              <a:ext cx="200100" cy="760500"/>
            </a:xfrm>
            <a:custGeom>
              <a:avLst/>
              <a:gdLst/>
              <a:ahLst/>
              <a:cxnLst/>
              <a:rect l="l" t="t" r="r" b="b"/>
              <a:pathLst>
                <a:path w="120000" h="120000" extrusionOk="0">
                  <a:moveTo>
                    <a:pt x="9523" y="120000"/>
                  </a:moveTo>
                  <a:cubicBezTo>
                    <a:pt x="7619" y="120000"/>
                    <a:pt x="5714" y="120000"/>
                    <a:pt x="3809" y="119497"/>
                  </a:cubicBezTo>
                  <a:cubicBezTo>
                    <a:pt x="0" y="118493"/>
                    <a:pt x="1904" y="117489"/>
                    <a:pt x="3809" y="116485"/>
                  </a:cubicBezTo>
                  <a:cubicBezTo>
                    <a:pt x="68571" y="101924"/>
                    <a:pt x="104761" y="81338"/>
                    <a:pt x="104761" y="60251"/>
                  </a:cubicBezTo>
                  <a:cubicBezTo>
                    <a:pt x="104761" y="39163"/>
                    <a:pt x="68571" y="18577"/>
                    <a:pt x="3809" y="4016"/>
                  </a:cubicBezTo>
                  <a:cubicBezTo>
                    <a:pt x="1904" y="3012"/>
                    <a:pt x="1904" y="2008"/>
                    <a:pt x="3809" y="1004"/>
                  </a:cubicBezTo>
                  <a:cubicBezTo>
                    <a:pt x="5714" y="0"/>
                    <a:pt x="11428" y="0"/>
                    <a:pt x="15238" y="1004"/>
                  </a:cubicBezTo>
                  <a:cubicBezTo>
                    <a:pt x="81904" y="16569"/>
                    <a:pt x="120000" y="38158"/>
                    <a:pt x="120000" y="60251"/>
                  </a:cubicBezTo>
                  <a:cubicBezTo>
                    <a:pt x="120000" y="82343"/>
                    <a:pt x="81904" y="103933"/>
                    <a:pt x="15238" y="119497"/>
                  </a:cubicBezTo>
                  <a:cubicBezTo>
                    <a:pt x="13333" y="120000"/>
                    <a:pt x="11428" y="120000"/>
                    <a:pt x="9523"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13" name="Google Shape;913;p97"/>
            <p:cNvSpPr/>
            <p:nvPr/>
          </p:nvSpPr>
          <p:spPr>
            <a:xfrm>
              <a:off x="2709213" y="3857630"/>
              <a:ext cx="200100" cy="760500"/>
            </a:xfrm>
            <a:custGeom>
              <a:avLst/>
              <a:gdLst/>
              <a:ahLst/>
              <a:cxnLst/>
              <a:rect l="l" t="t" r="r" b="b"/>
              <a:pathLst>
                <a:path w="120000" h="120000" extrusionOk="0">
                  <a:moveTo>
                    <a:pt x="110476" y="120000"/>
                  </a:moveTo>
                  <a:cubicBezTo>
                    <a:pt x="108571" y="120000"/>
                    <a:pt x="106666" y="120000"/>
                    <a:pt x="104761" y="119497"/>
                  </a:cubicBezTo>
                  <a:cubicBezTo>
                    <a:pt x="38095" y="103933"/>
                    <a:pt x="0" y="82343"/>
                    <a:pt x="0" y="60251"/>
                  </a:cubicBezTo>
                  <a:cubicBezTo>
                    <a:pt x="0" y="38158"/>
                    <a:pt x="38095" y="16569"/>
                    <a:pt x="104761" y="1004"/>
                  </a:cubicBezTo>
                  <a:cubicBezTo>
                    <a:pt x="108571" y="0"/>
                    <a:pt x="114285" y="0"/>
                    <a:pt x="116190" y="1004"/>
                  </a:cubicBezTo>
                  <a:cubicBezTo>
                    <a:pt x="120000" y="2008"/>
                    <a:pt x="118095" y="3012"/>
                    <a:pt x="116190" y="4016"/>
                  </a:cubicBezTo>
                  <a:cubicBezTo>
                    <a:pt x="51428" y="18577"/>
                    <a:pt x="15238" y="39163"/>
                    <a:pt x="15238" y="60251"/>
                  </a:cubicBezTo>
                  <a:cubicBezTo>
                    <a:pt x="15238" y="81338"/>
                    <a:pt x="51428" y="101924"/>
                    <a:pt x="116190" y="116485"/>
                  </a:cubicBezTo>
                  <a:cubicBezTo>
                    <a:pt x="118095" y="117489"/>
                    <a:pt x="118095" y="118493"/>
                    <a:pt x="116190" y="119497"/>
                  </a:cubicBezTo>
                  <a:cubicBezTo>
                    <a:pt x="114285" y="120000"/>
                    <a:pt x="112380" y="120000"/>
                    <a:pt x="110476"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14" name="Google Shape;914;p97"/>
            <p:cNvSpPr/>
            <p:nvPr/>
          </p:nvSpPr>
          <p:spPr>
            <a:xfrm>
              <a:off x="2912413" y="3857630"/>
              <a:ext cx="25500" cy="763500"/>
            </a:xfrm>
            <a:custGeom>
              <a:avLst/>
              <a:gdLst/>
              <a:ahLst/>
              <a:cxnLst/>
              <a:rect l="l" t="t" r="r" b="b"/>
              <a:pathLst>
                <a:path w="120000" h="120000" extrusionOk="0">
                  <a:moveTo>
                    <a:pt x="60000" y="120000"/>
                  </a:moveTo>
                  <a:cubicBezTo>
                    <a:pt x="30000" y="120000"/>
                    <a:pt x="0" y="119000"/>
                    <a:pt x="0" y="118000"/>
                  </a:cubicBezTo>
                  <a:cubicBezTo>
                    <a:pt x="0" y="2000"/>
                    <a:pt x="0" y="2000"/>
                    <a:pt x="0" y="2000"/>
                  </a:cubicBezTo>
                  <a:cubicBezTo>
                    <a:pt x="0" y="1000"/>
                    <a:pt x="30000" y="0"/>
                    <a:pt x="60000" y="0"/>
                  </a:cubicBezTo>
                  <a:cubicBezTo>
                    <a:pt x="90000" y="0"/>
                    <a:pt x="120000" y="1000"/>
                    <a:pt x="120000" y="2000"/>
                  </a:cubicBezTo>
                  <a:cubicBezTo>
                    <a:pt x="120000" y="118000"/>
                    <a:pt x="120000" y="118000"/>
                    <a:pt x="120000" y="118000"/>
                  </a:cubicBezTo>
                  <a:cubicBezTo>
                    <a:pt x="120000" y="119000"/>
                    <a:pt x="90000" y="120000"/>
                    <a:pt x="600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15" name="Google Shape;915;p97"/>
            <p:cNvSpPr/>
            <p:nvPr/>
          </p:nvSpPr>
          <p:spPr>
            <a:xfrm>
              <a:off x="2606025" y="4418018"/>
              <a:ext cx="638100" cy="25500"/>
            </a:xfrm>
            <a:custGeom>
              <a:avLst/>
              <a:gdLst/>
              <a:ahLst/>
              <a:cxnLst/>
              <a:rect l="l" t="t" r="r" b="b"/>
              <a:pathLst>
                <a:path w="120000" h="120000" extrusionOk="0">
                  <a:moveTo>
                    <a:pt x="117600" y="120000"/>
                  </a:moveTo>
                  <a:cubicBezTo>
                    <a:pt x="2400" y="120000"/>
                    <a:pt x="2400" y="120000"/>
                    <a:pt x="2400" y="120000"/>
                  </a:cubicBezTo>
                  <a:cubicBezTo>
                    <a:pt x="1200" y="120000"/>
                    <a:pt x="0" y="90000"/>
                    <a:pt x="0" y="60000"/>
                  </a:cubicBezTo>
                  <a:cubicBezTo>
                    <a:pt x="0" y="30000"/>
                    <a:pt x="1200" y="0"/>
                    <a:pt x="2400" y="0"/>
                  </a:cubicBezTo>
                  <a:cubicBezTo>
                    <a:pt x="117600" y="0"/>
                    <a:pt x="117600" y="0"/>
                    <a:pt x="117600" y="0"/>
                  </a:cubicBezTo>
                  <a:cubicBezTo>
                    <a:pt x="118800" y="0"/>
                    <a:pt x="120000" y="30000"/>
                    <a:pt x="120000" y="60000"/>
                  </a:cubicBezTo>
                  <a:cubicBezTo>
                    <a:pt x="120000" y="90000"/>
                    <a:pt x="118800" y="120000"/>
                    <a:pt x="1176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16" name="Google Shape;916;p97"/>
            <p:cNvSpPr/>
            <p:nvPr/>
          </p:nvSpPr>
          <p:spPr>
            <a:xfrm>
              <a:off x="2606025" y="4037018"/>
              <a:ext cx="638100" cy="25500"/>
            </a:xfrm>
            <a:custGeom>
              <a:avLst/>
              <a:gdLst/>
              <a:ahLst/>
              <a:cxnLst/>
              <a:rect l="l" t="t" r="r" b="b"/>
              <a:pathLst>
                <a:path w="120000" h="120000" extrusionOk="0">
                  <a:moveTo>
                    <a:pt x="117600" y="120000"/>
                  </a:moveTo>
                  <a:cubicBezTo>
                    <a:pt x="2400" y="120000"/>
                    <a:pt x="2400" y="120000"/>
                    <a:pt x="2400" y="120000"/>
                  </a:cubicBezTo>
                  <a:cubicBezTo>
                    <a:pt x="1200" y="120000"/>
                    <a:pt x="0" y="90000"/>
                    <a:pt x="0" y="60000"/>
                  </a:cubicBezTo>
                  <a:cubicBezTo>
                    <a:pt x="0" y="30000"/>
                    <a:pt x="1200" y="0"/>
                    <a:pt x="2400" y="0"/>
                  </a:cubicBezTo>
                  <a:cubicBezTo>
                    <a:pt x="117600" y="0"/>
                    <a:pt x="117600" y="0"/>
                    <a:pt x="117600" y="0"/>
                  </a:cubicBezTo>
                  <a:cubicBezTo>
                    <a:pt x="118800" y="0"/>
                    <a:pt x="120000" y="30000"/>
                    <a:pt x="120000" y="60000"/>
                  </a:cubicBezTo>
                  <a:cubicBezTo>
                    <a:pt x="120000" y="90000"/>
                    <a:pt x="118800" y="120000"/>
                    <a:pt x="1176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17" name="Google Shape;917;p97"/>
            <p:cNvSpPr/>
            <p:nvPr/>
          </p:nvSpPr>
          <p:spPr>
            <a:xfrm>
              <a:off x="2542525" y="4227518"/>
              <a:ext cx="765300" cy="25500"/>
            </a:xfrm>
            <a:custGeom>
              <a:avLst/>
              <a:gdLst/>
              <a:ahLst/>
              <a:cxnLst/>
              <a:rect l="l" t="t" r="r" b="b"/>
              <a:pathLst>
                <a:path w="120000" h="120000" extrusionOk="0">
                  <a:moveTo>
                    <a:pt x="118000" y="120000"/>
                  </a:moveTo>
                  <a:cubicBezTo>
                    <a:pt x="2000" y="120000"/>
                    <a:pt x="2000" y="120000"/>
                    <a:pt x="2000" y="120000"/>
                  </a:cubicBezTo>
                  <a:cubicBezTo>
                    <a:pt x="1000" y="120000"/>
                    <a:pt x="0" y="90000"/>
                    <a:pt x="0" y="60000"/>
                  </a:cubicBezTo>
                  <a:cubicBezTo>
                    <a:pt x="0" y="30000"/>
                    <a:pt x="1000" y="0"/>
                    <a:pt x="2000" y="0"/>
                  </a:cubicBezTo>
                  <a:cubicBezTo>
                    <a:pt x="118000" y="0"/>
                    <a:pt x="118000" y="0"/>
                    <a:pt x="118000" y="0"/>
                  </a:cubicBezTo>
                  <a:cubicBezTo>
                    <a:pt x="119000" y="0"/>
                    <a:pt x="120000" y="30000"/>
                    <a:pt x="120000" y="60000"/>
                  </a:cubicBezTo>
                  <a:cubicBezTo>
                    <a:pt x="120000" y="90000"/>
                    <a:pt x="119000" y="120000"/>
                    <a:pt x="118000" y="12000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80"/>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500"/>
              <a:buFont typeface="Arial"/>
              <a:buNone/>
            </a:pPr>
            <a:r>
              <a:rPr lang="en-GB" sz="2800"/>
              <a:t>About Secure by Design</a:t>
            </a:r>
            <a:endParaRPr sz="2800"/>
          </a:p>
        </p:txBody>
      </p:sp>
      <p:pic>
        <p:nvPicPr>
          <p:cNvPr id="375" name="Google Shape;375;p80"/>
          <p:cNvPicPr preferRelativeResize="0">
            <a:picLocks noGrp="1"/>
          </p:cNvPicPr>
          <p:nvPr>
            <p:ph type="pic" idx="3"/>
          </p:nvPr>
        </p:nvPicPr>
        <p:blipFill rotWithShape="1">
          <a:blip r:embed="rId3">
            <a:alphaModFix/>
          </a:blip>
          <a:srcRect l="12459" t="9077" r="16749" b="2009"/>
          <a:stretch/>
        </p:blipFill>
        <p:spPr>
          <a:xfrm>
            <a:off x="440531" y="1089422"/>
            <a:ext cx="4769700" cy="3375600"/>
          </a:xfrm>
          <a:prstGeom prst="roundRect">
            <a:avLst>
              <a:gd name="adj" fmla="val 2558"/>
            </a:avLst>
          </a:prstGeom>
          <a:noFill/>
          <a:ln>
            <a:noFill/>
          </a:ln>
        </p:spPr>
      </p:pic>
      <p:sp>
        <p:nvSpPr>
          <p:cNvPr id="376" name="Google Shape;376;p80"/>
          <p:cNvSpPr txBox="1"/>
          <p:nvPr/>
        </p:nvSpPr>
        <p:spPr>
          <a:xfrm>
            <a:off x="5719176" y="2447626"/>
            <a:ext cx="2984400" cy="715800"/>
          </a:xfrm>
          <a:prstGeom prst="rect">
            <a:avLst/>
          </a:prstGeom>
          <a:noFill/>
          <a:ln>
            <a:noFill/>
          </a:ln>
        </p:spPr>
        <p:txBody>
          <a:bodyPr spcFirstLastPara="1" wrap="square" lIns="135000" tIns="34275" rIns="68575" bIns="34275" anchor="ctr" anchorCtr="0">
            <a:noAutofit/>
          </a:bodyPr>
          <a:lstStyle/>
          <a:p>
            <a:pPr marL="0" lvl="0" indent="0" algn="l" rtl="0">
              <a:lnSpc>
                <a:spcPct val="100000"/>
              </a:lnSpc>
              <a:spcBef>
                <a:spcPts val="0"/>
              </a:spcBef>
              <a:spcAft>
                <a:spcPts val="0"/>
              </a:spcAft>
              <a:buSzPts val="800"/>
              <a:buNone/>
            </a:pPr>
            <a:r>
              <a:rPr lang="en-GB" dirty="0">
                <a:solidFill>
                  <a:srgbClr val="0D0D0D"/>
                </a:solidFill>
                <a:highlight>
                  <a:srgbClr val="FFFFFF"/>
                </a:highlight>
              </a:rPr>
              <a:t>Incorporates </a:t>
            </a:r>
            <a:r>
              <a:rPr lang="en-GB" b="1" dirty="0">
                <a:solidFill>
                  <a:srgbClr val="0D0D0D"/>
                </a:solidFill>
                <a:highlight>
                  <a:srgbClr val="FFFFFF"/>
                </a:highlight>
              </a:rPr>
              <a:t>cyber security practices throughout the digital delivery life cycle</a:t>
            </a:r>
            <a:endParaRPr sz="2000" b="1" dirty="0"/>
          </a:p>
        </p:txBody>
      </p:sp>
      <p:sp>
        <p:nvSpPr>
          <p:cNvPr id="377" name="Google Shape;377;p80"/>
          <p:cNvSpPr txBox="1"/>
          <p:nvPr/>
        </p:nvSpPr>
        <p:spPr>
          <a:xfrm>
            <a:off x="5719175" y="1317875"/>
            <a:ext cx="2984400" cy="7158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b="1">
                <a:solidFill>
                  <a:schemeClr val="dk1"/>
                </a:solidFill>
              </a:rPr>
              <a:t>Improves</a:t>
            </a:r>
            <a:r>
              <a:rPr lang="en-GB">
                <a:solidFill>
                  <a:schemeClr val="dk1"/>
                </a:solidFill>
              </a:rPr>
              <a:t> </a:t>
            </a:r>
            <a:r>
              <a:rPr lang="en-GB" b="1">
                <a:solidFill>
                  <a:schemeClr val="dk1"/>
                </a:solidFill>
              </a:rPr>
              <a:t>cyber resilience</a:t>
            </a:r>
            <a:r>
              <a:rPr lang="en-GB">
                <a:solidFill>
                  <a:schemeClr val="dk1"/>
                </a:solidFill>
              </a:rPr>
              <a:t> across government organisations</a:t>
            </a:r>
            <a:endParaRPr sz="1400"/>
          </a:p>
        </p:txBody>
      </p:sp>
      <p:sp>
        <p:nvSpPr>
          <p:cNvPr id="378" name="Google Shape;378;p80"/>
          <p:cNvSpPr/>
          <p:nvPr/>
        </p:nvSpPr>
        <p:spPr>
          <a:xfrm>
            <a:off x="4862806" y="1342064"/>
            <a:ext cx="685200" cy="685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79" name="Google Shape;379;p80"/>
          <p:cNvSpPr/>
          <p:nvPr/>
        </p:nvSpPr>
        <p:spPr>
          <a:xfrm>
            <a:off x="4862805" y="2462941"/>
            <a:ext cx="685200" cy="685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0" name="Google Shape;380;p80"/>
          <p:cNvSpPr/>
          <p:nvPr/>
        </p:nvSpPr>
        <p:spPr>
          <a:xfrm>
            <a:off x="4862805" y="3583791"/>
            <a:ext cx="685200" cy="685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1" name="Google Shape;381;p80"/>
          <p:cNvSpPr/>
          <p:nvPr/>
        </p:nvSpPr>
        <p:spPr>
          <a:xfrm flipH="1">
            <a:off x="439684" y="3499700"/>
            <a:ext cx="3778715" cy="964260"/>
          </a:xfrm>
          <a:custGeom>
            <a:avLst/>
            <a:gdLst/>
            <a:ahLst/>
            <a:cxnLst/>
            <a:rect l="l" t="t" r="r" b="b"/>
            <a:pathLst>
              <a:path w="3826547" h="2040762" extrusionOk="0">
                <a:moveTo>
                  <a:pt x="3433307" y="0"/>
                </a:moveTo>
                <a:lnTo>
                  <a:pt x="163523" y="0"/>
                </a:lnTo>
                <a:cubicBezTo>
                  <a:pt x="73304" y="0"/>
                  <a:pt x="0" y="73169"/>
                  <a:pt x="0" y="163524"/>
                </a:cubicBezTo>
                <a:lnTo>
                  <a:pt x="0" y="1620461"/>
                </a:lnTo>
                <a:cubicBezTo>
                  <a:pt x="0" y="1710814"/>
                  <a:pt x="73304" y="1783983"/>
                  <a:pt x="163523" y="1783983"/>
                </a:cubicBezTo>
                <a:lnTo>
                  <a:pt x="2450693" y="1783983"/>
                </a:lnTo>
                <a:cubicBezTo>
                  <a:pt x="2541048" y="1783983"/>
                  <a:pt x="2614217" y="1857287"/>
                  <a:pt x="2614217" y="1947507"/>
                </a:cubicBezTo>
                <a:lnTo>
                  <a:pt x="2614217" y="2040762"/>
                </a:lnTo>
                <a:lnTo>
                  <a:pt x="3713088" y="2040762"/>
                </a:lnTo>
                <a:cubicBezTo>
                  <a:pt x="3775750" y="2040762"/>
                  <a:pt x="3826547" y="1989965"/>
                  <a:pt x="3826547" y="1927303"/>
                </a:cubicBezTo>
                <a:lnTo>
                  <a:pt x="3826547" y="1480432"/>
                </a:lnTo>
                <a:lnTo>
                  <a:pt x="3760353" y="1480432"/>
                </a:lnTo>
                <a:cubicBezTo>
                  <a:pt x="3670000" y="1480432"/>
                  <a:pt x="3596831" y="1407264"/>
                  <a:pt x="3596831" y="1316909"/>
                </a:cubicBezTo>
                <a:lnTo>
                  <a:pt x="3596831" y="163524"/>
                </a:lnTo>
                <a:cubicBezTo>
                  <a:pt x="3596831" y="73169"/>
                  <a:pt x="3523662" y="0"/>
                  <a:pt x="3433307" y="0"/>
                </a:cubicBezTo>
                <a:close/>
              </a:path>
            </a:pathLst>
          </a:custGeom>
          <a:solidFill>
            <a:srgbClr val="FF82CE"/>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382" name="Google Shape;382;p80"/>
          <p:cNvSpPr txBox="1"/>
          <p:nvPr/>
        </p:nvSpPr>
        <p:spPr>
          <a:xfrm>
            <a:off x="5719176" y="3577374"/>
            <a:ext cx="2984400" cy="7158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a:solidFill>
                  <a:schemeClr val="dk1"/>
                </a:solidFill>
              </a:rPr>
              <a:t>Highlights cyber security risks as business risks and makes </a:t>
            </a:r>
            <a:r>
              <a:rPr lang="en-GB" b="1">
                <a:solidFill>
                  <a:schemeClr val="dk1"/>
                </a:solidFill>
              </a:rPr>
              <a:t>security everyone’s responsibility</a:t>
            </a:r>
            <a:endParaRPr sz="1400" b="1"/>
          </a:p>
        </p:txBody>
      </p:sp>
      <p:pic>
        <p:nvPicPr>
          <p:cNvPr id="383" name="Google Shape;383;p80"/>
          <p:cNvPicPr preferRelativeResize="0"/>
          <p:nvPr/>
        </p:nvPicPr>
        <p:blipFill rotWithShape="1">
          <a:blip r:embed="rId4">
            <a:alphaModFix/>
          </a:blip>
          <a:srcRect t="45456" b="3720"/>
          <a:stretch/>
        </p:blipFill>
        <p:spPr>
          <a:xfrm>
            <a:off x="-2" y="4728600"/>
            <a:ext cx="9140707" cy="414900"/>
          </a:xfrm>
          <a:prstGeom prst="rect">
            <a:avLst/>
          </a:prstGeom>
          <a:noFill/>
          <a:ln>
            <a:noFill/>
          </a:ln>
        </p:spPr>
      </p:pic>
      <p:sp>
        <p:nvSpPr>
          <p:cNvPr id="384" name="Google Shape;384;p80"/>
          <p:cNvSpPr txBox="1"/>
          <p:nvPr/>
        </p:nvSpPr>
        <p:spPr>
          <a:xfrm>
            <a:off x="809625" y="3505400"/>
            <a:ext cx="3306900" cy="8250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SzPts val="1100"/>
              <a:buNone/>
            </a:pPr>
            <a:r>
              <a:rPr lang="en-GB" sz="1200">
                <a:solidFill>
                  <a:schemeClr val="lt1"/>
                </a:solidFill>
              </a:rPr>
              <a:t>Learn about Secure by Design at </a:t>
            </a:r>
            <a:r>
              <a:rPr lang="en-GB" sz="1200" b="1" u="sng">
                <a:solidFill>
                  <a:schemeClr val="lt1"/>
                </a:solidFill>
                <a:hlinkClick r:id="rId5">
                  <a:extLst>
                    <a:ext uri="{A12FA001-AC4F-418D-AE19-62706E023703}">
                      <ahyp:hlinkClr xmlns:ahyp="http://schemas.microsoft.com/office/drawing/2018/hyperlinkcolor" val="tx"/>
                    </a:ext>
                  </a:extLst>
                </a:hlinkClick>
              </a:rPr>
              <a:t>security.gov.uk</a:t>
            </a:r>
            <a:endParaRPr sz="1200" b="1">
              <a:solidFill>
                <a:schemeClr val="lt1"/>
              </a:solidFill>
            </a:endParaRPr>
          </a:p>
        </p:txBody>
      </p:sp>
      <p:grpSp>
        <p:nvGrpSpPr>
          <p:cNvPr id="385" name="Google Shape;385;p80"/>
          <p:cNvGrpSpPr/>
          <p:nvPr/>
        </p:nvGrpSpPr>
        <p:grpSpPr>
          <a:xfrm>
            <a:off x="5033648" y="1469726"/>
            <a:ext cx="343509" cy="412093"/>
            <a:chOff x="6448428" y="9428163"/>
            <a:chExt cx="636600" cy="763700"/>
          </a:xfrm>
        </p:grpSpPr>
        <p:sp>
          <p:nvSpPr>
            <p:cNvPr id="386" name="Google Shape;386;p80"/>
            <p:cNvSpPr/>
            <p:nvPr/>
          </p:nvSpPr>
          <p:spPr>
            <a:xfrm>
              <a:off x="6448428" y="9682163"/>
              <a:ext cx="636600" cy="509700"/>
            </a:xfrm>
            <a:custGeom>
              <a:avLst/>
              <a:gdLst/>
              <a:ahLst/>
              <a:cxnLst/>
              <a:rect l="l" t="t" r="r" b="b"/>
              <a:pathLst>
                <a:path w="120000" h="120000" extrusionOk="0">
                  <a:moveTo>
                    <a:pt x="112800" y="120000"/>
                  </a:moveTo>
                  <a:cubicBezTo>
                    <a:pt x="7200" y="120000"/>
                    <a:pt x="7200" y="120000"/>
                    <a:pt x="7200" y="120000"/>
                  </a:cubicBezTo>
                  <a:cubicBezTo>
                    <a:pt x="3000" y="120000"/>
                    <a:pt x="0" y="116250"/>
                    <a:pt x="0" y="111000"/>
                  </a:cubicBezTo>
                  <a:cubicBezTo>
                    <a:pt x="0" y="9000"/>
                    <a:pt x="0" y="9000"/>
                    <a:pt x="0" y="9000"/>
                  </a:cubicBezTo>
                  <a:cubicBezTo>
                    <a:pt x="0" y="3750"/>
                    <a:pt x="3000" y="0"/>
                    <a:pt x="7200" y="0"/>
                  </a:cubicBezTo>
                  <a:cubicBezTo>
                    <a:pt x="112800" y="0"/>
                    <a:pt x="112800" y="0"/>
                    <a:pt x="112800" y="0"/>
                  </a:cubicBezTo>
                  <a:cubicBezTo>
                    <a:pt x="117000" y="0"/>
                    <a:pt x="120000" y="3750"/>
                    <a:pt x="120000" y="9000"/>
                  </a:cubicBezTo>
                  <a:cubicBezTo>
                    <a:pt x="120000" y="111000"/>
                    <a:pt x="120000" y="111000"/>
                    <a:pt x="120000" y="111000"/>
                  </a:cubicBezTo>
                  <a:cubicBezTo>
                    <a:pt x="120000" y="116250"/>
                    <a:pt x="117000" y="120000"/>
                    <a:pt x="112800" y="120000"/>
                  </a:cubicBezTo>
                  <a:close/>
                  <a:moveTo>
                    <a:pt x="7200" y="6000"/>
                  </a:moveTo>
                  <a:cubicBezTo>
                    <a:pt x="6000" y="6000"/>
                    <a:pt x="4800" y="7500"/>
                    <a:pt x="4800" y="9000"/>
                  </a:cubicBezTo>
                  <a:cubicBezTo>
                    <a:pt x="4800" y="111000"/>
                    <a:pt x="4800" y="111000"/>
                    <a:pt x="4800" y="111000"/>
                  </a:cubicBezTo>
                  <a:cubicBezTo>
                    <a:pt x="4800" y="112500"/>
                    <a:pt x="6000" y="114000"/>
                    <a:pt x="7200" y="114000"/>
                  </a:cubicBezTo>
                  <a:cubicBezTo>
                    <a:pt x="112800" y="114000"/>
                    <a:pt x="112800" y="114000"/>
                    <a:pt x="112800" y="114000"/>
                  </a:cubicBezTo>
                  <a:cubicBezTo>
                    <a:pt x="114000" y="114000"/>
                    <a:pt x="115200" y="112500"/>
                    <a:pt x="115200" y="111000"/>
                  </a:cubicBezTo>
                  <a:cubicBezTo>
                    <a:pt x="115200" y="9000"/>
                    <a:pt x="115200" y="9000"/>
                    <a:pt x="115200" y="9000"/>
                  </a:cubicBezTo>
                  <a:cubicBezTo>
                    <a:pt x="115200" y="7500"/>
                    <a:pt x="114000" y="6000"/>
                    <a:pt x="112800" y="6000"/>
                  </a:cubicBezTo>
                  <a:lnTo>
                    <a:pt x="7200" y="6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87" name="Google Shape;387;p80"/>
            <p:cNvSpPr/>
            <p:nvPr/>
          </p:nvSpPr>
          <p:spPr>
            <a:xfrm>
              <a:off x="6715128" y="9836151"/>
              <a:ext cx="101700" cy="101700"/>
            </a:xfrm>
            <a:custGeom>
              <a:avLst/>
              <a:gdLst/>
              <a:ahLst/>
              <a:cxnLst/>
              <a:rect l="l" t="t" r="r" b="b"/>
              <a:pathLst>
                <a:path w="120000" h="120000" extrusionOk="0">
                  <a:moveTo>
                    <a:pt x="60000" y="120000"/>
                  </a:moveTo>
                  <a:cubicBezTo>
                    <a:pt x="26250" y="120000"/>
                    <a:pt x="0" y="93750"/>
                    <a:pt x="0" y="60000"/>
                  </a:cubicBezTo>
                  <a:cubicBezTo>
                    <a:pt x="0" y="26250"/>
                    <a:pt x="26250" y="0"/>
                    <a:pt x="60000" y="0"/>
                  </a:cubicBezTo>
                  <a:cubicBezTo>
                    <a:pt x="93750" y="0"/>
                    <a:pt x="120000" y="26250"/>
                    <a:pt x="120000" y="60000"/>
                  </a:cubicBezTo>
                  <a:cubicBezTo>
                    <a:pt x="120000" y="93750"/>
                    <a:pt x="93750" y="120000"/>
                    <a:pt x="60000" y="120000"/>
                  </a:cubicBezTo>
                  <a:close/>
                  <a:moveTo>
                    <a:pt x="60000" y="30000"/>
                  </a:moveTo>
                  <a:cubicBezTo>
                    <a:pt x="45000" y="30000"/>
                    <a:pt x="30000" y="45000"/>
                    <a:pt x="30000" y="60000"/>
                  </a:cubicBezTo>
                  <a:cubicBezTo>
                    <a:pt x="30000" y="75000"/>
                    <a:pt x="45000" y="90000"/>
                    <a:pt x="60000" y="90000"/>
                  </a:cubicBezTo>
                  <a:cubicBezTo>
                    <a:pt x="75000" y="90000"/>
                    <a:pt x="90000" y="75000"/>
                    <a:pt x="90000" y="60000"/>
                  </a:cubicBezTo>
                  <a:cubicBezTo>
                    <a:pt x="90000" y="45000"/>
                    <a:pt x="75000" y="30000"/>
                    <a:pt x="60000" y="3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88" name="Google Shape;388;p80"/>
            <p:cNvSpPr/>
            <p:nvPr/>
          </p:nvSpPr>
          <p:spPr>
            <a:xfrm>
              <a:off x="6753228" y="9912351"/>
              <a:ext cx="25500" cy="126900"/>
            </a:xfrm>
            <a:custGeom>
              <a:avLst/>
              <a:gdLst/>
              <a:ahLst/>
              <a:cxnLst/>
              <a:rect l="l" t="t" r="r" b="b"/>
              <a:pathLst>
                <a:path w="120000" h="120000" extrusionOk="0">
                  <a:moveTo>
                    <a:pt x="60000" y="120000"/>
                  </a:moveTo>
                  <a:cubicBezTo>
                    <a:pt x="30000" y="120000"/>
                    <a:pt x="0" y="114000"/>
                    <a:pt x="0" y="108000"/>
                  </a:cubicBezTo>
                  <a:cubicBezTo>
                    <a:pt x="0" y="12000"/>
                    <a:pt x="0" y="12000"/>
                    <a:pt x="0" y="12000"/>
                  </a:cubicBezTo>
                  <a:cubicBezTo>
                    <a:pt x="0" y="6000"/>
                    <a:pt x="30000" y="0"/>
                    <a:pt x="60000" y="0"/>
                  </a:cubicBezTo>
                  <a:cubicBezTo>
                    <a:pt x="90000" y="0"/>
                    <a:pt x="120000" y="6000"/>
                    <a:pt x="120000" y="12000"/>
                  </a:cubicBezTo>
                  <a:cubicBezTo>
                    <a:pt x="120000" y="108000"/>
                    <a:pt x="120000" y="108000"/>
                    <a:pt x="120000" y="108000"/>
                  </a:cubicBezTo>
                  <a:cubicBezTo>
                    <a:pt x="120000" y="114000"/>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89" name="Google Shape;389;p80"/>
            <p:cNvSpPr/>
            <p:nvPr/>
          </p:nvSpPr>
          <p:spPr>
            <a:xfrm>
              <a:off x="6932616" y="9605963"/>
              <a:ext cx="25500" cy="103200"/>
            </a:xfrm>
            <a:custGeom>
              <a:avLst/>
              <a:gdLst/>
              <a:ahLst/>
              <a:cxnLst/>
              <a:rect l="l" t="t" r="r" b="b"/>
              <a:pathLst>
                <a:path w="120000" h="120000" extrusionOk="0">
                  <a:moveTo>
                    <a:pt x="60000" y="120000"/>
                  </a:moveTo>
                  <a:cubicBezTo>
                    <a:pt x="30000" y="120000"/>
                    <a:pt x="0" y="112500"/>
                    <a:pt x="0" y="105000"/>
                  </a:cubicBezTo>
                  <a:cubicBezTo>
                    <a:pt x="0" y="15000"/>
                    <a:pt x="0" y="15000"/>
                    <a:pt x="0" y="15000"/>
                  </a:cubicBezTo>
                  <a:cubicBezTo>
                    <a:pt x="0" y="7500"/>
                    <a:pt x="30000" y="0"/>
                    <a:pt x="60000" y="0"/>
                  </a:cubicBezTo>
                  <a:cubicBezTo>
                    <a:pt x="90000" y="0"/>
                    <a:pt x="120000" y="7500"/>
                    <a:pt x="120000" y="15000"/>
                  </a:cubicBezTo>
                  <a:cubicBezTo>
                    <a:pt x="120000" y="105000"/>
                    <a:pt x="120000" y="105000"/>
                    <a:pt x="120000" y="105000"/>
                  </a:cubicBezTo>
                  <a:cubicBezTo>
                    <a:pt x="120000" y="112500"/>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90" name="Google Shape;390;p80"/>
            <p:cNvSpPr/>
            <p:nvPr/>
          </p:nvSpPr>
          <p:spPr>
            <a:xfrm>
              <a:off x="6575428" y="9605963"/>
              <a:ext cx="25500" cy="103200"/>
            </a:xfrm>
            <a:custGeom>
              <a:avLst/>
              <a:gdLst/>
              <a:ahLst/>
              <a:cxnLst/>
              <a:rect l="l" t="t" r="r" b="b"/>
              <a:pathLst>
                <a:path w="120000" h="120000" extrusionOk="0">
                  <a:moveTo>
                    <a:pt x="60000" y="120000"/>
                  </a:moveTo>
                  <a:cubicBezTo>
                    <a:pt x="30000" y="120000"/>
                    <a:pt x="0" y="112500"/>
                    <a:pt x="0" y="105000"/>
                  </a:cubicBezTo>
                  <a:cubicBezTo>
                    <a:pt x="0" y="15000"/>
                    <a:pt x="0" y="15000"/>
                    <a:pt x="0" y="15000"/>
                  </a:cubicBezTo>
                  <a:cubicBezTo>
                    <a:pt x="0" y="7500"/>
                    <a:pt x="30000" y="0"/>
                    <a:pt x="60000" y="0"/>
                  </a:cubicBezTo>
                  <a:cubicBezTo>
                    <a:pt x="90000" y="0"/>
                    <a:pt x="120000" y="7500"/>
                    <a:pt x="120000" y="15000"/>
                  </a:cubicBezTo>
                  <a:cubicBezTo>
                    <a:pt x="120000" y="105000"/>
                    <a:pt x="120000" y="105000"/>
                    <a:pt x="120000" y="105000"/>
                  </a:cubicBezTo>
                  <a:cubicBezTo>
                    <a:pt x="120000" y="112500"/>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91" name="Google Shape;391;p80"/>
            <p:cNvSpPr/>
            <p:nvPr/>
          </p:nvSpPr>
          <p:spPr>
            <a:xfrm>
              <a:off x="6575428" y="9428163"/>
              <a:ext cx="382500" cy="203100"/>
            </a:xfrm>
            <a:custGeom>
              <a:avLst/>
              <a:gdLst/>
              <a:ahLst/>
              <a:cxnLst/>
              <a:rect l="l" t="t" r="r" b="b"/>
              <a:pathLst>
                <a:path w="120000" h="120000" extrusionOk="0">
                  <a:moveTo>
                    <a:pt x="116000" y="120000"/>
                  </a:moveTo>
                  <a:cubicBezTo>
                    <a:pt x="114000" y="120000"/>
                    <a:pt x="112000" y="116250"/>
                    <a:pt x="112000" y="112500"/>
                  </a:cubicBezTo>
                  <a:cubicBezTo>
                    <a:pt x="112000" y="58125"/>
                    <a:pt x="89000" y="15000"/>
                    <a:pt x="60000" y="15000"/>
                  </a:cubicBezTo>
                  <a:cubicBezTo>
                    <a:pt x="31000" y="15000"/>
                    <a:pt x="8000" y="58125"/>
                    <a:pt x="8000" y="112500"/>
                  </a:cubicBezTo>
                  <a:cubicBezTo>
                    <a:pt x="8000" y="116250"/>
                    <a:pt x="6000" y="120000"/>
                    <a:pt x="4000" y="120000"/>
                  </a:cubicBezTo>
                  <a:cubicBezTo>
                    <a:pt x="2000" y="120000"/>
                    <a:pt x="0" y="116250"/>
                    <a:pt x="0" y="112500"/>
                  </a:cubicBezTo>
                  <a:cubicBezTo>
                    <a:pt x="0" y="50625"/>
                    <a:pt x="27000" y="0"/>
                    <a:pt x="60000" y="0"/>
                  </a:cubicBezTo>
                  <a:cubicBezTo>
                    <a:pt x="93000" y="0"/>
                    <a:pt x="120000" y="50625"/>
                    <a:pt x="120000" y="112500"/>
                  </a:cubicBezTo>
                  <a:cubicBezTo>
                    <a:pt x="120000" y="116250"/>
                    <a:pt x="118000" y="120000"/>
                    <a:pt x="116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392" name="Google Shape;392;p80"/>
          <p:cNvGrpSpPr/>
          <p:nvPr/>
        </p:nvGrpSpPr>
        <p:grpSpPr>
          <a:xfrm>
            <a:off x="4998923" y="2613256"/>
            <a:ext cx="412956" cy="384580"/>
            <a:chOff x="2542525" y="5283206"/>
            <a:chExt cx="765300" cy="712713"/>
          </a:xfrm>
        </p:grpSpPr>
        <p:sp>
          <p:nvSpPr>
            <p:cNvPr id="393" name="Google Shape;393;p80"/>
            <p:cNvSpPr/>
            <p:nvPr/>
          </p:nvSpPr>
          <p:spPr>
            <a:xfrm>
              <a:off x="2542525" y="5283206"/>
              <a:ext cx="765300" cy="406500"/>
            </a:xfrm>
            <a:custGeom>
              <a:avLst/>
              <a:gdLst/>
              <a:ahLst/>
              <a:cxnLst/>
              <a:rect l="l" t="t" r="r" b="b"/>
              <a:pathLst>
                <a:path w="120000" h="120000" extrusionOk="0">
                  <a:moveTo>
                    <a:pt x="60000" y="120000"/>
                  </a:moveTo>
                  <a:cubicBezTo>
                    <a:pt x="59500" y="120000"/>
                    <a:pt x="59500" y="120000"/>
                    <a:pt x="59000" y="120000"/>
                  </a:cubicBezTo>
                  <a:cubicBezTo>
                    <a:pt x="1000" y="63750"/>
                    <a:pt x="1000" y="63750"/>
                    <a:pt x="1000" y="63750"/>
                  </a:cubicBezTo>
                  <a:cubicBezTo>
                    <a:pt x="500" y="62812"/>
                    <a:pt x="0" y="60937"/>
                    <a:pt x="0" y="60000"/>
                  </a:cubicBezTo>
                  <a:cubicBezTo>
                    <a:pt x="0" y="59062"/>
                    <a:pt x="500" y="57187"/>
                    <a:pt x="1000" y="56250"/>
                  </a:cubicBezTo>
                  <a:cubicBezTo>
                    <a:pt x="59000" y="0"/>
                    <a:pt x="59000" y="0"/>
                    <a:pt x="59000" y="0"/>
                  </a:cubicBezTo>
                  <a:cubicBezTo>
                    <a:pt x="59500" y="0"/>
                    <a:pt x="60500" y="0"/>
                    <a:pt x="61000" y="0"/>
                  </a:cubicBezTo>
                  <a:cubicBezTo>
                    <a:pt x="119000" y="56250"/>
                    <a:pt x="119000" y="56250"/>
                    <a:pt x="119000" y="56250"/>
                  </a:cubicBezTo>
                  <a:cubicBezTo>
                    <a:pt x="119500" y="57187"/>
                    <a:pt x="120000" y="59062"/>
                    <a:pt x="120000" y="60000"/>
                  </a:cubicBezTo>
                  <a:cubicBezTo>
                    <a:pt x="120000" y="60937"/>
                    <a:pt x="119500" y="62812"/>
                    <a:pt x="119000" y="63750"/>
                  </a:cubicBezTo>
                  <a:cubicBezTo>
                    <a:pt x="61000" y="120000"/>
                    <a:pt x="61000" y="120000"/>
                    <a:pt x="61000" y="120000"/>
                  </a:cubicBezTo>
                  <a:cubicBezTo>
                    <a:pt x="60500" y="120000"/>
                    <a:pt x="60500" y="120000"/>
                    <a:pt x="60000" y="120000"/>
                  </a:cubicBezTo>
                  <a:close/>
                  <a:moveTo>
                    <a:pt x="6500" y="60000"/>
                  </a:moveTo>
                  <a:cubicBezTo>
                    <a:pt x="60000" y="111562"/>
                    <a:pt x="60000" y="111562"/>
                    <a:pt x="60000" y="111562"/>
                  </a:cubicBezTo>
                  <a:cubicBezTo>
                    <a:pt x="113500" y="60000"/>
                    <a:pt x="113500" y="60000"/>
                    <a:pt x="113500" y="60000"/>
                  </a:cubicBezTo>
                  <a:cubicBezTo>
                    <a:pt x="60000" y="8437"/>
                    <a:pt x="60000" y="8437"/>
                    <a:pt x="60000" y="8437"/>
                  </a:cubicBezTo>
                  <a:lnTo>
                    <a:pt x="6500" y="60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94" name="Google Shape;394;p80"/>
            <p:cNvSpPr/>
            <p:nvPr/>
          </p:nvSpPr>
          <p:spPr>
            <a:xfrm>
              <a:off x="2542525" y="5584831"/>
              <a:ext cx="765300" cy="258900"/>
            </a:xfrm>
            <a:custGeom>
              <a:avLst/>
              <a:gdLst/>
              <a:ahLst/>
              <a:cxnLst/>
              <a:rect l="l" t="t" r="r" b="b"/>
              <a:pathLst>
                <a:path w="120000" h="120000" extrusionOk="0">
                  <a:moveTo>
                    <a:pt x="60000" y="120000"/>
                  </a:moveTo>
                  <a:cubicBezTo>
                    <a:pt x="59500" y="120000"/>
                    <a:pt x="59500" y="120000"/>
                    <a:pt x="59000" y="120000"/>
                  </a:cubicBezTo>
                  <a:cubicBezTo>
                    <a:pt x="1000" y="23703"/>
                    <a:pt x="1000" y="23703"/>
                    <a:pt x="1000" y="23703"/>
                  </a:cubicBezTo>
                  <a:cubicBezTo>
                    <a:pt x="0" y="23703"/>
                    <a:pt x="0" y="20740"/>
                    <a:pt x="0" y="17777"/>
                  </a:cubicBezTo>
                  <a:cubicBezTo>
                    <a:pt x="0" y="16296"/>
                    <a:pt x="500" y="14814"/>
                    <a:pt x="1000" y="13333"/>
                  </a:cubicBezTo>
                  <a:cubicBezTo>
                    <a:pt x="9000" y="1481"/>
                    <a:pt x="9000" y="1481"/>
                    <a:pt x="9000" y="1481"/>
                  </a:cubicBezTo>
                  <a:cubicBezTo>
                    <a:pt x="10000" y="0"/>
                    <a:pt x="11500" y="1481"/>
                    <a:pt x="12000" y="4444"/>
                  </a:cubicBezTo>
                  <a:cubicBezTo>
                    <a:pt x="12500" y="7407"/>
                    <a:pt x="12000" y="11851"/>
                    <a:pt x="11000" y="13333"/>
                  </a:cubicBezTo>
                  <a:cubicBezTo>
                    <a:pt x="6500" y="19259"/>
                    <a:pt x="6500" y="19259"/>
                    <a:pt x="6500" y="19259"/>
                  </a:cubicBezTo>
                  <a:cubicBezTo>
                    <a:pt x="60000" y="106666"/>
                    <a:pt x="60000" y="106666"/>
                    <a:pt x="60000" y="106666"/>
                  </a:cubicBezTo>
                  <a:cubicBezTo>
                    <a:pt x="113500" y="19259"/>
                    <a:pt x="113500" y="19259"/>
                    <a:pt x="113500" y="19259"/>
                  </a:cubicBezTo>
                  <a:cubicBezTo>
                    <a:pt x="109000" y="13333"/>
                    <a:pt x="109000" y="13333"/>
                    <a:pt x="109000" y="13333"/>
                  </a:cubicBezTo>
                  <a:cubicBezTo>
                    <a:pt x="108000" y="11851"/>
                    <a:pt x="107500" y="7407"/>
                    <a:pt x="108000" y="4444"/>
                  </a:cubicBezTo>
                  <a:cubicBezTo>
                    <a:pt x="108500" y="1481"/>
                    <a:pt x="110000" y="0"/>
                    <a:pt x="111000" y="1481"/>
                  </a:cubicBezTo>
                  <a:cubicBezTo>
                    <a:pt x="119000" y="13333"/>
                    <a:pt x="119000" y="13333"/>
                    <a:pt x="119000" y="13333"/>
                  </a:cubicBezTo>
                  <a:cubicBezTo>
                    <a:pt x="119500" y="14814"/>
                    <a:pt x="120000" y="16296"/>
                    <a:pt x="120000" y="17777"/>
                  </a:cubicBezTo>
                  <a:cubicBezTo>
                    <a:pt x="120000" y="20740"/>
                    <a:pt x="120000" y="23703"/>
                    <a:pt x="119000" y="23703"/>
                  </a:cubicBezTo>
                  <a:cubicBezTo>
                    <a:pt x="61000" y="120000"/>
                    <a:pt x="61000" y="120000"/>
                    <a:pt x="61000" y="120000"/>
                  </a:cubicBezTo>
                  <a:cubicBezTo>
                    <a:pt x="60500" y="120000"/>
                    <a:pt x="605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95" name="Google Shape;395;p80"/>
            <p:cNvSpPr/>
            <p:nvPr/>
          </p:nvSpPr>
          <p:spPr>
            <a:xfrm>
              <a:off x="2542525" y="5738819"/>
              <a:ext cx="765300" cy="257100"/>
            </a:xfrm>
            <a:custGeom>
              <a:avLst/>
              <a:gdLst/>
              <a:ahLst/>
              <a:cxnLst/>
              <a:rect l="l" t="t" r="r" b="b"/>
              <a:pathLst>
                <a:path w="120000" h="120000" extrusionOk="0">
                  <a:moveTo>
                    <a:pt x="60000" y="120000"/>
                  </a:moveTo>
                  <a:cubicBezTo>
                    <a:pt x="59500" y="120000"/>
                    <a:pt x="59500" y="120000"/>
                    <a:pt x="59000" y="120000"/>
                  </a:cubicBezTo>
                  <a:cubicBezTo>
                    <a:pt x="1000" y="23703"/>
                    <a:pt x="1000" y="23703"/>
                    <a:pt x="1000" y="23703"/>
                  </a:cubicBezTo>
                  <a:cubicBezTo>
                    <a:pt x="0" y="23703"/>
                    <a:pt x="0" y="20740"/>
                    <a:pt x="0" y="17777"/>
                  </a:cubicBezTo>
                  <a:cubicBezTo>
                    <a:pt x="0" y="16296"/>
                    <a:pt x="500" y="14814"/>
                    <a:pt x="1000" y="13333"/>
                  </a:cubicBezTo>
                  <a:cubicBezTo>
                    <a:pt x="9000" y="1481"/>
                    <a:pt x="9000" y="1481"/>
                    <a:pt x="9000" y="1481"/>
                  </a:cubicBezTo>
                  <a:cubicBezTo>
                    <a:pt x="10000" y="0"/>
                    <a:pt x="11500" y="1481"/>
                    <a:pt x="12000" y="4444"/>
                  </a:cubicBezTo>
                  <a:cubicBezTo>
                    <a:pt x="12500" y="7407"/>
                    <a:pt x="12000" y="11851"/>
                    <a:pt x="11000" y="13333"/>
                  </a:cubicBezTo>
                  <a:cubicBezTo>
                    <a:pt x="6500" y="19259"/>
                    <a:pt x="6500" y="19259"/>
                    <a:pt x="6500" y="19259"/>
                  </a:cubicBezTo>
                  <a:cubicBezTo>
                    <a:pt x="60000" y="106666"/>
                    <a:pt x="60000" y="106666"/>
                    <a:pt x="60000" y="106666"/>
                  </a:cubicBezTo>
                  <a:cubicBezTo>
                    <a:pt x="113500" y="19259"/>
                    <a:pt x="113500" y="19259"/>
                    <a:pt x="113500" y="19259"/>
                  </a:cubicBezTo>
                  <a:cubicBezTo>
                    <a:pt x="109000" y="13333"/>
                    <a:pt x="109000" y="13333"/>
                    <a:pt x="109000" y="13333"/>
                  </a:cubicBezTo>
                  <a:cubicBezTo>
                    <a:pt x="108000" y="11851"/>
                    <a:pt x="107500" y="7407"/>
                    <a:pt x="108000" y="4444"/>
                  </a:cubicBezTo>
                  <a:cubicBezTo>
                    <a:pt x="108500" y="1481"/>
                    <a:pt x="110000" y="0"/>
                    <a:pt x="111000" y="1481"/>
                  </a:cubicBezTo>
                  <a:cubicBezTo>
                    <a:pt x="119000" y="13333"/>
                    <a:pt x="119000" y="13333"/>
                    <a:pt x="119000" y="13333"/>
                  </a:cubicBezTo>
                  <a:cubicBezTo>
                    <a:pt x="119500" y="14814"/>
                    <a:pt x="120000" y="16296"/>
                    <a:pt x="120000" y="17777"/>
                  </a:cubicBezTo>
                  <a:cubicBezTo>
                    <a:pt x="120000" y="20740"/>
                    <a:pt x="120000" y="23703"/>
                    <a:pt x="119000" y="23703"/>
                  </a:cubicBezTo>
                  <a:cubicBezTo>
                    <a:pt x="61000" y="120000"/>
                    <a:pt x="61000" y="120000"/>
                    <a:pt x="61000" y="120000"/>
                  </a:cubicBezTo>
                  <a:cubicBezTo>
                    <a:pt x="60500" y="120000"/>
                    <a:pt x="605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396" name="Google Shape;396;p80"/>
          <p:cNvGrpSpPr/>
          <p:nvPr/>
        </p:nvGrpSpPr>
        <p:grpSpPr>
          <a:xfrm>
            <a:off x="4945544" y="3746082"/>
            <a:ext cx="519712" cy="384582"/>
            <a:chOff x="3692587" y="2316169"/>
            <a:chExt cx="1031789" cy="763513"/>
          </a:xfrm>
        </p:grpSpPr>
        <p:sp>
          <p:nvSpPr>
            <p:cNvPr id="397" name="Google Shape;397;p80"/>
            <p:cNvSpPr/>
            <p:nvPr/>
          </p:nvSpPr>
          <p:spPr>
            <a:xfrm>
              <a:off x="3960876" y="2822582"/>
              <a:ext cx="763500" cy="257100"/>
            </a:xfrm>
            <a:custGeom>
              <a:avLst/>
              <a:gdLst/>
              <a:ahLst/>
              <a:cxnLst/>
              <a:rect l="l" t="t" r="r" b="b"/>
              <a:pathLst>
                <a:path w="120000" h="120000" extrusionOk="0">
                  <a:moveTo>
                    <a:pt x="114000" y="120000"/>
                  </a:moveTo>
                  <a:cubicBezTo>
                    <a:pt x="6000" y="120000"/>
                    <a:pt x="6000" y="120000"/>
                    <a:pt x="6000" y="120000"/>
                  </a:cubicBezTo>
                  <a:cubicBezTo>
                    <a:pt x="2500" y="120000"/>
                    <a:pt x="0" y="112592"/>
                    <a:pt x="0" y="102222"/>
                  </a:cubicBezTo>
                  <a:cubicBezTo>
                    <a:pt x="0" y="78518"/>
                    <a:pt x="0" y="78518"/>
                    <a:pt x="0" y="78518"/>
                  </a:cubicBezTo>
                  <a:cubicBezTo>
                    <a:pt x="0" y="77037"/>
                    <a:pt x="500" y="74074"/>
                    <a:pt x="1000" y="72592"/>
                  </a:cubicBezTo>
                  <a:cubicBezTo>
                    <a:pt x="45000" y="1481"/>
                    <a:pt x="45000" y="1481"/>
                    <a:pt x="45000" y="1481"/>
                  </a:cubicBezTo>
                  <a:cubicBezTo>
                    <a:pt x="46000" y="0"/>
                    <a:pt x="47500" y="1481"/>
                    <a:pt x="48000" y="4444"/>
                  </a:cubicBezTo>
                  <a:cubicBezTo>
                    <a:pt x="48500" y="7407"/>
                    <a:pt x="48000" y="10370"/>
                    <a:pt x="47000" y="13333"/>
                  </a:cubicBezTo>
                  <a:cubicBezTo>
                    <a:pt x="4000" y="81481"/>
                    <a:pt x="4000" y="81481"/>
                    <a:pt x="4000" y="81481"/>
                  </a:cubicBezTo>
                  <a:cubicBezTo>
                    <a:pt x="4000" y="102222"/>
                    <a:pt x="4000" y="102222"/>
                    <a:pt x="4000" y="102222"/>
                  </a:cubicBezTo>
                  <a:cubicBezTo>
                    <a:pt x="4000" y="105185"/>
                    <a:pt x="5000" y="108148"/>
                    <a:pt x="6000" y="108148"/>
                  </a:cubicBezTo>
                  <a:cubicBezTo>
                    <a:pt x="114000" y="108148"/>
                    <a:pt x="114000" y="108148"/>
                    <a:pt x="114000" y="108148"/>
                  </a:cubicBezTo>
                  <a:cubicBezTo>
                    <a:pt x="115000" y="108148"/>
                    <a:pt x="116000" y="105185"/>
                    <a:pt x="116000" y="102222"/>
                  </a:cubicBezTo>
                  <a:cubicBezTo>
                    <a:pt x="116000" y="81481"/>
                    <a:pt x="116000" y="81481"/>
                    <a:pt x="116000" y="81481"/>
                  </a:cubicBezTo>
                  <a:cubicBezTo>
                    <a:pt x="73000" y="11851"/>
                    <a:pt x="73000" y="11851"/>
                    <a:pt x="73000" y="11851"/>
                  </a:cubicBezTo>
                  <a:cubicBezTo>
                    <a:pt x="72000" y="10370"/>
                    <a:pt x="72000" y="7407"/>
                    <a:pt x="72500" y="4444"/>
                  </a:cubicBezTo>
                  <a:cubicBezTo>
                    <a:pt x="73000" y="1481"/>
                    <a:pt x="74000" y="0"/>
                    <a:pt x="75000" y="1481"/>
                  </a:cubicBezTo>
                  <a:cubicBezTo>
                    <a:pt x="119000" y="72592"/>
                    <a:pt x="119000" y="72592"/>
                    <a:pt x="119000" y="72592"/>
                  </a:cubicBezTo>
                  <a:cubicBezTo>
                    <a:pt x="119500" y="74074"/>
                    <a:pt x="120000" y="77037"/>
                    <a:pt x="120000" y="78518"/>
                  </a:cubicBezTo>
                  <a:cubicBezTo>
                    <a:pt x="120000" y="102222"/>
                    <a:pt x="120000" y="102222"/>
                    <a:pt x="120000" y="102222"/>
                  </a:cubicBezTo>
                  <a:cubicBezTo>
                    <a:pt x="120000" y="112592"/>
                    <a:pt x="117500" y="120000"/>
                    <a:pt x="114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98" name="Google Shape;398;p80"/>
            <p:cNvSpPr/>
            <p:nvPr/>
          </p:nvSpPr>
          <p:spPr>
            <a:xfrm>
              <a:off x="4138678" y="2316169"/>
              <a:ext cx="408000" cy="538200"/>
            </a:xfrm>
            <a:custGeom>
              <a:avLst/>
              <a:gdLst/>
              <a:ahLst/>
              <a:cxnLst/>
              <a:rect l="l" t="t" r="r" b="b"/>
              <a:pathLst>
                <a:path w="120000" h="120000" extrusionOk="0">
                  <a:moveTo>
                    <a:pt x="86250" y="119289"/>
                  </a:moveTo>
                  <a:cubicBezTo>
                    <a:pt x="85312" y="119289"/>
                    <a:pt x="84375" y="118579"/>
                    <a:pt x="83437" y="117869"/>
                  </a:cubicBezTo>
                  <a:cubicBezTo>
                    <a:pt x="82500" y="116449"/>
                    <a:pt x="82500" y="115029"/>
                    <a:pt x="84375" y="114319"/>
                  </a:cubicBezTo>
                  <a:cubicBezTo>
                    <a:pt x="112500" y="101538"/>
                    <a:pt x="112500" y="68165"/>
                    <a:pt x="112500" y="67455"/>
                  </a:cubicBezTo>
                  <a:cubicBezTo>
                    <a:pt x="112500" y="35502"/>
                    <a:pt x="112500" y="35502"/>
                    <a:pt x="112500" y="35502"/>
                  </a:cubicBezTo>
                  <a:cubicBezTo>
                    <a:pt x="108750" y="17751"/>
                    <a:pt x="81562" y="5680"/>
                    <a:pt x="60000" y="5680"/>
                  </a:cubicBezTo>
                  <a:cubicBezTo>
                    <a:pt x="60000" y="5680"/>
                    <a:pt x="60000" y="5680"/>
                    <a:pt x="60000" y="5680"/>
                  </a:cubicBezTo>
                  <a:cubicBezTo>
                    <a:pt x="38437" y="5680"/>
                    <a:pt x="11250" y="17751"/>
                    <a:pt x="7500" y="35502"/>
                  </a:cubicBezTo>
                  <a:cubicBezTo>
                    <a:pt x="7500" y="67455"/>
                    <a:pt x="7500" y="67455"/>
                    <a:pt x="7500" y="67455"/>
                  </a:cubicBezTo>
                  <a:cubicBezTo>
                    <a:pt x="7500" y="68165"/>
                    <a:pt x="8437" y="100828"/>
                    <a:pt x="35625" y="114319"/>
                  </a:cubicBezTo>
                  <a:cubicBezTo>
                    <a:pt x="37500" y="115029"/>
                    <a:pt x="38437" y="116449"/>
                    <a:pt x="36562" y="117869"/>
                  </a:cubicBezTo>
                  <a:cubicBezTo>
                    <a:pt x="35625" y="119289"/>
                    <a:pt x="33750" y="120000"/>
                    <a:pt x="31875" y="118579"/>
                  </a:cubicBezTo>
                  <a:cubicBezTo>
                    <a:pt x="937" y="103668"/>
                    <a:pt x="0" y="68875"/>
                    <a:pt x="0" y="67455"/>
                  </a:cubicBezTo>
                  <a:cubicBezTo>
                    <a:pt x="0" y="35502"/>
                    <a:pt x="0" y="35502"/>
                    <a:pt x="0" y="35502"/>
                  </a:cubicBezTo>
                  <a:cubicBezTo>
                    <a:pt x="0" y="34792"/>
                    <a:pt x="0" y="34792"/>
                    <a:pt x="0" y="34792"/>
                  </a:cubicBezTo>
                  <a:cubicBezTo>
                    <a:pt x="3750" y="17751"/>
                    <a:pt x="29062" y="0"/>
                    <a:pt x="60000" y="0"/>
                  </a:cubicBezTo>
                  <a:cubicBezTo>
                    <a:pt x="60000" y="0"/>
                    <a:pt x="60000" y="0"/>
                    <a:pt x="60000" y="0"/>
                  </a:cubicBezTo>
                  <a:cubicBezTo>
                    <a:pt x="90937" y="0"/>
                    <a:pt x="116250" y="17751"/>
                    <a:pt x="120000" y="34792"/>
                  </a:cubicBezTo>
                  <a:cubicBezTo>
                    <a:pt x="120000" y="35502"/>
                    <a:pt x="120000" y="35502"/>
                    <a:pt x="120000" y="35502"/>
                  </a:cubicBezTo>
                  <a:cubicBezTo>
                    <a:pt x="120000" y="67455"/>
                    <a:pt x="120000" y="67455"/>
                    <a:pt x="120000" y="67455"/>
                  </a:cubicBezTo>
                  <a:cubicBezTo>
                    <a:pt x="120000" y="68875"/>
                    <a:pt x="120000" y="104378"/>
                    <a:pt x="88125" y="118579"/>
                  </a:cubicBezTo>
                  <a:cubicBezTo>
                    <a:pt x="88125" y="119289"/>
                    <a:pt x="87187" y="119289"/>
                    <a:pt x="86250" y="119289"/>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399" name="Google Shape;399;p80"/>
            <p:cNvSpPr/>
            <p:nvPr/>
          </p:nvSpPr>
          <p:spPr>
            <a:xfrm>
              <a:off x="3692587" y="2822582"/>
              <a:ext cx="306300" cy="257100"/>
            </a:xfrm>
            <a:custGeom>
              <a:avLst/>
              <a:gdLst/>
              <a:ahLst/>
              <a:cxnLst/>
              <a:rect l="l" t="t" r="r" b="b"/>
              <a:pathLst>
                <a:path w="120000" h="120000" extrusionOk="0">
                  <a:moveTo>
                    <a:pt x="80000" y="120000"/>
                  </a:moveTo>
                  <a:cubicBezTo>
                    <a:pt x="80000" y="120000"/>
                    <a:pt x="80000" y="120000"/>
                    <a:pt x="80000" y="120000"/>
                  </a:cubicBezTo>
                  <a:cubicBezTo>
                    <a:pt x="15000" y="120000"/>
                    <a:pt x="15000" y="120000"/>
                    <a:pt x="15000" y="120000"/>
                  </a:cubicBezTo>
                  <a:cubicBezTo>
                    <a:pt x="6250" y="120000"/>
                    <a:pt x="0" y="112592"/>
                    <a:pt x="0" y="102222"/>
                  </a:cubicBezTo>
                  <a:cubicBezTo>
                    <a:pt x="0" y="78518"/>
                    <a:pt x="0" y="78518"/>
                    <a:pt x="0" y="78518"/>
                  </a:cubicBezTo>
                  <a:cubicBezTo>
                    <a:pt x="0" y="77037"/>
                    <a:pt x="1250" y="74074"/>
                    <a:pt x="2500" y="72592"/>
                  </a:cubicBezTo>
                  <a:cubicBezTo>
                    <a:pt x="112500" y="1481"/>
                    <a:pt x="112500" y="1481"/>
                    <a:pt x="112500" y="1481"/>
                  </a:cubicBezTo>
                  <a:cubicBezTo>
                    <a:pt x="115000" y="0"/>
                    <a:pt x="117500" y="1481"/>
                    <a:pt x="118750" y="4444"/>
                  </a:cubicBezTo>
                  <a:cubicBezTo>
                    <a:pt x="120000" y="7407"/>
                    <a:pt x="120000" y="10370"/>
                    <a:pt x="117500" y="13333"/>
                  </a:cubicBezTo>
                  <a:cubicBezTo>
                    <a:pt x="10000" y="81481"/>
                    <a:pt x="10000" y="81481"/>
                    <a:pt x="10000" y="81481"/>
                  </a:cubicBezTo>
                  <a:cubicBezTo>
                    <a:pt x="10000" y="102222"/>
                    <a:pt x="10000" y="102222"/>
                    <a:pt x="10000" y="102222"/>
                  </a:cubicBezTo>
                  <a:cubicBezTo>
                    <a:pt x="10000" y="105185"/>
                    <a:pt x="12500" y="108148"/>
                    <a:pt x="15000" y="108148"/>
                  </a:cubicBezTo>
                  <a:cubicBezTo>
                    <a:pt x="80000" y="108148"/>
                    <a:pt x="80000" y="108148"/>
                    <a:pt x="80000" y="108148"/>
                  </a:cubicBezTo>
                  <a:cubicBezTo>
                    <a:pt x="82500" y="108148"/>
                    <a:pt x="85000" y="111111"/>
                    <a:pt x="85000" y="114074"/>
                  </a:cubicBezTo>
                  <a:cubicBezTo>
                    <a:pt x="85000" y="117037"/>
                    <a:pt x="82500" y="120000"/>
                    <a:pt x="8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00" name="Google Shape;400;p80"/>
            <p:cNvSpPr/>
            <p:nvPr/>
          </p:nvSpPr>
          <p:spPr>
            <a:xfrm>
              <a:off x="3870388" y="2316169"/>
              <a:ext cx="284100" cy="534900"/>
            </a:xfrm>
            <a:custGeom>
              <a:avLst/>
              <a:gdLst/>
              <a:ahLst/>
              <a:cxnLst/>
              <a:rect l="l" t="t" r="r" b="b"/>
              <a:pathLst>
                <a:path w="120000" h="120000" extrusionOk="0">
                  <a:moveTo>
                    <a:pt x="48539" y="120000"/>
                  </a:moveTo>
                  <a:cubicBezTo>
                    <a:pt x="47191" y="120000"/>
                    <a:pt x="45842" y="120000"/>
                    <a:pt x="45842" y="119285"/>
                  </a:cubicBezTo>
                  <a:cubicBezTo>
                    <a:pt x="0" y="104285"/>
                    <a:pt x="0" y="69285"/>
                    <a:pt x="0" y="67857"/>
                  </a:cubicBezTo>
                  <a:cubicBezTo>
                    <a:pt x="0" y="35714"/>
                    <a:pt x="0" y="35714"/>
                    <a:pt x="0" y="35714"/>
                  </a:cubicBezTo>
                  <a:cubicBezTo>
                    <a:pt x="0" y="35000"/>
                    <a:pt x="0" y="35000"/>
                    <a:pt x="0" y="35000"/>
                  </a:cubicBezTo>
                  <a:cubicBezTo>
                    <a:pt x="5393" y="17857"/>
                    <a:pt x="40449" y="0"/>
                    <a:pt x="86292" y="0"/>
                  </a:cubicBezTo>
                  <a:cubicBezTo>
                    <a:pt x="86292" y="0"/>
                    <a:pt x="86292" y="0"/>
                    <a:pt x="86292" y="0"/>
                  </a:cubicBezTo>
                  <a:cubicBezTo>
                    <a:pt x="95730" y="0"/>
                    <a:pt x="105168" y="714"/>
                    <a:pt x="114606" y="2857"/>
                  </a:cubicBezTo>
                  <a:cubicBezTo>
                    <a:pt x="118651" y="3571"/>
                    <a:pt x="120000" y="5000"/>
                    <a:pt x="118651" y="6428"/>
                  </a:cubicBezTo>
                  <a:cubicBezTo>
                    <a:pt x="117303" y="7857"/>
                    <a:pt x="114606" y="8571"/>
                    <a:pt x="111910" y="7857"/>
                  </a:cubicBezTo>
                  <a:cubicBezTo>
                    <a:pt x="103820" y="6428"/>
                    <a:pt x="94382" y="5714"/>
                    <a:pt x="86292" y="5714"/>
                  </a:cubicBezTo>
                  <a:cubicBezTo>
                    <a:pt x="86292" y="5714"/>
                    <a:pt x="86292" y="5714"/>
                    <a:pt x="86292" y="5714"/>
                  </a:cubicBezTo>
                  <a:cubicBezTo>
                    <a:pt x="55280" y="5714"/>
                    <a:pt x="16179" y="17857"/>
                    <a:pt x="10786" y="35714"/>
                  </a:cubicBezTo>
                  <a:cubicBezTo>
                    <a:pt x="10786" y="67857"/>
                    <a:pt x="10786" y="67857"/>
                    <a:pt x="10786" y="67857"/>
                  </a:cubicBezTo>
                  <a:cubicBezTo>
                    <a:pt x="10786" y="68571"/>
                    <a:pt x="10786" y="101428"/>
                    <a:pt x="51235" y="115000"/>
                  </a:cubicBezTo>
                  <a:cubicBezTo>
                    <a:pt x="53932" y="115714"/>
                    <a:pt x="53932" y="117142"/>
                    <a:pt x="52584" y="118571"/>
                  </a:cubicBezTo>
                  <a:cubicBezTo>
                    <a:pt x="51235" y="119285"/>
                    <a:pt x="49887" y="120000"/>
                    <a:pt x="48539"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98"/>
          <p:cNvSpPr txBox="1">
            <a:spLocks noGrp="1"/>
          </p:cNvSpPr>
          <p:nvPr>
            <p:ph type="ctrTitle"/>
          </p:nvPr>
        </p:nvSpPr>
        <p:spPr>
          <a:xfrm>
            <a:off x="411957" y="3971944"/>
            <a:ext cx="3480000" cy="415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a:t>Q&amp;A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7" name="Google Shape;927;p99"/>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500"/>
              <a:buFont typeface="Arial"/>
              <a:buNone/>
            </a:pPr>
            <a:r>
              <a:rPr lang="en-GB" sz="2800"/>
              <a:t>How to stay in touch</a:t>
            </a:r>
            <a:endParaRPr sz="2800"/>
          </a:p>
        </p:txBody>
      </p:sp>
      <p:pic>
        <p:nvPicPr>
          <p:cNvPr id="928" name="Google Shape;928;p99"/>
          <p:cNvPicPr preferRelativeResize="0">
            <a:picLocks noGrp="1"/>
          </p:cNvPicPr>
          <p:nvPr>
            <p:ph type="pic" idx="3"/>
          </p:nvPr>
        </p:nvPicPr>
        <p:blipFill rotWithShape="1">
          <a:blip r:embed="rId3">
            <a:alphaModFix/>
          </a:blip>
          <a:srcRect l="33409" t="-475" r="20124" b="16982"/>
          <a:stretch/>
        </p:blipFill>
        <p:spPr>
          <a:xfrm>
            <a:off x="440525" y="1165625"/>
            <a:ext cx="3333900" cy="3375600"/>
          </a:xfrm>
          <a:prstGeom prst="roundRect">
            <a:avLst>
              <a:gd name="adj" fmla="val 2558"/>
            </a:avLst>
          </a:prstGeom>
          <a:noFill/>
          <a:ln>
            <a:noFill/>
          </a:ln>
        </p:spPr>
      </p:pic>
      <p:sp>
        <p:nvSpPr>
          <p:cNvPr id="929" name="Google Shape;929;p99"/>
          <p:cNvSpPr txBox="1"/>
          <p:nvPr/>
        </p:nvSpPr>
        <p:spPr>
          <a:xfrm>
            <a:off x="4153647" y="2044443"/>
            <a:ext cx="4524000" cy="284700"/>
          </a:xfrm>
          <a:prstGeom prst="rect">
            <a:avLst/>
          </a:prstGeom>
          <a:noFill/>
          <a:ln>
            <a:noFill/>
          </a:ln>
        </p:spPr>
        <p:txBody>
          <a:bodyPr spcFirstLastPara="1" wrap="square" lIns="135000" tIns="34275" rIns="68575" bIns="34275" anchor="ctr" anchorCtr="0">
            <a:noAutofit/>
          </a:bodyPr>
          <a:lstStyle/>
          <a:p>
            <a:pPr lvl="0">
              <a:buClr>
                <a:schemeClr val="dk1"/>
              </a:buClr>
              <a:buSzPts val="1100"/>
            </a:pPr>
            <a:r>
              <a:rPr lang="en-GB" b="1" dirty="0">
                <a:solidFill>
                  <a:schemeClr val="dk1"/>
                </a:solidFill>
              </a:rPr>
              <a:t>Email:</a:t>
            </a:r>
            <a:br>
              <a:rPr lang="en-GB" b="1" dirty="0">
                <a:solidFill>
                  <a:schemeClr val="dk1"/>
                </a:solidFill>
              </a:rPr>
            </a:br>
            <a:r>
              <a:rPr lang="en-GB" dirty="0" err="1">
                <a:solidFill>
                  <a:schemeClr val="accent3"/>
                </a:solidFill>
                <a:hlinkClick r:id="rId4">
                  <a:extLst>
                    <a:ext uri="{A12FA001-AC4F-418D-AE19-62706E023703}">
                      <ahyp:hlinkClr xmlns:ahyp="http://schemas.microsoft.com/office/drawing/2018/hyperlinkcolor" val="tx"/>
                    </a:ext>
                  </a:extLst>
                </a:hlinkClick>
              </a:rPr>
              <a:t>xgov-SecureByDesign@dsit.gov.uk</a:t>
            </a:r>
            <a:endParaRPr dirty="0">
              <a:solidFill>
                <a:schemeClr val="accent3"/>
              </a:solidFill>
            </a:endParaRPr>
          </a:p>
        </p:txBody>
      </p:sp>
      <p:sp>
        <p:nvSpPr>
          <p:cNvPr id="930" name="Google Shape;930;p99"/>
          <p:cNvSpPr txBox="1"/>
          <p:nvPr/>
        </p:nvSpPr>
        <p:spPr>
          <a:xfrm>
            <a:off x="4153650" y="1454025"/>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Clr>
                <a:schemeClr val="dk1"/>
              </a:buClr>
              <a:buSzPts val="800"/>
              <a:buFont typeface="Arial"/>
              <a:buNone/>
            </a:pPr>
            <a:r>
              <a:rPr lang="en-GB" b="1">
                <a:solidFill>
                  <a:schemeClr val="dk1"/>
                </a:solidFill>
              </a:rPr>
              <a:t>Web:</a:t>
            </a:r>
            <a:r>
              <a:rPr lang="en-GB">
                <a:solidFill>
                  <a:schemeClr val="dk1"/>
                </a:solidFill>
              </a:rPr>
              <a:t> </a:t>
            </a:r>
            <a:r>
              <a:rPr lang="en-GB" u="sng">
                <a:solidFill>
                  <a:schemeClr val="hlink"/>
                </a:solidFill>
                <a:highlight>
                  <a:schemeClr val="lt1"/>
                </a:highlight>
                <a:hlinkClick r:id="rId5"/>
              </a:rPr>
              <a:t>security.gov.uk/policy-and-guidance/secure-by-design/</a:t>
            </a:r>
            <a:endParaRPr>
              <a:solidFill>
                <a:schemeClr val="dk1"/>
              </a:solidFill>
            </a:endParaRPr>
          </a:p>
        </p:txBody>
      </p:sp>
      <p:sp>
        <p:nvSpPr>
          <p:cNvPr id="931" name="Google Shape;931;p99"/>
          <p:cNvSpPr/>
          <p:nvPr/>
        </p:nvSpPr>
        <p:spPr>
          <a:xfrm flipH="1">
            <a:off x="440540" y="3260800"/>
            <a:ext cx="2869910" cy="1280578"/>
          </a:xfrm>
          <a:custGeom>
            <a:avLst/>
            <a:gdLst/>
            <a:ahLst/>
            <a:cxnLst/>
            <a:rect l="l" t="t" r="r" b="b"/>
            <a:pathLst>
              <a:path w="3826547" h="2040762" extrusionOk="0">
                <a:moveTo>
                  <a:pt x="3433307" y="0"/>
                </a:moveTo>
                <a:lnTo>
                  <a:pt x="163523" y="0"/>
                </a:lnTo>
                <a:cubicBezTo>
                  <a:pt x="73304" y="0"/>
                  <a:pt x="0" y="73169"/>
                  <a:pt x="0" y="163524"/>
                </a:cubicBezTo>
                <a:lnTo>
                  <a:pt x="0" y="1620461"/>
                </a:lnTo>
                <a:cubicBezTo>
                  <a:pt x="0" y="1710814"/>
                  <a:pt x="73304" y="1783983"/>
                  <a:pt x="163523" y="1783983"/>
                </a:cubicBezTo>
                <a:lnTo>
                  <a:pt x="2450693" y="1783983"/>
                </a:lnTo>
                <a:cubicBezTo>
                  <a:pt x="2541048" y="1783983"/>
                  <a:pt x="2614217" y="1857287"/>
                  <a:pt x="2614217" y="1947507"/>
                </a:cubicBezTo>
                <a:lnTo>
                  <a:pt x="2614217" y="2040762"/>
                </a:lnTo>
                <a:lnTo>
                  <a:pt x="3713088" y="2040762"/>
                </a:lnTo>
                <a:cubicBezTo>
                  <a:pt x="3775750" y="2040762"/>
                  <a:pt x="3826547" y="1989965"/>
                  <a:pt x="3826547" y="1927303"/>
                </a:cubicBezTo>
                <a:lnTo>
                  <a:pt x="3826547" y="1480432"/>
                </a:lnTo>
                <a:lnTo>
                  <a:pt x="3760353" y="1480432"/>
                </a:lnTo>
                <a:cubicBezTo>
                  <a:pt x="3670000" y="1480432"/>
                  <a:pt x="3596831" y="1407264"/>
                  <a:pt x="3596831" y="1316909"/>
                </a:cubicBezTo>
                <a:lnTo>
                  <a:pt x="3596831" y="163524"/>
                </a:lnTo>
                <a:cubicBezTo>
                  <a:pt x="3596831" y="73169"/>
                  <a:pt x="3523662" y="0"/>
                  <a:pt x="3433307" y="0"/>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32" name="Google Shape;932;p99"/>
          <p:cNvSpPr txBox="1"/>
          <p:nvPr/>
        </p:nvSpPr>
        <p:spPr>
          <a:xfrm>
            <a:off x="719838" y="3315125"/>
            <a:ext cx="2540100" cy="1015200"/>
          </a:xfrm>
          <a:prstGeom prst="rect">
            <a:avLst/>
          </a:prstGeom>
          <a:noFill/>
          <a:ln>
            <a:noFill/>
          </a:ln>
        </p:spPr>
        <p:txBody>
          <a:bodyPr spcFirstLastPara="1" wrap="square" lIns="68575" tIns="34275" rIns="68575" bIns="34275" anchor="ctr" anchorCtr="0">
            <a:noAutofit/>
          </a:bodyPr>
          <a:lstStyle/>
          <a:p>
            <a:pPr lvl="0"/>
            <a:r>
              <a:rPr lang="en-GB" sz="1200" dirty="0">
                <a:solidFill>
                  <a:schemeClr val="lt1"/>
                </a:solidFill>
              </a:rPr>
              <a:t>DSIT’s cross-government Secure by Design team has experts who can support organisations transitioning to Secure by Design.</a:t>
            </a:r>
            <a:endParaRPr sz="1200" dirty="0"/>
          </a:p>
        </p:txBody>
      </p:sp>
      <p:sp>
        <p:nvSpPr>
          <p:cNvPr id="933" name="Google Shape;933;p99"/>
          <p:cNvSpPr txBox="1"/>
          <p:nvPr/>
        </p:nvSpPr>
        <p:spPr>
          <a:xfrm>
            <a:off x="4153647" y="2615693"/>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b="1">
                <a:solidFill>
                  <a:schemeClr val="dk1"/>
                </a:solidFill>
              </a:rPr>
              <a:t>Blog</a:t>
            </a:r>
            <a:r>
              <a:rPr lang="en-GB">
                <a:solidFill>
                  <a:schemeClr val="dk1"/>
                </a:solidFill>
              </a:rPr>
              <a:t>:</a:t>
            </a:r>
            <a:br>
              <a:rPr lang="en-GB">
                <a:solidFill>
                  <a:schemeClr val="dk1"/>
                </a:solidFill>
              </a:rPr>
            </a:br>
            <a:r>
              <a:rPr lang="en-GB" u="sng">
                <a:solidFill>
                  <a:schemeClr val="accent3"/>
                </a:solidFill>
                <a:hlinkClick r:id="rId6">
                  <a:extLst>
                    <a:ext uri="{A12FA001-AC4F-418D-AE19-62706E023703}">
                      <ahyp:hlinkClr xmlns:ahyp="http://schemas.microsoft.com/office/drawing/2018/hyperlinkcolor" val="tx"/>
                    </a:ext>
                  </a:extLst>
                </a:hlinkClick>
              </a:rPr>
              <a:t>cddo.blog.gov.uk/category/cyber-security/</a:t>
            </a:r>
            <a:endParaRPr>
              <a:highlight>
                <a:srgbClr val="FFFFFF"/>
              </a:highlight>
            </a:endParaRPr>
          </a:p>
        </p:txBody>
      </p:sp>
      <p:sp>
        <p:nvSpPr>
          <p:cNvPr id="934" name="Google Shape;934;p99"/>
          <p:cNvSpPr txBox="1"/>
          <p:nvPr/>
        </p:nvSpPr>
        <p:spPr>
          <a:xfrm>
            <a:off x="4153647" y="3206118"/>
            <a:ext cx="4524000" cy="2847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Clr>
                <a:schemeClr val="dk1"/>
              </a:buClr>
              <a:buSzPts val="1100"/>
              <a:buFont typeface="Arial"/>
              <a:buNone/>
            </a:pPr>
            <a:r>
              <a:rPr lang="en-GB" b="1" dirty="0">
                <a:solidFill>
                  <a:schemeClr val="dk1"/>
                </a:solidFill>
              </a:rPr>
              <a:t>Secure by Design newsletter:</a:t>
            </a:r>
            <a:br>
              <a:rPr lang="en-GB" b="1" dirty="0">
                <a:solidFill>
                  <a:schemeClr val="dk1"/>
                </a:solidFill>
              </a:rPr>
            </a:br>
            <a:r>
              <a:rPr lang="en-GB" u="sng" dirty="0">
                <a:solidFill>
                  <a:schemeClr val="accent3"/>
                </a:solidFill>
                <a:hlinkClick r:id="rId7">
                  <a:extLst>
                    <a:ext uri="{A12FA001-AC4F-418D-AE19-62706E023703}">
                      <ahyp:hlinkClr xmlns:ahyp="http://schemas.microsoft.com/office/drawing/2018/hyperlinkcolor" val="tx"/>
                    </a:ext>
                  </a:extLst>
                </a:hlinkClick>
              </a:rPr>
              <a:t>Sign up</a:t>
            </a:r>
            <a:endParaRPr dirty="0">
              <a:highlight>
                <a:srgbClr val="FFFFFF"/>
              </a:highlight>
            </a:endParaRPr>
          </a:p>
        </p:txBody>
      </p:sp>
      <p:sp>
        <p:nvSpPr>
          <p:cNvPr id="935" name="Google Shape;935;p99"/>
          <p:cNvSpPr/>
          <p:nvPr/>
        </p:nvSpPr>
        <p:spPr>
          <a:xfrm>
            <a:off x="3539289" y="1369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36" name="Google Shape;936;p99"/>
          <p:cNvSpPr/>
          <p:nvPr/>
        </p:nvSpPr>
        <p:spPr>
          <a:xfrm>
            <a:off x="3539289" y="195970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37" name="Google Shape;937;p99"/>
          <p:cNvSpPr/>
          <p:nvPr/>
        </p:nvSpPr>
        <p:spPr>
          <a:xfrm>
            <a:off x="3539289" y="255014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38" name="Google Shape;938;p99"/>
          <p:cNvSpPr/>
          <p:nvPr/>
        </p:nvSpPr>
        <p:spPr>
          <a:xfrm>
            <a:off x="3539251" y="314055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939" name="Google Shape;939;p99"/>
          <p:cNvSpPr/>
          <p:nvPr/>
        </p:nvSpPr>
        <p:spPr>
          <a:xfrm>
            <a:off x="3539251" y="373099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pic>
        <p:nvPicPr>
          <p:cNvPr id="940" name="Google Shape;940;p99"/>
          <p:cNvPicPr preferRelativeResize="0"/>
          <p:nvPr/>
        </p:nvPicPr>
        <p:blipFill rotWithShape="1">
          <a:blip r:embed="rId8">
            <a:alphaModFix/>
          </a:blip>
          <a:srcRect t="45456" b="3720"/>
          <a:stretch/>
        </p:blipFill>
        <p:spPr>
          <a:xfrm>
            <a:off x="-2" y="4728600"/>
            <a:ext cx="9140707" cy="414900"/>
          </a:xfrm>
          <a:prstGeom prst="rect">
            <a:avLst/>
          </a:prstGeom>
          <a:noFill/>
          <a:ln>
            <a:noFill/>
          </a:ln>
        </p:spPr>
      </p:pic>
      <p:grpSp>
        <p:nvGrpSpPr>
          <p:cNvPr id="941" name="Google Shape;941;p99"/>
          <p:cNvGrpSpPr/>
          <p:nvPr/>
        </p:nvGrpSpPr>
        <p:grpSpPr>
          <a:xfrm>
            <a:off x="3633963" y="1501348"/>
            <a:ext cx="264870" cy="215962"/>
            <a:chOff x="5221361" y="3792545"/>
            <a:chExt cx="765300" cy="623988"/>
          </a:xfrm>
        </p:grpSpPr>
        <p:sp>
          <p:nvSpPr>
            <p:cNvPr id="942" name="Google Shape;942;p99"/>
            <p:cNvSpPr/>
            <p:nvPr/>
          </p:nvSpPr>
          <p:spPr>
            <a:xfrm>
              <a:off x="5221361" y="3792545"/>
              <a:ext cx="765300" cy="482700"/>
            </a:xfrm>
            <a:custGeom>
              <a:avLst/>
              <a:gdLst/>
              <a:ahLst/>
              <a:cxnLst/>
              <a:rect l="l" t="t" r="r" b="b"/>
              <a:pathLst>
                <a:path w="120000" h="120000" extrusionOk="0">
                  <a:moveTo>
                    <a:pt x="114000" y="120000"/>
                  </a:moveTo>
                  <a:cubicBezTo>
                    <a:pt x="6000" y="120000"/>
                    <a:pt x="6000" y="120000"/>
                    <a:pt x="6000" y="120000"/>
                  </a:cubicBezTo>
                  <a:cubicBezTo>
                    <a:pt x="2500" y="120000"/>
                    <a:pt x="0" y="116052"/>
                    <a:pt x="0" y="110526"/>
                  </a:cubicBezTo>
                  <a:cubicBezTo>
                    <a:pt x="0" y="9473"/>
                    <a:pt x="0" y="9473"/>
                    <a:pt x="0" y="9473"/>
                  </a:cubicBezTo>
                  <a:cubicBezTo>
                    <a:pt x="0" y="3947"/>
                    <a:pt x="2500" y="0"/>
                    <a:pt x="6000" y="0"/>
                  </a:cubicBezTo>
                  <a:cubicBezTo>
                    <a:pt x="114000" y="0"/>
                    <a:pt x="114000" y="0"/>
                    <a:pt x="114000" y="0"/>
                  </a:cubicBezTo>
                  <a:cubicBezTo>
                    <a:pt x="117500" y="0"/>
                    <a:pt x="120000" y="3947"/>
                    <a:pt x="120000" y="9473"/>
                  </a:cubicBezTo>
                  <a:cubicBezTo>
                    <a:pt x="120000" y="110526"/>
                    <a:pt x="120000" y="110526"/>
                    <a:pt x="120000" y="110526"/>
                  </a:cubicBezTo>
                  <a:cubicBezTo>
                    <a:pt x="120000" y="116052"/>
                    <a:pt x="117500" y="120000"/>
                    <a:pt x="114000" y="120000"/>
                  </a:cubicBezTo>
                  <a:close/>
                  <a:moveTo>
                    <a:pt x="6000" y="6315"/>
                  </a:moveTo>
                  <a:cubicBezTo>
                    <a:pt x="5000" y="6315"/>
                    <a:pt x="4000" y="7894"/>
                    <a:pt x="4000" y="9473"/>
                  </a:cubicBezTo>
                  <a:cubicBezTo>
                    <a:pt x="4000" y="110526"/>
                    <a:pt x="4000" y="110526"/>
                    <a:pt x="4000" y="110526"/>
                  </a:cubicBezTo>
                  <a:cubicBezTo>
                    <a:pt x="4000" y="112105"/>
                    <a:pt x="5000" y="113684"/>
                    <a:pt x="6000" y="113684"/>
                  </a:cubicBezTo>
                  <a:cubicBezTo>
                    <a:pt x="114000" y="113684"/>
                    <a:pt x="114000" y="113684"/>
                    <a:pt x="114000" y="113684"/>
                  </a:cubicBezTo>
                  <a:cubicBezTo>
                    <a:pt x="115000" y="113684"/>
                    <a:pt x="116000" y="112105"/>
                    <a:pt x="116000" y="110526"/>
                  </a:cubicBezTo>
                  <a:cubicBezTo>
                    <a:pt x="116000" y="9473"/>
                    <a:pt x="116000" y="9473"/>
                    <a:pt x="116000" y="9473"/>
                  </a:cubicBezTo>
                  <a:cubicBezTo>
                    <a:pt x="116000" y="7894"/>
                    <a:pt x="115000" y="6315"/>
                    <a:pt x="114000" y="6315"/>
                  </a:cubicBezTo>
                  <a:lnTo>
                    <a:pt x="6000" y="631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43" name="Google Shape;943;p99"/>
            <p:cNvSpPr/>
            <p:nvPr/>
          </p:nvSpPr>
          <p:spPr>
            <a:xfrm>
              <a:off x="5591251" y="4256096"/>
              <a:ext cx="25500" cy="150900"/>
            </a:xfrm>
            <a:custGeom>
              <a:avLst/>
              <a:gdLst/>
              <a:ahLst/>
              <a:cxnLst/>
              <a:rect l="l" t="t" r="r" b="b"/>
              <a:pathLst>
                <a:path w="120000" h="120000" extrusionOk="0">
                  <a:moveTo>
                    <a:pt x="60000" y="120000"/>
                  </a:moveTo>
                  <a:cubicBezTo>
                    <a:pt x="30000" y="120000"/>
                    <a:pt x="0" y="114893"/>
                    <a:pt x="0" y="109787"/>
                  </a:cubicBezTo>
                  <a:cubicBezTo>
                    <a:pt x="0" y="10212"/>
                    <a:pt x="0" y="10212"/>
                    <a:pt x="0" y="10212"/>
                  </a:cubicBezTo>
                  <a:cubicBezTo>
                    <a:pt x="0" y="5106"/>
                    <a:pt x="30000" y="0"/>
                    <a:pt x="60000" y="0"/>
                  </a:cubicBezTo>
                  <a:cubicBezTo>
                    <a:pt x="90000" y="0"/>
                    <a:pt x="120000" y="5106"/>
                    <a:pt x="120000" y="10212"/>
                  </a:cubicBezTo>
                  <a:cubicBezTo>
                    <a:pt x="120000" y="109787"/>
                    <a:pt x="120000" y="109787"/>
                    <a:pt x="120000" y="109787"/>
                  </a:cubicBezTo>
                  <a:cubicBezTo>
                    <a:pt x="120000" y="114893"/>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44" name="Google Shape;944;p99"/>
            <p:cNvSpPr/>
            <p:nvPr/>
          </p:nvSpPr>
          <p:spPr>
            <a:xfrm>
              <a:off x="5438850" y="4391033"/>
              <a:ext cx="331800" cy="25500"/>
            </a:xfrm>
            <a:custGeom>
              <a:avLst/>
              <a:gdLst/>
              <a:ahLst/>
              <a:cxnLst/>
              <a:rect l="l" t="t" r="r" b="b"/>
              <a:pathLst>
                <a:path w="120000" h="120000" extrusionOk="0">
                  <a:moveTo>
                    <a:pt x="115384" y="120000"/>
                  </a:moveTo>
                  <a:cubicBezTo>
                    <a:pt x="4615" y="120000"/>
                    <a:pt x="4615" y="120000"/>
                    <a:pt x="4615" y="120000"/>
                  </a:cubicBezTo>
                  <a:cubicBezTo>
                    <a:pt x="2307" y="120000"/>
                    <a:pt x="0" y="90000"/>
                    <a:pt x="0" y="60000"/>
                  </a:cubicBezTo>
                  <a:cubicBezTo>
                    <a:pt x="0" y="30000"/>
                    <a:pt x="2307" y="0"/>
                    <a:pt x="4615" y="0"/>
                  </a:cubicBezTo>
                  <a:cubicBezTo>
                    <a:pt x="115384" y="0"/>
                    <a:pt x="115384" y="0"/>
                    <a:pt x="115384" y="0"/>
                  </a:cubicBezTo>
                  <a:cubicBezTo>
                    <a:pt x="117692" y="0"/>
                    <a:pt x="120000" y="30000"/>
                    <a:pt x="120000" y="60000"/>
                  </a:cubicBezTo>
                  <a:cubicBezTo>
                    <a:pt x="120000" y="90000"/>
                    <a:pt x="117692" y="120000"/>
                    <a:pt x="115384"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945" name="Google Shape;945;p99"/>
          <p:cNvGrpSpPr/>
          <p:nvPr/>
        </p:nvGrpSpPr>
        <p:grpSpPr>
          <a:xfrm>
            <a:off x="3633923" y="2098624"/>
            <a:ext cx="264870" cy="176356"/>
            <a:chOff x="2178048" y="6756401"/>
            <a:chExt cx="765300" cy="509700"/>
          </a:xfrm>
        </p:grpSpPr>
        <p:sp>
          <p:nvSpPr>
            <p:cNvPr id="946" name="Google Shape;946;p99"/>
            <p:cNvSpPr/>
            <p:nvPr/>
          </p:nvSpPr>
          <p:spPr>
            <a:xfrm>
              <a:off x="2178048" y="6756401"/>
              <a:ext cx="765300" cy="509700"/>
            </a:xfrm>
            <a:custGeom>
              <a:avLst/>
              <a:gdLst/>
              <a:ahLst/>
              <a:cxnLst/>
              <a:rect l="l" t="t" r="r" b="b"/>
              <a:pathLst>
                <a:path w="120000" h="120000" extrusionOk="0">
                  <a:moveTo>
                    <a:pt x="110500" y="120000"/>
                  </a:moveTo>
                  <a:cubicBezTo>
                    <a:pt x="9500" y="120000"/>
                    <a:pt x="9500" y="120000"/>
                    <a:pt x="9500" y="120000"/>
                  </a:cubicBezTo>
                  <a:cubicBezTo>
                    <a:pt x="4500" y="120000"/>
                    <a:pt x="0" y="113250"/>
                    <a:pt x="0" y="105750"/>
                  </a:cubicBezTo>
                  <a:cubicBezTo>
                    <a:pt x="0" y="14250"/>
                    <a:pt x="0" y="14250"/>
                    <a:pt x="0" y="14250"/>
                  </a:cubicBezTo>
                  <a:cubicBezTo>
                    <a:pt x="0" y="6750"/>
                    <a:pt x="4500" y="0"/>
                    <a:pt x="9500" y="0"/>
                  </a:cubicBezTo>
                  <a:cubicBezTo>
                    <a:pt x="110500" y="0"/>
                    <a:pt x="110500" y="0"/>
                    <a:pt x="110500" y="0"/>
                  </a:cubicBezTo>
                  <a:cubicBezTo>
                    <a:pt x="115500" y="0"/>
                    <a:pt x="120000" y="6750"/>
                    <a:pt x="120000" y="14250"/>
                  </a:cubicBezTo>
                  <a:cubicBezTo>
                    <a:pt x="120000" y="105750"/>
                    <a:pt x="120000" y="105750"/>
                    <a:pt x="120000" y="105750"/>
                  </a:cubicBezTo>
                  <a:cubicBezTo>
                    <a:pt x="120000" y="113250"/>
                    <a:pt x="115500" y="120000"/>
                    <a:pt x="110500" y="120000"/>
                  </a:cubicBezTo>
                  <a:close/>
                  <a:moveTo>
                    <a:pt x="9500" y="6000"/>
                  </a:moveTo>
                  <a:cubicBezTo>
                    <a:pt x="6500" y="6000"/>
                    <a:pt x="4000" y="9750"/>
                    <a:pt x="4000" y="14250"/>
                  </a:cubicBezTo>
                  <a:cubicBezTo>
                    <a:pt x="4000" y="105750"/>
                    <a:pt x="4000" y="105750"/>
                    <a:pt x="4000" y="105750"/>
                  </a:cubicBezTo>
                  <a:cubicBezTo>
                    <a:pt x="4000" y="110250"/>
                    <a:pt x="6500" y="114000"/>
                    <a:pt x="9500" y="114000"/>
                  </a:cubicBezTo>
                  <a:cubicBezTo>
                    <a:pt x="110500" y="114000"/>
                    <a:pt x="110500" y="114000"/>
                    <a:pt x="110500" y="114000"/>
                  </a:cubicBezTo>
                  <a:cubicBezTo>
                    <a:pt x="113500" y="114000"/>
                    <a:pt x="116000" y="110250"/>
                    <a:pt x="116000" y="105750"/>
                  </a:cubicBezTo>
                  <a:cubicBezTo>
                    <a:pt x="116000" y="14250"/>
                    <a:pt x="116000" y="14250"/>
                    <a:pt x="116000" y="14250"/>
                  </a:cubicBezTo>
                  <a:cubicBezTo>
                    <a:pt x="116000" y="9750"/>
                    <a:pt x="113500" y="6000"/>
                    <a:pt x="110500" y="6000"/>
                  </a:cubicBezTo>
                  <a:lnTo>
                    <a:pt x="9500" y="6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47" name="Google Shape;947;p99"/>
            <p:cNvSpPr/>
            <p:nvPr/>
          </p:nvSpPr>
          <p:spPr>
            <a:xfrm>
              <a:off x="2187573" y="6778626"/>
              <a:ext cx="746100" cy="309600"/>
            </a:xfrm>
            <a:custGeom>
              <a:avLst/>
              <a:gdLst/>
              <a:ahLst/>
              <a:cxnLst/>
              <a:rect l="l" t="t" r="r" b="b"/>
              <a:pathLst>
                <a:path w="120000" h="120000" extrusionOk="0">
                  <a:moveTo>
                    <a:pt x="60000" y="120000"/>
                  </a:moveTo>
                  <a:cubicBezTo>
                    <a:pt x="59487" y="120000"/>
                    <a:pt x="58974" y="120000"/>
                    <a:pt x="58974" y="118762"/>
                  </a:cubicBezTo>
                  <a:cubicBezTo>
                    <a:pt x="1025" y="8659"/>
                    <a:pt x="1025" y="8659"/>
                    <a:pt x="1025" y="8659"/>
                  </a:cubicBezTo>
                  <a:cubicBezTo>
                    <a:pt x="512" y="7422"/>
                    <a:pt x="0" y="3711"/>
                    <a:pt x="1025" y="2474"/>
                  </a:cubicBezTo>
                  <a:cubicBezTo>
                    <a:pt x="1538" y="0"/>
                    <a:pt x="2564" y="0"/>
                    <a:pt x="3589" y="1237"/>
                  </a:cubicBezTo>
                  <a:cubicBezTo>
                    <a:pt x="60000" y="108865"/>
                    <a:pt x="60000" y="108865"/>
                    <a:pt x="60000" y="108865"/>
                  </a:cubicBezTo>
                  <a:cubicBezTo>
                    <a:pt x="116410" y="1237"/>
                    <a:pt x="116410" y="1237"/>
                    <a:pt x="116410" y="1237"/>
                  </a:cubicBezTo>
                  <a:cubicBezTo>
                    <a:pt x="117435" y="0"/>
                    <a:pt x="118461" y="0"/>
                    <a:pt x="118974" y="2474"/>
                  </a:cubicBezTo>
                  <a:cubicBezTo>
                    <a:pt x="120000" y="3711"/>
                    <a:pt x="119487" y="7422"/>
                    <a:pt x="118974" y="8659"/>
                  </a:cubicBezTo>
                  <a:cubicBezTo>
                    <a:pt x="61025" y="118762"/>
                    <a:pt x="61025" y="118762"/>
                    <a:pt x="61025" y="118762"/>
                  </a:cubicBezTo>
                  <a:cubicBezTo>
                    <a:pt x="61025" y="120000"/>
                    <a:pt x="60512"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948" name="Google Shape;948;p99"/>
          <p:cNvGrpSpPr/>
          <p:nvPr/>
        </p:nvGrpSpPr>
        <p:grpSpPr>
          <a:xfrm>
            <a:off x="3633984" y="2654137"/>
            <a:ext cx="264840" cy="246191"/>
            <a:chOff x="3944289" y="-314322"/>
            <a:chExt cx="765213" cy="711125"/>
          </a:xfrm>
        </p:grpSpPr>
        <p:sp>
          <p:nvSpPr>
            <p:cNvPr id="949" name="Google Shape;949;p99"/>
            <p:cNvSpPr/>
            <p:nvPr/>
          </p:nvSpPr>
          <p:spPr>
            <a:xfrm>
              <a:off x="3944289" y="-314322"/>
              <a:ext cx="612900" cy="584100"/>
            </a:xfrm>
            <a:custGeom>
              <a:avLst/>
              <a:gdLst/>
              <a:ahLst/>
              <a:cxnLst/>
              <a:rect l="l" t="t" r="r" b="b"/>
              <a:pathLst>
                <a:path w="120000" h="120000" extrusionOk="0">
                  <a:moveTo>
                    <a:pt x="12500" y="120000"/>
                  </a:moveTo>
                  <a:cubicBezTo>
                    <a:pt x="11250" y="120000"/>
                    <a:pt x="10625" y="119347"/>
                    <a:pt x="10000" y="118695"/>
                  </a:cubicBezTo>
                  <a:cubicBezTo>
                    <a:pt x="10000" y="117391"/>
                    <a:pt x="10000" y="116086"/>
                    <a:pt x="10625" y="115434"/>
                  </a:cubicBezTo>
                  <a:cubicBezTo>
                    <a:pt x="10625" y="115434"/>
                    <a:pt x="20625" y="105000"/>
                    <a:pt x="22500" y="90000"/>
                  </a:cubicBezTo>
                  <a:cubicBezTo>
                    <a:pt x="7500" y="80869"/>
                    <a:pt x="0" y="67173"/>
                    <a:pt x="0" y="50869"/>
                  </a:cubicBezTo>
                  <a:cubicBezTo>
                    <a:pt x="0" y="22826"/>
                    <a:pt x="26875" y="0"/>
                    <a:pt x="60000" y="0"/>
                  </a:cubicBezTo>
                  <a:cubicBezTo>
                    <a:pt x="93125" y="0"/>
                    <a:pt x="120000" y="22826"/>
                    <a:pt x="120000" y="50869"/>
                  </a:cubicBezTo>
                  <a:cubicBezTo>
                    <a:pt x="120000" y="78913"/>
                    <a:pt x="93125" y="101739"/>
                    <a:pt x="60000" y="101739"/>
                  </a:cubicBezTo>
                  <a:cubicBezTo>
                    <a:pt x="60000" y="101739"/>
                    <a:pt x="60000" y="101739"/>
                    <a:pt x="60000" y="101739"/>
                  </a:cubicBezTo>
                  <a:cubicBezTo>
                    <a:pt x="48125" y="101739"/>
                    <a:pt x="48125" y="101739"/>
                    <a:pt x="48125" y="101739"/>
                  </a:cubicBezTo>
                  <a:cubicBezTo>
                    <a:pt x="35625" y="118043"/>
                    <a:pt x="13750" y="120000"/>
                    <a:pt x="12500" y="120000"/>
                  </a:cubicBezTo>
                  <a:cubicBezTo>
                    <a:pt x="12500" y="120000"/>
                    <a:pt x="12500" y="120000"/>
                    <a:pt x="12500" y="120000"/>
                  </a:cubicBezTo>
                  <a:close/>
                  <a:moveTo>
                    <a:pt x="60000" y="5217"/>
                  </a:moveTo>
                  <a:cubicBezTo>
                    <a:pt x="29375" y="5217"/>
                    <a:pt x="5000" y="25434"/>
                    <a:pt x="5000" y="50869"/>
                  </a:cubicBezTo>
                  <a:cubicBezTo>
                    <a:pt x="5000" y="65869"/>
                    <a:pt x="12500" y="77608"/>
                    <a:pt x="26250" y="86739"/>
                  </a:cubicBezTo>
                  <a:cubicBezTo>
                    <a:pt x="26875" y="86739"/>
                    <a:pt x="27500" y="88043"/>
                    <a:pt x="27500" y="88695"/>
                  </a:cubicBezTo>
                  <a:cubicBezTo>
                    <a:pt x="26875" y="99782"/>
                    <a:pt x="22500" y="108260"/>
                    <a:pt x="18750" y="113478"/>
                  </a:cubicBezTo>
                  <a:cubicBezTo>
                    <a:pt x="25625" y="112173"/>
                    <a:pt x="37500" y="107608"/>
                    <a:pt x="45000" y="97826"/>
                  </a:cubicBezTo>
                  <a:cubicBezTo>
                    <a:pt x="45625" y="97173"/>
                    <a:pt x="46250" y="96521"/>
                    <a:pt x="47500" y="96521"/>
                  </a:cubicBezTo>
                  <a:cubicBezTo>
                    <a:pt x="60000" y="96521"/>
                    <a:pt x="60000" y="96521"/>
                    <a:pt x="60000" y="96521"/>
                  </a:cubicBezTo>
                  <a:cubicBezTo>
                    <a:pt x="90625" y="96521"/>
                    <a:pt x="115000" y="76304"/>
                    <a:pt x="115000" y="50869"/>
                  </a:cubicBezTo>
                  <a:cubicBezTo>
                    <a:pt x="115000" y="25434"/>
                    <a:pt x="90625" y="5217"/>
                    <a:pt x="60000" y="521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50" name="Google Shape;950;p99"/>
            <p:cNvSpPr/>
            <p:nvPr/>
          </p:nvSpPr>
          <p:spPr>
            <a:xfrm>
              <a:off x="4209402" y="-88897"/>
              <a:ext cx="500100" cy="485700"/>
            </a:xfrm>
            <a:custGeom>
              <a:avLst/>
              <a:gdLst/>
              <a:ahLst/>
              <a:cxnLst/>
              <a:rect l="l" t="t" r="r" b="b"/>
              <a:pathLst>
                <a:path w="120000" h="120000" extrusionOk="0">
                  <a:moveTo>
                    <a:pt x="104713" y="120000"/>
                  </a:moveTo>
                  <a:cubicBezTo>
                    <a:pt x="104713" y="120000"/>
                    <a:pt x="104713" y="120000"/>
                    <a:pt x="104713" y="120000"/>
                  </a:cubicBezTo>
                  <a:cubicBezTo>
                    <a:pt x="103184" y="120000"/>
                    <a:pt x="76433" y="117647"/>
                    <a:pt x="61146" y="98039"/>
                  </a:cubicBezTo>
                  <a:cubicBezTo>
                    <a:pt x="46624" y="98039"/>
                    <a:pt x="46624" y="98039"/>
                    <a:pt x="46624" y="98039"/>
                  </a:cubicBezTo>
                  <a:cubicBezTo>
                    <a:pt x="46624" y="98039"/>
                    <a:pt x="46624" y="98039"/>
                    <a:pt x="46624" y="98039"/>
                  </a:cubicBezTo>
                  <a:cubicBezTo>
                    <a:pt x="28280" y="98039"/>
                    <a:pt x="12993" y="93333"/>
                    <a:pt x="2292" y="84705"/>
                  </a:cubicBezTo>
                  <a:cubicBezTo>
                    <a:pt x="764" y="83921"/>
                    <a:pt x="0" y="81568"/>
                    <a:pt x="1528" y="80784"/>
                  </a:cubicBezTo>
                  <a:cubicBezTo>
                    <a:pt x="2292" y="79215"/>
                    <a:pt x="4585" y="78431"/>
                    <a:pt x="5350" y="80000"/>
                  </a:cubicBezTo>
                  <a:cubicBezTo>
                    <a:pt x="16050" y="87843"/>
                    <a:pt x="29808" y="91764"/>
                    <a:pt x="46624" y="91764"/>
                  </a:cubicBezTo>
                  <a:cubicBezTo>
                    <a:pt x="61910" y="91764"/>
                    <a:pt x="61910" y="91764"/>
                    <a:pt x="61910" y="91764"/>
                  </a:cubicBezTo>
                  <a:cubicBezTo>
                    <a:pt x="63439" y="91764"/>
                    <a:pt x="64203" y="92549"/>
                    <a:pt x="64968" y="93333"/>
                  </a:cubicBezTo>
                  <a:cubicBezTo>
                    <a:pt x="74140" y="105098"/>
                    <a:pt x="88662" y="110588"/>
                    <a:pt x="97070" y="112156"/>
                  </a:cubicBezTo>
                  <a:cubicBezTo>
                    <a:pt x="92484" y="105882"/>
                    <a:pt x="87133" y="95686"/>
                    <a:pt x="86369" y="82352"/>
                  </a:cubicBezTo>
                  <a:cubicBezTo>
                    <a:pt x="86369" y="81568"/>
                    <a:pt x="87133" y="80000"/>
                    <a:pt x="87898" y="80000"/>
                  </a:cubicBezTo>
                  <a:cubicBezTo>
                    <a:pt x="104713" y="69019"/>
                    <a:pt x="113885" y="54901"/>
                    <a:pt x="113885" y="36862"/>
                  </a:cubicBezTo>
                  <a:cubicBezTo>
                    <a:pt x="113885" y="28235"/>
                    <a:pt x="108535" y="15686"/>
                    <a:pt x="97070" y="6274"/>
                  </a:cubicBezTo>
                  <a:cubicBezTo>
                    <a:pt x="95541" y="5490"/>
                    <a:pt x="94777" y="3137"/>
                    <a:pt x="96305" y="2352"/>
                  </a:cubicBezTo>
                  <a:cubicBezTo>
                    <a:pt x="97070" y="784"/>
                    <a:pt x="99363" y="0"/>
                    <a:pt x="100127" y="1568"/>
                  </a:cubicBezTo>
                  <a:cubicBezTo>
                    <a:pt x="113885" y="11764"/>
                    <a:pt x="120000" y="26666"/>
                    <a:pt x="120000" y="36862"/>
                  </a:cubicBezTo>
                  <a:cubicBezTo>
                    <a:pt x="120000" y="56470"/>
                    <a:pt x="110828" y="72941"/>
                    <a:pt x="92484" y="83921"/>
                  </a:cubicBezTo>
                  <a:cubicBezTo>
                    <a:pt x="94777" y="101960"/>
                    <a:pt x="107006" y="114509"/>
                    <a:pt x="107006" y="114509"/>
                  </a:cubicBezTo>
                  <a:cubicBezTo>
                    <a:pt x="107770" y="115294"/>
                    <a:pt x="107770" y="116862"/>
                    <a:pt x="107770" y="118431"/>
                  </a:cubicBezTo>
                  <a:cubicBezTo>
                    <a:pt x="107006" y="119215"/>
                    <a:pt x="106242" y="120000"/>
                    <a:pt x="10471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951" name="Google Shape;951;p99"/>
          <p:cNvGrpSpPr/>
          <p:nvPr/>
        </p:nvGrpSpPr>
        <p:grpSpPr>
          <a:xfrm>
            <a:off x="3633981" y="3834973"/>
            <a:ext cx="264840" cy="262102"/>
            <a:chOff x="2627394" y="2573352"/>
            <a:chExt cx="771677" cy="763700"/>
          </a:xfrm>
        </p:grpSpPr>
        <p:sp>
          <p:nvSpPr>
            <p:cNvPr id="952" name="Google Shape;952;p99"/>
            <p:cNvSpPr/>
            <p:nvPr/>
          </p:nvSpPr>
          <p:spPr>
            <a:xfrm>
              <a:off x="2908383" y="2586052"/>
              <a:ext cx="382500" cy="381000"/>
            </a:xfrm>
            <a:custGeom>
              <a:avLst/>
              <a:gdLst/>
              <a:ahLst/>
              <a:cxnLst/>
              <a:rect l="l" t="t" r="r" b="b"/>
              <a:pathLst>
                <a:path w="120000" h="120000" extrusionOk="0">
                  <a:moveTo>
                    <a:pt x="4000" y="120000"/>
                  </a:moveTo>
                  <a:cubicBezTo>
                    <a:pt x="3000" y="120000"/>
                    <a:pt x="2000" y="120000"/>
                    <a:pt x="1000" y="119000"/>
                  </a:cubicBezTo>
                  <a:cubicBezTo>
                    <a:pt x="0" y="117000"/>
                    <a:pt x="0" y="115000"/>
                    <a:pt x="1000" y="113000"/>
                  </a:cubicBezTo>
                  <a:cubicBezTo>
                    <a:pt x="113000" y="1000"/>
                    <a:pt x="113000" y="1000"/>
                    <a:pt x="113000" y="1000"/>
                  </a:cubicBezTo>
                  <a:cubicBezTo>
                    <a:pt x="115000" y="0"/>
                    <a:pt x="117000" y="0"/>
                    <a:pt x="119000" y="1000"/>
                  </a:cubicBezTo>
                  <a:cubicBezTo>
                    <a:pt x="120000" y="3000"/>
                    <a:pt x="120000" y="5000"/>
                    <a:pt x="119000" y="7000"/>
                  </a:cubicBezTo>
                  <a:cubicBezTo>
                    <a:pt x="7000" y="119000"/>
                    <a:pt x="7000" y="119000"/>
                    <a:pt x="7000" y="119000"/>
                  </a:cubicBezTo>
                  <a:cubicBezTo>
                    <a:pt x="6000" y="120000"/>
                    <a:pt x="5000" y="120000"/>
                    <a:pt x="4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53" name="Google Shape;953;p99"/>
            <p:cNvSpPr/>
            <p:nvPr/>
          </p:nvSpPr>
          <p:spPr>
            <a:xfrm>
              <a:off x="2997283" y="2674952"/>
              <a:ext cx="382500" cy="381000"/>
            </a:xfrm>
            <a:custGeom>
              <a:avLst/>
              <a:gdLst/>
              <a:ahLst/>
              <a:cxnLst/>
              <a:rect l="l" t="t" r="r" b="b"/>
              <a:pathLst>
                <a:path w="120000" h="120000" extrusionOk="0">
                  <a:moveTo>
                    <a:pt x="4000" y="120000"/>
                  </a:moveTo>
                  <a:cubicBezTo>
                    <a:pt x="3000" y="120000"/>
                    <a:pt x="2000" y="120000"/>
                    <a:pt x="1000" y="119000"/>
                  </a:cubicBezTo>
                  <a:cubicBezTo>
                    <a:pt x="0" y="117000"/>
                    <a:pt x="0" y="115000"/>
                    <a:pt x="1000" y="113000"/>
                  </a:cubicBezTo>
                  <a:cubicBezTo>
                    <a:pt x="113000" y="1000"/>
                    <a:pt x="113000" y="1000"/>
                    <a:pt x="113000" y="1000"/>
                  </a:cubicBezTo>
                  <a:cubicBezTo>
                    <a:pt x="115000" y="0"/>
                    <a:pt x="117000" y="0"/>
                    <a:pt x="119000" y="1000"/>
                  </a:cubicBezTo>
                  <a:cubicBezTo>
                    <a:pt x="120000" y="3000"/>
                    <a:pt x="120000" y="5000"/>
                    <a:pt x="119000" y="7000"/>
                  </a:cubicBezTo>
                  <a:cubicBezTo>
                    <a:pt x="7000" y="119000"/>
                    <a:pt x="7000" y="119000"/>
                    <a:pt x="7000" y="119000"/>
                  </a:cubicBezTo>
                  <a:cubicBezTo>
                    <a:pt x="6000" y="120000"/>
                    <a:pt x="5000" y="120000"/>
                    <a:pt x="4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54" name="Google Shape;954;p99"/>
            <p:cNvSpPr/>
            <p:nvPr/>
          </p:nvSpPr>
          <p:spPr>
            <a:xfrm>
              <a:off x="3265571" y="2573352"/>
              <a:ext cx="133500" cy="126900"/>
            </a:xfrm>
            <a:custGeom>
              <a:avLst/>
              <a:gdLst/>
              <a:ahLst/>
              <a:cxnLst/>
              <a:rect l="l" t="t" r="r" b="b"/>
              <a:pathLst>
                <a:path w="120000" h="120000" extrusionOk="0">
                  <a:moveTo>
                    <a:pt x="91428" y="120000"/>
                  </a:moveTo>
                  <a:cubicBezTo>
                    <a:pt x="88571" y="120000"/>
                    <a:pt x="85714" y="120000"/>
                    <a:pt x="82857" y="117000"/>
                  </a:cubicBezTo>
                  <a:cubicBezTo>
                    <a:pt x="80000" y="114000"/>
                    <a:pt x="80000" y="105000"/>
                    <a:pt x="82857" y="99000"/>
                  </a:cubicBezTo>
                  <a:cubicBezTo>
                    <a:pt x="94285" y="87000"/>
                    <a:pt x="97142" y="57000"/>
                    <a:pt x="80000" y="36000"/>
                  </a:cubicBezTo>
                  <a:cubicBezTo>
                    <a:pt x="71428" y="30000"/>
                    <a:pt x="60000" y="24000"/>
                    <a:pt x="48571" y="24000"/>
                  </a:cubicBezTo>
                  <a:cubicBezTo>
                    <a:pt x="34285" y="24000"/>
                    <a:pt x="22857" y="27000"/>
                    <a:pt x="20000" y="33000"/>
                  </a:cubicBezTo>
                  <a:cubicBezTo>
                    <a:pt x="14285" y="36000"/>
                    <a:pt x="8571" y="36000"/>
                    <a:pt x="2857" y="33000"/>
                  </a:cubicBezTo>
                  <a:cubicBezTo>
                    <a:pt x="0" y="27000"/>
                    <a:pt x="0" y="21000"/>
                    <a:pt x="2857" y="15000"/>
                  </a:cubicBezTo>
                  <a:cubicBezTo>
                    <a:pt x="14285" y="6000"/>
                    <a:pt x="31428" y="0"/>
                    <a:pt x="48571" y="0"/>
                  </a:cubicBezTo>
                  <a:cubicBezTo>
                    <a:pt x="68571" y="0"/>
                    <a:pt x="85714" y="9000"/>
                    <a:pt x="97142" y="21000"/>
                  </a:cubicBezTo>
                  <a:cubicBezTo>
                    <a:pt x="120000" y="48000"/>
                    <a:pt x="120000" y="93000"/>
                    <a:pt x="100000" y="117000"/>
                  </a:cubicBezTo>
                  <a:cubicBezTo>
                    <a:pt x="97142" y="117000"/>
                    <a:pt x="94285" y="120000"/>
                    <a:pt x="91428"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55" name="Google Shape;955;p99"/>
            <p:cNvSpPr/>
            <p:nvPr/>
          </p:nvSpPr>
          <p:spPr>
            <a:xfrm>
              <a:off x="2857582" y="2938477"/>
              <a:ext cx="168300" cy="168300"/>
            </a:xfrm>
            <a:custGeom>
              <a:avLst/>
              <a:gdLst/>
              <a:ahLst/>
              <a:cxnLst/>
              <a:rect l="l" t="t" r="r" b="b"/>
              <a:pathLst>
                <a:path w="120000" h="120000" extrusionOk="0">
                  <a:moveTo>
                    <a:pt x="9056" y="120000"/>
                  </a:moveTo>
                  <a:cubicBezTo>
                    <a:pt x="6792" y="120000"/>
                    <a:pt x="4528" y="120000"/>
                    <a:pt x="2264" y="117735"/>
                  </a:cubicBezTo>
                  <a:cubicBezTo>
                    <a:pt x="0" y="115471"/>
                    <a:pt x="0" y="110943"/>
                    <a:pt x="0" y="108679"/>
                  </a:cubicBezTo>
                  <a:cubicBezTo>
                    <a:pt x="36226" y="9056"/>
                    <a:pt x="36226" y="9056"/>
                    <a:pt x="36226" y="9056"/>
                  </a:cubicBezTo>
                  <a:cubicBezTo>
                    <a:pt x="38490" y="4528"/>
                    <a:pt x="43018" y="0"/>
                    <a:pt x="47547" y="2264"/>
                  </a:cubicBezTo>
                  <a:cubicBezTo>
                    <a:pt x="52075" y="4528"/>
                    <a:pt x="56603" y="9056"/>
                    <a:pt x="54339" y="13584"/>
                  </a:cubicBezTo>
                  <a:cubicBezTo>
                    <a:pt x="24905" y="95094"/>
                    <a:pt x="24905" y="95094"/>
                    <a:pt x="24905" y="95094"/>
                  </a:cubicBezTo>
                  <a:cubicBezTo>
                    <a:pt x="106415" y="65660"/>
                    <a:pt x="106415" y="65660"/>
                    <a:pt x="106415" y="65660"/>
                  </a:cubicBezTo>
                  <a:cubicBezTo>
                    <a:pt x="110943" y="63396"/>
                    <a:pt x="115471" y="67924"/>
                    <a:pt x="117735" y="72452"/>
                  </a:cubicBezTo>
                  <a:cubicBezTo>
                    <a:pt x="120000" y="76981"/>
                    <a:pt x="115471" y="81509"/>
                    <a:pt x="110943" y="83773"/>
                  </a:cubicBezTo>
                  <a:cubicBezTo>
                    <a:pt x="11320" y="120000"/>
                    <a:pt x="11320" y="120000"/>
                    <a:pt x="11320" y="120000"/>
                  </a:cubicBezTo>
                  <a:cubicBezTo>
                    <a:pt x="11320" y="120000"/>
                    <a:pt x="11320" y="120000"/>
                    <a:pt x="9056"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56" name="Google Shape;956;p99"/>
            <p:cNvSpPr/>
            <p:nvPr/>
          </p:nvSpPr>
          <p:spPr>
            <a:xfrm>
              <a:off x="2627394" y="2674952"/>
              <a:ext cx="663600" cy="662100"/>
            </a:xfrm>
            <a:custGeom>
              <a:avLst/>
              <a:gdLst/>
              <a:ahLst/>
              <a:cxnLst/>
              <a:rect l="l" t="t" r="r" b="b"/>
              <a:pathLst>
                <a:path w="120000" h="120000" extrusionOk="0">
                  <a:moveTo>
                    <a:pt x="117692" y="120000"/>
                  </a:moveTo>
                  <a:cubicBezTo>
                    <a:pt x="2307" y="120000"/>
                    <a:pt x="2307" y="120000"/>
                    <a:pt x="2307" y="120000"/>
                  </a:cubicBezTo>
                  <a:cubicBezTo>
                    <a:pt x="1153" y="120000"/>
                    <a:pt x="0" y="118846"/>
                    <a:pt x="0" y="117692"/>
                  </a:cubicBezTo>
                  <a:cubicBezTo>
                    <a:pt x="0" y="2307"/>
                    <a:pt x="0" y="2307"/>
                    <a:pt x="0" y="2307"/>
                  </a:cubicBezTo>
                  <a:cubicBezTo>
                    <a:pt x="0" y="1153"/>
                    <a:pt x="1153" y="0"/>
                    <a:pt x="2307" y="0"/>
                  </a:cubicBezTo>
                  <a:cubicBezTo>
                    <a:pt x="76153" y="0"/>
                    <a:pt x="76153" y="0"/>
                    <a:pt x="76153" y="0"/>
                  </a:cubicBezTo>
                  <a:cubicBezTo>
                    <a:pt x="77307" y="0"/>
                    <a:pt x="78461" y="1153"/>
                    <a:pt x="78461" y="2307"/>
                  </a:cubicBezTo>
                  <a:cubicBezTo>
                    <a:pt x="78461" y="3461"/>
                    <a:pt x="77307" y="4615"/>
                    <a:pt x="76153" y="4615"/>
                  </a:cubicBezTo>
                  <a:cubicBezTo>
                    <a:pt x="4615" y="4615"/>
                    <a:pt x="4615" y="4615"/>
                    <a:pt x="4615" y="4615"/>
                  </a:cubicBezTo>
                  <a:cubicBezTo>
                    <a:pt x="4615" y="115384"/>
                    <a:pt x="4615" y="115384"/>
                    <a:pt x="4615" y="115384"/>
                  </a:cubicBezTo>
                  <a:cubicBezTo>
                    <a:pt x="115384" y="115384"/>
                    <a:pt x="115384" y="115384"/>
                    <a:pt x="115384" y="115384"/>
                  </a:cubicBezTo>
                  <a:cubicBezTo>
                    <a:pt x="115384" y="43846"/>
                    <a:pt x="115384" y="43846"/>
                    <a:pt x="115384" y="43846"/>
                  </a:cubicBezTo>
                  <a:cubicBezTo>
                    <a:pt x="115384" y="42692"/>
                    <a:pt x="116538" y="41538"/>
                    <a:pt x="117692" y="41538"/>
                  </a:cubicBezTo>
                  <a:cubicBezTo>
                    <a:pt x="118846" y="41538"/>
                    <a:pt x="120000" y="42692"/>
                    <a:pt x="120000" y="43846"/>
                  </a:cubicBezTo>
                  <a:cubicBezTo>
                    <a:pt x="120000" y="117692"/>
                    <a:pt x="120000" y="117692"/>
                    <a:pt x="120000" y="117692"/>
                  </a:cubicBezTo>
                  <a:cubicBezTo>
                    <a:pt x="120000" y="118269"/>
                    <a:pt x="120000" y="118846"/>
                    <a:pt x="119423" y="119423"/>
                  </a:cubicBezTo>
                  <a:cubicBezTo>
                    <a:pt x="118846" y="120000"/>
                    <a:pt x="118269" y="120000"/>
                    <a:pt x="117692"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957" name="Google Shape;957;p99"/>
          <p:cNvGrpSpPr/>
          <p:nvPr/>
        </p:nvGrpSpPr>
        <p:grpSpPr>
          <a:xfrm>
            <a:off x="3680423" y="3236637"/>
            <a:ext cx="171940" cy="262095"/>
            <a:chOff x="2768682" y="-1625593"/>
            <a:chExt cx="484201" cy="738088"/>
          </a:xfrm>
        </p:grpSpPr>
        <p:sp>
          <p:nvSpPr>
            <p:cNvPr id="958" name="Google Shape;958;p99"/>
            <p:cNvSpPr/>
            <p:nvPr/>
          </p:nvSpPr>
          <p:spPr>
            <a:xfrm>
              <a:off x="2876632" y="-1187442"/>
              <a:ext cx="47700" cy="84000"/>
            </a:xfrm>
            <a:custGeom>
              <a:avLst/>
              <a:gdLst/>
              <a:ahLst/>
              <a:cxnLst/>
              <a:rect l="l" t="t" r="r" b="b"/>
              <a:pathLst>
                <a:path w="120000" h="120000" extrusionOk="0">
                  <a:moveTo>
                    <a:pt x="80000" y="120000"/>
                  </a:moveTo>
                  <a:cubicBezTo>
                    <a:pt x="80000" y="120000"/>
                    <a:pt x="80000" y="120000"/>
                    <a:pt x="80000" y="120000"/>
                  </a:cubicBezTo>
                  <a:cubicBezTo>
                    <a:pt x="56000" y="120000"/>
                    <a:pt x="48000" y="110769"/>
                    <a:pt x="48000" y="101538"/>
                  </a:cubicBezTo>
                  <a:cubicBezTo>
                    <a:pt x="48000" y="101538"/>
                    <a:pt x="48000" y="101538"/>
                    <a:pt x="48000" y="101538"/>
                  </a:cubicBezTo>
                  <a:cubicBezTo>
                    <a:pt x="48000" y="87692"/>
                    <a:pt x="48000" y="50769"/>
                    <a:pt x="16000" y="36923"/>
                  </a:cubicBezTo>
                  <a:cubicBezTo>
                    <a:pt x="0" y="27692"/>
                    <a:pt x="0" y="18461"/>
                    <a:pt x="16000" y="9230"/>
                  </a:cubicBezTo>
                  <a:cubicBezTo>
                    <a:pt x="24000" y="4615"/>
                    <a:pt x="48000" y="0"/>
                    <a:pt x="64000" y="9230"/>
                  </a:cubicBezTo>
                  <a:cubicBezTo>
                    <a:pt x="120000" y="41538"/>
                    <a:pt x="112000" y="101538"/>
                    <a:pt x="112000" y="106153"/>
                  </a:cubicBezTo>
                  <a:cubicBezTo>
                    <a:pt x="112000" y="115384"/>
                    <a:pt x="96000" y="120000"/>
                    <a:pt x="8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59" name="Google Shape;959;p99"/>
            <p:cNvSpPr/>
            <p:nvPr/>
          </p:nvSpPr>
          <p:spPr>
            <a:xfrm>
              <a:off x="3095708" y="-1187442"/>
              <a:ext cx="47700" cy="84000"/>
            </a:xfrm>
            <a:custGeom>
              <a:avLst/>
              <a:gdLst/>
              <a:ahLst/>
              <a:cxnLst/>
              <a:rect l="l" t="t" r="r" b="b"/>
              <a:pathLst>
                <a:path w="120000" h="120000" extrusionOk="0">
                  <a:moveTo>
                    <a:pt x="40000" y="120000"/>
                  </a:moveTo>
                  <a:cubicBezTo>
                    <a:pt x="24000" y="120000"/>
                    <a:pt x="8000" y="115384"/>
                    <a:pt x="8000" y="106153"/>
                  </a:cubicBezTo>
                  <a:cubicBezTo>
                    <a:pt x="8000" y="96923"/>
                    <a:pt x="0" y="41538"/>
                    <a:pt x="64000" y="9230"/>
                  </a:cubicBezTo>
                  <a:cubicBezTo>
                    <a:pt x="72000" y="0"/>
                    <a:pt x="96000" y="4615"/>
                    <a:pt x="104000" y="9230"/>
                  </a:cubicBezTo>
                  <a:cubicBezTo>
                    <a:pt x="120000" y="18461"/>
                    <a:pt x="120000" y="27692"/>
                    <a:pt x="104000" y="36923"/>
                  </a:cubicBezTo>
                  <a:cubicBezTo>
                    <a:pt x="72000" y="50769"/>
                    <a:pt x="72000" y="87692"/>
                    <a:pt x="72000" y="101538"/>
                  </a:cubicBezTo>
                  <a:cubicBezTo>
                    <a:pt x="72000" y="110769"/>
                    <a:pt x="64000" y="120000"/>
                    <a:pt x="40000" y="120000"/>
                  </a:cubicBezTo>
                  <a:cubicBezTo>
                    <a:pt x="40000" y="120000"/>
                    <a:pt x="40000" y="120000"/>
                    <a:pt x="4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60" name="Google Shape;960;p99"/>
            <p:cNvSpPr/>
            <p:nvPr/>
          </p:nvSpPr>
          <p:spPr>
            <a:xfrm>
              <a:off x="2768682" y="-1625593"/>
              <a:ext cx="254100" cy="468300"/>
            </a:xfrm>
            <a:custGeom>
              <a:avLst/>
              <a:gdLst/>
              <a:ahLst/>
              <a:cxnLst/>
              <a:rect l="l" t="t" r="r" b="b"/>
              <a:pathLst>
                <a:path w="120000" h="120000" extrusionOk="0">
                  <a:moveTo>
                    <a:pt x="58500" y="120000"/>
                  </a:moveTo>
                  <a:cubicBezTo>
                    <a:pt x="57000" y="120000"/>
                    <a:pt x="55500" y="120000"/>
                    <a:pt x="54000" y="119183"/>
                  </a:cubicBezTo>
                  <a:cubicBezTo>
                    <a:pt x="19500" y="104489"/>
                    <a:pt x="0" y="85714"/>
                    <a:pt x="0" y="64489"/>
                  </a:cubicBezTo>
                  <a:cubicBezTo>
                    <a:pt x="0" y="28571"/>
                    <a:pt x="51000" y="0"/>
                    <a:pt x="114000" y="0"/>
                  </a:cubicBezTo>
                  <a:cubicBezTo>
                    <a:pt x="117000" y="0"/>
                    <a:pt x="120000" y="1632"/>
                    <a:pt x="120000" y="3265"/>
                  </a:cubicBezTo>
                  <a:cubicBezTo>
                    <a:pt x="120000" y="4897"/>
                    <a:pt x="117000" y="6530"/>
                    <a:pt x="114000" y="6530"/>
                  </a:cubicBezTo>
                  <a:cubicBezTo>
                    <a:pt x="58500" y="6530"/>
                    <a:pt x="12000" y="32653"/>
                    <a:pt x="12000" y="64489"/>
                  </a:cubicBezTo>
                  <a:cubicBezTo>
                    <a:pt x="12000" y="88979"/>
                    <a:pt x="39000" y="104489"/>
                    <a:pt x="61500" y="114285"/>
                  </a:cubicBezTo>
                  <a:cubicBezTo>
                    <a:pt x="64500" y="115102"/>
                    <a:pt x="64500" y="116734"/>
                    <a:pt x="63000" y="118367"/>
                  </a:cubicBezTo>
                  <a:cubicBezTo>
                    <a:pt x="61500" y="119183"/>
                    <a:pt x="60000" y="120000"/>
                    <a:pt x="585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61" name="Google Shape;961;p99"/>
            <p:cNvSpPr/>
            <p:nvPr/>
          </p:nvSpPr>
          <p:spPr>
            <a:xfrm>
              <a:off x="2997283" y="-1625593"/>
              <a:ext cx="255600" cy="468300"/>
            </a:xfrm>
            <a:custGeom>
              <a:avLst/>
              <a:gdLst/>
              <a:ahLst/>
              <a:cxnLst/>
              <a:rect l="l" t="t" r="r" b="b"/>
              <a:pathLst>
                <a:path w="120000" h="120000" extrusionOk="0">
                  <a:moveTo>
                    <a:pt x="61500" y="120000"/>
                  </a:moveTo>
                  <a:cubicBezTo>
                    <a:pt x="60000" y="120000"/>
                    <a:pt x="58500" y="119183"/>
                    <a:pt x="57000" y="118367"/>
                  </a:cubicBezTo>
                  <a:cubicBezTo>
                    <a:pt x="55500" y="116734"/>
                    <a:pt x="55500" y="115102"/>
                    <a:pt x="58500" y="114285"/>
                  </a:cubicBezTo>
                  <a:cubicBezTo>
                    <a:pt x="81000" y="104489"/>
                    <a:pt x="108000" y="88979"/>
                    <a:pt x="108000" y="64489"/>
                  </a:cubicBezTo>
                  <a:cubicBezTo>
                    <a:pt x="108000" y="32653"/>
                    <a:pt x="61500" y="6530"/>
                    <a:pt x="6000" y="6530"/>
                  </a:cubicBezTo>
                  <a:cubicBezTo>
                    <a:pt x="3000" y="6530"/>
                    <a:pt x="0" y="4897"/>
                    <a:pt x="0" y="3265"/>
                  </a:cubicBezTo>
                  <a:cubicBezTo>
                    <a:pt x="0" y="1632"/>
                    <a:pt x="3000" y="0"/>
                    <a:pt x="6000" y="0"/>
                  </a:cubicBezTo>
                  <a:cubicBezTo>
                    <a:pt x="69000" y="0"/>
                    <a:pt x="120000" y="28571"/>
                    <a:pt x="120000" y="64489"/>
                  </a:cubicBezTo>
                  <a:cubicBezTo>
                    <a:pt x="120000" y="85714"/>
                    <a:pt x="100500" y="104489"/>
                    <a:pt x="66000" y="119183"/>
                  </a:cubicBezTo>
                  <a:cubicBezTo>
                    <a:pt x="64500" y="120000"/>
                    <a:pt x="63000" y="120000"/>
                    <a:pt x="615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62" name="Google Shape;962;p99"/>
            <p:cNvSpPr/>
            <p:nvPr/>
          </p:nvSpPr>
          <p:spPr>
            <a:xfrm>
              <a:off x="2895683" y="-1128705"/>
              <a:ext cx="126900" cy="241200"/>
            </a:xfrm>
            <a:custGeom>
              <a:avLst/>
              <a:gdLst/>
              <a:ahLst/>
              <a:cxnLst/>
              <a:rect l="l" t="t" r="r" b="b"/>
              <a:pathLst>
                <a:path w="120000" h="120000" extrusionOk="0">
                  <a:moveTo>
                    <a:pt x="108000" y="120000"/>
                  </a:moveTo>
                  <a:cubicBezTo>
                    <a:pt x="15000" y="120000"/>
                    <a:pt x="0" y="77368"/>
                    <a:pt x="0" y="77368"/>
                  </a:cubicBezTo>
                  <a:cubicBezTo>
                    <a:pt x="0" y="77368"/>
                    <a:pt x="0" y="77368"/>
                    <a:pt x="0" y="75789"/>
                  </a:cubicBezTo>
                  <a:cubicBezTo>
                    <a:pt x="0" y="6315"/>
                    <a:pt x="0" y="6315"/>
                    <a:pt x="0" y="6315"/>
                  </a:cubicBezTo>
                  <a:cubicBezTo>
                    <a:pt x="0" y="3157"/>
                    <a:pt x="6000" y="0"/>
                    <a:pt x="12000" y="0"/>
                  </a:cubicBezTo>
                  <a:cubicBezTo>
                    <a:pt x="18000" y="0"/>
                    <a:pt x="24000" y="3157"/>
                    <a:pt x="24000" y="6315"/>
                  </a:cubicBezTo>
                  <a:cubicBezTo>
                    <a:pt x="24000" y="75789"/>
                    <a:pt x="24000" y="75789"/>
                    <a:pt x="24000" y="75789"/>
                  </a:cubicBezTo>
                  <a:cubicBezTo>
                    <a:pt x="24000" y="78947"/>
                    <a:pt x="39000" y="107368"/>
                    <a:pt x="108000" y="107368"/>
                  </a:cubicBezTo>
                  <a:cubicBezTo>
                    <a:pt x="114000" y="107368"/>
                    <a:pt x="120000" y="110526"/>
                    <a:pt x="120000" y="113684"/>
                  </a:cubicBezTo>
                  <a:cubicBezTo>
                    <a:pt x="120000" y="116842"/>
                    <a:pt x="114000" y="120000"/>
                    <a:pt x="108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63" name="Google Shape;963;p99"/>
            <p:cNvSpPr/>
            <p:nvPr/>
          </p:nvSpPr>
          <p:spPr>
            <a:xfrm>
              <a:off x="2997283" y="-1128705"/>
              <a:ext cx="126900" cy="241200"/>
            </a:xfrm>
            <a:custGeom>
              <a:avLst/>
              <a:gdLst/>
              <a:ahLst/>
              <a:cxnLst/>
              <a:rect l="l" t="t" r="r" b="b"/>
              <a:pathLst>
                <a:path w="120000" h="120000" extrusionOk="0">
                  <a:moveTo>
                    <a:pt x="12000" y="120000"/>
                  </a:moveTo>
                  <a:cubicBezTo>
                    <a:pt x="6000" y="120000"/>
                    <a:pt x="0" y="116842"/>
                    <a:pt x="0" y="113684"/>
                  </a:cubicBezTo>
                  <a:cubicBezTo>
                    <a:pt x="0" y="110526"/>
                    <a:pt x="6000" y="107368"/>
                    <a:pt x="12000" y="107368"/>
                  </a:cubicBezTo>
                  <a:cubicBezTo>
                    <a:pt x="81000" y="107368"/>
                    <a:pt x="96000" y="80526"/>
                    <a:pt x="96000" y="75789"/>
                  </a:cubicBezTo>
                  <a:cubicBezTo>
                    <a:pt x="96000" y="6315"/>
                    <a:pt x="96000" y="6315"/>
                    <a:pt x="96000" y="6315"/>
                  </a:cubicBezTo>
                  <a:cubicBezTo>
                    <a:pt x="96000" y="3157"/>
                    <a:pt x="102000" y="0"/>
                    <a:pt x="108000" y="0"/>
                  </a:cubicBezTo>
                  <a:cubicBezTo>
                    <a:pt x="114000" y="0"/>
                    <a:pt x="120000" y="3157"/>
                    <a:pt x="120000" y="6315"/>
                  </a:cubicBezTo>
                  <a:cubicBezTo>
                    <a:pt x="120000" y="75789"/>
                    <a:pt x="120000" y="75789"/>
                    <a:pt x="120000" y="75789"/>
                  </a:cubicBezTo>
                  <a:cubicBezTo>
                    <a:pt x="120000" y="77368"/>
                    <a:pt x="120000" y="77368"/>
                    <a:pt x="120000" y="77368"/>
                  </a:cubicBezTo>
                  <a:cubicBezTo>
                    <a:pt x="120000" y="77368"/>
                    <a:pt x="105000" y="120000"/>
                    <a:pt x="12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964" name="Google Shape;964;p99"/>
            <p:cNvSpPr/>
            <p:nvPr/>
          </p:nvSpPr>
          <p:spPr>
            <a:xfrm>
              <a:off x="2892507" y="-1093780"/>
              <a:ext cx="234900" cy="57300"/>
            </a:xfrm>
            <a:custGeom>
              <a:avLst/>
              <a:gdLst/>
              <a:ahLst/>
              <a:cxnLst/>
              <a:rect l="l" t="t" r="r" b="b"/>
              <a:pathLst>
                <a:path w="120000" h="120000" extrusionOk="0">
                  <a:moveTo>
                    <a:pt x="61621" y="113333"/>
                  </a:moveTo>
                  <a:cubicBezTo>
                    <a:pt x="30810" y="113333"/>
                    <a:pt x="6486" y="60000"/>
                    <a:pt x="4864" y="53333"/>
                  </a:cubicBezTo>
                  <a:cubicBezTo>
                    <a:pt x="1621" y="46666"/>
                    <a:pt x="0" y="33333"/>
                    <a:pt x="3243" y="20000"/>
                  </a:cubicBezTo>
                  <a:cubicBezTo>
                    <a:pt x="4864" y="6666"/>
                    <a:pt x="8108" y="0"/>
                    <a:pt x="11351" y="6666"/>
                  </a:cubicBezTo>
                  <a:cubicBezTo>
                    <a:pt x="11351" y="13333"/>
                    <a:pt x="61621" y="120000"/>
                    <a:pt x="108648" y="6666"/>
                  </a:cubicBezTo>
                  <a:cubicBezTo>
                    <a:pt x="111891" y="0"/>
                    <a:pt x="115135" y="6666"/>
                    <a:pt x="116756" y="20000"/>
                  </a:cubicBezTo>
                  <a:cubicBezTo>
                    <a:pt x="120000" y="33333"/>
                    <a:pt x="118378" y="46666"/>
                    <a:pt x="115135" y="53333"/>
                  </a:cubicBezTo>
                  <a:cubicBezTo>
                    <a:pt x="97297" y="100000"/>
                    <a:pt x="77837" y="113333"/>
                    <a:pt x="61621" y="113333"/>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81"/>
          <p:cNvPicPr preferRelativeResize="0">
            <a:picLocks noGrp="1"/>
          </p:cNvPicPr>
          <p:nvPr>
            <p:ph type="pic" idx="3"/>
          </p:nvPr>
        </p:nvPicPr>
        <p:blipFill rotWithShape="1">
          <a:blip r:embed="rId3">
            <a:alphaModFix/>
          </a:blip>
          <a:srcRect l="10191" r="10191"/>
          <a:stretch/>
        </p:blipFill>
        <p:spPr>
          <a:xfrm>
            <a:off x="439675" y="1089425"/>
            <a:ext cx="4769700" cy="3375600"/>
          </a:xfrm>
          <a:prstGeom prst="roundRect">
            <a:avLst>
              <a:gd name="adj" fmla="val 16667"/>
            </a:avLst>
          </a:prstGeom>
          <a:noFill/>
          <a:ln>
            <a:noFill/>
          </a:ln>
        </p:spPr>
      </p:pic>
      <p:sp>
        <p:nvSpPr>
          <p:cNvPr id="406" name="Google Shape;406;p81"/>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500"/>
              <a:buFont typeface="Arial"/>
              <a:buNone/>
            </a:pPr>
            <a:r>
              <a:rPr lang="en-GB" sz="2800"/>
              <a:t>The benefits</a:t>
            </a:r>
            <a:endParaRPr sz="2800"/>
          </a:p>
        </p:txBody>
      </p:sp>
      <p:sp>
        <p:nvSpPr>
          <p:cNvPr id="407" name="Google Shape;407;p81"/>
          <p:cNvSpPr txBox="1"/>
          <p:nvPr/>
        </p:nvSpPr>
        <p:spPr>
          <a:xfrm>
            <a:off x="5583350" y="1369200"/>
            <a:ext cx="3168000" cy="4542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b="1">
                <a:solidFill>
                  <a:schemeClr val="dk1"/>
                </a:solidFill>
              </a:rPr>
              <a:t>Increases collaboration</a:t>
            </a:r>
            <a:r>
              <a:rPr lang="en-GB">
                <a:solidFill>
                  <a:schemeClr val="dk1"/>
                </a:solidFill>
              </a:rPr>
              <a:t> between security and delivery teams</a:t>
            </a:r>
            <a:endParaRPr sz="1400"/>
          </a:p>
        </p:txBody>
      </p:sp>
      <p:sp>
        <p:nvSpPr>
          <p:cNvPr id="408" name="Google Shape;408;p81"/>
          <p:cNvSpPr/>
          <p:nvPr/>
        </p:nvSpPr>
        <p:spPr>
          <a:xfrm flipH="1">
            <a:off x="439684" y="3499700"/>
            <a:ext cx="3778715" cy="964260"/>
          </a:xfrm>
          <a:custGeom>
            <a:avLst/>
            <a:gdLst/>
            <a:ahLst/>
            <a:cxnLst/>
            <a:rect l="l" t="t" r="r" b="b"/>
            <a:pathLst>
              <a:path w="3826547" h="2040762" extrusionOk="0">
                <a:moveTo>
                  <a:pt x="3433307" y="0"/>
                </a:moveTo>
                <a:lnTo>
                  <a:pt x="163523" y="0"/>
                </a:lnTo>
                <a:cubicBezTo>
                  <a:pt x="73304" y="0"/>
                  <a:pt x="0" y="73169"/>
                  <a:pt x="0" y="163524"/>
                </a:cubicBezTo>
                <a:lnTo>
                  <a:pt x="0" y="1620461"/>
                </a:lnTo>
                <a:cubicBezTo>
                  <a:pt x="0" y="1710814"/>
                  <a:pt x="73304" y="1783983"/>
                  <a:pt x="163523" y="1783983"/>
                </a:cubicBezTo>
                <a:lnTo>
                  <a:pt x="2450693" y="1783983"/>
                </a:lnTo>
                <a:cubicBezTo>
                  <a:pt x="2541048" y="1783983"/>
                  <a:pt x="2614217" y="1857287"/>
                  <a:pt x="2614217" y="1947507"/>
                </a:cubicBezTo>
                <a:lnTo>
                  <a:pt x="2614217" y="2040762"/>
                </a:lnTo>
                <a:lnTo>
                  <a:pt x="3713088" y="2040762"/>
                </a:lnTo>
                <a:cubicBezTo>
                  <a:pt x="3775750" y="2040762"/>
                  <a:pt x="3826547" y="1989965"/>
                  <a:pt x="3826547" y="1927303"/>
                </a:cubicBezTo>
                <a:lnTo>
                  <a:pt x="3826547" y="1480432"/>
                </a:lnTo>
                <a:lnTo>
                  <a:pt x="3760353" y="1480432"/>
                </a:lnTo>
                <a:cubicBezTo>
                  <a:pt x="3670000" y="1480432"/>
                  <a:pt x="3596831" y="1407264"/>
                  <a:pt x="3596831" y="1316909"/>
                </a:cubicBezTo>
                <a:lnTo>
                  <a:pt x="3596831" y="163524"/>
                </a:lnTo>
                <a:cubicBezTo>
                  <a:pt x="3596831" y="73169"/>
                  <a:pt x="3523662" y="0"/>
                  <a:pt x="3433307" y="0"/>
                </a:cubicBezTo>
                <a:close/>
              </a:path>
            </a:pathLst>
          </a:custGeom>
          <a:solidFill>
            <a:srgbClr val="FF8FC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09" name="Google Shape;409;p81"/>
          <p:cNvSpPr txBox="1"/>
          <p:nvPr/>
        </p:nvSpPr>
        <p:spPr>
          <a:xfrm>
            <a:off x="809625" y="3505400"/>
            <a:ext cx="3306900" cy="825000"/>
          </a:xfrm>
          <a:prstGeom prst="rect">
            <a:avLst/>
          </a:prstGeom>
          <a:noFill/>
          <a:ln>
            <a:noFill/>
          </a:ln>
        </p:spPr>
        <p:txBody>
          <a:bodyPr spcFirstLastPara="1" wrap="square" lIns="68575" tIns="34275" rIns="68575" bIns="34275" anchor="ctr" anchorCtr="0">
            <a:noAutofit/>
          </a:bodyPr>
          <a:lstStyle/>
          <a:p>
            <a:pPr marL="0" lvl="0" indent="0" algn="l" rtl="0">
              <a:spcBef>
                <a:spcPts val="0"/>
              </a:spcBef>
              <a:spcAft>
                <a:spcPts val="0"/>
              </a:spcAft>
              <a:buSzPts val="1100"/>
              <a:buNone/>
            </a:pPr>
            <a:r>
              <a:rPr lang="en-GB" sz="1200">
                <a:solidFill>
                  <a:schemeClr val="lt1"/>
                </a:solidFill>
              </a:rPr>
              <a:t>Learn about Secure by Design at </a:t>
            </a:r>
            <a:r>
              <a:rPr lang="en-GB" sz="1200" b="1" u="sng">
                <a:solidFill>
                  <a:schemeClr val="lt1"/>
                </a:solidFill>
                <a:hlinkClick r:id="rId4">
                  <a:extLst>
                    <a:ext uri="{A12FA001-AC4F-418D-AE19-62706E023703}">
                      <ahyp:hlinkClr xmlns:ahyp="http://schemas.microsoft.com/office/drawing/2018/hyperlinkcolor" val="tx"/>
                    </a:ext>
                  </a:extLst>
                </a:hlinkClick>
              </a:rPr>
              <a:t>security.gov.uk</a:t>
            </a:r>
            <a:endParaRPr sz="1200">
              <a:solidFill>
                <a:schemeClr val="lt1"/>
              </a:solidFill>
            </a:endParaRPr>
          </a:p>
        </p:txBody>
      </p:sp>
      <p:sp>
        <p:nvSpPr>
          <p:cNvPr id="410" name="Google Shape;410;p81"/>
          <p:cNvSpPr/>
          <p:nvPr/>
        </p:nvSpPr>
        <p:spPr>
          <a:xfrm>
            <a:off x="4996977" y="1369259"/>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1" name="Google Shape;411;p81"/>
          <p:cNvSpPr/>
          <p:nvPr/>
        </p:nvSpPr>
        <p:spPr>
          <a:xfrm>
            <a:off x="4996977" y="317890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2" name="Google Shape;412;p81"/>
          <p:cNvSpPr/>
          <p:nvPr/>
        </p:nvSpPr>
        <p:spPr>
          <a:xfrm>
            <a:off x="4996977" y="255014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3" name="Google Shape;413;p81"/>
          <p:cNvSpPr/>
          <p:nvPr/>
        </p:nvSpPr>
        <p:spPr>
          <a:xfrm>
            <a:off x="4996939" y="1921353"/>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4" name="Google Shape;414;p81"/>
          <p:cNvSpPr/>
          <p:nvPr/>
        </p:nvSpPr>
        <p:spPr>
          <a:xfrm>
            <a:off x="4996939" y="3730997"/>
            <a:ext cx="454200" cy="454200"/>
          </a:xfrm>
          <a:prstGeom prst="roundRect">
            <a:avLst>
              <a:gd name="adj" fmla="val 14582"/>
            </a:avLst>
          </a:prstGeom>
          <a:solidFill>
            <a:srgbClr val="F2F2F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400">
              <a:solidFill>
                <a:schemeClr val="dk1"/>
              </a:solidFill>
              <a:latin typeface="Arial"/>
              <a:ea typeface="Arial"/>
              <a:cs typeface="Arial"/>
              <a:sym typeface="Arial"/>
            </a:endParaRPr>
          </a:p>
        </p:txBody>
      </p:sp>
      <p:sp>
        <p:nvSpPr>
          <p:cNvPr id="415" name="Google Shape;415;p81"/>
          <p:cNvSpPr txBox="1"/>
          <p:nvPr/>
        </p:nvSpPr>
        <p:spPr>
          <a:xfrm>
            <a:off x="5583350" y="3178865"/>
            <a:ext cx="3168000" cy="4542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a:solidFill>
                  <a:schemeClr val="dk1"/>
                </a:solidFill>
              </a:rPr>
              <a:t>Shifts focus from point-in-time assurance to </a:t>
            </a:r>
            <a:r>
              <a:rPr lang="en-GB" b="1">
                <a:solidFill>
                  <a:schemeClr val="dk1"/>
                </a:solidFill>
              </a:rPr>
              <a:t>continuous security</a:t>
            </a:r>
            <a:endParaRPr sz="1400" b="1"/>
          </a:p>
        </p:txBody>
      </p:sp>
      <p:sp>
        <p:nvSpPr>
          <p:cNvPr id="416" name="Google Shape;416;p81"/>
          <p:cNvSpPr txBox="1"/>
          <p:nvPr/>
        </p:nvSpPr>
        <p:spPr>
          <a:xfrm>
            <a:off x="5583350" y="2550155"/>
            <a:ext cx="3168000" cy="4542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a:solidFill>
                  <a:schemeClr val="dk1"/>
                </a:solidFill>
              </a:rPr>
              <a:t>Promotes the use of </a:t>
            </a:r>
            <a:r>
              <a:rPr lang="en-GB" b="1">
                <a:solidFill>
                  <a:schemeClr val="dk1"/>
                </a:solidFill>
              </a:rPr>
              <a:t>appropriate and proportionate</a:t>
            </a:r>
            <a:r>
              <a:rPr lang="en-GB">
                <a:solidFill>
                  <a:schemeClr val="dk1"/>
                </a:solidFill>
              </a:rPr>
              <a:t> security controls</a:t>
            </a:r>
            <a:endParaRPr sz="1400"/>
          </a:p>
        </p:txBody>
      </p:sp>
      <p:sp>
        <p:nvSpPr>
          <p:cNvPr id="417" name="Google Shape;417;p81"/>
          <p:cNvSpPr txBox="1"/>
          <p:nvPr/>
        </p:nvSpPr>
        <p:spPr>
          <a:xfrm>
            <a:off x="5583350" y="1921420"/>
            <a:ext cx="3168000" cy="4542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a:solidFill>
                  <a:schemeClr val="dk1"/>
                </a:solidFill>
              </a:rPr>
              <a:t>Creates a </a:t>
            </a:r>
            <a:r>
              <a:rPr lang="en-GB" b="1">
                <a:solidFill>
                  <a:schemeClr val="dk1"/>
                </a:solidFill>
              </a:rPr>
              <a:t>positive security culture</a:t>
            </a:r>
            <a:r>
              <a:rPr lang="en-GB">
                <a:solidFill>
                  <a:schemeClr val="dk1"/>
                </a:solidFill>
              </a:rPr>
              <a:t> and upskills non-security teams</a:t>
            </a:r>
            <a:endParaRPr sz="1400"/>
          </a:p>
        </p:txBody>
      </p:sp>
      <p:sp>
        <p:nvSpPr>
          <p:cNvPr id="418" name="Google Shape;418;p81"/>
          <p:cNvSpPr txBox="1"/>
          <p:nvPr/>
        </p:nvSpPr>
        <p:spPr>
          <a:xfrm>
            <a:off x="5583350" y="3731098"/>
            <a:ext cx="3168000" cy="454200"/>
          </a:xfrm>
          <a:prstGeom prst="rect">
            <a:avLst/>
          </a:prstGeom>
          <a:noFill/>
          <a:ln>
            <a:noFill/>
          </a:ln>
        </p:spPr>
        <p:txBody>
          <a:bodyPr spcFirstLastPara="1" wrap="square" lIns="135000" tIns="34275" rIns="68575" bIns="34275" anchor="ctr" anchorCtr="0">
            <a:noAutofit/>
          </a:bodyPr>
          <a:lstStyle/>
          <a:p>
            <a:pPr marL="0" marR="0" lvl="2" indent="0" algn="l" rtl="0">
              <a:spcBef>
                <a:spcPts val="0"/>
              </a:spcBef>
              <a:spcAft>
                <a:spcPts val="0"/>
              </a:spcAft>
              <a:buNone/>
            </a:pPr>
            <a:r>
              <a:rPr lang="en-GB">
                <a:solidFill>
                  <a:schemeClr val="dk1"/>
                </a:solidFill>
              </a:rPr>
              <a:t>Helps organisations </a:t>
            </a:r>
            <a:r>
              <a:rPr lang="en-GB" b="1">
                <a:solidFill>
                  <a:schemeClr val="dk1"/>
                </a:solidFill>
              </a:rPr>
              <a:t>achieve Cyber Assurance Framework outcomes</a:t>
            </a:r>
            <a:endParaRPr sz="1400" b="1"/>
          </a:p>
        </p:txBody>
      </p:sp>
      <p:pic>
        <p:nvPicPr>
          <p:cNvPr id="419" name="Google Shape;419;p81"/>
          <p:cNvPicPr preferRelativeResize="0"/>
          <p:nvPr/>
        </p:nvPicPr>
        <p:blipFill rotWithShape="1">
          <a:blip r:embed="rId5">
            <a:alphaModFix/>
          </a:blip>
          <a:srcRect t="45456" b="3720"/>
          <a:stretch/>
        </p:blipFill>
        <p:spPr>
          <a:xfrm>
            <a:off x="-2" y="4728600"/>
            <a:ext cx="9140707" cy="414900"/>
          </a:xfrm>
          <a:prstGeom prst="rect">
            <a:avLst/>
          </a:prstGeom>
          <a:noFill/>
          <a:ln>
            <a:noFill/>
          </a:ln>
        </p:spPr>
      </p:pic>
      <p:grpSp>
        <p:nvGrpSpPr>
          <p:cNvPr id="420" name="Google Shape;420;p81"/>
          <p:cNvGrpSpPr/>
          <p:nvPr/>
        </p:nvGrpSpPr>
        <p:grpSpPr>
          <a:xfrm>
            <a:off x="5122202" y="3283584"/>
            <a:ext cx="203744" cy="244832"/>
            <a:chOff x="6448428" y="1028700"/>
            <a:chExt cx="636700" cy="765100"/>
          </a:xfrm>
        </p:grpSpPr>
        <p:sp>
          <p:nvSpPr>
            <p:cNvPr id="421" name="Google Shape;421;p81"/>
            <p:cNvSpPr/>
            <p:nvPr/>
          </p:nvSpPr>
          <p:spPr>
            <a:xfrm>
              <a:off x="6778628" y="1028700"/>
              <a:ext cx="157200" cy="219000"/>
            </a:xfrm>
            <a:custGeom>
              <a:avLst/>
              <a:gdLst/>
              <a:ahLst/>
              <a:cxnLst/>
              <a:rect l="l" t="t" r="r" b="b"/>
              <a:pathLst>
                <a:path w="120000" h="120000" extrusionOk="0">
                  <a:moveTo>
                    <a:pt x="68571" y="120000"/>
                  </a:moveTo>
                  <a:cubicBezTo>
                    <a:pt x="66122" y="120000"/>
                    <a:pt x="61224" y="118260"/>
                    <a:pt x="61224" y="116521"/>
                  </a:cubicBezTo>
                  <a:cubicBezTo>
                    <a:pt x="2448" y="52173"/>
                    <a:pt x="2448" y="52173"/>
                    <a:pt x="2448" y="52173"/>
                  </a:cubicBezTo>
                  <a:cubicBezTo>
                    <a:pt x="0" y="50434"/>
                    <a:pt x="0" y="48695"/>
                    <a:pt x="0" y="46956"/>
                  </a:cubicBezTo>
                  <a:cubicBezTo>
                    <a:pt x="0" y="45217"/>
                    <a:pt x="2448" y="43478"/>
                    <a:pt x="4897" y="43478"/>
                  </a:cubicBezTo>
                  <a:cubicBezTo>
                    <a:pt x="102857" y="3478"/>
                    <a:pt x="102857" y="3478"/>
                    <a:pt x="102857" y="3478"/>
                  </a:cubicBezTo>
                  <a:cubicBezTo>
                    <a:pt x="107755" y="0"/>
                    <a:pt x="112653" y="1739"/>
                    <a:pt x="115102" y="5217"/>
                  </a:cubicBezTo>
                  <a:cubicBezTo>
                    <a:pt x="119999" y="8695"/>
                    <a:pt x="117551" y="12173"/>
                    <a:pt x="112653" y="13913"/>
                  </a:cubicBezTo>
                  <a:cubicBezTo>
                    <a:pt x="24489" y="50434"/>
                    <a:pt x="24489" y="50434"/>
                    <a:pt x="24489" y="50434"/>
                  </a:cubicBezTo>
                  <a:cubicBezTo>
                    <a:pt x="75918" y="109565"/>
                    <a:pt x="75918" y="109565"/>
                    <a:pt x="75918" y="109565"/>
                  </a:cubicBezTo>
                  <a:cubicBezTo>
                    <a:pt x="80816" y="113043"/>
                    <a:pt x="78367" y="116521"/>
                    <a:pt x="73469" y="118260"/>
                  </a:cubicBezTo>
                  <a:cubicBezTo>
                    <a:pt x="73469" y="120000"/>
                    <a:pt x="71020" y="120000"/>
                    <a:pt x="68571"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22" name="Google Shape;422;p81"/>
            <p:cNvSpPr/>
            <p:nvPr/>
          </p:nvSpPr>
          <p:spPr>
            <a:xfrm>
              <a:off x="6804028" y="1108075"/>
              <a:ext cx="281100" cy="609600"/>
            </a:xfrm>
            <a:custGeom>
              <a:avLst/>
              <a:gdLst/>
              <a:ahLst/>
              <a:cxnLst/>
              <a:rect l="l" t="t" r="r" b="b"/>
              <a:pathLst>
                <a:path w="120000" h="120000" extrusionOk="0">
                  <a:moveTo>
                    <a:pt x="25909" y="120000"/>
                  </a:moveTo>
                  <a:cubicBezTo>
                    <a:pt x="23181" y="120000"/>
                    <a:pt x="20454" y="119375"/>
                    <a:pt x="20454" y="118125"/>
                  </a:cubicBezTo>
                  <a:cubicBezTo>
                    <a:pt x="19090" y="116875"/>
                    <a:pt x="20454" y="115625"/>
                    <a:pt x="23181" y="115000"/>
                  </a:cubicBezTo>
                  <a:cubicBezTo>
                    <a:pt x="73636" y="108125"/>
                    <a:pt x="109090" y="85000"/>
                    <a:pt x="109090" y="60000"/>
                  </a:cubicBezTo>
                  <a:cubicBezTo>
                    <a:pt x="109090" y="31250"/>
                    <a:pt x="66818" y="8750"/>
                    <a:pt x="5454" y="5000"/>
                  </a:cubicBezTo>
                  <a:cubicBezTo>
                    <a:pt x="1363" y="5000"/>
                    <a:pt x="0" y="3750"/>
                    <a:pt x="0" y="2500"/>
                  </a:cubicBezTo>
                  <a:cubicBezTo>
                    <a:pt x="0" y="625"/>
                    <a:pt x="2727" y="0"/>
                    <a:pt x="5454" y="0"/>
                  </a:cubicBezTo>
                  <a:cubicBezTo>
                    <a:pt x="72272" y="3750"/>
                    <a:pt x="120000" y="28750"/>
                    <a:pt x="120000" y="60000"/>
                  </a:cubicBezTo>
                  <a:cubicBezTo>
                    <a:pt x="120000" y="87500"/>
                    <a:pt x="81818" y="111875"/>
                    <a:pt x="27272" y="120000"/>
                  </a:cubicBezTo>
                  <a:cubicBezTo>
                    <a:pt x="25909" y="120000"/>
                    <a:pt x="25909" y="120000"/>
                    <a:pt x="25909"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23" name="Google Shape;423;p81"/>
            <p:cNvSpPr/>
            <p:nvPr/>
          </p:nvSpPr>
          <p:spPr>
            <a:xfrm>
              <a:off x="6597653" y="1574800"/>
              <a:ext cx="155700" cy="219000"/>
            </a:xfrm>
            <a:custGeom>
              <a:avLst/>
              <a:gdLst/>
              <a:ahLst/>
              <a:cxnLst/>
              <a:rect l="l" t="t" r="r" b="b"/>
              <a:pathLst>
                <a:path w="120000" h="120000" extrusionOk="0">
                  <a:moveTo>
                    <a:pt x="12244" y="120000"/>
                  </a:moveTo>
                  <a:cubicBezTo>
                    <a:pt x="9795" y="120000"/>
                    <a:pt x="4897" y="118260"/>
                    <a:pt x="4897" y="116521"/>
                  </a:cubicBezTo>
                  <a:cubicBezTo>
                    <a:pt x="0" y="113043"/>
                    <a:pt x="2448" y="109565"/>
                    <a:pt x="7346" y="107826"/>
                  </a:cubicBezTo>
                  <a:cubicBezTo>
                    <a:pt x="95510" y="71304"/>
                    <a:pt x="95510" y="71304"/>
                    <a:pt x="95510" y="71304"/>
                  </a:cubicBezTo>
                  <a:cubicBezTo>
                    <a:pt x="44081" y="12173"/>
                    <a:pt x="44081" y="12173"/>
                    <a:pt x="44081" y="12173"/>
                  </a:cubicBezTo>
                  <a:cubicBezTo>
                    <a:pt x="39183" y="8695"/>
                    <a:pt x="41632" y="5217"/>
                    <a:pt x="46530" y="3478"/>
                  </a:cubicBezTo>
                  <a:cubicBezTo>
                    <a:pt x="51428" y="0"/>
                    <a:pt x="56326" y="1739"/>
                    <a:pt x="58775" y="5217"/>
                  </a:cubicBezTo>
                  <a:cubicBezTo>
                    <a:pt x="117551" y="69565"/>
                    <a:pt x="117551" y="69565"/>
                    <a:pt x="117551" y="69565"/>
                  </a:cubicBezTo>
                  <a:cubicBezTo>
                    <a:pt x="119999" y="71304"/>
                    <a:pt x="119999" y="73043"/>
                    <a:pt x="119999" y="74782"/>
                  </a:cubicBezTo>
                  <a:cubicBezTo>
                    <a:pt x="119999" y="76521"/>
                    <a:pt x="117551" y="78260"/>
                    <a:pt x="115102" y="78260"/>
                  </a:cubicBezTo>
                  <a:cubicBezTo>
                    <a:pt x="17142" y="118260"/>
                    <a:pt x="17142" y="118260"/>
                    <a:pt x="17142" y="118260"/>
                  </a:cubicBezTo>
                  <a:cubicBezTo>
                    <a:pt x="14693" y="120000"/>
                    <a:pt x="14693" y="120000"/>
                    <a:pt x="12244"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24" name="Google Shape;424;p81"/>
            <p:cNvSpPr/>
            <p:nvPr/>
          </p:nvSpPr>
          <p:spPr>
            <a:xfrm>
              <a:off x="6448428" y="1108075"/>
              <a:ext cx="279300" cy="609600"/>
            </a:xfrm>
            <a:custGeom>
              <a:avLst/>
              <a:gdLst/>
              <a:ahLst/>
              <a:cxnLst/>
              <a:rect l="l" t="t" r="r" b="b"/>
              <a:pathLst>
                <a:path w="120000" h="120000" extrusionOk="0">
                  <a:moveTo>
                    <a:pt x="114545" y="120000"/>
                  </a:moveTo>
                  <a:cubicBezTo>
                    <a:pt x="114545" y="120000"/>
                    <a:pt x="114545" y="120000"/>
                    <a:pt x="114545" y="120000"/>
                  </a:cubicBezTo>
                  <a:cubicBezTo>
                    <a:pt x="47727" y="116250"/>
                    <a:pt x="0" y="91250"/>
                    <a:pt x="0" y="60000"/>
                  </a:cubicBezTo>
                  <a:cubicBezTo>
                    <a:pt x="0" y="32500"/>
                    <a:pt x="38181" y="8125"/>
                    <a:pt x="92727" y="0"/>
                  </a:cubicBezTo>
                  <a:cubicBezTo>
                    <a:pt x="95454" y="0"/>
                    <a:pt x="99545" y="625"/>
                    <a:pt x="99545" y="1875"/>
                  </a:cubicBezTo>
                  <a:cubicBezTo>
                    <a:pt x="100909" y="3125"/>
                    <a:pt x="99545" y="4375"/>
                    <a:pt x="96818" y="5000"/>
                  </a:cubicBezTo>
                  <a:cubicBezTo>
                    <a:pt x="46363" y="11875"/>
                    <a:pt x="10909" y="35000"/>
                    <a:pt x="10909" y="60000"/>
                  </a:cubicBezTo>
                  <a:cubicBezTo>
                    <a:pt x="10909" y="88750"/>
                    <a:pt x="53181" y="111250"/>
                    <a:pt x="114545" y="115000"/>
                  </a:cubicBezTo>
                  <a:cubicBezTo>
                    <a:pt x="118636" y="115000"/>
                    <a:pt x="120000" y="116250"/>
                    <a:pt x="120000" y="117500"/>
                  </a:cubicBezTo>
                  <a:cubicBezTo>
                    <a:pt x="120000" y="119375"/>
                    <a:pt x="117272" y="120000"/>
                    <a:pt x="114545"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425" name="Google Shape;425;p81"/>
          <p:cNvGrpSpPr/>
          <p:nvPr/>
        </p:nvGrpSpPr>
        <p:grpSpPr>
          <a:xfrm>
            <a:off x="5118087" y="2655060"/>
            <a:ext cx="211840" cy="244316"/>
            <a:chOff x="6435728" y="6629401"/>
            <a:chExt cx="662000" cy="763488"/>
          </a:xfrm>
        </p:grpSpPr>
        <p:sp>
          <p:nvSpPr>
            <p:cNvPr id="426" name="Google Shape;426;p81"/>
            <p:cNvSpPr/>
            <p:nvPr/>
          </p:nvSpPr>
          <p:spPr>
            <a:xfrm>
              <a:off x="6435728" y="7265988"/>
              <a:ext cx="126900" cy="126900"/>
            </a:xfrm>
            <a:custGeom>
              <a:avLst/>
              <a:gdLst/>
              <a:ahLst/>
              <a:cxnLst/>
              <a:rect l="l" t="t" r="r" b="b"/>
              <a:pathLst>
                <a:path w="120000" h="120000" extrusionOk="0">
                  <a:moveTo>
                    <a:pt x="108000" y="120000"/>
                  </a:moveTo>
                  <a:cubicBezTo>
                    <a:pt x="105000" y="120000"/>
                    <a:pt x="102000" y="120000"/>
                    <a:pt x="99000" y="117000"/>
                  </a:cubicBezTo>
                  <a:cubicBezTo>
                    <a:pt x="3000" y="21000"/>
                    <a:pt x="3000" y="21000"/>
                    <a:pt x="3000" y="21000"/>
                  </a:cubicBezTo>
                  <a:cubicBezTo>
                    <a:pt x="0" y="15000"/>
                    <a:pt x="0" y="9000"/>
                    <a:pt x="3000" y="3000"/>
                  </a:cubicBezTo>
                  <a:cubicBezTo>
                    <a:pt x="9000" y="0"/>
                    <a:pt x="15000" y="0"/>
                    <a:pt x="21000" y="3000"/>
                  </a:cubicBezTo>
                  <a:cubicBezTo>
                    <a:pt x="117000" y="99000"/>
                    <a:pt x="117000" y="99000"/>
                    <a:pt x="117000" y="99000"/>
                  </a:cubicBezTo>
                  <a:cubicBezTo>
                    <a:pt x="120000" y="105000"/>
                    <a:pt x="120000" y="111000"/>
                    <a:pt x="117000" y="117000"/>
                  </a:cubicBezTo>
                  <a:cubicBezTo>
                    <a:pt x="114000" y="120000"/>
                    <a:pt x="111000" y="120000"/>
                    <a:pt x="108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27" name="Google Shape;427;p81"/>
            <p:cNvSpPr/>
            <p:nvPr/>
          </p:nvSpPr>
          <p:spPr>
            <a:xfrm>
              <a:off x="6689728" y="6629401"/>
              <a:ext cx="408000" cy="406500"/>
            </a:xfrm>
            <a:custGeom>
              <a:avLst/>
              <a:gdLst/>
              <a:ahLst/>
              <a:cxnLst/>
              <a:rect l="l" t="t" r="r" b="b"/>
              <a:pathLst>
                <a:path w="120000" h="120000" extrusionOk="0">
                  <a:moveTo>
                    <a:pt x="60000" y="120000"/>
                  </a:moveTo>
                  <a:cubicBezTo>
                    <a:pt x="27187" y="120000"/>
                    <a:pt x="0" y="92812"/>
                    <a:pt x="0" y="60000"/>
                  </a:cubicBezTo>
                  <a:cubicBezTo>
                    <a:pt x="0" y="27187"/>
                    <a:pt x="27187" y="0"/>
                    <a:pt x="60000" y="0"/>
                  </a:cubicBezTo>
                  <a:cubicBezTo>
                    <a:pt x="92812" y="0"/>
                    <a:pt x="120000" y="27187"/>
                    <a:pt x="120000" y="60000"/>
                  </a:cubicBezTo>
                  <a:cubicBezTo>
                    <a:pt x="120000" y="92812"/>
                    <a:pt x="92812" y="120000"/>
                    <a:pt x="60000" y="120000"/>
                  </a:cubicBezTo>
                  <a:close/>
                  <a:moveTo>
                    <a:pt x="60000" y="7500"/>
                  </a:moveTo>
                  <a:cubicBezTo>
                    <a:pt x="30937" y="7500"/>
                    <a:pt x="7500" y="30937"/>
                    <a:pt x="7500" y="60000"/>
                  </a:cubicBezTo>
                  <a:cubicBezTo>
                    <a:pt x="7500" y="89062"/>
                    <a:pt x="30937" y="112500"/>
                    <a:pt x="60000" y="112500"/>
                  </a:cubicBezTo>
                  <a:cubicBezTo>
                    <a:pt x="89062" y="112500"/>
                    <a:pt x="112500" y="89062"/>
                    <a:pt x="112500" y="60000"/>
                  </a:cubicBezTo>
                  <a:cubicBezTo>
                    <a:pt x="112500" y="30937"/>
                    <a:pt x="89062" y="7500"/>
                    <a:pt x="60000" y="75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28" name="Google Shape;428;p81"/>
            <p:cNvSpPr/>
            <p:nvPr/>
          </p:nvSpPr>
          <p:spPr>
            <a:xfrm>
              <a:off x="6435728" y="6956426"/>
              <a:ext cx="336600" cy="335100"/>
            </a:xfrm>
            <a:custGeom>
              <a:avLst/>
              <a:gdLst/>
              <a:ahLst/>
              <a:cxnLst/>
              <a:rect l="l" t="t" r="r" b="b"/>
              <a:pathLst>
                <a:path w="120000" h="120000" extrusionOk="0">
                  <a:moveTo>
                    <a:pt x="4528" y="120000"/>
                  </a:moveTo>
                  <a:cubicBezTo>
                    <a:pt x="3396" y="120000"/>
                    <a:pt x="2264" y="120000"/>
                    <a:pt x="1132" y="118857"/>
                  </a:cubicBezTo>
                  <a:cubicBezTo>
                    <a:pt x="0" y="116571"/>
                    <a:pt x="0" y="114285"/>
                    <a:pt x="1132" y="112000"/>
                  </a:cubicBezTo>
                  <a:cubicBezTo>
                    <a:pt x="112075" y="1142"/>
                    <a:pt x="112075" y="1142"/>
                    <a:pt x="112075" y="1142"/>
                  </a:cubicBezTo>
                  <a:cubicBezTo>
                    <a:pt x="113207" y="0"/>
                    <a:pt x="116603" y="0"/>
                    <a:pt x="117735" y="1142"/>
                  </a:cubicBezTo>
                  <a:cubicBezTo>
                    <a:pt x="120000" y="3428"/>
                    <a:pt x="120000" y="5714"/>
                    <a:pt x="117735" y="8000"/>
                  </a:cubicBezTo>
                  <a:cubicBezTo>
                    <a:pt x="7924" y="118857"/>
                    <a:pt x="7924" y="118857"/>
                    <a:pt x="7924" y="118857"/>
                  </a:cubicBezTo>
                  <a:cubicBezTo>
                    <a:pt x="6792" y="120000"/>
                    <a:pt x="5660" y="120000"/>
                    <a:pt x="4528"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29" name="Google Shape;429;p81"/>
            <p:cNvSpPr/>
            <p:nvPr/>
          </p:nvSpPr>
          <p:spPr>
            <a:xfrm>
              <a:off x="6524628" y="7177088"/>
              <a:ext cx="126900" cy="126900"/>
            </a:xfrm>
            <a:custGeom>
              <a:avLst/>
              <a:gdLst/>
              <a:ahLst/>
              <a:cxnLst/>
              <a:rect l="l" t="t" r="r" b="b"/>
              <a:pathLst>
                <a:path w="120000" h="120000" extrusionOk="0">
                  <a:moveTo>
                    <a:pt x="108000" y="120000"/>
                  </a:moveTo>
                  <a:cubicBezTo>
                    <a:pt x="105000" y="120000"/>
                    <a:pt x="102000" y="120000"/>
                    <a:pt x="99000" y="117000"/>
                  </a:cubicBezTo>
                  <a:cubicBezTo>
                    <a:pt x="3000" y="21000"/>
                    <a:pt x="3000" y="21000"/>
                    <a:pt x="3000" y="21000"/>
                  </a:cubicBezTo>
                  <a:cubicBezTo>
                    <a:pt x="0" y="18000"/>
                    <a:pt x="0" y="9000"/>
                    <a:pt x="3000" y="3000"/>
                  </a:cubicBezTo>
                  <a:cubicBezTo>
                    <a:pt x="9000" y="0"/>
                    <a:pt x="18000" y="0"/>
                    <a:pt x="21000" y="3000"/>
                  </a:cubicBezTo>
                  <a:cubicBezTo>
                    <a:pt x="117000" y="99000"/>
                    <a:pt x="117000" y="99000"/>
                    <a:pt x="117000" y="99000"/>
                  </a:cubicBezTo>
                  <a:cubicBezTo>
                    <a:pt x="120000" y="105000"/>
                    <a:pt x="120000" y="111000"/>
                    <a:pt x="117000" y="117000"/>
                  </a:cubicBezTo>
                  <a:cubicBezTo>
                    <a:pt x="114000" y="120000"/>
                    <a:pt x="111000" y="120000"/>
                    <a:pt x="108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430" name="Google Shape;430;p81"/>
          <p:cNvGrpSpPr/>
          <p:nvPr/>
        </p:nvGrpSpPr>
        <p:grpSpPr>
          <a:xfrm>
            <a:off x="5101641" y="2026285"/>
            <a:ext cx="244860" cy="244368"/>
            <a:chOff x="1140761" y="5257806"/>
            <a:chExt cx="765188" cy="763650"/>
          </a:xfrm>
        </p:grpSpPr>
        <p:sp>
          <p:nvSpPr>
            <p:cNvPr id="431" name="Google Shape;431;p81"/>
            <p:cNvSpPr/>
            <p:nvPr/>
          </p:nvSpPr>
          <p:spPr>
            <a:xfrm>
              <a:off x="1688449" y="5588006"/>
              <a:ext cx="217500" cy="281100"/>
            </a:xfrm>
            <a:custGeom>
              <a:avLst/>
              <a:gdLst/>
              <a:ahLst/>
              <a:cxnLst/>
              <a:rect l="l" t="t" r="r" b="b"/>
              <a:pathLst>
                <a:path w="120000" h="120000" extrusionOk="0">
                  <a:moveTo>
                    <a:pt x="42352" y="120000"/>
                  </a:moveTo>
                  <a:cubicBezTo>
                    <a:pt x="7058" y="120000"/>
                    <a:pt x="7058" y="120000"/>
                    <a:pt x="7058" y="120000"/>
                  </a:cubicBezTo>
                  <a:cubicBezTo>
                    <a:pt x="3529" y="120000"/>
                    <a:pt x="0" y="117272"/>
                    <a:pt x="0" y="114545"/>
                  </a:cubicBezTo>
                  <a:cubicBezTo>
                    <a:pt x="0" y="111818"/>
                    <a:pt x="3529" y="109090"/>
                    <a:pt x="7058" y="109090"/>
                  </a:cubicBezTo>
                  <a:cubicBezTo>
                    <a:pt x="42352" y="109090"/>
                    <a:pt x="42352" y="109090"/>
                    <a:pt x="42352" y="109090"/>
                  </a:cubicBezTo>
                  <a:cubicBezTo>
                    <a:pt x="77647" y="109090"/>
                    <a:pt x="105882" y="87272"/>
                    <a:pt x="105882" y="60000"/>
                  </a:cubicBezTo>
                  <a:cubicBezTo>
                    <a:pt x="105882" y="32727"/>
                    <a:pt x="77647" y="10909"/>
                    <a:pt x="42352" y="10909"/>
                  </a:cubicBezTo>
                  <a:cubicBezTo>
                    <a:pt x="7058" y="10909"/>
                    <a:pt x="7058" y="10909"/>
                    <a:pt x="7058" y="10909"/>
                  </a:cubicBezTo>
                  <a:cubicBezTo>
                    <a:pt x="3529" y="10909"/>
                    <a:pt x="0" y="8181"/>
                    <a:pt x="0" y="5454"/>
                  </a:cubicBezTo>
                  <a:cubicBezTo>
                    <a:pt x="0" y="2727"/>
                    <a:pt x="3529" y="0"/>
                    <a:pt x="7058" y="0"/>
                  </a:cubicBezTo>
                  <a:cubicBezTo>
                    <a:pt x="42352" y="0"/>
                    <a:pt x="42352" y="0"/>
                    <a:pt x="42352" y="0"/>
                  </a:cubicBezTo>
                  <a:cubicBezTo>
                    <a:pt x="84705" y="0"/>
                    <a:pt x="120000" y="27272"/>
                    <a:pt x="120000" y="60000"/>
                  </a:cubicBezTo>
                  <a:cubicBezTo>
                    <a:pt x="120000" y="92727"/>
                    <a:pt x="84705" y="120000"/>
                    <a:pt x="42352"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32" name="Google Shape;432;p81"/>
            <p:cNvSpPr/>
            <p:nvPr/>
          </p:nvSpPr>
          <p:spPr>
            <a:xfrm>
              <a:off x="1267761" y="5257806"/>
              <a:ext cx="25500" cy="152400"/>
            </a:xfrm>
            <a:custGeom>
              <a:avLst/>
              <a:gdLst/>
              <a:ahLst/>
              <a:cxnLst/>
              <a:rect l="l" t="t" r="r" b="b"/>
              <a:pathLst>
                <a:path w="120000" h="120000" extrusionOk="0">
                  <a:moveTo>
                    <a:pt x="60000" y="120000"/>
                  </a:moveTo>
                  <a:cubicBezTo>
                    <a:pt x="30000" y="120000"/>
                    <a:pt x="0" y="115000"/>
                    <a:pt x="0" y="110000"/>
                  </a:cubicBezTo>
                  <a:cubicBezTo>
                    <a:pt x="0" y="10000"/>
                    <a:pt x="0" y="10000"/>
                    <a:pt x="0" y="10000"/>
                  </a:cubicBezTo>
                  <a:cubicBezTo>
                    <a:pt x="0" y="5000"/>
                    <a:pt x="30000" y="0"/>
                    <a:pt x="60000" y="0"/>
                  </a:cubicBezTo>
                  <a:cubicBezTo>
                    <a:pt x="90000" y="0"/>
                    <a:pt x="120000" y="5000"/>
                    <a:pt x="120000" y="10000"/>
                  </a:cubicBezTo>
                  <a:cubicBezTo>
                    <a:pt x="120000" y="110000"/>
                    <a:pt x="120000" y="110000"/>
                    <a:pt x="120000" y="110000"/>
                  </a:cubicBezTo>
                  <a:cubicBezTo>
                    <a:pt x="120000" y="115000"/>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33" name="Google Shape;433;p81"/>
            <p:cNvSpPr/>
            <p:nvPr/>
          </p:nvSpPr>
          <p:spPr>
            <a:xfrm>
              <a:off x="1409049" y="5257806"/>
              <a:ext cx="25500" cy="152400"/>
            </a:xfrm>
            <a:custGeom>
              <a:avLst/>
              <a:gdLst/>
              <a:ahLst/>
              <a:cxnLst/>
              <a:rect l="l" t="t" r="r" b="b"/>
              <a:pathLst>
                <a:path w="120000" h="120000" extrusionOk="0">
                  <a:moveTo>
                    <a:pt x="60000" y="120000"/>
                  </a:moveTo>
                  <a:cubicBezTo>
                    <a:pt x="30000" y="120000"/>
                    <a:pt x="0" y="115000"/>
                    <a:pt x="0" y="110000"/>
                  </a:cubicBezTo>
                  <a:cubicBezTo>
                    <a:pt x="0" y="10000"/>
                    <a:pt x="0" y="10000"/>
                    <a:pt x="0" y="10000"/>
                  </a:cubicBezTo>
                  <a:cubicBezTo>
                    <a:pt x="0" y="5000"/>
                    <a:pt x="30000" y="0"/>
                    <a:pt x="60000" y="0"/>
                  </a:cubicBezTo>
                  <a:cubicBezTo>
                    <a:pt x="90000" y="0"/>
                    <a:pt x="120000" y="5000"/>
                    <a:pt x="120000" y="10000"/>
                  </a:cubicBezTo>
                  <a:cubicBezTo>
                    <a:pt x="120000" y="110000"/>
                    <a:pt x="120000" y="110000"/>
                    <a:pt x="120000" y="110000"/>
                  </a:cubicBezTo>
                  <a:cubicBezTo>
                    <a:pt x="120000" y="115000"/>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34" name="Google Shape;434;p81"/>
            <p:cNvSpPr/>
            <p:nvPr/>
          </p:nvSpPr>
          <p:spPr>
            <a:xfrm>
              <a:off x="1561449" y="5257806"/>
              <a:ext cx="25500" cy="152400"/>
            </a:xfrm>
            <a:custGeom>
              <a:avLst/>
              <a:gdLst/>
              <a:ahLst/>
              <a:cxnLst/>
              <a:rect l="l" t="t" r="r" b="b"/>
              <a:pathLst>
                <a:path w="120000" h="120000" extrusionOk="0">
                  <a:moveTo>
                    <a:pt x="60000" y="120000"/>
                  </a:moveTo>
                  <a:cubicBezTo>
                    <a:pt x="30000" y="120000"/>
                    <a:pt x="0" y="115000"/>
                    <a:pt x="0" y="110000"/>
                  </a:cubicBezTo>
                  <a:cubicBezTo>
                    <a:pt x="0" y="10000"/>
                    <a:pt x="0" y="10000"/>
                    <a:pt x="0" y="10000"/>
                  </a:cubicBezTo>
                  <a:cubicBezTo>
                    <a:pt x="0" y="5000"/>
                    <a:pt x="30000" y="0"/>
                    <a:pt x="60000" y="0"/>
                  </a:cubicBezTo>
                  <a:cubicBezTo>
                    <a:pt x="90000" y="0"/>
                    <a:pt x="120000" y="5000"/>
                    <a:pt x="120000" y="10000"/>
                  </a:cubicBezTo>
                  <a:cubicBezTo>
                    <a:pt x="120000" y="110000"/>
                    <a:pt x="120000" y="110000"/>
                    <a:pt x="120000" y="110000"/>
                  </a:cubicBezTo>
                  <a:cubicBezTo>
                    <a:pt x="120000" y="115000"/>
                    <a:pt x="90000" y="120000"/>
                    <a:pt x="60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35" name="Google Shape;435;p81"/>
            <p:cNvSpPr/>
            <p:nvPr/>
          </p:nvSpPr>
          <p:spPr>
            <a:xfrm>
              <a:off x="1140761" y="5581656"/>
              <a:ext cx="560400" cy="439800"/>
            </a:xfrm>
            <a:custGeom>
              <a:avLst/>
              <a:gdLst/>
              <a:ahLst/>
              <a:cxnLst/>
              <a:rect l="l" t="t" r="r" b="b"/>
              <a:pathLst>
                <a:path w="120000" h="120000" extrusionOk="0">
                  <a:moveTo>
                    <a:pt x="95454" y="120000"/>
                  </a:moveTo>
                  <a:cubicBezTo>
                    <a:pt x="24545" y="120000"/>
                    <a:pt x="24545" y="120000"/>
                    <a:pt x="24545" y="120000"/>
                  </a:cubicBezTo>
                  <a:cubicBezTo>
                    <a:pt x="10909" y="120000"/>
                    <a:pt x="0" y="106086"/>
                    <a:pt x="0" y="88695"/>
                  </a:cubicBezTo>
                  <a:cubicBezTo>
                    <a:pt x="0" y="3478"/>
                    <a:pt x="0" y="3478"/>
                    <a:pt x="0" y="3478"/>
                  </a:cubicBezTo>
                  <a:cubicBezTo>
                    <a:pt x="0" y="1739"/>
                    <a:pt x="1363" y="0"/>
                    <a:pt x="2727" y="0"/>
                  </a:cubicBezTo>
                  <a:cubicBezTo>
                    <a:pt x="4090" y="0"/>
                    <a:pt x="5454" y="1739"/>
                    <a:pt x="5454" y="3478"/>
                  </a:cubicBezTo>
                  <a:cubicBezTo>
                    <a:pt x="5454" y="88695"/>
                    <a:pt x="5454" y="88695"/>
                    <a:pt x="5454" y="88695"/>
                  </a:cubicBezTo>
                  <a:cubicBezTo>
                    <a:pt x="5454" y="101739"/>
                    <a:pt x="14318" y="113043"/>
                    <a:pt x="24545" y="113043"/>
                  </a:cubicBezTo>
                  <a:cubicBezTo>
                    <a:pt x="95454" y="113043"/>
                    <a:pt x="95454" y="113043"/>
                    <a:pt x="95454" y="113043"/>
                  </a:cubicBezTo>
                  <a:cubicBezTo>
                    <a:pt x="105681" y="113043"/>
                    <a:pt x="114545" y="101739"/>
                    <a:pt x="114545" y="88695"/>
                  </a:cubicBezTo>
                  <a:cubicBezTo>
                    <a:pt x="114545" y="3478"/>
                    <a:pt x="114545" y="3478"/>
                    <a:pt x="114545" y="3478"/>
                  </a:cubicBezTo>
                  <a:cubicBezTo>
                    <a:pt x="114545" y="1739"/>
                    <a:pt x="115909" y="0"/>
                    <a:pt x="117272" y="0"/>
                  </a:cubicBezTo>
                  <a:cubicBezTo>
                    <a:pt x="118636" y="0"/>
                    <a:pt x="120000" y="1739"/>
                    <a:pt x="120000" y="3478"/>
                  </a:cubicBezTo>
                  <a:cubicBezTo>
                    <a:pt x="120000" y="88695"/>
                    <a:pt x="120000" y="88695"/>
                    <a:pt x="120000" y="88695"/>
                  </a:cubicBezTo>
                  <a:cubicBezTo>
                    <a:pt x="120000" y="106086"/>
                    <a:pt x="109090" y="120000"/>
                    <a:pt x="95454"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36" name="Google Shape;436;p81"/>
            <p:cNvSpPr/>
            <p:nvPr/>
          </p:nvSpPr>
          <p:spPr>
            <a:xfrm>
              <a:off x="1140761" y="5486406"/>
              <a:ext cx="560400" cy="146100"/>
            </a:xfrm>
            <a:custGeom>
              <a:avLst/>
              <a:gdLst/>
              <a:ahLst/>
              <a:cxnLst/>
              <a:rect l="l" t="t" r="r" b="b"/>
              <a:pathLst>
                <a:path w="120000" h="120000" extrusionOk="0">
                  <a:moveTo>
                    <a:pt x="117272" y="120000"/>
                  </a:moveTo>
                  <a:cubicBezTo>
                    <a:pt x="115909" y="120000"/>
                    <a:pt x="114545" y="114782"/>
                    <a:pt x="114545" y="109565"/>
                  </a:cubicBezTo>
                  <a:cubicBezTo>
                    <a:pt x="114545" y="20869"/>
                    <a:pt x="114545" y="20869"/>
                    <a:pt x="114545" y="20869"/>
                  </a:cubicBezTo>
                  <a:cubicBezTo>
                    <a:pt x="5454" y="20869"/>
                    <a:pt x="5454" y="20869"/>
                    <a:pt x="5454" y="20869"/>
                  </a:cubicBezTo>
                  <a:cubicBezTo>
                    <a:pt x="5454" y="109565"/>
                    <a:pt x="5454" y="109565"/>
                    <a:pt x="5454" y="109565"/>
                  </a:cubicBezTo>
                  <a:cubicBezTo>
                    <a:pt x="5454" y="114782"/>
                    <a:pt x="4090" y="120000"/>
                    <a:pt x="2727" y="120000"/>
                  </a:cubicBezTo>
                  <a:cubicBezTo>
                    <a:pt x="1363" y="120000"/>
                    <a:pt x="0" y="114782"/>
                    <a:pt x="0" y="109565"/>
                  </a:cubicBezTo>
                  <a:cubicBezTo>
                    <a:pt x="0" y="20869"/>
                    <a:pt x="0" y="20869"/>
                    <a:pt x="0" y="20869"/>
                  </a:cubicBezTo>
                  <a:cubicBezTo>
                    <a:pt x="0" y="10434"/>
                    <a:pt x="2727" y="0"/>
                    <a:pt x="5454" y="0"/>
                  </a:cubicBezTo>
                  <a:cubicBezTo>
                    <a:pt x="114545" y="0"/>
                    <a:pt x="114545" y="0"/>
                    <a:pt x="114545" y="0"/>
                  </a:cubicBezTo>
                  <a:cubicBezTo>
                    <a:pt x="117272" y="0"/>
                    <a:pt x="120000" y="10434"/>
                    <a:pt x="120000" y="20869"/>
                  </a:cubicBezTo>
                  <a:cubicBezTo>
                    <a:pt x="120000" y="109565"/>
                    <a:pt x="120000" y="109565"/>
                    <a:pt x="120000" y="109565"/>
                  </a:cubicBezTo>
                  <a:cubicBezTo>
                    <a:pt x="120000" y="114782"/>
                    <a:pt x="118636" y="120000"/>
                    <a:pt x="117272"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437" name="Google Shape;437;p81"/>
          <p:cNvGrpSpPr/>
          <p:nvPr/>
        </p:nvGrpSpPr>
        <p:grpSpPr>
          <a:xfrm>
            <a:off x="5101588" y="3835931"/>
            <a:ext cx="244829" cy="243872"/>
            <a:chOff x="3819587" y="7915286"/>
            <a:chExt cx="765091" cy="762100"/>
          </a:xfrm>
        </p:grpSpPr>
        <p:sp>
          <p:nvSpPr>
            <p:cNvPr id="438" name="Google Shape;438;p81"/>
            <p:cNvSpPr/>
            <p:nvPr/>
          </p:nvSpPr>
          <p:spPr>
            <a:xfrm>
              <a:off x="3948176" y="7915286"/>
              <a:ext cx="509700" cy="507900"/>
            </a:xfrm>
            <a:custGeom>
              <a:avLst/>
              <a:gdLst/>
              <a:ahLst/>
              <a:cxnLst/>
              <a:rect l="l" t="t" r="r" b="b"/>
              <a:pathLst>
                <a:path w="120000" h="120000" extrusionOk="0">
                  <a:moveTo>
                    <a:pt x="60000" y="120000"/>
                  </a:moveTo>
                  <a:cubicBezTo>
                    <a:pt x="27000" y="120000"/>
                    <a:pt x="0" y="93000"/>
                    <a:pt x="0" y="60000"/>
                  </a:cubicBezTo>
                  <a:cubicBezTo>
                    <a:pt x="0" y="27000"/>
                    <a:pt x="27000" y="0"/>
                    <a:pt x="60000" y="0"/>
                  </a:cubicBezTo>
                  <a:cubicBezTo>
                    <a:pt x="93000" y="0"/>
                    <a:pt x="120000" y="27000"/>
                    <a:pt x="120000" y="60000"/>
                  </a:cubicBezTo>
                  <a:cubicBezTo>
                    <a:pt x="120000" y="93000"/>
                    <a:pt x="93000" y="120000"/>
                    <a:pt x="60000" y="120000"/>
                  </a:cubicBezTo>
                  <a:close/>
                  <a:moveTo>
                    <a:pt x="60000" y="6000"/>
                  </a:moveTo>
                  <a:cubicBezTo>
                    <a:pt x="30000" y="6000"/>
                    <a:pt x="6000" y="30000"/>
                    <a:pt x="6000" y="60000"/>
                  </a:cubicBezTo>
                  <a:cubicBezTo>
                    <a:pt x="6000" y="90000"/>
                    <a:pt x="30000" y="114000"/>
                    <a:pt x="60000" y="114000"/>
                  </a:cubicBezTo>
                  <a:cubicBezTo>
                    <a:pt x="90000" y="114000"/>
                    <a:pt x="114000" y="90000"/>
                    <a:pt x="114000" y="60000"/>
                  </a:cubicBezTo>
                  <a:cubicBezTo>
                    <a:pt x="114000" y="30000"/>
                    <a:pt x="90000" y="6000"/>
                    <a:pt x="60000" y="6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39" name="Google Shape;439;p81"/>
            <p:cNvSpPr/>
            <p:nvPr/>
          </p:nvSpPr>
          <p:spPr>
            <a:xfrm>
              <a:off x="4202178" y="8267711"/>
              <a:ext cx="382500" cy="409500"/>
            </a:xfrm>
            <a:custGeom>
              <a:avLst/>
              <a:gdLst/>
              <a:ahLst/>
              <a:cxnLst/>
              <a:rect l="l" t="t" r="r" b="b"/>
              <a:pathLst>
                <a:path w="120000" h="120000" extrusionOk="0">
                  <a:moveTo>
                    <a:pt x="49000" y="120000"/>
                  </a:moveTo>
                  <a:cubicBezTo>
                    <a:pt x="48000" y="120000"/>
                    <a:pt x="46000" y="119069"/>
                    <a:pt x="46000" y="118139"/>
                  </a:cubicBezTo>
                  <a:cubicBezTo>
                    <a:pt x="1000" y="46511"/>
                    <a:pt x="1000" y="46511"/>
                    <a:pt x="1000" y="46511"/>
                  </a:cubicBezTo>
                  <a:cubicBezTo>
                    <a:pt x="0" y="44651"/>
                    <a:pt x="0" y="41860"/>
                    <a:pt x="2000" y="40930"/>
                  </a:cubicBezTo>
                  <a:cubicBezTo>
                    <a:pt x="4000" y="40000"/>
                    <a:pt x="7000" y="40930"/>
                    <a:pt x="8000" y="42790"/>
                  </a:cubicBezTo>
                  <a:cubicBezTo>
                    <a:pt x="48000" y="107906"/>
                    <a:pt x="48000" y="107906"/>
                    <a:pt x="48000" y="107906"/>
                  </a:cubicBezTo>
                  <a:cubicBezTo>
                    <a:pt x="63000" y="70697"/>
                    <a:pt x="63000" y="70697"/>
                    <a:pt x="63000" y="70697"/>
                  </a:cubicBezTo>
                  <a:cubicBezTo>
                    <a:pt x="64000" y="68837"/>
                    <a:pt x="66000" y="67906"/>
                    <a:pt x="68000" y="67906"/>
                  </a:cubicBezTo>
                  <a:cubicBezTo>
                    <a:pt x="108000" y="74418"/>
                    <a:pt x="108000" y="74418"/>
                    <a:pt x="108000" y="74418"/>
                  </a:cubicBezTo>
                  <a:cubicBezTo>
                    <a:pt x="66000" y="6511"/>
                    <a:pt x="66000" y="6511"/>
                    <a:pt x="66000" y="6511"/>
                  </a:cubicBezTo>
                  <a:cubicBezTo>
                    <a:pt x="65000" y="4651"/>
                    <a:pt x="65000" y="2790"/>
                    <a:pt x="67000" y="1860"/>
                  </a:cubicBezTo>
                  <a:cubicBezTo>
                    <a:pt x="69000" y="0"/>
                    <a:pt x="71000" y="930"/>
                    <a:pt x="73000" y="2790"/>
                  </a:cubicBezTo>
                  <a:cubicBezTo>
                    <a:pt x="119000" y="77209"/>
                    <a:pt x="119000" y="77209"/>
                    <a:pt x="119000" y="77209"/>
                  </a:cubicBezTo>
                  <a:cubicBezTo>
                    <a:pt x="120000" y="78139"/>
                    <a:pt x="120000" y="80000"/>
                    <a:pt x="119000" y="80930"/>
                  </a:cubicBezTo>
                  <a:cubicBezTo>
                    <a:pt x="118000" y="82790"/>
                    <a:pt x="117000" y="82790"/>
                    <a:pt x="115000" y="82790"/>
                  </a:cubicBezTo>
                  <a:cubicBezTo>
                    <a:pt x="70000" y="75348"/>
                    <a:pt x="70000" y="75348"/>
                    <a:pt x="70000" y="75348"/>
                  </a:cubicBezTo>
                  <a:cubicBezTo>
                    <a:pt x="53000" y="117209"/>
                    <a:pt x="53000" y="117209"/>
                    <a:pt x="53000" y="117209"/>
                  </a:cubicBezTo>
                  <a:cubicBezTo>
                    <a:pt x="52000" y="119069"/>
                    <a:pt x="51000" y="120000"/>
                    <a:pt x="49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40" name="Google Shape;440;p81"/>
            <p:cNvSpPr/>
            <p:nvPr/>
          </p:nvSpPr>
          <p:spPr>
            <a:xfrm>
              <a:off x="3819587" y="8270886"/>
              <a:ext cx="382500" cy="406500"/>
            </a:xfrm>
            <a:custGeom>
              <a:avLst/>
              <a:gdLst/>
              <a:ahLst/>
              <a:cxnLst/>
              <a:rect l="l" t="t" r="r" b="b"/>
              <a:pathLst>
                <a:path w="120000" h="120000" extrusionOk="0">
                  <a:moveTo>
                    <a:pt x="71000" y="120000"/>
                  </a:moveTo>
                  <a:cubicBezTo>
                    <a:pt x="71000" y="120000"/>
                    <a:pt x="71000" y="120000"/>
                    <a:pt x="71000" y="120000"/>
                  </a:cubicBezTo>
                  <a:cubicBezTo>
                    <a:pt x="69000" y="120000"/>
                    <a:pt x="68000" y="119062"/>
                    <a:pt x="67000" y="117187"/>
                  </a:cubicBezTo>
                  <a:cubicBezTo>
                    <a:pt x="49000" y="75000"/>
                    <a:pt x="49000" y="75000"/>
                    <a:pt x="49000" y="75000"/>
                  </a:cubicBezTo>
                  <a:cubicBezTo>
                    <a:pt x="5000" y="82500"/>
                    <a:pt x="5000" y="82500"/>
                    <a:pt x="5000" y="82500"/>
                  </a:cubicBezTo>
                  <a:cubicBezTo>
                    <a:pt x="3000" y="82500"/>
                    <a:pt x="2000" y="82500"/>
                    <a:pt x="1000" y="80625"/>
                  </a:cubicBezTo>
                  <a:cubicBezTo>
                    <a:pt x="0" y="79687"/>
                    <a:pt x="0" y="77812"/>
                    <a:pt x="1000" y="76875"/>
                  </a:cubicBezTo>
                  <a:cubicBezTo>
                    <a:pt x="47000" y="1875"/>
                    <a:pt x="47000" y="1875"/>
                    <a:pt x="47000" y="1875"/>
                  </a:cubicBezTo>
                  <a:cubicBezTo>
                    <a:pt x="49000" y="0"/>
                    <a:pt x="51000" y="0"/>
                    <a:pt x="53000" y="937"/>
                  </a:cubicBezTo>
                  <a:cubicBezTo>
                    <a:pt x="55000" y="1875"/>
                    <a:pt x="55000" y="3750"/>
                    <a:pt x="54000" y="5625"/>
                  </a:cubicBezTo>
                  <a:cubicBezTo>
                    <a:pt x="12000" y="74062"/>
                    <a:pt x="12000" y="74062"/>
                    <a:pt x="12000" y="74062"/>
                  </a:cubicBezTo>
                  <a:cubicBezTo>
                    <a:pt x="51000" y="67500"/>
                    <a:pt x="51000" y="67500"/>
                    <a:pt x="51000" y="67500"/>
                  </a:cubicBezTo>
                  <a:cubicBezTo>
                    <a:pt x="53000" y="67500"/>
                    <a:pt x="55000" y="68437"/>
                    <a:pt x="56000" y="70312"/>
                  </a:cubicBezTo>
                  <a:cubicBezTo>
                    <a:pt x="72000" y="107812"/>
                    <a:pt x="72000" y="107812"/>
                    <a:pt x="72000" y="107812"/>
                  </a:cubicBezTo>
                  <a:cubicBezTo>
                    <a:pt x="112000" y="42187"/>
                    <a:pt x="112000" y="42187"/>
                    <a:pt x="112000" y="42187"/>
                  </a:cubicBezTo>
                  <a:cubicBezTo>
                    <a:pt x="113000" y="40312"/>
                    <a:pt x="116000" y="39375"/>
                    <a:pt x="118000" y="40312"/>
                  </a:cubicBezTo>
                  <a:cubicBezTo>
                    <a:pt x="120000" y="41250"/>
                    <a:pt x="120000" y="44062"/>
                    <a:pt x="119000" y="45937"/>
                  </a:cubicBezTo>
                  <a:cubicBezTo>
                    <a:pt x="74000" y="118125"/>
                    <a:pt x="74000" y="118125"/>
                    <a:pt x="74000" y="118125"/>
                  </a:cubicBezTo>
                  <a:cubicBezTo>
                    <a:pt x="74000" y="119062"/>
                    <a:pt x="72000" y="120000"/>
                    <a:pt x="71000"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grpSp>
        <p:nvGrpSpPr>
          <p:cNvPr id="441" name="Google Shape;441;p81"/>
          <p:cNvGrpSpPr/>
          <p:nvPr/>
        </p:nvGrpSpPr>
        <p:grpSpPr>
          <a:xfrm>
            <a:off x="5092344" y="1486905"/>
            <a:ext cx="263463" cy="244840"/>
            <a:chOff x="3944289" y="-314322"/>
            <a:chExt cx="765213" cy="711125"/>
          </a:xfrm>
        </p:grpSpPr>
        <p:sp>
          <p:nvSpPr>
            <p:cNvPr id="442" name="Google Shape;442;p81"/>
            <p:cNvSpPr/>
            <p:nvPr/>
          </p:nvSpPr>
          <p:spPr>
            <a:xfrm>
              <a:off x="3944289" y="-314322"/>
              <a:ext cx="612900" cy="584100"/>
            </a:xfrm>
            <a:custGeom>
              <a:avLst/>
              <a:gdLst/>
              <a:ahLst/>
              <a:cxnLst/>
              <a:rect l="l" t="t" r="r" b="b"/>
              <a:pathLst>
                <a:path w="120000" h="120000" extrusionOk="0">
                  <a:moveTo>
                    <a:pt x="12500" y="120000"/>
                  </a:moveTo>
                  <a:cubicBezTo>
                    <a:pt x="11250" y="120000"/>
                    <a:pt x="10625" y="119347"/>
                    <a:pt x="10000" y="118695"/>
                  </a:cubicBezTo>
                  <a:cubicBezTo>
                    <a:pt x="10000" y="117391"/>
                    <a:pt x="10000" y="116086"/>
                    <a:pt x="10625" y="115434"/>
                  </a:cubicBezTo>
                  <a:cubicBezTo>
                    <a:pt x="10625" y="115434"/>
                    <a:pt x="20625" y="105000"/>
                    <a:pt x="22500" y="90000"/>
                  </a:cubicBezTo>
                  <a:cubicBezTo>
                    <a:pt x="7500" y="80869"/>
                    <a:pt x="0" y="67173"/>
                    <a:pt x="0" y="50869"/>
                  </a:cubicBezTo>
                  <a:cubicBezTo>
                    <a:pt x="0" y="22826"/>
                    <a:pt x="26875" y="0"/>
                    <a:pt x="60000" y="0"/>
                  </a:cubicBezTo>
                  <a:cubicBezTo>
                    <a:pt x="93125" y="0"/>
                    <a:pt x="120000" y="22826"/>
                    <a:pt x="120000" y="50869"/>
                  </a:cubicBezTo>
                  <a:cubicBezTo>
                    <a:pt x="120000" y="78913"/>
                    <a:pt x="93125" y="101739"/>
                    <a:pt x="60000" y="101739"/>
                  </a:cubicBezTo>
                  <a:cubicBezTo>
                    <a:pt x="60000" y="101739"/>
                    <a:pt x="60000" y="101739"/>
                    <a:pt x="60000" y="101739"/>
                  </a:cubicBezTo>
                  <a:cubicBezTo>
                    <a:pt x="48125" y="101739"/>
                    <a:pt x="48125" y="101739"/>
                    <a:pt x="48125" y="101739"/>
                  </a:cubicBezTo>
                  <a:cubicBezTo>
                    <a:pt x="35625" y="118043"/>
                    <a:pt x="13750" y="120000"/>
                    <a:pt x="12500" y="120000"/>
                  </a:cubicBezTo>
                  <a:cubicBezTo>
                    <a:pt x="12500" y="120000"/>
                    <a:pt x="12500" y="120000"/>
                    <a:pt x="12500" y="120000"/>
                  </a:cubicBezTo>
                  <a:close/>
                  <a:moveTo>
                    <a:pt x="60000" y="5217"/>
                  </a:moveTo>
                  <a:cubicBezTo>
                    <a:pt x="29375" y="5217"/>
                    <a:pt x="5000" y="25434"/>
                    <a:pt x="5000" y="50869"/>
                  </a:cubicBezTo>
                  <a:cubicBezTo>
                    <a:pt x="5000" y="65869"/>
                    <a:pt x="12500" y="77608"/>
                    <a:pt x="26250" y="86739"/>
                  </a:cubicBezTo>
                  <a:cubicBezTo>
                    <a:pt x="26875" y="86739"/>
                    <a:pt x="27500" y="88043"/>
                    <a:pt x="27500" y="88695"/>
                  </a:cubicBezTo>
                  <a:cubicBezTo>
                    <a:pt x="26875" y="99782"/>
                    <a:pt x="22500" y="108260"/>
                    <a:pt x="18750" y="113478"/>
                  </a:cubicBezTo>
                  <a:cubicBezTo>
                    <a:pt x="25625" y="112173"/>
                    <a:pt x="37500" y="107608"/>
                    <a:pt x="45000" y="97826"/>
                  </a:cubicBezTo>
                  <a:cubicBezTo>
                    <a:pt x="45625" y="97173"/>
                    <a:pt x="46250" y="96521"/>
                    <a:pt x="47500" y="96521"/>
                  </a:cubicBezTo>
                  <a:cubicBezTo>
                    <a:pt x="60000" y="96521"/>
                    <a:pt x="60000" y="96521"/>
                    <a:pt x="60000" y="96521"/>
                  </a:cubicBezTo>
                  <a:cubicBezTo>
                    <a:pt x="90625" y="96521"/>
                    <a:pt x="115000" y="76304"/>
                    <a:pt x="115000" y="50869"/>
                  </a:cubicBezTo>
                  <a:cubicBezTo>
                    <a:pt x="115000" y="25434"/>
                    <a:pt x="90625" y="5217"/>
                    <a:pt x="60000" y="5217"/>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sp>
          <p:nvSpPr>
            <p:cNvPr id="443" name="Google Shape;443;p81"/>
            <p:cNvSpPr/>
            <p:nvPr/>
          </p:nvSpPr>
          <p:spPr>
            <a:xfrm>
              <a:off x="4209402" y="-88897"/>
              <a:ext cx="500100" cy="485700"/>
            </a:xfrm>
            <a:custGeom>
              <a:avLst/>
              <a:gdLst/>
              <a:ahLst/>
              <a:cxnLst/>
              <a:rect l="l" t="t" r="r" b="b"/>
              <a:pathLst>
                <a:path w="120000" h="120000" extrusionOk="0">
                  <a:moveTo>
                    <a:pt x="104713" y="120000"/>
                  </a:moveTo>
                  <a:cubicBezTo>
                    <a:pt x="104713" y="120000"/>
                    <a:pt x="104713" y="120000"/>
                    <a:pt x="104713" y="120000"/>
                  </a:cubicBezTo>
                  <a:cubicBezTo>
                    <a:pt x="103184" y="120000"/>
                    <a:pt x="76433" y="117647"/>
                    <a:pt x="61146" y="98039"/>
                  </a:cubicBezTo>
                  <a:cubicBezTo>
                    <a:pt x="46624" y="98039"/>
                    <a:pt x="46624" y="98039"/>
                    <a:pt x="46624" y="98039"/>
                  </a:cubicBezTo>
                  <a:cubicBezTo>
                    <a:pt x="46624" y="98039"/>
                    <a:pt x="46624" y="98039"/>
                    <a:pt x="46624" y="98039"/>
                  </a:cubicBezTo>
                  <a:cubicBezTo>
                    <a:pt x="28280" y="98039"/>
                    <a:pt x="12993" y="93333"/>
                    <a:pt x="2292" y="84705"/>
                  </a:cubicBezTo>
                  <a:cubicBezTo>
                    <a:pt x="764" y="83921"/>
                    <a:pt x="0" y="81568"/>
                    <a:pt x="1528" y="80784"/>
                  </a:cubicBezTo>
                  <a:cubicBezTo>
                    <a:pt x="2292" y="79215"/>
                    <a:pt x="4585" y="78431"/>
                    <a:pt x="5350" y="80000"/>
                  </a:cubicBezTo>
                  <a:cubicBezTo>
                    <a:pt x="16050" y="87843"/>
                    <a:pt x="29808" y="91764"/>
                    <a:pt x="46624" y="91764"/>
                  </a:cubicBezTo>
                  <a:cubicBezTo>
                    <a:pt x="61910" y="91764"/>
                    <a:pt x="61910" y="91764"/>
                    <a:pt x="61910" y="91764"/>
                  </a:cubicBezTo>
                  <a:cubicBezTo>
                    <a:pt x="63439" y="91764"/>
                    <a:pt x="64203" y="92549"/>
                    <a:pt x="64968" y="93333"/>
                  </a:cubicBezTo>
                  <a:cubicBezTo>
                    <a:pt x="74140" y="105098"/>
                    <a:pt x="88662" y="110588"/>
                    <a:pt x="97070" y="112156"/>
                  </a:cubicBezTo>
                  <a:cubicBezTo>
                    <a:pt x="92484" y="105882"/>
                    <a:pt x="87133" y="95686"/>
                    <a:pt x="86369" y="82352"/>
                  </a:cubicBezTo>
                  <a:cubicBezTo>
                    <a:pt x="86369" y="81568"/>
                    <a:pt x="87133" y="80000"/>
                    <a:pt x="87898" y="80000"/>
                  </a:cubicBezTo>
                  <a:cubicBezTo>
                    <a:pt x="104713" y="69019"/>
                    <a:pt x="113885" y="54901"/>
                    <a:pt x="113885" y="36862"/>
                  </a:cubicBezTo>
                  <a:cubicBezTo>
                    <a:pt x="113885" y="28235"/>
                    <a:pt x="108535" y="15686"/>
                    <a:pt x="97070" y="6274"/>
                  </a:cubicBezTo>
                  <a:cubicBezTo>
                    <a:pt x="95541" y="5490"/>
                    <a:pt x="94777" y="3137"/>
                    <a:pt x="96305" y="2352"/>
                  </a:cubicBezTo>
                  <a:cubicBezTo>
                    <a:pt x="97070" y="784"/>
                    <a:pt x="99363" y="0"/>
                    <a:pt x="100127" y="1568"/>
                  </a:cubicBezTo>
                  <a:cubicBezTo>
                    <a:pt x="113885" y="11764"/>
                    <a:pt x="120000" y="26666"/>
                    <a:pt x="120000" y="36862"/>
                  </a:cubicBezTo>
                  <a:cubicBezTo>
                    <a:pt x="120000" y="56470"/>
                    <a:pt x="110828" y="72941"/>
                    <a:pt x="92484" y="83921"/>
                  </a:cubicBezTo>
                  <a:cubicBezTo>
                    <a:pt x="94777" y="101960"/>
                    <a:pt x="107006" y="114509"/>
                    <a:pt x="107006" y="114509"/>
                  </a:cubicBezTo>
                  <a:cubicBezTo>
                    <a:pt x="107770" y="115294"/>
                    <a:pt x="107770" y="116862"/>
                    <a:pt x="107770" y="118431"/>
                  </a:cubicBezTo>
                  <a:cubicBezTo>
                    <a:pt x="107006" y="119215"/>
                    <a:pt x="106242" y="120000"/>
                    <a:pt x="104713" y="120000"/>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565656"/>
                </a:solidFill>
                <a:latin typeface="Helvetica Neue"/>
                <a:ea typeface="Helvetica Neue"/>
                <a:cs typeface="Helvetica Neue"/>
                <a:sym typeface="Helvetica Neu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pic>
        <p:nvPicPr>
          <p:cNvPr id="449" name="Google Shape;449;p82"/>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sp>
        <p:nvSpPr>
          <p:cNvPr id="450" name="Google Shape;450;p82"/>
          <p:cNvSpPr txBox="1">
            <a:spLocks noGrp="1"/>
          </p:cNvSpPr>
          <p:nvPr>
            <p:ph type="body" idx="1"/>
          </p:nvPr>
        </p:nvSpPr>
        <p:spPr>
          <a:xfrm>
            <a:off x="440100" y="1218900"/>
            <a:ext cx="3905400" cy="2912700"/>
          </a:xfrm>
          <a:prstGeom prst="rect">
            <a:avLst/>
          </a:prstGeom>
        </p:spPr>
        <p:txBody>
          <a:bodyPr spcFirstLastPara="1" wrap="square" lIns="0" tIns="0" rIns="0" bIns="0" anchor="t" anchorCtr="0">
            <a:noAutofit/>
          </a:bodyPr>
          <a:lstStyle/>
          <a:p>
            <a:pPr marL="0" lvl="0" indent="0" algn="l" rtl="0">
              <a:lnSpc>
                <a:spcPct val="115000"/>
              </a:lnSpc>
              <a:spcBef>
                <a:spcPts val="500"/>
              </a:spcBef>
              <a:spcAft>
                <a:spcPts val="0"/>
              </a:spcAft>
              <a:buNone/>
            </a:pPr>
            <a:r>
              <a:rPr lang="en-GB" sz="1600" b="0" dirty="0"/>
              <a:t>Outcome 9 of the </a:t>
            </a:r>
            <a:r>
              <a:rPr lang="en-GB" sz="1600" dirty="0"/>
              <a:t>Government Cyber Action Plan</a:t>
            </a:r>
            <a:endParaRPr sz="1600" b="0" dirty="0"/>
          </a:p>
          <a:p>
            <a:pPr marL="0" lvl="0" indent="0">
              <a:lnSpc>
                <a:spcPct val="115000"/>
              </a:lnSpc>
              <a:spcBef>
                <a:spcPts val="1000"/>
              </a:spcBef>
            </a:pPr>
            <a:r>
              <a:rPr lang="en-GB" sz="1200" b="0" i="1" dirty="0"/>
              <a:t>“100% of organisations follow and demonstrate adherence to the government Secure by Design approach so that security is built in from the start, reducing future risks and costs while strengthening resilience and public trust in government digital services.”</a:t>
            </a:r>
          </a:p>
          <a:p>
            <a:pPr marL="0" lvl="0" indent="0">
              <a:lnSpc>
                <a:spcPct val="115000"/>
              </a:lnSpc>
              <a:spcBef>
                <a:spcPts val="1000"/>
              </a:spcBef>
            </a:pPr>
            <a:endParaRPr sz="300" b="0" dirty="0"/>
          </a:p>
          <a:p>
            <a:pPr marL="0" lvl="0" indent="0" algn="l" rtl="0">
              <a:lnSpc>
                <a:spcPct val="115000"/>
              </a:lnSpc>
              <a:spcBef>
                <a:spcPts val="1000"/>
              </a:spcBef>
              <a:spcAft>
                <a:spcPts val="0"/>
              </a:spcAft>
              <a:buNone/>
            </a:pPr>
            <a:r>
              <a:rPr lang="en-GB" sz="1600" b="0" dirty="0"/>
              <a:t>Commitment 11 of the </a:t>
            </a:r>
            <a:r>
              <a:rPr lang="en-GB" sz="1600" dirty="0"/>
              <a:t>Roadmap for digital and data, 2022 to 2025</a:t>
            </a:r>
            <a:endParaRPr sz="1600" b="0" dirty="0"/>
          </a:p>
          <a:p>
            <a:pPr marL="0" lvl="0" indent="0" algn="l" rtl="0">
              <a:lnSpc>
                <a:spcPct val="115000"/>
              </a:lnSpc>
              <a:spcBef>
                <a:spcPts val="800"/>
              </a:spcBef>
              <a:spcAft>
                <a:spcPts val="0"/>
              </a:spcAft>
              <a:buNone/>
            </a:pPr>
            <a:r>
              <a:rPr lang="en-GB" sz="1200" b="0" i="1" dirty="0"/>
              <a:t>“All new services shall comply with the common approach to Secure By Design”</a:t>
            </a:r>
            <a:endParaRPr sz="1200" b="0" i="1" dirty="0"/>
          </a:p>
          <a:p>
            <a:pPr marL="0" lvl="0" indent="0" algn="l" rtl="0">
              <a:lnSpc>
                <a:spcPct val="115000"/>
              </a:lnSpc>
              <a:spcBef>
                <a:spcPts val="800"/>
              </a:spcBef>
              <a:spcAft>
                <a:spcPts val="800"/>
              </a:spcAft>
              <a:buNone/>
            </a:pPr>
            <a:endParaRPr sz="1800" b="0" dirty="0"/>
          </a:p>
        </p:txBody>
      </p:sp>
      <p:pic>
        <p:nvPicPr>
          <p:cNvPr id="451" name="Google Shape;451;p82" descr="A screenshot of the Roadmap for digital and data, 2022 to 2025 webpage "/>
          <p:cNvPicPr preferRelativeResize="0"/>
          <p:nvPr/>
        </p:nvPicPr>
        <p:blipFill>
          <a:blip r:embed="rId4">
            <a:alphaModFix/>
          </a:blip>
          <a:stretch>
            <a:fillRect/>
          </a:stretch>
        </p:blipFill>
        <p:spPr>
          <a:xfrm rot="-1799998">
            <a:off x="5432585" y="2174499"/>
            <a:ext cx="2457056" cy="3914203"/>
          </a:xfrm>
          <a:prstGeom prst="rect">
            <a:avLst/>
          </a:prstGeom>
          <a:noFill/>
          <a:ln>
            <a:noFill/>
          </a:ln>
          <a:effectLst>
            <a:outerShdw blurRad="57150" dist="19050" dir="5400000" algn="bl" rotWithShape="0">
              <a:srgbClr val="000000">
                <a:alpha val="50000"/>
              </a:srgbClr>
            </a:outerShdw>
          </a:effectLst>
        </p:spPr>
      </p:pic>
      <p:sp>
        <p:nvSpPr>
          <p:cNvPr id="453" name="Google Shape;453;p82"/>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The Secure by Design mandate</a:t>
            </a:r>
            <a:endParaRPr sz="2800"/>
          </a:p>
        </p:txBody>
      </p:sp>
      <p:pic>
        <p:nvPicPr>
          <p:cNvPr id="1028" name="Picture 4" descr="The front page of the Government Cyber Action Plan">
            <a:extLst>
              <a:ext uri="{FF2B5EF4-FFF2-40B4-BE49-F238E27FC236}">
                <a16:creationId xmlns:a16="http://schemas.microsoft.com/office/drawing/2014/main" id="{D576E262-E53B-4DB3-47AD-2999AD2E7F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700000">
            <a:off x="6369375" y="1545971"/>
            <a:ext cx="3041402" cy="3904178"/>
          </a:xfrm>
          <a:prstGeom prst="rect">
            <a:avLst/>
          </a:prstGeom>
          <a:noFill/>
          <a:effectLst>
            <a:outerShdw blurRad="50800" dist="12700" dir="54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83"/>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sp>
        <p:nvSpPr>
          <p:cNvPr id="460" name="Google Shape;460;p83"/>
          <p:cNvSpPr txBox="1">
            <a:spLocks noGrp="1"/>
          </p:cNvSpPr>
          <p:nvPr>
            <p:ph type="title"/>
          </p:nvPr>
        </p:nvSpPr>
        <p:spPr>
          <a:xfrm>
            <a:off x="440100" y="330994"/>
            <a:ext cx="82635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Developed in collaboration with</a:t>
            </a:r>
            <a:endParaRPr sz="2800"/>
          </a:p>
        </p:txBody>
      </p:sp>
      <p:pic>
        <p:nvPicPr>
          <p:cNvPr id="461" name="Google Shape;461;p83"/>
          <p:cNvPicPr preferRelativeResize="0"/>
          <p:nvPr/>
        </p:nvPicPr>
        <p:blipFill>
          <a:blip r:embed="rId4">
            <a:alphaModFix/>
          </a:blip>
          <a:stretch>
            <a:fillRect/>
          </a:stretch>
        </p:blipFill>
        <p:spPr>
          <a:xfrm>
            <a:off x="2519175" y="3916213"/>
            <a:ext cx="1268006" cy="445144"/>
          </a:xfrm>
          <a:prstGeom prst="rect">
            <a:avLst/>
          </a:prstGeom>
          <a:noFill/>
          <a:ln>
            <a:noFill/>
          </a:ln>
        </p:spPr>
      </p:pic>
      <p:pic>
        <p:nvPicPr>
          <p:cNvPr id="462" name="Google Shape;462;p83"/>
          <p:cNvPicPr preferRelativeResize="0"/>
          <p:nvPr/>
        </p:nvPicPr>
        <p:blipFill>
          <a:blip r:embed="rId5">
            <a:alphaModFix/>
          </a:blip>
          <a:stretch>
            <a:fillRect/>
          </a:stretch>
        </p:blipFill>
        <p:spPr>
          <a:xfrm>
            <a:off x="1078238" y="4028105"/>
            <a:ext cx="657325" cy="221371"/>
          </a:xfrm>
          <a:prstGeom prst="rect">
            <a:avLst/>
          </a:prstGeom>
          <a:noFill/>
          <a:ln>
            <a:noFill/>
          </a:ln>
        </p:spPr>
      </p:pic>
      <p:pic>
        <p:nvPicPr>
          <p:cNvPr id="463" name="Google Shape;463;p83"/>
          <p:cNvPicPr preferRelativeResize="0"/>
          <p:nvPr/>
        </p:nvPicPr>
        <p:blipFill>
          <a:blip r:embed="rId6">
            <a:alphaModFix/>
          </a:blip>
          <a:stretch>
            <a:fillRect/>
          </a:stretch>
        </p:blipFill>
        <p:spPr>
          <a:xfrm>
            <a:off x="5519058" y="4050740"/>
            <a:ext cx="835775" cy="227575"/>
          </a:xfrm>
          <a:prstGeom prst="rect">
            <a:avLst/>
          </a:prstGeom>
          <a:noFill/>
          <a:ln>
            <a:noFill/>
          </a:ln>
        </p:spPr>
      </p:pic>
      <p:pic>
        <p:nvPicPr>
          <p:cNvPr id="464" name="Google Shape;464;p83"/>
          <p:cNvPicPr preferRelativeResize="0"/>
          <p:nvPr/>
        </p:nvPicPr>
        <p:blipFill>
          <a:blip r:embed="rId7">
            <a:alphaModFix/>
          </a:blip>
          <a:stretch>
            <a:fillRect/>
          </a:stretch>
        </p:blipFill>
        <p:spPr>
          <a:xfrm>
            <a:off x="4549463" y="4005676"/>
            <a:ext cx="752552" cy="197575"/>
          </a:xfrm>
          <a:prstGeom prst="rect">
            <a:avLst/>
          </a:prstGeom>
          <a:noFill/>
          <a:ln>
            <a:noFill/>
          </a:ln>
        </p:spPr>
      </p:pic>
      <p:pic>
        <p:nvPicPr>
          <p:cNvPr id="465" name="Google Shape;465;p83"/>
          <p:cNvPicPr preferRelativeResize="0"/>
          <p:nvPr/>
        </p:nvPicPr>
        <p:blipFill>
          <a:blip r:embed="rId8">
            <a:alphaModFix/>
          </a:blip>
          <a:stretch>
            <a:fillRect/>
          </a:stretch>
        </p:blipFill>
        <p:spPr>
          <a:xfrm>
            <a:off x="1997862" y="4058814"/>
            <a:ext cx="399091" cy="159950"/>
          </a:xfrm>
          <a:prstGeom prst="rect">
            <a:avLst/>
          </a:prstGeom>
          <a:noFill/>
          <a:ln>
            <a:noFill/>
          </a:ln>
        </p:spPr>
      </p:pic>
      <p:pic>
        <p:nvPicPr>
          <p:cNvPr id="466" name="Google Shape;466;p83"/>
          <p:cNvPicPr preferRelativeResize="0"/>
          <p:nvPr/>
        </p:nvPicPr>
        <p:blipFill>
          <a:blip r:embed="rId9">
            <a:alphaModFix/>
          </a:blip>
          <a:stretch>
            <a:fillRect/>
          </a:stretch>
        </p:blipFill>
        <p:spPr>
          <a:xfrm>
            <a:off x="3909415" y="4078617"/>
            <a:ext cx="373048" cy="223313"/>
          </a:xfrm>
          <a:prstGeom prst="rect">
            <a:avLst/>
          </a:prstGeom>
          <a:noFill/>
          <a:ln>
            <a:noFill/>
          </a:ln>
        </p:spPr>
      </p:pic>
      <p:sp>
        <p:nvSpPr>
          <p:cNvPr id="467" name="Google Shape;467;p83"/>
          <p:cNvSpPr txBox="1">
            <a:spLocks noGrp="1"/>
          </p:cNvSpPr>
          <p:nvPr>
            <p:ph type="body" idx="1"/>
          </p:nvPr>
        </p:nvSpPr>
        <p:spPr>
          <a:xfrm>
            <a:off x="2619300" y="1015063"/>
            <a:ext cx="3905400" cy="445200"/>
          </a:xfrm>
          <a:prstGeom prst="rect">
            <a:avLst/>
          </a:prstGeom>
        </p:spPr>
        <p:txBody>
          <a:bodyPr spcFirstLastPara="1" wrap="square" lIns="0" tIns="0" rIns="0" bIns="0" anchor="ctr" anchorCtr="0">
            <a:noAutofit/>
          </a:bodyPr>
          <a:lstStyle/>
          <a:p>
            <a:pPr marL="0" lvl="0" indent="0" algn="ctr" rtl="0">
              <a:lnSpc>
                <a:spcPct val="115000"/>
              </a:lnSpc>
              <a:spcBef>
                <a:spcPts val="500"/>
              </a:spcBef>
              <a:spcAft>
                <a:spcPts val="1000"/>
              </a:spcAft>
              <a:buNone/>
            </a:pPr>
            <a:r>
              <a:rPr lang="en-GB" sz="1600"/>
              <a:t>a cross-government working group</a:t>
            </a:r>
            <a:endParaRPr sz="1800"/>
          </a:p>
        </p:txBody>
      </p:sp>
      <p:sp>
        <p:nvSpPr>
          <p:cNvPr id="468" name="Google Shape;468;p83"/>
          <p:cNvSpPr txBox="1">
            <a:spLocks noGrp="1"/>
          </p:cNvSpPr>
          <p:nvPr>
            <p:ph type="body" idx="1"/>
          </p:nvPr>
        </p:nvSpPr>
        <p:spPr>
          <a:xfrm>
            <a:off x="2933550" y="3408213"/>
            <a:ext cx="2972100" cy="445200"/>
          </a:xfrm>
          <a:prstGeom prst="rect">
            <a:avLst/>
          </a:prstGeom>
        </p:spPr>
        <p:txBody>
          <a:bodyPr spcFirstLastPara="1" wrap="square" lIns="0" tIns="0" rIns="0" bIns="0" anchor="ctr" anchorCtr="0">
            <a:noAutofit/>
          </a:bodyPr>
          <a:lstStyle/>
          <a:p>
            <a:pPr marL="0" lvl="0" indent="0" algn="ctr" rtl="0">
              <a:lnSpc>
                <a:spcPct val="115000"/>
              </a:lnSpc>
              <a:spcBef>
                <a:spcPts val="500"/>
              </a:spcBef>
              <a:spcAft>
                <a:spcPts val="1000"/>
              </a:spcAft>
              <a:buNone/>
            </a:pPr>
            <a:r>
              <a:rPr lang="en-GB" sz="1600"/>
              <a:t>and industry partners</a:t>
            </a:r>
            <a:endParaRPr sz="1800"/>
          </a:p>
        </p:txBody>
      </p:sp>
      <p:pic>
        <p:nvPicPr>
          <p:cNvPr id="469" name="Google Shape;469;p83"/>
          <p:cNvPicPr preferRelativeResize="0"/>
          <p:nvPr/>
        </p:nvPicPr>
        <p:blipFill rotWithShape="1">
          <a:blip r:embed="rId10">
            <a:alphaModFix/>
          </a:blip>
          <a:srcRect l="13544" t="21911" r="16132" b="22446"/>
          <a:stretch/>
        </p:blipFill>
        <p:spPr>
          <a:xfrm>
            <a:off x="592500" y="4038447"/>
            <a:ext cx="270152" cy="164800"/>
          </a:xfrm>
          <a:prstGeom prst="rect">
            <a:avLst/>
          </a:prstGeom>
          <a:noFill/>
          <a:ln>
            <a:noFill/>
          </a:ln>
        </p:spPr>
      </p:pic>
      <p:pic>
        <p:nvPicPr>
          <p:cNvPr id="470" name="Google Shape;470;p83"/>
          <p:cNvPicPr preferRelativeResize="0"/>
          <p:nvPr/>
        </p:nvPicPr>
        <p:blipFill>
          <a:blip r:embed="rId11">
            <a:alphaModFix/>
          </a:blip>
          <a:stretch>
            <a:fillRect/>
          </a:stretch>
        </p:blipFill>
        <p:spPr>
          <a:xfrm>
            <a:off x="6604907" y="3952209"/>
            <a:ext cx="270174" cy="270174"/>
          </a:xfrm>
          <a:prstGeom prst="rect">
            <a:avLst/>
          </a:prstGeom>
          <a:noFill/>
          <a:ln>
            <a:noFill/>
          </a:ln>
        </p:spPr>
      </p:pic>
      <p:pic>
        <p:nvPicPr>
          <p:cNvPr id="471" name="Google Shape;471;p83"/>
          <p:cNvPicPr preferRelativeResize="0"/>
          <p:nvPr/>
        </p:nvPicPr>
        <p:blipFill>
          <a:blip r:embed="rId12">
            <a:alphaModFix/>
          </a:blip>
          <a:stretch>
            <a:fillRect/>
          </a:stretch>
        </p:blipFill>
        <p:spPr>
          <a:xfrm>
            <a:off x="1989253" y="1575758"/>
            <a:ext cx="648433" cy="380639"/>
          </a:xfrm>
          <a:prstGeom prst="rect">
            <a:avLst/>
          </a:prstGeom>
          <a:noFill/>
          <a:ln>
            <a:noFill/>
          </a:ln>
        </p:spPr>
      </p:pic>
      <p:pic>
        <p:nvPicPr>
          <p:cNvPr id="472" name="Google Shape;472;p83"/>
          <p:cNvPicPr preferRelativeResize="0"/>
          <p:nvPr/>
        </p:nvPicPr>
        <p:blipFill rotWithShape="1">
          <a:blip r:embed="rId13">
            <a:alphaModFix/>
          </a:blip>
          <a:srcRect/>
          <a:stretch/>
        </p:blipFill>
        <p:spPr>
          <a:xfrm>
            <a:off x="6297520" y="2229907"/>
            <a:ext cx="752550" cy="345134"/>
          </a:xfrm>
          <a:prstGeom prst="rect">
            <a:avLst/>
          </a:prstGeom>
          <a:noFill/>
          <a:ln>
            <a:noFill/>
          </a:ln>
        </p:spPr>
      </p:pic>
      <p:pic>
        <p:nvPicPr>
          <p:cNvPr id="473" name="Google Shape;473;p83"/>
          <p:cNvPicPr preferRelativeResize="0"/>
          <p:nvPr/>
        </p:nvPicPr>
        <p:blipFill rotWithShape="1">
          <a:blip r:embed="rId14">
            <a:alphaModFix/>
          </a:blip>
          <a:srcRect/>
          <a:stretch/>
        </p:blipFill>
        <p:spPr>
          <a:xfrm>
            <a:off x="4668394" y="2174882"/>
            <a:ext cx="368697" cy="429228"/>
          </a:xfrm>
          <a:prstGeom prst="rect">
            <a:avLst/>
          </a:prstGeom>
          <a:noFill/>
          <a:ln>
            <a:noFill/>
          </a:ln>
        </p:spPr>
      </p:pic>
      <p:pic>
        <p:nvPicPr>
          <p:cNvPr id="474" name="Google Shape;474;p83"/>
          <p:cNvPicPr preferRelativeResize="0"/>
          <p:nvPr/>
        </p:nvPicPr>
        <p:blipFill>
          <a:blip r:embed="rId15">
            <a:alphaModFix/>
          </a:blip>
          <a:stretch>
            <a:fillRect/>
          </a:stretch>
        </p:blipFill>
        <p:spPr>
          <a:xfrm>
            <a:off x="5860386" y="1596080"/>
            <a:ext cx="561231" cy="379288"/>
          </a:xfrm>
          <a:prstGeom prst="rect">
            <a:avLst/>
          </a:prstGeom>
          <a:noFill/>
          <a:ln>
            <a:noFill/>
          </a:ln>
        </p:spPr>
      </p:pic>
      <p:pic>
        <p:nvPicPr>
          <p:cNvPr id="475" name="Google Shape;475;p83"/>
          <p:cNvPicPr preferRelativeResize="0"/>
          <p:nvPr/>
        </p:nvPicPr>
        <p:blipFill>
          <a:blip r:embed="rId16">
            <a:alphaModFix/>
          </a:blip>
          <a:stretch>
            <a:fillRect/>
          </a:stretch>
        </p:blipFill>
        <p:spPr>
          <a:xfrm>
            <a:off x="6823785" y="1598987"/>
            <a:ext cx="454336" cy="378615"/>
          </a:xfrm>
          <a:prstGeom prst="rect">
            <a:avLst/>
          </a:prstGeom>
          <a:noFill/>
          <a:ln>
            <a:noFill/>
          </a:ln>
        </p:spPr>
      </p:pic>
      <p:pic>
        <p:nvPicPr>
          <p:cNvPr id="476" name="Google Shape;476;p83"/>
          <p:cNvPicPr preferRelativeResize="0"/>
          <p:nvPr/>
        </p:nvPicPr>
        <p:blipFill rotWithShape="1">
          <a:blip r:embed="rId17">
            <a:alphaModFix/>
          </a:blip>
          <a:srcRect t="1764" b="1812"/>
          <a:stretch/>
        </p:blipFill>
        <p:spPr>
          <a:xfrm>
            <a:off x="3739424" y="2790075"/>
            <a:ext cx="454334" cy="438062"/>
          </a:xfrm>
          <a:prstGeom prst="rect">
            <a:avLst/>
          </a:prstGeom>
          <a:noFill/>
          <a:ln>
            <a:noFill/>
          </a:ln>
        </p:spPr>
      </p:pic>
      <p:pic>
        <p:nvPicPr>
          <p:cNvPr id="477" name="Google Shape;477;p83"/>
          <p:cNvPicPr preferRelativeResize="0"/>
          <p:nvPr/>
        </p:nvPicPr>
        <p:blipFill>
          <a:blip r:embed="rId18">
            <a:alphaModFix/>
          </a:blip>
          <a:stretch>
            <a:fillRect/>
          </a:stretch>
        </p:blipFill>
        <p:spPr>
          <a:xfrm>
            <a:off x="6672998" y="2904053"/>
            <a:ext cx="1013546" cy="210123"/>
          </a:xfrm>
          <a:prstGeom prst="rect">
            <a:avLst/>
          </a:prstGeom>
          <a:noFill/>
          <a:ln>
            <a:noFill/>
          </a:ln>
        </p:spPr>
      </p:pic>
      <p:pic>
        <p:nvPicPr>
          <p:cNvPr id="478" name="Google Shape;478;p83"/>
          <p:cNvPicPr preferRelativeResize="0"/>
          <p:nvPr/>
        </p:nvPicPr>
        <p:blipFill>
          <a:blip r:embed="rId19">
            <a:alphaModFix/>
          </a:blip>
          <a:stretch>
            <a:fillRect/>
          </a:stretch>
        </p:blipFill>
        <p:spPr>
          <a:xfrm>
            <a:off x="2438900" y="2870534"/>
            <a:ext cx="1013547" cy="277147"/>
          </a:xfrm>
          <a:prstGeom prst="rect">
            <a:avLst/>
          </a:prstGeom>
          <a:noFill/>
          <a:ln>
            <a:noFill/>
          </a:ln>
        </p:spPr>
      </p:pic>
      <p:pic>
        <p:nvPicPr>
          <p:cNvPr id="479" name="Google Shape;479;p83"/>
          <p:cNvPicPr preferRelativeResize="0"/>
          <p:nvPr/>
        </p:nvPicPr>
        <p:blipFill>
          <a:blip r:embed="rId20">
            <a:alphaModFix/>
          </a:blip>
          <a:stretch>
            <a:fillRect/>
          </a:stretch>
        </p:blipFill>
        <p:spPr>
          <a:xfrm>
            <a:off x="5369462" y="2240991"/>
            <a:ext cx="597288" cy="336054"/>
          </a:xfrm>
          <a:prstGeom prst="rect">
            <a:avLst/>
          </a:prstGeom>
          <a:noFill/>
          <a:ln>
            <a:noFill/>
          </a:ln>
        </p:spPr>
      </p:pic>
      <p:pic>
        <p:nvPicPr>
          <p:cNvPr id="480" name="Google Shape;480;p83"/>
          <p:cNvPicPr preferRelativeResize="0"/>
          <p:nvPr/>
        </p:nvPicPr>
        <p:blipFill rotWithShape="1">
          <a:blip r:embed="rId21">
            <a:alphaModFix/>
          </a:blip>
          <a:srcRect l="7508" t="27575" r="5986" b="30368"/>
          <a:stretch/>
        </p:blipFill>
        <p:spPr>
          <a:xfrm>
            <a:off x="3769826" y="1660470"/>
            <a:ext cx="805647" cy="244815"/>
          </a:xfrm>
          <a:prstGeom prst="rect">
            <a:avLst/>
          </a:prstGeom>
          <a:noFill/>
          <a:ln>
            <a:noFill/>
          </a:ln>
        </p:spPr>
      </p:pic>
      <p:pic>
        <p:nvPicPr>
          <p:cNvPr id="481" name="Google Shape;481;p83"/>
          <p:cNvPicPr preferRelativeResize="0"/>
          <p:nvPr/>
        </p:nvPicPr>
        <p:blipFill>
          <a:blip r:embed="rId22">
            <a:alphaModFix/>
          </a:blip>
          <a:stretch>
            <a:fillRect/>
          </a:stretch>
        </p:blipFill>
        <p:spPr>
          <a:xfrm>
            <a:off x="1457457" y="2910327"/>
            <a:ext cx="694425" cy="197561"/>
          </a:xfrm>
          <a:prstGeom prst="rect">
            <a:avLst/>
          </a:prstGeom>
          <a:noFill/>
          <a:ln>
            <a:noFill/>
          </a:ln>
        </p:spPr>
      </p:pic>
      <p:pic>
        <p:nvPicPr>
          <p:cNvPr id="482" name="Google Shape;482;p83"/>
          <p:cNvPicPr preferRelativeResize="0"/>
          <p:nvPr/>
        </p:nvPicPr>
        <p:blipFill>
          <a:blip r:embed="rId23">
            <a:alphaModFix/>
          </a:blip>
          <a:stretch>
            <a:fillRect/>
          </a:stretch>
        </p:blipFill>
        <p:spPr>
          <a:xfrm>
            <a:off x="2923141" y="1592008"/>
            <a:ext cx="561232" cy="381725"/>
          </a:xfrm>
          <a:prstGeom prst="rect">
            <a:avLst/>
          </a:prstGeom>
          <a:noFill/>
          <a:ln>
            <a:noFill/>
          </a:ln>
        </p:spPr>
      </p:pic>
      <p:pic>
        <p:nvPicPr>
          <p:cNvPr id="483" name="Google Shape;483;p83"/>
          <p:cNvPicPr preferRelativeResize="0"/>
          <p:nvPr/>
        </p:nvPicPr>
        <p:blipFill>
          <a:blip r:embed="rId24">
            <a:alphaModFix/>
          </a:blip>
          <a:stretch>
            <a:fillRect/>
          </a:stretch>
        </p:blipFill>
        <p:spPr>
          <a:xfrm>
            <a:off x="1292865" y="2240980"/>
            <a:ext cx="748299" cy="283363"/>
          </a:xfrm>
          <a:prstGeom prst="rect">
            <a:avLst/>
          </a:prstGeom>
          <a:noFill/>
          <a:ln>
            <a:noFill/>
          </a:ln>
        </p:spPr>
      </p:pic>
      <p:pic>
        <p:nvPicPr>
          <p:cNvPr id="484" name="Google Shape;484;p83"/>
          <p:cNvPicPr preferRelativeResize="0"/>
          <p:nvPr/>
        </p:nvPicPr>
        <p:blipFill>
          <a:blip r:embed="rId25">
            <a:alphaModFix/>
          </a:blip>
          <a:stretch>
            <a:fillRect/>
          </a:stretch>
        </p:blipFill>
        <p:spPr>
          <a:xfrm>
            <a:off x="1009375" y="1607881"/>
            <a:ext cx="694426" cy="297304"/>
          </a:xfrm>
          <a:prstGeom prst="rect">
            <a:avLst/>
          </a:prstGeom>
          <a:noFill/>
          <a:ln>
            <a:noFill/>
          </a:ln>
        </p:spPr>
      </p:pic>
      <p:pic>
        <p:nvPicPr>
          <p:cNvPr id="485" name="Google Shape;485;p83"/>
          <p:cNvPicPr preferRelativeResize="0"/>
          <p:nvPr/>
        </p:nvPicPr>
        <p:blipFill>
          <a:blip r:embed="rId26">
            <a:alphaModFix/>
          </a:blip>
          <a:stretch>
            <a:fillRect/>
          </a:stretch>
        </p:blipFill>
        <p:spPr>
          <a:xfrm>
            <a:off x="4860921" y="1592093"/>
            <a:ext cx="597291" cy="387267"/>
          </a:xfrm>
          <a:prstGeom prst="rect">
            <a:avLst/>
          </a:prstGeom>
          <a:noFill/>
          <a:ln>
            <a:noFill/>
          </a:ln>
        </p:spPr>
      </p:pic>
      <p:pic>
        <p:nvPicPr>
          <p:cNvPr id="486" name="Google Shape;486;p83"/>
          <p:cNvPicPr preferRelativeResize="0"/>
          <p:nvPr/>
        </p:nvPicPr>
        <p:blipFill>
          <a:blip r:embed="rId27">
            <a:alphaModFix/>
          </a:blip>
          <a:stretch>
            <a:fillRect/>
          </a:stretch>
        </p:blipFill>
        <p:spPr>
          <a:xfrm>
            <a:off x="2476589" y="2190599"/>
            <a:ext cx="748299" cy="384116"/>
          </a:xfrm>
          <a:prstGeom prst="rect">
            <a:avLst/>
          </a:prstGeom>
          <a:noFill/>
          <a:ln>
            <a:noFill/>
          </a:ln>
        </p:spPr>
      </p:pic>
      <p:pic>
        <p:nvPicPr>
          <p:cNvPr id="487" name="Google Shape;487;p83"/>
          <p:cNvPicPr preferRelativeResize="0"/>
          <p:nvPr/>
        </p:nvPicPr>
        <p:blipFill>
          <a:blip r:embed="rId28">
            <a:alphaModFix/>
          </a:blip>
          <a:stretch>
            <a:fillRect/>
          </a:stretch>
        </p:blipFill>
        <p:spPr>
          <a:xfrm>
            <a:off x="5795961" y="2880764"/>
            <a:ext cx="561231" cy="291595"/>
          </a:xfrm>
          <a:prstGeom prst="rect">
            <a:avLst/>
          </a:prstGeom>
          <a:noFill/>
          <a:ln>
            <a:noFill/>
          </a:ln>
        </p:spPr>
      </p:pic>
      <p:pic>
        <p:nvPicPr>
          <p:cNvPr id="488" name="Google Shape;488;p83"/>
          <p:cNvPicPr preferRelativeResize="0"/>
          <p:nvPr/>
        </p:nvPicPr>
        <p:blipFill>
          <a:blip r:embed="rId29">
            <a:alphaModFix/>
          </a:blip>
          <a:stretch>
            <a:fillRect/>
          </a:stretch>
        </p:blipFill>
        <p:spPr>
          <a:xfrm>
            <a:off x="3543811" y="2215763"/>
            <a:ext cx="805646" cy="347451"/>
          </a:xfrm>
          <a:prstGeom prst="rect">
            <a:avLst/>
          </a:prstGeom>
          <a:noFill/>
          <a:ln>
            <a:noFill/>
          </a:ln>
        </p:spPr>
      </p:pic>
      <p:pic>
        <p:nvPicPr>
          <p:cNvPr id="489" name="Google Shape;489;p83"/>
          <p:cNvPicPr preferRelativeResize="0"/>
          <p:nvPr/>
        </p:nvPicPr>
        <p:blipFill>
          <a:blip r:embed="rId30">
            <a:alphaModFix/>
          </a:blip>
          <a:stretch>
            <a:fillRect/>
          </a:stretch>
        </p:blipFill>
        <p:spPr>
          <a:xfrm>
            <a:off x="7396782" y="2222935"/>
            <a:ext cx="454336" cy="366569"/>
          </a:xfrm>
          <a:prstGeom prst="rect">
            <a:avLst/>
          </a:prstGeom>
          <a:noFill/>
          <a:ln>
            <a:noFill/>
          </a:ln>
        </p:spPr>
      </p:pic>
      <p:pic>
        <p:nvPicPr>
          <p:cNvPr id="490" name="Google Shape;490;p83"/>
          <p:cNvPicPr preferRelativeResize="0"/>
          <p:nvPr/>
        </p:nvPicPr>
        <p:blipFill>
          <a:blip r:embed="rId31">
            <a:alphaModFix/>
          </a:blip>
          <a:stretch>
            <a:fillRect/>
          </a:stretch>
        </p:blipFill>
        <p:spPr>
          <a:xfrm>
            <a:off x="7680290" y="1609811"/>
            <a:ext cx="454336" cy="356966"/>
          </a:xfrm>
          <a:prstGeom prst="rect">
            <a:avLst/>
          </a:prstGeom>
          <a:noFill/>
          <a:ln>
            <a:noFill/>
          </a:ln>
        </p:spPr>
      </p:pic>
      <p:pic>
        <p:nvPicPr>
          <p:cNvPr id="491" name="Google Shape;491;p83"/>
          <p:cNvPicPr preferRelativeResize="0"/>
          <p:nvPr/>
        </p:nvPicPr>
        <p:blipFill rotWithShape="1">
          <a:blip r:embed="rId32">
            <a:alphaModFix/>
          </a:blip>
          <a:srcRect l="9629" t="29194" r="9175" b="29360"/>
          <a:stretch/>
        </p:blipFill>
        <p:spPr>
          <a:xfrm>
            <a:off x="4506034" y="2931258"/>
            <a:ext cx="999241" cy="159950"/>
          </a:xfrm>
          <a:prstGeom prst="rect">
            <a:avLst/>
          </a:prstGeom>
          <a:noFill/>
          <a:ln>
            <a:noFill/>
          </a:ln>
        </p:spPr>
      </p:pic>
      <p:pic>
        <p:nvPicPr>
          <p:cNvPr id="492" name="Google Shape;492;p83"/>
          <p:cNvPicPr preferRelativeResize="0"/>
          <p:nvPr/>
        </p:nvPicPr>
        <p:blipFill>
          <a:blip r:embed="rId33">
            <a:alphaModFix/>
          </a:blip>
          <a:stretch>
            <a:fillRect/>
          </a:stretch>
        </p:blipFill>
        <p:spPr>
          <a:xfrm>
            <a:off x="7052300" y="4005674"/>
            <a:ext cx="980398" cy="414900"/>
          </a:xfrm>
          <a:prstGeom prst="rect">
            <a:avLst/>
          </a:prstGeom>
          <a:noFill/>
          <a:ln>
            <a:noFill/>
          </a:ln>
        </p:spPr>
      </p:pic>
      <p:pic>
        <p:nvPicPr>
          <p:cNvPr id="493" name="Google Shape;493;p83"/>
          <p:cNvPicPr preferRelativeResize="0"/>
          <p:nvPr/>
        </p:nvPicPr>
        <p:blipFill>
          <a:blip r:embed="rId34">
            <a:alphaModFix/>
          </a:blip>
          <a:stretch>
            <a:fillRect/>
          </a:stretch>
        </p:blipFill>
        <p:spPr>
          <a:xfrm>
            <a:off x="8209924" y="3806661"/>
            <a:ext cx="561250" cy="56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ctrTitle"/>
          </p:nvPr>
        </p:nvSpPr>
        <p:spPr>
          <a:xfrm>
            <a:off x="411957" y="3971944"/>
            <a:ext cx="3480000" cy="415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2"/>
              </a:buClr>
              <a:buSzPts val="3000"/>
              <a:buFont typeface="Arial"/>
              <a:buNone/>
            </a:pPr>
            <a:r>
              <a:rPr lang="en-GB"/>
              <a:t>The approach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85"/>
          <p:cNvSpPr/>
          <p:nvPr/>
        </p:nvSpPr>
        <p:spPr>
          <a:xfrm>
            <a:off x="2903750" y="1140151"/>
            <a:ext cx="3275400" cy="3275400"/>
          </a:xfrm>
          <a:prstGeom prst="roundRect">
            <a:avLst>
              <a:gd name="adj" fmla="val 16667"/>
            </a:avLst>
          </a:pr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5" name="Google Shape;505;p85"/>
          <p:cNvSpPr txBox="1"/>
          <p:nvPr/>
        </p:nvSpPr>
        <p:spPr>
          <a:xfrm>
            <a:off x="3252844" y="3838568"/>
            <a:ext cx="1313700" cy="46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chemeClr val="dk1"/>
                </a:solidFill>
              </a:rPr>
              <a:t>Resources</a:t>
            </a:r>
            <a:endParaRPr sz="1600" b="1">
              <a:solidFill>
                <a:schemeClr val="dk1"/>
              </a:solidFill>
            </a:endParaRPr>
          </a:p>
        </p:txBody>
      </p:sp>
      <p:sp>
        <p:nvSpPr>
          <p:cNvPr id="506" name="Google Shape;506;p85"/>
          <p:cNvSpPr/>
          <p:nvPr/>
        </p:nvSpPr>
        <p:spPr>
          <a:xfrm>
            <a:off x="3570578" y="1066892"/>
            <a:ext cx="2681700" cy="26817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7" name="Google Shape;507;p85"/>
          <p:cNvSpPr/>
          <p:nvPr/>
        </p:nvSpPr>
        <p:spPr>
          <a:xfrm>
            <a:off x="4377002" y="993634"/>
            <a:ext cx="1948500" cy="19485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8" name="Google Shape;508;p85"/>
          <p:cNvSpPr/>
          <p:nvPr/>
        </p:nvSpPr>
        <p:spPr>
          <a:xfrm>
            <a:off x="5169292" y="920375"/>
            <a:ext cx="1229400" cy="1229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09" name="Google Shape;509;p85"/>
          <p:cNvSpPr txBox="1"/>
          <p:nvPr/>
        </p:nvSpPr>
        <p:spPr>
          <a:xfrm>
            <a:off x="3884528" y="3094926"/>
            <a:ext cx="1313700" cy="46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chemeClr val="dk1"/>
                </a:solidFill>
              </a:rPr>
              <a:t>Activities</a:t>
            </a:r>
            <a:endParaRPr sz="1600" b="1">
              <a:solidFill>
                <a:schemeClr val="dk1"/>
              </a:solidFill>
            </a:endParaRPr>
          </a:p>
        </p:txBody>
      </p:sp>
      <p:sp>
        <p:nvSpPr>
          <p:cNvPr id="510" name="Google Shape;510;p85"/>
          <p:cNvSpPr txBox="1"/>
          <p:nvPr/>
        </p:nvSpPr>
        <p:spPr>
          <a:xfrm>
            <a:off x="4566592" y="2282774"/>
            <a:ext cx="1313700" cy="46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chemeClr val="dk1"/>
                </a:solidFill>
              </a:rPr>
              <a:t>Principles</a:t>
            </a:r>
            <a:endParaRPr sz="1600" b="1">
              <a:solidFill>
                <a:schemeClr val="dk1"/>
              </a:solidFill>
            </a:endParaRPr>
          </a:p>
        </p:txBody>
      </p:sp>
      <p:sp>
        <p:nvSpPr>
          <p:cNvPr id="511" name="Google Shape;511;p85"/>
          <p:cNvSpPr txBox="1"/>
          <p:nvPr/>
        </p:nvSpPr>
        <p:spPr>
          <a:xfrm>
            <a:off x="5127145" y="1302720"/>
            <a:ext cx="1313700" cy="468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1600" b="1">
                <a:solidFill>
                  <a:schemeClr val="dk1"/>
                </a:solidFill>
              </a:rPr>
              <a:t>Policy</a:t>
            </a:r>
            <a:endParaRPr sz="1600" b="1">
              <a:solidFill>
                <a:schemeClr val="dk1"/>
              </a:solidFill>
            </a:endParaRPr>
          </a:p>
        </p:txBody>
      </p:sp>
      <p:sp>
        <p:nvSpPr>
          <p:cNvPr id="512" name="Google Shape;512;p85"/>
          <p:cNvSpPr txBox="1">
            <a:spLocks noGrp="1"/>
          </p:cNvSpPr>
          <p:nvPr>
            <p:ph type="title"/>
          </p:nvPr>
        </p:nvSpPr>
        <p:spPr>
          <a:xfrm>
            <a:off x="440100" y="331000"/>
            <a:ext cx="39342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Key elements</a:t>
            </a:r>
            <a:endParaRPr sz="2800"/>
          </a:p>
        </p:txBody>
      </p:sp>
      <p:sp>
        <p:nvSpPr>
          <p:cNvPr id="513" name="Google Shape;513;p85"/>
          <p:cNvSpPr txBox="1">
            <a:spLocks noGrp="1"/>
          </p:cNvSpPr>
          <p:nvPr>
            <p:ph type="body" idx="1"/>
          </p:nvPr>
        </p:nvSpPr>
        <p:spPr>
          <a:xfrm>
            <a:off x="6777625" y="1244250"/>
            <a:ext cx="2025000" cy="1229400"/>
          </a:xfrm>
          <a:prstGeom prst="rect">
            <a:avLst/>
          </a:prstGeom>
        </p:spPr>
        <p:txBody>
          <a:bodyPr spcFirstLastPara="1" wrap="square" lIns="0" tIns="0" rIns="0" bIns="0" anchor="t" anchorCtr="0">
            <a:noAutofit/>
          </a:bodyPr>
          <a:lstStyle/>
          <a:p>
            <a:pPr marL="0" lvl="0" indent="0" algn="l" rtl="0">
              <a:lnSpc>
                <a:spcPct val="115000"/>
              </a:lnSpc>
              <a:spcBef>
                <a:spcPts val="500"/>
              </a:spcBef>
              <a:spcAft>
                <a:spcPts val="0"/>
              </a:spcAft>
              <a:buNone/>
            </a:pPr>
            <a:r>
              <a:rPr lang="en-GB" sz="1600">
                <a:solidFill>
                  <a:schemeClr val="accent1"/>
                </a:solidFill>
              </a:rPr>
              <a:t>⬤ </a:t>
            </a:r>
            <a:r>
              <a:rPr lang="en-GB" sz="1600">
                <a:solidFill>
                  <a:schemeClr val="accent5"/>
                </a:solidFill>
              </a:rPr>
              <a:t>⬤</a:t>
            </a:r>
            <a:endParaRPr sz="1600">
              <a:solidFill>
                <a:schemeClr val="accent1"/>
              </a:solidFill>
            </a:endParaRPr>
          </a:p>
          <a:p>
            <a:pPr marL="0" lvl="0" indent="0" algn="l" rtl="0">
              <a:lnSpc>
                <a:spcPct val="115000"/>
              </a:lnSpc>
              <a:spcBef>
                <a:spcPts val="500"/>
              </a:spcBef>
              <a:spcAft>
                <a:spcPts val="0"/>
              </a:spcAft>
              <a:buNone/>
            </a:pPr>
            <a:r>
              <a:rPr lang="en-GB" sz="1600"/>
              <a:t>Mandatory</a:t>
            </a:r>
            <a:r>
              <a:rPr lang="en-GB" sz="1600" b="0"/>
              <a:t> </a:t>
            </a:r>
            <a:endParaRPr sz="1600" b="0"/>
          </a:p>
          <a:p>
            <a:pPr marL="0" lvl="0" indent="0" algn="l" rtl="0">
              <a:lnSpc>
                <a:spcPct val="115000"/>
              </a:lnSpc>
              <a:spcBef>
                <a:spcPts val="500"/>
              </a:spcBef>
              <a:spcAft>
                <a:spcPts val="1000"/>
              </a:spcAft>
              <a:buNone/>
            </a:pPr>
            <a:r>
              <a:rPr lang="en-GB" sz="1200" b="0"/>
              <a:t>Monitored via the digital and technology spend control process and, once new systems services are live, GovAssure.</a:t>
            </a:r>
            <a:endParaRPr sz="1800" b="0"/>
          </a:p>
        </p:txBody>
      </p:sp>
      <p:pic>
        <p:nvPicPr>
          <p:cNvPr id="514" name="Google Shape;514;p85"/>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sp>
        <p:nvSpPr>
          <p:cNvPr id="515" name="Google Shape;515;p85"/>
          <p:cNvSpPr txBox="1">
            <a:spLocks noGrp="1"/>
          </p:cNvSpPr>
          <p:nvPr>
            <p:ph type="body" idx="1"/>
          </p:nvPr>
        </p:nvSpPr>
        <p:spPr>
          <a:xfrm>
            <a:off x="323675" y="2789725"/>
            <a:ext cx="2195100" cy="1423200"/>
          </a:xfrm>
          <a:prstGeom prst="rect">
            <a:avLst/>
          </a:prstGeom>
        </p:spPr>
        <p:txBody>
          <a:bodyPr spcFirstLastPara="1" wrap="square" lIns="0" tIns="0" rIns="0" bIns="0" anchor="t" anchorCtr="0">
            <a:noAutofit/>
          </a:bodyPr>
          <a:lstStyle/>
          <a:p>
            <a:pPr marL="0" lvl="0" indent="0" algn="r" rtl="0">
              <a:lnSpc>
                <a:spcPct val="115000"/>
              </a:lnSpc>
              <a:spcBef>
                <a:spcPts val="500"/>
              </a:spcBef>
              <a:spcAft>
                <a:spcPts val="0"/>
              </a:spcAft>
              <a:buNone/>
            </a:pPr>
            <a:r>
              <a:rPr lang="en-GB" sz="1600">
                <a:solidFill>
                  <a:schemeClr val="accent4"/>
                </a:solidFill>
              </a:rPr>
              <a:t>⬤</a:t>
            </a:r>
            <a:r>
              <a:rPr lang="en-GB" sz="1600">
                <a:solidFill>
                  <a:schemeClr val="accent1"/>
                </a:solidFill>
              </a:rPr>
              <a:t> </a:t>
            </a:r>
            <a:r>
              <a:rPr lang="en-GB" sz="1600">
                <a:solidFill>
                  <a:schemeClr val="accent6"/>
                </a:solidFill>
              </a:rPr>
              <a:t>⬤</a:t>
            </a:r>
            <a:endParaRPr sz="1200" b="0">
              <a:solidFill>
                <a:schemeClr val="accent6"/>
              </a:solidFill>
            </a:endParaRPr>
          </a:p>
          <a:p>
            <a:pPr marL="0" lvl="0" indent="0" algn="r" rtl="0">
              <a:lnSpc>
                <a:spcPct val="115000"/>
              </a:lnSpc>
              <a:spcBef>
                <a:spcPts val="500"/>
              </a:spcBef>
              <a:spcAft>
                <a:spcPts val="0"/>
              </a:spcAft>
              <a:buNone/>
            </a:pPr>
            <a:r>
              <a:rPr lang="en-GB" sz="1600"/>
              <a:t>Recommended</a:t>
            </a:r>
            <a:endParaRPr sz="1600" b="0"/>
          </a:p>
          <a:p>
            <a:pPr marL="0" lvl="0" indent="0" algn="r" rtl="0">
              <a:lnSpc>
                <a:spcPct val="115000"/>
              </a:lnSpc>
              <a:spcBef>
                <a:spcPts val="500"/>
              </a:spcBef>
              <a:spcAft>
                <a:spcPts val="1000"/>
              </a:spcAft>
              <a:buNone/>
            </a:pPr>
            <a:r>
              <a:rPr lang="en-GB" sz="1200" b="0"/>
              <a:t>To be adapted by organisations to reflect their internal structure, processes, governance, culture and resources.</a:t>
            </a:r>
            <a:endParaRPr sz="18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6"/>
          <p:cNvSpPr txBox="1">
            <a:spLocks noGrp="1"/>
          </p:cNvSpPr>
          <p:nvPr>
            <p:ph type="title"/>
          </p:nvPr>
        </p:nvSpPr>
        <p:spPr>
          <a:xfrm>
            <a:off x="440100" y="331000"/>
            <a:ext cx="39342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The policy</a:t>
            </a:r>
            <a:endParaRPr sz="2800"/>
          </a:p>
        </p:txBody>
      </p:sp>
      <p:sp>
        <p:nvSpPr>
          <p:cNvPr id="522" name="Google Shape;522;p86"/>
          <p:cNvSpPr/>
          <p:nvPr/>
        </p:nvSpPr>
        <p:spPr>
          <a:xfrm>
            <a:off x="8233777" y="228490"/>
            <a:ext cx="705900" cy="7059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523" name="Google Shape;523;p86"/>
          <p:cNvSpPr/>
          <p:nvPr/>
        </p:nvSpPr>
        <p:spPr>
          <a:xfrm>
            <a:off x="8377488" y="212702"/>
            <a:ext cx="578100" cy="5781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524" name="Google Shape;524;p86"/>
          <p:cNvSpPr/>
          <p:nvPr/>
        </p:nvSpPr>
        <p:spPr>
          <a:xfrm>
            <a:off x="8551283" y="196913"/>
            <a:ext cx="420000" cy="420000"/>
          </a:xfrm>
          <a:prstGeom prst="roundRect">
            <a:avLst>
              <a:gd name="adj" fmla="val 16667"/>
            </a:avLst>
          </a:pr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525" name="Google Shape;525;p86"/>
          <p:cNvSpPr/>
          <p:nvPr/>
        </p:nvSpPr>
        <p:spPr>
          <a:xfrm>
            <a:off x="8722032" y="181125"/>
            <a:ext cx="264900" cy="264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526" name="Google Shape;526;p86"/>
          <p:cNvPicPr preferRelativeResize="0"/>
          <p:nvPr/>
        </p:nvPicPr>
        <p:blipFill rotWithShape="1">
          <a:blip r:embed="rId3">
            <a:alphaModFix/>
          </a:blip>
          <a:srcRect t="45456" b="3720"/>
          <a:stretch/>
        </p:blipFill>
        <p:spPr>
          <a:xfrm>
            <a:off x="-2" y="4728600"/>
            <a:ext cx="9140707" cy="414900"/>
          </a:xfrm>
          <a:prstGeom prst="rect">
            <a:avLst/>
          </a:prstGeom>
          <a:noFill/>
          <a:ln>
            <a:noFill/>
          </a:ln>
        </p:spPr>
      </p:pic>
      <p:sp>
        <p:nvSpPr>
          <p:cNvPr id="527" name="Google Shape;527;p86"/>
          <p:cNvSpPr txBox="1">
            <a:spLocks noGrp="1"/>
          </p:cNvSpPr>
          <p:nvPr>
            <p:ph type="body" idx="1"/>
          </p:nvPr>
        </p:nvSpPr>
        <p:spPr>
          <a:xfrm>
            <a:off x="440100" y="1066500"/>
            <a:ext cx="7202400" cy="1569900"/>
          </a:xfrm>
          <a:prstGeom prst="rect">
            <a:avLst/>
          </a:prstGeom>
        </p:spPr>
        <p:txBody>
          <a:bodyPr spcFirstLastPara="1" wrap="square" lIns="0" tIns="0" rIns="0" bIns="0" anchor="ctr" anchorCtr="0">
            <a:noAutofit/>
          </a:bodyPr>
          <a:lstStyle/>
          <a:p>
            <a:pPr marL="0" lvl="0" indent="0" algn="l" rtl="0">
              <a:lnSpc>
                <a:spcPct val="115000"/>
              </a:lnSpc>
              <a:spcBef>
                <a:spcPts val="500"/>
              </a:spcBef>
              <a:spcAft>
                <a:spcPts val="1000"/>
              </a:spcAft>
              <a:buNone/>
            </a:pPr>
            <a:r>
              <a:rPr lang="en-GB" sz="1600" b="0" i="1" dirty="0"/>
              <a:t>“All </a:t>
            </a:r>
            <a:r>
              <a:rPr lang="en-GB" sz="1600" i="1" dirty="0"/>
              <a:t>central government departments and arm’s length bodies (ALBs)</a:t>
            </a:r>
            <a:r>
              <a:rPr lang="en-GB" sz="1600" b="0" i="1" dirty="0"/>
              <a:t> shall incorporate effective security practices based on the common government Secure by Design principles when delivering and building </a:t>
            </a:r>
            <a:r>
              <a:rPr lang="en-GB" sz="1600" i="1" dirty="0"/>
              <a:t>digital services and technical infrastructure</a:t>
            </a:r>
            <a:r>
              <a:rPr lang="en-GB" sz="1600" b="0" i="1" dirty="0"/>
              <a:t>.” </a:t>
            </a:r>
            <a:r>
              <a:rPr lang="en-GB" sz="1600" b="0" u="sng" dirty="0">
                <a:solidFill>
                  <a:schemeClr val="hlink"/>
                </a:solidFill>
                <a:hlinkClick r:id="rId4"/>
              </a:rPr>
              <a:t>Secure by Design Policy</a:t>
            </a:r>
            <a:endParaRPr sz="1600" b="0" dirty="0"/>
          </a:p>
        </p:txBody>
      </p:sp>
      <p:sp>
        <p:nvSpPr>
          <p:cNvPr id="528" name="Google Shape;528;p86"/>
          <p:cNvSpPr/>
          <p:nvPr/>
        </p:nvSpPr>
        <p:spPr>
          <a:xfrm>
            <a:off x="440127" y="2994859"/>
            <a:ext cx="454200" cy="454200"/>
          </a:xfrm>
          <a:prstGeom prst="roundRect">
            <a:avLst>
              <a:gd name="adj" fmla="val 14582"/>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lt1"/>
                </a:solidFill>
              </a:rPr>
              <a:t>✓</a:t>
            </a:r>
            <a:endParaRPr sz="1400">
              <a:solidFill>
                <a:schemeClr val="dk1"/>
              </a:solidFill>
              <a:latin typeface="Arial"/>
              <a:ea typeface="Arial"/>
              <a:cs typeface="Arial"/>
              <a:sym typeface="Arial"/>
            </a:endParaRPr>
          </a:p>
        </p:txBody>
      </p:sp>
      <p:sp>
        <p:nvSpPr>
          <p:cNvPr id="529" name="Google Shape;529;p86"/>
          <p:cNvSpPr/>
          <p:nvPr/>
        </p:nvSpPr>
        <p:spPr>
          <a:xfrm>
            <a:off x="4648202" y="2994859"/>
            <a:ext cx="454200" cy="454200"/>
          </a:xfrm>
          <a:prstGeom prst="roundRect">
            <a:avLst>
              <a:gd name="adj" fmla="val 14582"/>
            </a:avLst>
          </a:prstGeom>
          <a:solidFill>
            <a:schemeClr val="accent1"/>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lt1"/>
                </a:solidFill>
              </a:rPr>
              <a:t>✗</a:t>
            </a:r>
            <a:endParaRPr sz="1400">
              <a:solidFill>
                <a:schemeClr val="dk1"/>
              </a:solidFill>
              <a:latin typeface="Arial"/>
              <a:ea typeface="Arial"/>
              <a:cs typeface="Arial"/>
              <a:sym typeface="Arial"/>
            </a:endParaRPr>
          </a:p>
        </p:txBody>
      </p:sp>
      <p:sp>
        <p:nvSpPr>
          <p:cNvPr id="530" name="Google Shape;530;p86"/>
          <p:cNvSpPr txBox="1"/>
          <p:nvPr/>
        </p:nvSpPr>
        <p:spPr>
          <a:xfrm>
            <a:off x="5178600" y="3006400"/>
            <a:ext cx="3312000" cy="967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n-GB" sz="1600" b="1">
                <a:solidFill>
                  <a:schemeClr val="dk1"/>
                </a:solidFill>
              </a:rPr>
              <a:t>Not in scope</a:t>
            </a:r>
            <a:endParaRPr sz="1600" b="1">
              <a:solidFill>
                <a:schemeClr val="dk1"/>
              </a:solidFill>
            </a:endParaRPr>
          </a:p>
          <a:p>
            <a:pPr marL="0" lvl="0" indent="0" algn="l" rtl="0">
              <a:lnSpc>
                <a:spcPct val="115000"/>
              </a:lnSpc>
              <a:spcBef>
                <a:spcPts val="800"/>
              </a:spcBef>
              <a:spcAft>
                <a:spcPts val="800"/>
              </a:spcAft>
              <a:buNone/>
            </a:pPr>
            <a:r>
              <a:rPr lang="en-GB" sz="1200">
                <a:solidFill>
                  <a:schemeClr val="dk1"/>
                </a:solidFill>
              </a:rPr>
              <a:t>Digital services that are already in operation or undergoing routine maintenance.</a:t>
            </a:r>
            <a:endParaRPr sz="1200" b="1">
              <a:solidFill>
                <a:schemeClr val="dk1"/>
              </a:solidFill>
            </a:endParaRPr>
          </a:p>
        </p:txBody>
      </p:sp>
      <p:sp>
        <p:nvSpPr>
          <p:cNvPr id="531" name="Google Shape;531;p86"/>
          <p:cNvSpPr txBox="1"/>
          <p:nvPr/>
        </p:nvSpPr>
        <p:spPr>
          <a:xfrm>
            <a:off x="970525" y="3006400"/>
            <a:ext cx="3312000" cy="13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500"/>
              </a:spcBef>
              <a:spcAft>
                <a:spcPts val="0"/>
              </a:spcAft>
              <a:buNone/>
            </a:pPr>
            <a:r>
              <a:rPr lang="en-GB" sz="1600" b="1">
                <a:solidFill>
                  <a:schemeClr val="dk1"/>
                </a:solidFill>
              </a:rPr>
              <a:t>In scope</a:t>
            </a:r>
            <a:endParaRPr sz="1600" b="1">
              <a:solidFill>
                <a:schemeClr val="dk1"/>
              </a:solidFill>
            </a:endParaRPr>
          </a:p>
          <a:p>
            <a:pPr marL="0" lvl="0" indent="0" algn="l" rtl="0">
              <a:lnSpc>
                <a:spcPct val="115000"/>
              </a:lnSpc>
              <a:spcBef>
                <a:spcPts val="800"/>
              </a:spcBef>
              <a:spcAft>
                <a:spcPts val="800"/>
              </a:spcAft>
              <a:buNone/>
            </a:pPr>
            <a:r>
              <a:rPr lang="en-GB" sz="1200">
                <a:solidFill>
                  <a:schemeClr val="dk1"/>
                </a:solidFill>
              </a:rPr>
              <a:t>New projects and services (and those going through major changes) that are passing through the digital and technology spend control process.</a:t>
            </a:r>
            <a:endParaRPr sz="1200"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87"/>
          <p:cNvSpPr txBox="1">
            <a:spLocks noGrp="1"/>
          </p:cNvSpPr>
          <p:nvPr>
            <p:ph type="title"/>
          </p:nvPr>
        </p:nvSpPr>
        <p:spPr>
          <a:xfrm>
            <a:off x="440100" y="331000"/>
            <a:ext cx="3934200" cy="337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2800"/>
              <a:t>The principles</a:t>
            </a:r>
            <a:endParaRPr sz="2800"/>
          </a:p>
          <a:p>
            <a:pPr marL="0" lvl="0" indent="0" algn="l" rtl="0">
              <a:spcBef>
                <a:spcPts val="0"/>
              </a:spcBef>
              <a:spcAft>
                <a:spcPts val="0"/>
              </a:spcAft>
              <a:buClr>
                <a:schemeClr val="dk1"/>
              </a:buClr>
              <a:buSzPts val="1100"/>
              <a:buFont typeface="Arial"/>
              <a:buNone/>
            </a:pPr>
            <a:r>
              <a:rPr lang="en-GB" sz="1200" b="0" u="sng">
                <a:solidFill>
                  <a:schemeClr val="hlink"/>
                </a:solidFill>
                <a:hlinkClick r:id="rId3"/>
              </a:rPr>
              <a:t>Read more on security.gov.uk</a:t>
            </a:r>
            <a:endParaRPr sz="2800" b="0"/>
          </a:p>
        </p:txBody>
      </p:sp>
      <p:sp>
        <p:nvSpPr>
          <p:cNvPr id="538" name="Google Shape;538;p87"/>
          <p:cNvSpPr txBox="1"/>
          <p:nvPr/>
        </p:nvSpPr>
        <p:spPr>
          <a:xfrm>
            <a:off x="5659550" y="1521600"/>
            <a:ext cx="29844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Design flexible architectures </a:t>
            </a:r>
            <a:endParaRPr sz="1300" b="1">
              <a:solidFill>
                <a:schemeClr val="dk1"/>
              </a:solidFill>
            </a:endParaRPr>
          </a:p>
        </p:txBody>
      </p:sp>
      <p:sp>
        <p:nvSpPr>
          <p:cNvPr id="539" name="Google Shape;539;p87"/>
          <p:cNvSpPr/>
          <p:nvPr/>
        </p:nvSpPr>
        <p:spPr>
          <a:xfrm>
            <a:off x="5149377" y="1521659"/>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6</a:t>
            </a:r>
            <a:endParaRPr sz="1400">
              <a:solidFill>
                <a:schemeClr val="dk1"/>
              </a:solidFill>
              <a:latin typeface="Arial"/>
              <a:ea typeface="Arial"/>
              <a:cs typeface="Arial"/>
              <a:sym typeface="Arial"/>
            </a:endParaRPr>
          </a:p>
        </p:txBody>
      </p:sp>
      <p:sp>
        <p:nvSpPr>
          <p:cNvPr id="540" name="Google Shape;540;p87"/>
          <p:cNvSpPr/>
          <p:nvPr/>
        </p:nvSpPr>
        <p:spPr>
          <a:xfrm>
            <a:off x="5149377" y="2112103"/>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7</a:t>
            </a:r>
            <a:endParaRPr sz="1400">
              <a:solidFill>
                <a:schemeClr val="dk1"/>
              </a:solidFill>
              <a:latin typeface="Arial"/>
              <a:ea typeface="Arial"/>
              <a:cs typeface="Arial"/>
              <a:sym typeface="Arial"/>
            </a:endParaRPr>
          </a:p>
        </p:txBody>
      </p:sp>
      <p:sp>
        <p:nvSpPr>
          <p:cNvPr id="541" name="Google Shape;541;p87"/>
          <p:cNvSpPr/>
          <p:nvPr/>
        </p:nvSpPr>
        <p:spPr>
          <a:xfrm>
            <a:off x="5149377" y="2702547"/>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8</a:t>
            </a:r>
            <a:endParaRPr sz="1400">
              <a:solidFill>
                <a:schemeClr val="dk1"/>
              </a:solidFill>
              <a:latin typeface="Arial"/>
              <a:ea typeface="Arial"/>
              <a:cs typeface="Arial"/>
              <a:sym typeface="Arial"/>
            </a:endParaRPr>
          </a:p>
        </p:txBody>
      </p:sp>
      <p:sp>
        <p:nvSpPr>
          <p:cNvPr id="542" name="Google Shape;542;p87"/>
          <p:cNvSpPr/>
          <p:nvPr/>
        </p:nvSpPr>
        <p:spPr>
          <a:xfrm>
            <a:off x="5149339" y="3292953"/>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9</a:t>
            </a:r>
            <a:endParaRPr sz="1400">
              <a:solidFill>
                <a:schemeClr val="dk1"/>
              </a:solidFill>
              <a:latin typeface="Arial"/>
              <a:ea typeface="Arial"/>
              <a:cs typeface="Arial"/>
              <a:sym typeface="Arial"/>
            </a:endParaRPr>
          </a:p>
        </p:txBody>
      </p:sp>
      <p:sp>
        <p:nvSpPr>
          <p:cNvPr id="543" name="Google Shape;543;p87"/>
          <p:cNvSpPr/>
          <p:nvPr/>
        </p:nvSpPr>
        <p:spPr>
          <a:xfrm>
            <a:off x="5149339" y="3883397"/>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10</a:t>
            </a:r>
            <a:endParaRPr sz="1400">
              <a:solidFill>
                <a:schemeClr val="dk1"/>
              </a:solidFill>
              <a:latin typeface="Arial"/>
              <a:ea typeface="Arial"/>
              <a:cs typeface="Arial"/>
              <a:sym typeface="Arial"/>
            </a:endParaRPr>
          </a:p>
        </p:txBody>
      </p:sp>
      <p:sp>
        <p:nvSpPr>
          <p:cNvPr id="544" name="Google Shape;544;p87"/>
          <p:cNvSpPr txBox="1"/>
          <p:nvPr/>
        </p:nvSpPr>
        <p:spPr>
          <a:xfrm>
            <a:off x="5659550" y="2112066"/>
            <a:ext cx="29844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Minimise the attack surface </a:t>
            </a:r>
            <a:endParaRPr sz="1300" b="1">
              <a:solidFill>
                <a:schemeClr val="dk1"/>
              </a:solidFill>
            </a:endParaRPr>
          </a:p>
        </p:txBody>
      </p:sp>
      <p:sp>
        <p:nvSpPr>
          <p:cNvPr id="545" name="Google Shape;545;p87"/>
          <p:cNvSpPr txBox="1"/>
          <p:nvPr/>
        </p:nvSpPr>
        <p:spPr>
          <a:xfrm>
            <a:off x="5659550" y="2702556"/>
            <a:ext cx="29844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Defend in depth </a:t>
            </a:r>
            <a:endParaRPr sz="1300" b="1">
              <a:solidFill>
                <a:schemeClr val="dk1"/>
              </a:solidFill>
            </a:endParaRPr>
          </a:p>
        </p:txBody>
      </p:sp>
      <p:sp>
        <p:nvSpPr>
          <p:cNvPr id="546" name="Google Shape;546;p87"/>
          <p:cNvSpPr txBox="1"/>
          <p:nvPr/>
        </p:nvSpPr>
        <p:spPr>
          <a:xfrm>
            <a:off x="5659550" y="3293022"/>
            <a:ext cx="29844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Embed continuous assurance</a:t>
            </a:r>
            <a:endParaRPr sz="1300" b="1">
              <a:solidFill>
                <a:schemeClr val="dk1"/>
              </a:solidFill>
            </a:endParaRPr>
          </a:p>
        </p:txBody>
      </p:sp>
      <p:sp>
        <p:nvSpPr>
          <p:cNvPr id="547" name="Google Shape;547;p87"/>
          <p:cNvSpPr txBox="1"/>
          <p:nvPr/>
        </p:nvSpPr>
        <p:spPr>
          <a:xfrm>
            <a:off x="5659550" y="3883500"/>
            <a:ext cx="29844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Make changes securely</a:t>
            </a:r>
            <a:endParaRPr sz="1300" b="1">
              <a:solidFill>
                <a:schemeClr val="dk1"/>
              </a:solidFill>
            </a:endParaRPr>
          </a:p>
        </p:txBody>
      </p:sp>
      <p:sp>
        <p:nvSpPr>
          <p:cNvPr id="548" name="Google Shape;548;p87"/>
          <p:cNvSpPr txBox="1"/>
          <p:nvPr/>
        </p:nvSpPr>
        <p:spPr>
          <a:xfrm>
            <a:off x="950300" y="1521600"/>
            <a:ext cx="39342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Create responsibility for cyber security risk </a:t>
            </a:r>
            <a:endParaRPr sz="1300" b="1">
              <a:solidFill>
                <a:schemeClr val="dk1"/>
              </a:solidFill>
            </a:endParaRPr>
          </a:p>
        </p:txBody>
      </p:sp>
      <p:sp>
        <p:nvSpPr>
          <p:cNvPr id="549" name="Google Shape;549;p87"/>
          <p:cNvSpPr/>
          <p:nvPr/>
        </p:nvSpPr>
        <p:spPr>
          <a:xfrm>
            <a:off x="440127" y="1521659"/>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1600" b="1">
                <a:solidFill>
                  <a:schemeClr val="dk1"/>
                </a:solidFill>
              </a:rPr>
              <a:t>1</a:t>
            </a:r>
            <a:endParaRPr sz="1600" b="1">
              <a:solidFill>
                <a:schemeClr val="dk1"/>
              </a:solidFill>
            </a:endParaRPr>
          </a:p>
        </p:txBody>
      </p:sp>
      <p:sp>
        <p:nvSpPr>
          <p:cNvPr id="550" name="Google Shape;550;p87"/>
          <p:cNvSpPr/>
          <p:nvPr/>
        </p:nvSpPr>
        <p:spPr>
          <a:xfrm>
            <a:off x="440127" y="2112103"/>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2</a:t>
            </a:r>
            <a:endParaRPr sz="1400">
              <a:solidFill>
                <a:schemeClr val="dk1"/>
              </a:solidFill>
              <a:latin typeface="Arial"/>
              <a:ea typeface="Arial"/>
              <a:cs typeface="Arial"/>
              <a:sym typeface="Arial"/>
            </a:endParaRPr>
          </a:p>
        </p:txBody>
      </p:sp>
      <p:sp>
        <p:nvSpPr>
          <p:cNvPr id="551" name="Google Shape;551;p87"/>
          <p:cNvSpPr/>
          <p:nvPr/>
        </p:nvSpPr>
        <p:spPr>
          <a:xfrm>
            <a:off x="440127" y="2702547"/>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3</a:t>
            </a:r>
            <a:endParaRPr sz="1400">
              <a:solidFill>
                <a:schemeClr val="dk1"/>
              </a:solidFill>
              <a:latin typeface="Arial"/>
              <a:ea typeface="Arial"/>
              <a:cs typeface="Arial"/>
              <a:sym typeface="Arial"/>
            </a:endParaRPr>
          </a:p>
        </p:txBody>
      </p:sp>
      <p:sp>
        <p:nvSpPr>
          <p:cNvPr id="552" name="Google Shape;552;p87"/>
          <p:cNvSpPr/>
          <p:nvPr/>
        </p:nvSpPr>
        <p:spPr>
          <a:xfrm>
            <a:off x="440089" y="3292953"/>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4</a:t>
            </a:r>
            <a:endParaRPr sz="1400">
              <a:solidFill>
                <a:schemeClr val="dk1"/>
              </a:solidFill>
              <a:latin typeface="Arial"/>
              <a:ea typeface="Arial"/>
              <a:cs typeface="Arial"/>
              <a:sym typeface="Arial"/>
            </a:endParaRPr>
          </a:p>
        </p:txBody>
      </p:sp>
      <p:sp>
        <p:nvSpPr>
          <p:cNvPr id="553" name="Google Shape;553;p87"/>
          <p:cNvSpPr/>
          <p:nvPr/>
        </p:nvSpPr>
        <p:spPr>
          <a:xfrm>
            <a:off x="440089" y="3883397"/>
            <a:ext cx="454200" cy="454200"/>
          </a:xfrm>
          <a:prstGeom prst="roundRect">
            <a:avLst>
              <a:gd name="adj" fmla="val 14582"/>
            </a:avLst>
          </a:prstGeom>
          <a:solidFill>
            <a:schemeClr val="accent5"/>
          </a:solidFill>
          <a:ln>
            <a:noFill/>
          </a:ln>
        </p:spPr>
        <p:txBody>
          <a:bodyPr spcFirstLastPara="1" wrap="square" lIns="68575" tIns="34275" rIns="68575" bIns="34275" anchor="ctr" anchorCtr="0">
            <a:noAutofit/>
          </a:bodyPr>
          <a:lstStyle/>
          <a:p>
            <a:pPr marL="0" lvl="0" indent="0" algn="ctr" rtl="0">
              <a:spcBef>
                <a:spcPts val="0"/>
              </a:spcBef>
              <a:spcAft>
                <a:spcPts val="0"/>
              </a:spcAft>
              <a:buClr>
                <a:schemeClr val="dk1"/>
              </a:buClr>
              <a:buFont typeface="Arial"/>
              <a:buNone/>
            </a:pPr>
            <a:r>
              <a:rPr lang="en-GB" sz="1600" b="1">
                <a:solidFill>
                  <a:schemeClr val="dk1"/>
                </a:solidFill>
              </a:rPr>
              <a:t>5</a:t>
            </a:r>
            <a:endParaRPr sz="1400">
              <a:solidFill>
                <a:schemeClr val="dk1"/>
              </a:solidFill>
              <a:latin typeface="Arial"/>
              <a:ea typeface="Arial"/>
              <a:cs typeface="Arial"/>
              <a:sym typeface="Arial"/>
            </a:endParaRPr>
          </a:p>
        </p:txBody>
      </p:sp>
      <p:sp>
        <p:nvSpPr>
          <p:cNvPr id="554" name="Google Shape;554;p87"/>
          <p:cNvSpPr txBox="1"/>
          <p:nvPr/>
        </p:nvSpPr>
        <p:spPr>
          <a:xfrm>
            <a:off x="950300" y="2112066"/>
            <a:ext cx="33477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Source secure technology products </a:t>
            </a:r>
            <a:endParaRPr sz="1300" b="1">
              <a:solidFill>
                <a:schemeClr val="dk1"/>
              </a:solidFill>
            </a:endParaRPr>
          </a:p>
        </p:txBody>
      </p:sp>
      <p:sp>
        <p:nvSpPr>
          <p:cNvPr id="555" name="Google Shape;555;p87"/>
          <p:cNvSpPr txBox="1"/>
          <p:nvPr/>
        </p:nvSpPr>
        <p:spPr>
          <a:xfrm>
            <a:off x="950300" y="2702556"/>
            <a:ext cx="33477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Adopt a risk-driven approach </a:t>
            </a:r>
            <a:endParaRPr sz="1300" b="1">
              <a:solidFill>
                <a:schemeClr val="dk1"/>
              </a:solidFill>
            </a:endParaRPr>
          </a:p>
        </p:txBody>
      </p:sp>
      <p:sp>
        <p:nvSpPr>
          <p:cNvPr id="556" name="Google Shape;556;p87"/>
          <p:cNvSpPr txBox="1"/>
          <p:nvPr/>
        </p:nvSpPr>
        <p:spPr>
          <a:xfrm>
            <a:off x="950300" y="3293022"/>
            <a:ext cx="33477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Design usable security controls </a:t>
            </a:r>
            <a:endParaRPr sz="1300" b="1">
              <a:solidFill>
                <a:schemeClr val="dk1"/>
              </a:solidFill>
            </a:endParaRPr>
          </a:p>
        </p:txBody>
      </p:sp>
      <p:sp>
        <p:nvSpPr>
          <p:cNvPr id="557" name="Google Shape;557;p87"/>
          <p:cNvSpPr txBox="1"/>
          <p:nvPr/>
        </p:nvSpPr>
        <p:spPr>
          <a:xfrm>
            <a:off x="950300" y="3883500"/>
            <a:ext cx="3347700" cy="454200"/>
          </a:xfrm>
          <a:prstGeom prst="rect">
            <a:avLst/>
          </a:prstGeom>
          <a:noFill/>
          <a:ln>
            <a:noFill/>
          </a:ln>
        </p:spPr>
        <p:txBody>
          <a:bodyPr spcFirstLastPara="1" wrap="square" lIns="135000" tIns="34275" rIns="68575" bIns="34275" anchor="ctr" anchorCtr="0">
            <a:noAutofit/>
          </a:bodyPr>
          <a:lstStyle/>
          <a:p>
            <a:pPr marL="0" lvl="0" indent="0" algn="l" rtl="0">
              <a:spcBef>
                <a:spcPts val="0"/>
              </a:spcBef>
              <a:spcAft>
                <a:spcPts val="0"/>
              </a:spcAft>
              <a:buSzPts val="1100"/>
              <a:buNone/>
            </a:pPr>
            <a:r>
              <a:rPr lang="en-GB" sz="1300" b="1">
                <a:solidFill>
                  <a:schemeClr val="dk1"/>
                </a:solidFill>
              </a:rPr>
              <a:t>Build in detect and respond security</a:t>
            </a:r>
            <a:endParaRPr sz="1300" b="1">
              <a:solidFill>
                <a:schemeClr val="dk1"/>
              </a:solidFill>
            </a:endParaRPr>
          </a:p>
        </p:txBody>
      </p:sp>
      <p:pic>
        <p:nvPicPr>
          <p:cNvPr id="558" name="Google Shape;558;p87"/>
          <p:cNvPicPr preferRelativeResize="0"/>
          <p:nvPr/>
        </p:nvPicPr>
        <p:blipFill rotWithShape="1">
          <a:blip r:embed="rId4">
            <a:alphaModFix/>
          </a:blip>
          <a:srcRect t="45456" b="3720"/>
          <a:stretch/>
        </p:blipFill>
        <p:spPr>
          <a:xfrm>
            <a:off x="-2" y="4728600"/>
            <a:ext cx="9140707" cy="414900"/>
          </a:xfrm>
          <a:prstGeom prst="rect">
            <a:avLst/>
          </a:prstGeom>
          <a:noFill/>
          <a:ln>
            <a:noFill/>
          </a:ln>
        </p:spPr>
      </p:pic>
      <p:sp>
        <p:nvSpPr>
          <p:cNvPr id="559" name="Google Shape;559;p87"/>
          <p:cNvSpPr/>
          <p:nvPr/>
        </p:nvSpPr>
        <p:spPr>
          <a:xfrm>
            <a:off x="8233777" y="228490"/>
            <a:ext cx="705900" cy="7059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560" name="Google Shape;560;p87"/>
          <p:cNvSpPr/>
          <p:nvPr/>
        </p:nvSpPr>
        <p:spPr>
          <a:xfrm>
            <a:off x="8377488" y="212702"/>
            <a:ext cx="578100" cy="5781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561" name="Google Shape;561;p87"/>
          <p:cNvSpPr/>
          <p:nvPr/>
        </p:nvSpPr>
        <p:spPr>
          <a:xfrm>
            <a:off x="8551283" y="196913"/>
            <a:ext cx="420000" cy="4200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600"/>
          </a:p>
        </p:txBody>
      </p:sp>
      <p:sp>
        <p:nvSpPr>
          <p:cNvPr id="562" name="Google Shape;562;p87"/>
          <p:cNvSpPr/>
          <p:nvPr/>
        </p:nvSpPr>
        <p:spPr>
          <a:xfrm>
            <a:off x="8722032" y="181125"/>
            <a:ext cx="264900" cy="264900"/>
          </a:xfrm>
          <a:prstGeom prst="roundRect">
            <a:avLst>
              <a:gd name="adj" fmla="val 16667"/>
            </a:avLst>
          </a:prstGeom>
          <a:solidFill>
            <a:srgbClr val="F3F3F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GDS Presentation Template 16:9">
  <a:themeElements>
    <a:clrScheme name="White">
      <a:dk1>
        <a:srgbClr val="000000"/>
      </a:dk1>
      <a:lt1>
        <a:srgbClr val="FFFFFF"/>
      </a:lt1>
      <a:dk2>
        <a:srgbClr val="53585F"/>
      </a:dk2>
      <a:lt2>
        <a:srgbClr val="DCDEE0"/>
      </a:lt2>
      <a:accent1>
        <a:srgbClr val="065193"/>
      </a:accent1>
      <a:accent2>
        <a:srgbClr val="00882B"/>
      </a:accent2>
      <a:accent3>
        <a:srgbClr val="FFFFFF"/>
      </a:accent3>
      <a:accent4>
        <a:srgbClr val="0365C0"/>
      </a:accent4>
      <a:accent5>
        <a:srgbClr val="00882B"/>
      </a:accent5>
      <a:accent6>
        <a:srgbClr val="FF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CO-DDaT">
      <a:dk1>
        <a:srgbClr val="000000"/>
      </a:dk1>
      <a:lt1>
        <a:srgbClr val="FFFFFF"/>
      </a:lt1>
      <a:dk2>
        <a:srgbClr val="000000"/>
      </a:dk2>
      <a:lt2>
        <a:srgbClr val="FFFFFF"/>
      </a:lt2>
      <a:accent1>
        <a:srgbClr val="FF8FCF"/>
      </a:accent1>
      <a:accent2>
        <a:srgbClr val="807DDE"/>
      </a:accent2>
      <a:accent3>
        <a:srgbClr val="12BDB8"/>
      </a:accent3>
      <a:accent4>
        <a:srgbClr val="B5CC17"/>
      </a:accent4>
      <a:accent5>
        <a:srgbClr val="FFE000"/>
      </a:accent5>
      <a:accent6>
        <a:srgbClr val="F57D1C"/>
      </a:accent6>
      <a:hlink>
        <a:srgbClr val="12BDB8"/>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Slides">
  <a:themeElements>
    <a:clrScheme name="CO-DDaT">
      <a:dk1>
        <a:srgbClr val="000000"/>
      </a:dk1>
      <a:lt1>
        <a:srgbClr val="FFFFFF"/>
      </a:lt1>
      <a:dk2>
        <a:srgbClr val="000000"/>
      </a:dk2>
      <a:lt2>
        <a:srgbClr val="FFFFFF"/>
      </a:lt2>
      <a:accent1>
        <a:srgbClr val="FF8FCF"/>
      </a:accent1>
      <a:accent2>
        <a:srgbClr val="807DDE"/>
      </a:accent2>
      <a:accent3>
        <a:srgbClr val="12BDB8"/>
      </a:accent3>
      <a:accent4>
        <a:srgbClr val="B5CC17"/>
      </a:accent4>
      <a:accent5>
        <a:srgbClr val="FFE000"/>
      </a:accent5>
      <a:accent6>
        <a:srgbClr val="F57D1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ce703f3-320d-41ff-88fa-f906c066dd14}" enabled="1" method="Privileged" siteId="{cbac7005-02c1-43eb-b497-e6492d1b2dd8}" contentBits="3" removed="0"/>
</clbl:labelList>
</file>

<file path=docProps/app.xml><?xml version="1.0" encoding="utf-8"?>
<Properties xmlns="http://schemas.openxmlformats.org/officeDocument/2006/extended-properties" xmlns:vt="http://schemas.openxmlformats.org/officeDocument/2006/docPropsVTypes">
  <TotalTime>17</TotalTime>
  <Words>3397</Words>
  <Application>Microsoft Macintosh PowerPoint</Application>
  <PresentationFormat>On-screen Show (16:9)</PresentationFormat>
  <Paragraphs>294</Paragraphs>
  <Slides>21</Slides>
  <Notes>21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Cabin</vt:lpstr>
      <vt:lpstr>Helvetica Neue</vt:lpstr>
      <vt:lpstr>Arial</vt:lpstr>
      <vt:lpstr>Calibri</vt:lpstr>
      <vt:lpstr>Aptos</vt:lpstr>
      <vt:lpstr>GDS Presentation Template 16:9</vt:lpstr>
      <vt:lpstr>Title Slides</vt:lpstr>
      <vt:lpstr>Title Slides</vt:lpstr>
      <vt:lpstr>An introduction to Secure by Design</vt:lpstr>
      <vt:lpstr>About Secure by Design</vt:lpstr>
      <vt:lpstr>The benefits</vt:lpstr>
      <vt:lpstr>The Secure by Design mandate</vt:lpstr>
      <vt:lpstr>Developed in collaboration with</vt:lpstr>
      <vt:lpstr>The approach</vt:lpstr>
      <vt:lpstr>Key elements</vt:lpstr>
      <vt:lpstr>The policy</vt:lpstr>
      <vt:lpstr>The principles Read more on security.gov.uk</vt:lpstr>
      <vt:lpstr>The activities Read more on security.gov.uk</vt:lpstr>
      <vt:lpstr>The resources</vt:lpstr>
      <vt:lpstr>Roles and responsibilities</vt:lpstr>
      <vt:lpstr>Secure by Design for senior leaders </vt:lpstr>
      <vt:lpstr>Who Secure by Design affects</vt:lpstr>
      <vt:lpstr>Your Secure by Design champion(s)</vt:lpstr>
      <vt:lpstr>Your internal working group</vt:lpstr>
      <vt:lpstr>Implementation</vt:lpstr>
      <vt:lpstr>Implementation phases and timescales </vt:lpstr>
      <vt:lpstr>Implementation tasks Read more on security.gov.uk </vt:lpstr>
      <vt:lpstr>Q&amp;A</vt:lpstr>
      <vt:lpstr>How to 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Parkhouse, Will (DSIT)</cp:lastModifiedBy>
  <cp:revision>4</cp:revision>
  <dcterms:modified xsi:type="dcterms:W3CDTF">2026-02-12T11:28:16Z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GDS Presentation Template 16\:9:5\Title Slides:5\Title Slides:5</vt:lpwstr>
  </property>
  <property fmtid="{D5CDD505-2E9C-101B-9397-08002B2CF9AE}" pid="3" name="ClassificationContentMarkingFooterText">
    <vt:lpwstr>OFFICIAL - FOR PUBLIC RELEASE</vt:lpwstr>
  </property>
  <property fmtid="{D5CDD505-2E9C-101B-9397-08002B2CF9AE}" pid="4" name="ClassificationContentMarkingHeaderLocations">
    <vt:lpwstr>GDS Presentation Template 16\:9:4\Title Slides:4\Title Slides:4</vt:lpwstr>
  </property>
  <property fmtid="{D5CDD505-2E9C-101B-9397-08002B2CF9AE}" pid="5" name="ClassificationContentMarkingHeaderText">
    <vt:lpwstr>OFFICIAL - FOR PUBLIC RELEASE</vt:lpwstr>
  </property>
</Properties>
</file>