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6"/>
    <p:sldMasterId id="2147483648" r:id="rId7"/>
  </p:sldMasterIdLst>
  <p:notesMasterIdLst>
    <p:notesMasterId r:id="rId22"/>
  </p:notesMasterIdLst>
  <p:handoutMasterIdLst>
    <p:handoutMasterId r:id="rId23"/>
  </p:handoutMasterIdLst>
  <p:sldIdLst>
    <p:sldId id="258" r:id="rId8"/>
    <p:sldId id="259" r:id="rId9"/>
    <p:sldId id="260" r:id="rId10"/>
    <p:sldId id="302" r:id="rId11"/>
    <p:sldId id="263" r:id="rId12"/>
    <p:sldId id="265" r:id="rId13"/>
    <p:sldId id="266" r:id="rId14"/>
    <p:sldId id="288" r:id="rId15"/>
    <p:sldId id="290" r:id="rId16"/>
    <p:sldId id="303" r:id="rId17"/>
    <p:sldId id="296" r:id="rId18"/>
    <p:sldId id="304" r:id="rId19"/>
    <p:sldId id="301" r:id="rId20"/>
    <p:sldId id="308"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C7E61-9C67-D8C4-3B77-F787D02C502E}" name="Williams Sonia DWP Security  Data Protection" initials="SW" userId="S::Sonia.Williams3@dwp.gov.uk::ebac783f-fd35-4b6c-881e-4bf03cd9ff9a" providerId="AD"/>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B1C5"/>
    <a:srgbClr val="F2D3E3"/>
    <a:srgbClr val="E1A0D9"/>
    <a:srgbClr val="A663A3"/>
    <a:srgbClr val="782670"/>
    <a:srgbClr val="CE6E21"/>
    <a:srgbClr val="A9D18E"/>
    <a:srgbClr val="4EA72E"/>
    <a:srgbClr val="C482BE"/>
    <a:srgbClr val="B472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ags" Target="tags/tag1.xml"/><Relationship Id="rId28" Type="http://schemas.openxmlformats.org/officeDocument/2006/relationships/tableStyles" Target="tableStyles.xml"/><Relationship Id="rId15" Type="http://schemas.openxmlformats.org/officeDocument/2006/relationships/slide" Target="slides/slide8.xml"/><Relationship Id="rId23"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0" Type="http://schemas.microsoft.com/office/2018/10/relationships/authors" Target="author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Sonia DWP Security  Data Protection" userId="ebac783f-fd35-4b6c-881e-4bf03cd9ff9a" providerId="ADAL" clId="{3E3BB03D-AEC7-4091-B37E-2AF40FAFF311}"/>
    <pc:docChg chg="modSld">
      <pc:chgData name="Williams Sonia DWP Security  Data Protection" userId="ebac783f-fd35-4b6c-881e-4bf03cd9ff9a" providerId="ADAL" clId="{3E3BB03D-AEC7-4091-B37E-2AF40FAFF311}" dt="2025-08-07T09:00:59.797" v="5"/>
      <pc:docMkLst>
        <pc:docMk/>
      </pc:docMkLst>
      <pc:sldChg chg="modSp setBg">
        <pc:chgData name="Williams Sonia DWP Security  Data Protection" userId="ebac783f-fd35-4b6c-881e-4bf03cd9ff9a" providerId="ADAL" clId="{3E3BB03D-AEC7-4091-B37E-2AF40FAFF311}" dt="2025-08-07T09:00:59.797" v="5"/>
        <pc:sldMkLst>
          <pc:docMk/>
          <pc:sldMk cId="1649132039" sldId="260"/>
        </pc:sldMkLst>
        <pc:picChg chg="mod">
          <ac:chgData name="Williams Sonia DWP Security  Data Protection" userId="ebac783f-fd35-4b6c-881e-4bf03cd9ff9a" providerId="ADAL" clId="{3E3BB03D-AEC7-4091-B37E-2AF40FAFF311}" dt="2025-08-07T09:00:34.639" v="3"/>
          <ac:picMkLst>
            <pc:docMk/>
            <pc:sldMk cId="1649132039" sldId="260"/>
            <ac:picMk id="6" creationId="{B1CC12D3-A615-6B4C-7B4F-47C335E86C09}"/>
          </ac:picMkLst>
        </pc:picChg>
      </pc:sldChg>
    </pc:docChg>
  </pc:docChgLst>
  <pc:docChgLst>
    <pc:chgData name="Atuk Zeynep DWP SECURITY AND DATA PROTECTION" userId="4b4e0ceb-0332-4bad-8017-38b7f4906daa" providerId="ADAL" clId="{0852214A-3E46-4FDF-BD39-F995942C7995}"/>
    <pc:docChg chg="modSld">
      <pc:chgData name="Atuk Zeynep DWP SECURITY AND DATA PROTECTION" userId="4b4e0ceb-0332-4bad-8017-38b7f4906daa" providerId="ADAL" clId="{0852214A-3E46-4FDF-BD39-F995942C7995}" dt="2025-08-01T08:56:48.326" v="5" actId="20577"/>
      <pc:docMkLst>
        <pc:docMk/>
      </pc:docMkLst>
      <pc:sldChg chg="modSp mod">
        <pc:chgData name="Atuk Zeynep DWP SECURITY AND DATA PROTECTION" userId="4b4e0ceb-0332-4bad-8017-38b7f4906daa" providerId="ADAL" clId="{0852214A-3E46-4FDF-BD39-F995942C7995}" dt="2025-08-01T08:56:48.326" v="5" actId="20577"/>
        <pc:sldMkLst>
          <pc:docMk/>
          <pc:sldMk cId="554746537" sldId="301"/>
        </pc:sldMkLst>
        <pc:spChg chg="mod">
          <ac:chgData name="Atuk Zeynep DWP SECURITY AND DATA PROTECTION" userId="4b4e0ceb-0332-4bad-8017-38b7f4906daa" providerId="ADAL" clId="{0852214A-3E46-4FDF-BD39-F995942C7995}" dt="2025-08-01T08:56:48.326" v="5" actId="20577"/>
          <ac:spMkLst>
            <pc:docMk/>
            <pc:sldMk cId="554746537" sldId="301"/>
            <ac:spMk id="4" creationId="{F6A224A2-2B7A-CAEB-1E91-06081A09F1FC}"/>
          </ac:spMkLst>
        </pc:spChg>
      </pc:sldChg>
    </pc:docChg>
  </pc:docChgLst>
  <pc:docChgLst>
    <pc:chgData name="Atuk Zeynep DWP SECURITY AND DATA PROTECTION" userId="4b4e0ceb-0332-4bad-8017-38b7f4906daa" providerId="ADAL" clId="{A3F9C1CF-4B4D-494C-AD74-55F9B5A2D0C0}"/>
    <pc:docChg chg="custSel modSld">
      <pc:chgData name="Atuk Zeynep DWP SECURITY AND DATA PROTECTION" userId="4b4e0ceb-0332-4bad-8017-38b7f4906daa" providerId="ADAL" clId="{A3F9C1CF-4B4D-494C-AD74-55F9B5A2D0C0}" dt="2025-07-31T10:31:42.780" v="13" actId="14100"/>
      <pc:docMkLst>
        <pc:docMk/>
      </pc:docMkLst>
      <pc:sldChg chg="addSp delSp modSp mod">
        <pc:chgData name="Atuk Zeynep DWP SECURITY AND DATA PROTECTION" userId="4b4e0ceb-0332-4bad-8017-38b7f4906daa" providerId="ADAL" clId="{A3F9C1CF-4B4D-494C-AD74-55F9B5A2D0C0}" dt="2025-07-31T10:31:42.780" v="13" actId="14100"/>
        <pc:sldMkLst>
          <pc:docMk/>
          <pc:sldMk cId="1133240341" sldId="265"/>
        </pc:sldMkLst>
        <pc:spChg chg="mod">
          <ac:chgData name="Atuk Zeynep DWP SECURITY AND DATA PROTECTION" userId="4b4e0ceb-0332-4bad-8017-38b7f4906daa" providerId="ADAL" clId="{A3F9C1CF-4B4D-494C-AD74-55F9B5A2D0C0}" dt="2025-07-31T10:31:42.780" v="13" actId="14100"/>
          <ac:spMkLst>
            <pc:docMk/>
            <pc:sldMk cId="1133240341" sldId="265"/>
            <ac:spMk id="7" creationId="{1C11C648-F7A3-BD1C-6C32-590D56223B43}"/>
          </ac:spMkLst>
        </pc:spChg>
        <pc:spChg chg="mod">
          <ac:chgData name="Atuk Zeynep DWP SECURITY AND DATA PROTECTION" userId="4b4e0ceb-0332-4bad-8017-38b7f4906daa" providerId="ADAL" clId="{A3F9C1CF-4B4D-494C-AD74-55F9B5A2D0C0}" dt="2025-07-31T10:31:42.780" v="13" actId="14100"/>
          <ac:spMkLst>
            <pc:docMk/>
            <pc:sldMk cId="1133240341" sldId="265"/>
            <ac:spMk id="8" creationId="{B3221432-7F7D-DB7F-8274-077E240445D3}"/>
          </ac:spMkLst>
        </pc:spChg>
      </pc:sldChg>
    </pc:docChg>
  </pc:docChgLst>
  <pc:docChgLst>
    <pc:chgData name="Moon Cassandra DWP SECURITY AND DATA PROTECTION" userId="S::cassandra.moon@dwp.gov.uk::b3da1550-0acf-4aaa-ae62-cf00a8bc7559" providerId="AD" clId="Web-{39A37113-3FEC-21CC-6979-69F592DDB6FF}"/>
    <pc:docChg chg="modSld">
      <pc:chgData name="Moon Cassandra DWP SECURITY AND DATA PROTECTION" userId="S::cassandra.moon@dwp.gov.uk::b3da1550-0acf-4aaa-ae62-cf00a8bc7559" providerId="AD" clId="Web-{39A37113-3FEC-21CC-6979-69F592DDB6FF}" dt="2025-08-05T12:29:40.092" v="12" actId="20577"/>
      <pc:docMkLst>
        <pc:docMk/>
      </pc:docMkLst>
      <pc:sldChg chg="modSp">
        <pc:chgData name="Moon Cassandra DWP SECURITY AND DATA PROTECTION" userId="S::cassandra.moon@dwp.gov.uk::b3da1550-0acf-4aaa-ae62-cf00a8bc7559" providerId="AD" clId="Web-{39A37113-3FEC-21CC-6979-69F592DDB6FF}" dt="2025-08-05T12:07:41.204" v="1" actId="20577"/>
        <pc:sldMkLst>
          <pc:docMk/>
          <pc:sldMk cId="1649132039" sldId="260"/>
        </pc:sldMkLst>
        <pc:spChg chg="mod">
          <ac:chgData name="Moon Cassandra DWP SECURITY AND DATA PROTECTION" userId="S::cassandra.moon@dwp.gov.uk::b3da1550-0acf-4aaa-ae62-cf00a8bc7559" providerId="AD" clId="Web-{39A37113-3FEC-21CC-6979-69F592DDB6FF}" dt="2025-08-05T12:07:41.204" v="1" actId="20577"/>
          <ac:spMkLst>
            <pc:docMk/>
            <pc:sldMk cId="1649132039" sldId="260"/>
            <ac:spMk id="3" creationId="{AA67731B-A696-9BF4-9816-289E5833B172}"/>
          </ac:spMkLst>
        </pc:spChg>
      </pc:sldChg>
      <pc:sldChg chg="modSp">
        <pc:chgData name="Moon Cassandra DWP SECURITY AND DATA PROTECTION" userId="S::cassandra.moon@dwp.gov.uk::b3da1550-0acf-4aaa-ae62-cf00a8bc7559" providerId="AD" clId="Web-{39A37113-3FEC-21CC-6979-69F592DDB6FF}" dt="2025-08-05T12:19:28.365" v="5" actId="20577"/>
        <pc:sldMkLst>
          <pc:docMk/>
          <pc:sldMk cId="1137475200" sldId="266"/>
        </pc:sldMkLst>
        <pc:spChg chg="mod">
          <ac:chgData name="Moon Cassandra DWP SECURITY AND DATA PROTECTION" userId="S::cassandra.moon@dwp.gov.uk::b3da1550-0acf-4aaa-ae62-cf00a8bc7559" providerId="AD" clId="Web-{39A37113-3FEC-21CC-6979-69F592DDB6FF}" dt="2025-08-05T12:19:28.365" v="5" actId="20577"/>
          <ac:spMkLst>
            <pc:docMk/>
            <pc:sldMk cId="1137475200" sldId="266"/>
            <ac:spMk id="3" creationId="{9D442E8B-BC55-0028-273A-6BDE20BD286A}"/>
          </ac:spMkLst>
        </pc:spChg>
        <pc:spChg chg="mod">
          <ac:chgData name="Moon Cassandra DWP SECURITY AND DATA PROTECTION" userId="S::cassandra.moon@dwp.gov.uk::b3da1550-0acf-4aaa-ae62-cf00a8bc7559" providerId="AD" clId="Web-{39A37113-3FEC-21CC-6979-69F592DDB6FF}" dt="2025-08-05T12:19:18.724" v="3" actId="20577"/>
          <ac:spMkLst>
            <pc:docMk/>
            <pc:sldMk cId="1137475200" sldId="266"/>
            <ac:spMk id="5" creationId="{875AFA53-7CE4-FEE4-A639-6D6446B0E2AF}"/>
          </ac:spMkLst>
        </pc:spChg>
      </pc:sldChg>
      <pc:sldChg chg="modSp">
        <pc:chgData name="Moon Cassandra DWP SECURITY AND DATA PROTECTION" userId="S::cassandra.moon@dwp.gov.uk::b3da1550-0acf-4aaa-ae62-cf00a8bc7559" providerId="AD" clId="Web-{39A37113-3FEC-21CC-6979-69F592DDB6FF}" dt="2025-08-05T12:23:13.198" v="8" actId="20577"/>
        <pc:sldMkLst>
          <pc:docMk/>
          <pc:sldMk cId="1227556170" sldId="290"/>
        </pc:sldMkLst>
        <pc:spChg chg="mod">
          <ac:chgData name="Moon Cassandra DWP SECURITY AND DATA PROTECTION" userId="S::cassandra.moon@dwp.gov.uk::b3da1550-0acf-4aaa-ae62-cf00a8bc7559" providerId="AD" clId="Web-{39A37113-3FEC-21CC-6979-69F592DDB6FF}" dt="2025-08-05T12:23:13.198" v="8" actId="20577"/>
          <ac:spMkLst>
            <pc:docMk/>
            <pc:sldMk cId="1227556170" sldId="290"/>
            <ac:spMk id="3" creationId="{8E559004-7CFA-7A2D-D05B-152561414B4B}"/>
          </ac:spMkLst>
        </pc:spChg>
      </pc:sldChg>
      <pc:sldChg chg="modSp">
        <pc:chgData name="Moon Cassandra DWP SECURITY AND DATA PROTECTION" userId="S::cassandra.moon@dwp.gov.uk::b3da1550-0acf-4aaa-ae62-cf00a8bc7559" providerId="AD" clId="Web-{39A37113-3FEC-21CC-6979-69F592DDB6FF}" dt="2025-08-05T12:29:40.092" v="12" actId="20577"/>
        <pc:sldMkLst>
          <pc:docMk/>
          <pc:sldMk cId="3466450664" sldId="296"/>
        </pc:sldMkLst>
        <pc:spChg chg="mod">
          <ac:chgData name="Moon Cassandra DWP SECURITY AND DATA PROTECTION" userId="S::cassandra.moon@dwp.gov.uk::b3da1550-0acf-4aaa-ae62-cf00a8bc7559" providerId="AD" clId="Web-{39A37113-3FEC-21CC-6979-69F592DDB6FF}" dt="2025-08-05T12:29:40.092" v="12" actId="20577"/>
          <ac:spMkLst>
            <pc:docMk/>
            <pc:sldMk cId="3466450664" sldId="296"/>
            <ac:spMk id="3" creationId="{821688A3-EA23-3A73-475F-DEE8F09E5CE7}"/>
          </ac:spMkLst>
        </pc:spChg>
      </pc:sldChg>
      <pc:sldChg chg="modSp">
        <pc:chgData name="Moon Cassandra DWP SECURITY AND DATA PROTECTION" userId="S::cassandra.moon@dwp.gov.uk::b3da1550-0acf-4aaa-ae62-cf00a8bc7559" providerId="AD" clId="Web-{39A37113-3FEC-21CC-6979-69F592DDB6FF}" dt="2025-08-05T12:24:51.621" v="10" actId="20577"/>
        <pc:sldMkLst>
          <pc:docMk/>
          <pc:sldMk cId="1279404728" sldId="303"/>
        </pc:sldMkLst>
        <pc:spChg chg="mod">
          <ac:chgData name="Moon Cassandra DWP SECURITY AND DATA PROTECTION" userId="S::cassandra.moon@dwp.gov.uk::b3da1550-0acf-4aaa-ae62-cf00a8bc7559" providerId="AD" clId="Web-{39A37113-3FEC-21CC-6979-69F592DDB6FF}" dt="2025-08-05T12:24:51.621" v="10" actId="20577"/>
          <ac:spMkLst>
            <pc:docMk/>
            <pc:sldMk cId="1279404728" sldId="303"/>
            <ac:spMk id="9" creationId="{ABB46500-A1B4-D291-5FFF-E3AEDC39F6DA}"/>
          </ac:spMkLst>
        </pc:spChg>
      </pc:sldChg>
    </pc:docChg>
  </pc:docChgLst>
  <pc:docChgLst>
    <pc:chgData name="Atuk Zeynep DWP SECURITY AND DATA PROTECTION" userId="4b4e0ceb-0332-4bad-8017-38b7f4906daa" providerId="ADAL" clId="{02C05A8C-65B9-4325-A7A0-0DA381FF70EB}"/>
    <pc:docChg chg="undo redo custSel addSld delSld modSld sldOrd">
      <pc:chgData name="Atuk Zeynep DWP SECURITY AND DATA PROTECTION" userId="4b4e0ceb-0332-4bad-8017-38b7f4906daa" providerId="ADAL" clId="{02C05A8C-65B9-4325-A7A0-0DA381FF70EB}" dt="2025-08-01T08:08:47.180" v="204" actId="1036"/>
      <pc:docMkLst>
        <pc:docMk/>
      </pc:docMkLst>
      <pc:sldChg chg="modSp mod">
        <pc:chgData name="Atuk Zeynep DWP SECURITY AND DATA PROTECTION" userId="4b4e0ceb-0332-4bad-8017-38b7f4906daa" providerId="ADAL" clId="{02C05A8C-65B9-4325-A7A0-0DA381FF70EB}" dt="2025-08-01T07:51:50.537" v="128" actId="20577"/>
        <pc:sldMkLst>
          <pc:docMk/>
          <pc:sldMk cId="370638967" sldId="263"/>
        </pc:sldMkLst>
        <pc:spChg chg="mod">
          <ac:chgData name="Atuk Zeynep DWP SECURITY AND DATA PROTECTION" userId="4b4e0ceb-0332-4bad-8017-38b7f4906daa" providerId="ADAL" clId="{02C05A8C-65B9-4325-A7A0-0DA381FF70EB}" dt="2025-08-01T07:51:50.537" v="128" actId="20577"/>
          <ac:spMkLst>
            <pc:docMk/>
            <pc:sldMk cId="370638967" sldId="263"/>
            <ac:spMk id="3" creationId="{159BE7FE-416B-5644-FA79-2ADDF2F0A178}"/>
          </ac:spMkLst>
        </pc:spChg>
      </pc:sldChg>
      <pc:sldChg chg="modSp mod">
        <pc:chgData name="Atuk Zeynep DWP SECURITY AND DATA PROTECTION" userId="4b4e0ceb-0332-4bad-8017-38b7f4906daa" providerId="ADAL" clId="{02C05A8C-65B9-4325-A7A0-0DA381FF70EB}" dt="2025-08-01T07:53:02.049" v="129" actId="6549"/>
        <pc:sldMkLst>
          <pc:docMk/>
          <pc:sldMk cId="1133240341" sldId="265"/>
        </pc:sldMkLst>
        <pc:spChg chg="mod">
          <ac:chgData name="Atuk Zeynep DWP SECURITY AND DATA PROTECTION" userId="4b4e0ceb-0332-4bad-8017-38b7f4906daa" providerId="ADAL" clId="{02C05A8C-65B9-4325-A7A0-0DA381FF70EB}" dt="2025-08-01T07:53:02.049" v="129" actId="6549"/>
          <ac:spMkLst>
            <pc:docMk/>
            <pc:sldMk cId="1133240341" sldId="265"/>
            <ac:spMk id="7" creationId="{1C11C648-F7A3-BD1C-6C32-590D56223B43}"/>
          </ac:spMkLst>
        </pc:spChg>
      </pc:sldChg>
      <pc:sldChg chg="del">
        <pc:chgData name="Atuk Zeynep DWP SECURITY AND DATA PROTECTION" userId="4b4e0ceb-0332-4bad-8017-38b7f4906daa" providerId="ADAL" clId="{02C05A8C-65B9-4325-A7A0-0DA381FF70EB}" dt="2025-07-31T12:15:12.136" v="123" actId="47"/>
        <pc:sldMkLst>
          <pc:docMk/>
          <pc:sldMk cId="3587668849" sldId="287"/>
        </pc:sldMkLst>
      </pc:sldChg>
      <pc:sldChg chg="modSp mod">
        <pc:chgData name="Atuk Zeynep DWP SECURITY AND DATA PROTECTION" userId="4b4e0ceb-0332-4bad-8017-38b7f4906daa" providerId="ADAL" clId="{02C05A8C-65B9-4325-A7A0-0DA381FF70EB}" dt="2025-08-01T08:08:47.180" v="204" actId="1036"/>
        <pc:sldMkLst>
          <pc:docMk/>
          <pc:sldMk cId="2607762562" sldId="288"/>
        </pc:sldMkLst>
        <pc:spChg chg="mod">
          <ac:chgData name="Atuk Zeynep DWP SECURITY AND DATA PROTECTION" userId="4b4e0ceb-0332-4bad-8017-38b7f4906daa" providerId="ADAL" clId="{02C05A8C-65B9-4325-A7A0-0DA381FF70EB}" dt="2025-08-01T08:08:13.168" v="197" actId="6549"/>
          <ac:spMkLst>
            <pc:docMk/>
            <pc:sldMk cId="2607762562" sldId="288"/>
            <ac:spMk id="2" creationId="{423FCEBE-9E3A-654B-7498-4E43BFA1EE61}"/>
          </ac:spMkLst>
        </pc:spChg>
        <pc:picChg chg="mod">
          <ac:chgData name="Atuk Zeynep DWP SECURITY AND DATA PROTECTION" userId="4b4e0ceb-0332-4bad-8017-38b7f4906daa" providerId="ADAL" clId="{02C05A8C-65B9-4325-A7A0-0DA381FF70EB}" dt="2025-08-01T08:08:47.180" v="204" actId="1036"/>
          <ac:picMkLst>
            <pc:docMk/>
            <pc:sldMk cId="2607762562" sldId="288"/>
            <ac:picMk id="7" creationId="{A3A29664-FB08-A574-40F4-B9F3E413C8E5}"/>
          </ac:picMkLst>
        </pc:picChg>
      </pc:sldChg>
      <pc:sldChg chg="addSp delSp modSp mod">
        <pc:chgData name="Atuk Zeynep DWP SECURITY AND DATA PROTECTION" userId="4b4e0ceb-0332-4bad-8017-38b7f4906daa" providerId="ADAL" clId="{02C05A8C-65B9-4325-A7A0-0DA381FF70EB}" dt="2025-08-01T07:58:23.831" v="131" actId="6549"/>
        <pc:sldMkLst>
          <pc:docMk/>
          <pc:sldMk cId="1227556170" sldId="290"/>
        </pc:sldMkLst>
        <pc:spChg chg="mod">
          <ac:chgData name="Atuk Zeynep DWP SECURITY AND DATA PROTECTION" userId="4b4e0ceb-0332-4bad-8017-38b7f4906daa" providerId="ADAL" clId="{02C05A8C-65B9-4325-A7A0-0DA381FF70EB}" dt="2025-08-01T07:58:23.831" v="131" actId="6549"/>
          <ac:spMkLst>
            <pc:docMk/>
            <pc:sldMk cId="1227556170" sldId="290"/>
            <ac:spMk id="3" creationId="{8E559004-7CFA-7A2D-D05B-152561414B4B}"/>
          </ac:spMkLst>
        </pc:spChg>
        <pc:picChg chg="add mod modCrop">
          <ac:chgData name="Atuk Zeynep DWP SECURITY AND DATA PROTECTION" userId="4b4e0ceb-0332-4bad-8017-38b7f4906daa" providerId="ADAL" clId="{02C05A8C-65B9-4325-A7A0-0DA381FF70EB}" dt="2025-07-31T12:14:04.064" v="118" actId="962"/>
          <ac:picMkLst>
            <pc:docMk/>
            <pc:sldMk cId="1227556170" sldId="290"/>
            <ac:picMk id="7" creationId="{A33C9A9B-9D8F-6CEE-A04B-90D3160F2F7D}"/>
          </ac:picMkLst>
        </pc:picChg>
      </pc:sldChg>
      <pc:sldChg chg="modSp mod">
        <pc:chgData name="Atuk Zeynep DWP SECURITY AND DATA PROTECTION" userId="4b4e0ceb-0332-4bad-8017-38b7f4906daa" providerId="ADAL" clId="{02C05A8C-65B9-4325-A7A0-0DA381FF70EB}" dt="2025-08-01T08:00:49.203" v="161" actId="20577"/>
        <pc:sldMkLst>
          <pc:docMk/>
          <pc:sldMk cId="3466450664" sldId="296"/>
        </pc:sldMkLst>
        <pc:spChg chg="mod">
          <ac:chgData name="Atuk Zeynep DWP SECURITY AND DATA PROTECTION" userId="4b4e0ceb-0332-4bad-8017-38b7f4906daa" providerId="ADAL" clId="{02C05A8C-65B9-4325-A7A0-0DA381FF70EB}" dt="2025-08-01T08:00:49.203" v="161" actId="20577"/>
          <ac:spMkLst>
            <pc:docMk/>
            <pc:sldMk cId="3466450664" sldId="296"/>
            <ac:spMk id="3" creationId="{821688A3-EA23-3A73-475F-DEE8F09E5CE7}"/>
          </ac:spMkLst>
        </pc:spChg>
      </pc:sldChg>
      <pc:sldChg chg="modSp mod">
        <pc:chgData name="Atuk Zeynep DWP SECURITY AND DATA PROTECTION" userId="4b4e0ceb-0332-4bad-8017-38b7f4906daa" providerId="ADAL" clId="{02C05A8C-65B9-4325-A7A0-0DA381FF70EB}" dt="2025-08-01T07:43:16.522" v="126" actId="20577"/>
        <pc:sldMkLst>
          <pc:docMk/>
          <pc:sldMk cId="2405772107" sldId="302"/>
        </pc:sldMkLst>
        <pc:graphicFrameChg chg="modGraphic">
          <ac:chgData name="Atuk Zeynep DWP SECURITY AND DATA PROTECTION" userId="4b4e0ceb-0332-4bad-8017-38b7f4906daa" providerId="ADAL" clId="{02C05A8C-65B9-4325-A7A0-0DA381FF70EB}" dt="2025-08-01T07:43:16.522" v="126" actId="20577"/>
          <ac:graphicFrameMkLst>
            <pc:docMk/>
            <pc:sldMk cId="2405772107" sldId="302"/>
            <ac:graphicFrameMk id="11" creationId="{736B6A20-C312-6387-39D3-1B0C9002EF35}"/>
          </ac:graphicFrameMkLst>
        </pc:graphicFrameChg>
      </pc:sldChg>
      <pc:sldChg chg="modSp mod ord">
        <pc:chgData name="Atuk Zeynep DWP SECURITY AND DATA PROTECTION" userId="4b4e0ceb-0332-4bad-8017-38b7f4906daa" providerId="ADAL" clId="{02C05A8C-65B9-4325-A7A0-0DA381FF70EB}" dt="2025-08-01T07:59:51.770" v="147" actId="6549"/>
        <pc:sldMkLst>
          <pc:docMk/>
          <pc:sldMk cId="1279404728" sldId="303"/>
        </pc:sldMkLst>
        <pc:spChg chg="mod">
          <ac:chgData name="Atuk Zeynep DWP SECURITY AND DATA PROTECTION" userId="4b4e0ceb-0332-4bad-8017-38b7f4906daa" providerId="ADAL" clId="{02C05A8C-65B9-4325-A7A0-0DA381FF70EB}" dt="2025-08-01T07:58:59.471" v="138" actId="20577"/>
          <ac:spMkLst>
            <pc:docMk/>
            <pc:sldMk cId="1279404728" sldId="303"/>
            <ac:spMk id="4" creationId="{B2537BE2-57E6-319B-E725-620AC0952FAE}"/>
          </ac:spMkLst>
        </pc:spChg>
        <pc:spChg chg="mod">
          <ac:chgData name="Atuk Zeynep DWP SECURITY AND DATA PROTECTION" userId="4b4e0ceb-0332-4bad-8017-38b7f4906daa" providerId="ADAL" clId="{02C05A8C-65B9-4325-A7A0-0DA381FF70EB}" dt="2025-08-01T07:59:13.476" v="145" actId="20577"/>
          <ac:spMkLst>
            <pc:docMk/>
            <pc:sldMk cId="1279404728" sldId="303"/>
            <ac:spMk id="7" creationId="{73BAF36E-D641-CC01-5646-C344CAED4E77}"/>
          </ac:spMkLst>
        </pc:spChg>
        <pc:spChg chg="mod">
          <ac:chgData name="Atuk Zeynep DWP SECURITY AND DATA PROTECTION" userId="4b4e0ceb-0332-4bad-8017-38b7f4906daa" providerId="ADAL" clId="{02C05A8C-65B9-4325-A7A0-0DA381FF70EB}" dt="2025-08-01T07:59:51.770" v="147" actId="6549"/>
          <ac:spMkLst>
            <pc:docMk/>
            <pc:sldMk cId="1279404728" sldId="303"/>
            <ac:spMk id="8" creationId="{38EF0AAA-AE35-33E8-7EEC-137BA6CF478D}"/>
          </ac:spMkLst>
        </pc:spChg>
      </pc:sldChg>
      <pc:sldChg chg="modSp add mod">
        <pc:chgData name="Atuk Zeynep DWP SECURITY AND DATA PROTECTION" userId="4b4e0ceb-0332-4bad-8017-38b7f4906daa" providerId="ADAL" clId="{02C05A8C-65B9-4325-A7A0-0DA381FF70EB}" dt="2025-07-31T12:15:01.952" v="122" actId="20577"/>
        <pc:sldMkLst>
          <pc:docMk/>
          <pc:sldMk cId="2720411710" sldId="308"/>
        </pc:sldMkLst>
        <pc:spChg chg="mod">
          <ac:chgData name="Atuk Zeynep DWP SECURITY AND DATA PROTECTION" userId="4b4e0ceb-0332-4bad-8017-38b7f4906daa" providerId="ADAL" clId="{02C05A8C-65B9-4325-A7A0-0DA381FF70EB}" dt="2025-07-31T12:15:01.952" v="122" actId="20577"/>
          <ac:spMkLst>
            <pc:docMk/>
            <pc:sldMk cId="2720411710" sldId="308"/>
            <ac:spMk id="4" creationId="{1F8D5A16-ECD9-7B60-655F-ABC48C6EB47C}"/>
          </ac:spMkLst>
        </pc:spChg>
      </pc:sldChg>
    </pc:docChg>
  </pc:docChgLst>
  <pc:docChgLst>
    <pc:chgData name="Atuk Zeynep DWP SECURITY AND DATA PROTECTION" userId="4b4e0ceb-0332-4bad-8017-38b7f4906daa" providerId="ADAL" clId="{2D566C08-5DFF-4638-9F15-B4AAEB8E350C}"/>
    <pc:docChg chg="custSel modSld">
      <pc:chgData name="Atuk Zeynep DWP SECURITY AND DATA PROTECTION" userId="4b4e0ceb-0332-4bad-8017-38b7f4906daa" providerId="ADAL" clId="{2D566C08-5DFF-4638-9F15-B4AAEB8E350C}" dt="2025-08-13T14:09:13.694" v="44" actId="27107"/>
      <pc:docMkLst>
        <pc:docMk/>
      </pc:docMkLst>
      <pc:sldChg chg="modSp mod">
        <pc:chgData name="Atuk Zeynep DWP SECURITY AND DATA PROTECTION" userId="4b4e0ceb-0332-4bad-8017-38b7f4906daa" providerId="ADAL" clId="{2D566C08-5DFF-4638-9F15-B4AAEB8E350C}" dt="2025-08-13T14:09:13.694" v="44" actId="27107"/>
        <pc:sldMkLst>
          <pc:docMk/>
          <pc:sldMk cId="1133240341" sldId="265"/>
        </pc:sldMkLst>
        <pc:spChg chg="mod">
          <ac:chgData name="Atuk Zeynep DWP SECURITY AND DATA PROTECTION" userId="4b4e0ceb-0332-4bad-8017-38b7f4906daa" providerId="ADAL" clId="{2D566C08-5DFF-4638-9F15-B4AAEB8E350C}" dt="2025-08-13T14:09:13.694" v="44" actId="27107"/>
          <ac:spMkLst>
            <pc:docMk/>
            <pc:sldMk cId="1133240341" sldId="265"/>
            <ac:spMk id="8" creationId="{B3221432-7F7D-DB7F-8274-077E240445D3}"/>
          </ac:spMkLst>
        </pc:spChg>
      </pc:sldChg>
      <pc:sldChg chg="modSp mod">
        <pc:chgData name="Atuk Zeynep DWP SECURITY AND DATA PROTECTION" userId="4b4e0ceb-0332-4bad-8017-38b7f4906daa" providerId="ADAL" clId="{2D566C08-5DFF-4638-9F15-B4AAEB8E350C}" dt="2025-08-13T11:57:01.096" v="43" actId="20577"/>
        <pc:sldMkLst>
          <pc:docMk/>
          <pc:sldMk cId="2607762562" sldId="288"/>
        </pc:sldMkLst>
        <pc:spChg chg="mod">
          <ac:chgData name="Atuk Zeynep DWP SECURITY AND DATA PROTECTION" userId="4b4e0ceb-0332-4bad-8017-38b7f4906daa" providerId="ADAL" clId="{2D566C08-5DFF-4638-9F15-B4AAEB8E350C}" dt="2025-08-13T11:57:01.096" v="43" actId="20577"/>
          <ac:spMkLst>
            <pc:docMk/>
            <pc:sldMk cId="2607762562" sldId="288"/>
            <ac:spMk id="2" creationId="{423FCEBE-9E3A-654B-7498-4E43BFA1EE61}"/>
          </ac:spMkLst>
        </pc:spChg>
      </pc:sldChg>
    </pc:docChg>
  </pc:docChgLst>
  <pc:docChgLst>
    <pc:chgData name="Atuk Zeynep DWP SECURITY AND DATA PROTECTION" userId="4b4e0ceb-0332-4bad-8017-38b7f4906daa" providerId="ADAL" clId="{169DA012-806A-4C8C-BC4C-C98BEF1F6E3B}"/>
    <pc:docChg chg="undo redo custSel addSld delSld modSld">
      <pc:chgData name="Atuk Zeynep DWP SECURITY AND DATA PROTECTION" userId="4b4e0ceb-0332-4bad-8017-38b7f4906daa" providerId="ADAL" clId="{169DA012-806A-4C8C-BC4C-C98BEF1F6E3B}" dt="2025-07-30T12:57:39.605" v="385" actId="680"/>
      <pc:docMkLst>
        <pc:docMk/>
      </pc:docMkLst>
      <pc:sldChg chg="modSp mod">
        <pc:chgData name="Atuk Zeynep DWP SECURITY AND DATA PROTECTION" userId="4b4e0ceb-0332-4bad-8017-38b7f4906daa" providerId="ADAL" clId="{169DA012-806A-4C8C-BC4C-C98BEF1F6E3B}" dt="2025-07-30T11:22:48.049" v="262" actId="27636"/>
        <pc:sldMkLst>
          <pc:docMk/>
          <pc:sldMk cId="1649132039" sldId="260"/>
        </pc:sldMkLst>
        <pc:spChg chg="mod">
          <ac:chgData name="Atuk Zeynep DWP SECURITY AND DATA PROTECTION" userId="4b4e0ceb-0332-4bad-8017-38b7f4906daa" providerId="ADAL" clId="{169DA012-806A-4C8C-BC4C-C98BEF1F6E3B}" dt="2025-07-30T11:22:48.049" v="262" actId="27636"/>
          <ac:spMkLst>
            <pc:docMk/>
            <pc:sldMk cId="1649132039" sldId="260"/>
            <ac:spMk id="3" creationId="{AA67731B-A696-9BF4-9816-289E5833B172}"/>
          </ac:spMkLst>
        </pc:spChg>
      </pc:sldChg>
      <pc:sldChg chg="addSp delSp modSp mod">
        <pc:chgData name="Atuk Zeynep DWP SECURITY AND DATA PROTECTION" userId="4b4e0ceb-0332-4bad-8017-38b7f4906daa" providerId="ADAL" clId="{169DA012-806A-4C8C-BC4C-C98BEF1F6E3B}" dt="2025-07-30T11:23:24.230" v="263" actId="478"/>
        <pc:sldMkLst>
          <pc:docMk/>
          <pc:sldMk cId="370638967" sldId="263"/>
        </pc:sldMkLst>
        <pc:spChg chg="mod">
          <ac:chgData name="Atuk Zeynep DWP SECURITY AND DATA PROTECTION" userId="4b4e0ceb-0332-4bad-8017-38b7f4906daa" providerId="ADAL" clId="{169DA012-806A-4C8C-BC4C-C98BEF1F6E3B}" dt="2025-07-29T15:31:06.098" v="134" actId="14100"/>
          <ac:spMkLst>
            <pc:docMk/>
            <pc:sldMk cId="370638967" sldId="263"/>
            <ac:spMk id="3" creationId="{159BE7FE-416B-5644-FA79-2ADDF2F0A178}"/>
          </ac:spMkLst>
        </pc:spChg>
      </pc:sldChg>
      <pc:sldChg chg="addSp delSp modSp mod">
        <pc:chgData name="Atuk Zeynep DWP SECURITY AND DATA PROTECTION" userId="4b4e0ceb-0332-4bad-8017-38b7f4906daa" providerId="ADAL" clId="{169DA012-806A-4C8C-BC4C-C98BEF1F6E3B}" dt="2025-07-30T11:52:55.270" v="371" actId="13244"/>
        <pc:sldMkLst>
          <pc:docMk/>
          <pc:sldMk cId="1133240341" sldId="265"/>
        </pc:sldMkLst>
        <pc:spChg chg="ord">
          <ac:chgData name="Atuk Zeynep DWP SECURITY AND DATA PROTECTION" userId="4b4e0ceb-0332-4bad-8017-38b7f4906daa" providerId="ADAL" clId="{169DA012-806A-4C8C-BC4C-C98BEF1F6E3B}" dt="2025-07-30T11:52:42.958" v="369" actId="13244"/>
          <ac:spMkLst>
            <pc:docMk/>
            <pc:sldMk cId="1133240341" sldId="265"/>
            <ac:spMk id="4" creationId="{38C6B3DD-69BC-C853-CBDC-555A57B430F4}"/>
          </ac:spMkLst>
        </pc:spChg>
        <pc:spChg chg="mod ord">
          <ac:chgData name="Atuk Zeynep DWP SECURITY AND DATA PROTECTION" userId="4b4e0ceb-0332-4bad-8017-38b7f4906daa" providerId="ADAL" clId="{169DA012-806A-4C8C-BC4C-C98BEF1F6E3B}" dt="2025-07-30T11:52:50.324" v="370" actId="13244"/>
          <ac:spMkLst>
            <pc:docMk/>
            <pc:sldMk cId="1133240341" sldId="265"/>
            <ac:spMk id="5" creationId="{5DF763D8-2BB4-CC33-C196-4AF049EA7782}"/>
          </ac:spMkLst>
        </pc:spChg>
        <pc:spChg chg="add mod ord">
          <ac:chgData name="Atuk Zeynep DWP SECURITY AND DATA PROTECTION" userId="4b4e0ceb-0332-4bad-8017-38b7f4906daa" providerId="ADAL" clId="{169DA012-806A-4C8C-BC4C-C98BEF1F6E3B}" dt="2025-07-30T11:52:55.270" v="371" actId="13244"/>
          <ac:spMkLst>
            <pc:docMk/>
            <pc:sldMk cId="1133240341" sldId="265"/>
            <ac:spMk id="7" creationId="{1C11C648-F7A3-BD1C-6C32-590D56223B43}"/>
          </ac:spMkLst>
        </pc:spChg>
        <pc:spChg chg="add mod ord">
          <ac:chgData name="Atuk Zeynep DWP SECURITY AND DATA PROTECTION" userId="4b4e0ceb-0332-4bad-8017-38b7f4906daa" providerId="ADAL" clId="{169DA012-806A-4C8C-BC4C-C98BEF1F6E3B}" dt="2025-07-30T11:26:30.538" v="299" actId="1038"/>
          <ac:spMkLst>
            <pc:docMk/>
            <pc:sldMk cId="1133240341" sldId="265"/>
            <ac:spMk id="8" creationId="{B3221432-7F7D-DB7F-8274-077E240445D3}"/>
          </ac:spMkLst>
        </pc:spChg>
      </pc:sldChg>
      <pc:sldChg chg="modSp mod">
        <pc:chgData name="Atuk Zeynep DWP SECURITY AND DATA PROTECTION" userId="4b4e0ceb-0332-4bad-8017-38b7f4906daa" providerId="ADAL" clId="{169DA012-806A-4C8C-BC4C-C98BEF1F6E3B}" dt="2025-07-30T11:55:08.467" v="376" actId="14100"/>
        <pc:sldMkLst>
          <pc:docMk/>
          <pc:sldMk cId="1137475200" sldId="266"/>
        </pc:sldMkLst>
        <pc:spChg chg="mod">
          <ac:chgData name="Atuk Zeynep DWP SECURITY AND DATA PROTECTION" userId="4b4e0ceb-0332-4bad-8017-38b7f4906daa" providerId="ADAL" clId="{169DA012-806A-4C8C-BC4C-C98BEF1F6E3B}" dt="2025-07-30T11:55:08.467" v="376" actId="14100"/>
          <ac:spMkLst>
            <pc:docMk/>
            <pc:sldMk cId="1137475200" sldId="266"/>
            <ac:spMk id="3" creationId="{9D442E8B-BC55-0028-273A-6BDE20BD286A}"/>
          </ac:spMkLst>
        </pc:spChg>
      </pc:sldChg>
      <pc:sldChg chg="modSp mod">
        <pc:chgData name="Atuk Zeynep DWP SECURITY AND DATA PROTECTION" userId="4b4e0ceb-0332-4bad-8017-38b7f4906daa" providerId="ADAL" clId="{169DA012-806A-4C8C-BC4C-C98BEF1F6E3B}" dt="2025-07-30T11:36:58.915" v="363" actId="948"/>
        <pc:sldMkLst>
          <pc:docMk/>
          <pc:sldMk cId="2607762562" sldId="288"/>
        </pc:sldMkLst>
        <pc:spChg chg="mod">
          <ac:chgData name="Atuk Zeynep DWP SECURITY AND DATA PROTECTION" userId="4b4e0ceb-0332-4bad-8017-38b7f4906daa" providerId="ADAL" clId="{169DA012-806A-4C8C-BC4C-C98BEF1F6E3B}" dt="2025-07-30T11:36:58.915" v="363" actId="948"/>
          <ac:spMkLst>
            <pc:docMk/>
            <pc:sldMk cId="2607762562" sldId="288"/>
            <ac:spMk id="2" creationId="{423FCEBE-9E3A-654B-7498-4E43BFA1EE61}"/>
          </ac:spMkLst>
        </pc:spChg>
      </pc:sldChg>
      <pc:sldChg chg="modSp mod">
        <pc:chgData name="Atuk Zeynep DWP SECURITY AND DATA PROTECTION" userId="4b4e0ceb-0332-4bad-8017-38b7f4906daa" providerId="ADAL" clId="{169DA012-806A-4C8C-BC4C-C98BEF1F6E3B}" dt="2025-07-30T12:04:40.035" v="383" actId="948"/>
        <pc:sldMkLst>
          <pc:docMk/>
          <pc:sldMk cId="1227556170" sldId="290"/>
        </pc:sldMkLst>
        <pc:spChg chg="mod">
          <ac:chgData name="Atuk Zeynep DWP SECURITY AND DATA PROTECTION" userId="4b4e0ceb-0332-4bad-8017-38b7f4906daa" providerId="ADAL" clId="{169DA012-806A-4C8C-BC4C-C98BEF1F6E3B}" dt="2025-07-30T12:04:40.035" v="383" actId="948"/>
          <ac:spMkLst>
            <pc:docMk/>
            <pc:sldMk cId="1227556170" sldId="290"/>
            <ac:spMk id="3" creationId="{8E559004-7CFA-7A2D-D05B-152561414B4B}"/>
          </ac:spMkLst>
        </pc:spChg>
      </pc:sldChg>
      <pc:sldChg chg="addSp delSp modSp del mod">
        <pc:chgData name="Atuk Zeynep DWP SECURITY AND DATA PROTECTION" userId="4b4e0ceb-0332-4bad-8017-38b7f4906daa" providerId="ADAL" clId="{169DA012-806A-4C8C-BC4C-C98BEF1F6E3B}" dt="2025-07-30T11:22:19.265" v="260" actId="47"/>
        <pc:sldMkLst>
          <pc:docMk/>
          <pc:sldMk cId="2504158413" sldId="300"/>
        </pc:sldMkLst>
      </pc:sldChg>
      <pc:sldChg chg="addSp delSp modSp mod">
        <pc:chgData name="Atuk Zeynep DWP SECURITY AND DATA PROTECTION" userId="4b4e0ceb-0332-4bad-8017-38b7f4906daa" providerId="ADAL" clId="{169DA012-806A-4C8C-BC4C-C98BEF1F6E3B}" dt="2025-07-29T15:31:47.194" v="143" actId="20577"/>
        <pc:sldMkLst>
          <pc:docMk/>
          <pc:sldMk cId="554746537" sldId="301"/>
        </pc:sldMkLst>
        <pc:spChg chg="add mod ord">
          <ac:chgData name="Atuk Zeynep DWP SECURITY AND DATA PROTECTION" userId="4b4e0ceb-0332-4bad-8017-38b7f4906daa" providerId="ADAL" clId="{169DA012-806A-4C8C-BC4C-C98BEF1F6E3B}" dt="2025-07-29T14:57:18.928" v="36" actId="465"/>
          <ac:spMkLst>
            <pc:docMk/>
            <pc:sldMk cId="554746537" sldId="301"/>
            <ac:spMk id="2" creationId="{DFCCF86B-5580-6EFB-7194-582F7DDA31EA}"/>
          </ac:spMkLst>
        </pc:spChg>
        <pc:spChg chg="mod">
          <ac:chgData name="Atuk Zeynep DWP SECURITY AND DATA PROTECTION" userId="4b4e0ceb-0332-4bad-8017-38b7f4906daa" providerId="ADAL" clId="{169DA012-806A-4C8C-BC4C-C98BEF1F6E3B}" dt="2025-07-29T15:31:47.194" v="143" actId="20577"/>
          <ac:spMkLst>
            <pc:docMk/>
            <pc:sldMk cId="554746537" sldId="301"/>
            <ac:spMk id="4" creationId="{F6A224A2-2B7A-CAEB-1E91-06081A09F1FC}"/>
          </ac:spMkLst>
        </pc:spChg>
        <pc:picChg chg="mod">
          <ac:chgData name="Atuk Zeynep DWP SECURITY AND DATA PROTECTION" userId="4b4e0ceb-0332-4bad-8017-38b7f4906daa" providerId="ADAL" clId="{169DA012-806A-4C8C-BC4C-C98BEF1F6E3B}" dt="2025-07-29T14:32:46.642" v="16" actId="962"/>
          <ac:picMkLst>
            <pc:docMk/>
            <pc:sldMk cId="554746537" sldId="301"/>
            <ac:picMk id="13" creationId="{D966F0BB-736A-DF89-F9AE-D857B27B05F9}"/>
          </ac:picMkLst>
        </pc:picChg>
      </pc:sldChg>
      <pc:sldChg chg="addSp delSp modSp mod">
        <pc:chgData name="Atuk Zeynep DWP SECURITY AND DATA PROTECTION" userId="4b4e0ceb-0332-4bad-8017-38b7f4906daa" providerId="ADAL" clId="{169DA012-806A-4C8C-BC4C-C98BEF1F6E3B}" dt="2025-07-30T11:51:57.703" v="368" actId="255"/>
        <pc:sldMkLst>
          <pc:docMk/>
          <pc:sldMk cId="2405772107" sldId="302"/>
        </pc:sldMkLst>
        <pc:spChg chg="mod">
          <ac:chgData name="Atuk Zeynep DWP SECURITY AND DATA PROTECTION" userId="4b4e0ceb-0332-4bad-8017-38b7f4906daa" providerId="ADAL" clId="{169DA012-806A-4C8C-BC4C-C98BEF1F6E3B}" dt="2025-07-30T10:59:53.700" v="198" actId="552"/>
          <ac:spMkLst>
            <pc:docMk/>
            <pc:sldMk cId="2405772107" sldId="302"/>
            <ac:spMk id="2" creationId="{F361B930-5EAD-A340-D50E-036D6236FEED}"/>
          </ac:spMkLst>
        </pc:spChg>
        <pc:graphicFrameChg chg="mod modGraphic">
          <ac:chgData name="Atuk Zeynep DWP SECURITY AND DATA PROTECTION" userId="4b4e0ceb-0332-4bad-8017-38b7f4906daa" providerId="ADAL" clId="{169DA012-806A-4C8C-BC4C-C98BEF1F6E3B}" dt="2025-07-30T11:51:57.703" v="368" actId="255"/>
          <ac:graphicFrameMkLst>
            <pc:docMk/>
            <pc:sldMk cId="2405772107" sldId="302"/>
            <ac:graphicFrameMk id="11" creationId="{736B6A20-C312-6387-39D3-1B0C9002EF35}"/>
          </ac:graphicFrameMkLst>
        </pc:graphicFrameChg>
      </pc:sldChg>
      <pc:sldChg chg="modSp mod">
        <pc:chgData name="Atuk Zeynep DWP SECURITY AND DATA PROTECTION" userId="4b4e0ceb-0332-4bad-8017-38b7f4906daa" providerId="ADAL" clId="{169DA012-806A-4C8C-BC4C-C98BEF1F6E3B}" dt="2025-07-30T11:33:52.334" v="350" actId="20577"/>
        <pc:sldMkLst>
          <pc:docMk/>
          <pc:sldMk cId="1279404728" sldId="303"/>
        </pc:sldMkLst>
        <pc:spChg chg="mod">
          <ac:chgData name="Atuk Zeynep DWP SECURITY AND DATA PROTECTION" userId="4b4e0ceb-0332-4bad-8017-38b7f4906daa" providerId="ADAL" clId="{169DA012-806A-4C8C-BC4C-C98BEF1F6E3B}" dt="2025-07-30T11:33:52.334" v="350" actId="20577"/>
          <ac:spMkLst>
            <pc:docMk/>
            <pc:sldMk cId="1279404728" sldId="303"/>
            <ac:spMk id="4" creationId="{B2537BE2-57E6-319B-E725-620AC0952FAE}"/>
          </ac:spMkLst>
        </pc:spChg>
        <pc:spChg chg="mod">
          <ac:chgData name="Atuk Zeynep DWP SECURITY AND DATA PROTECTION" userId="4b4e0ceb-0332-4bad-8017-38b7f4906daa" providerId="ADAL" clId="{169DA012-806A-4C8C-BC4C-C98BEF1F6E3B}" dt="2025-07-30T11:33:50.981" v="348" actId="20577"/>
          <ac:spMkLst>
            <pc:docMk/>
            <pc:sldMk cId="1279404728" sldId="303"/>
            <ac:spMk id="6" creationId="{EE704CC3-045A-43B9-C4CE-1889A593A174}"/>
          </ac:spMkLst>
        </pc:spChg>
        <pc:spChg chg="mod">
          <ac:chgData name="Atuk Zeynep DWP SECURITY AND DATA PROTECTION" userId="4b4e0ceb-0332-4bad-8017-38b7f4906daa" providerId="ADAL" clId="{169DA012-806A-4C8C-BC4C-C98BEF1F6E3B}" dt="2025-07-30T11:33:49.457" v="346" actId="20577"/>
          <ac:spMkLst>
            <pc:docMk/>
            <pc:sldMk cId="1279404728" sldId="303"/>
            <ac:spMk id="7" creationId="{73BAF36E-D641-CC01-5646-C344CAED4E77}"/>
          </ac:spMkLst>
        </pc:spChg>
        <pc:spChg chg="mod">
          <ac:chgData name="Atuk Zeynep DWP SECURITY AND DATA PROTECTION" userId="4b4e0ceb-0332-4bad-8017-38b7f4906daa" providerId="ADAL" clId="{169DA012-806A-4C8C-BC4C-C98BEF1F6E3B}" dt="2025-07-30T11:32:20.883" v="333" actId="3064"/>
          <ac:spMkLst>
            <pc:docMk/>
            <pc:sldMk cId="1279404728" sldId="303"/>
            <ac:spMk id="8" creationId="{38EF0AAA-AE35-33E8-7EEC-137BA6CF478D}"/>
          </ac:spMkLst>
        </pc:spChg>
        <pc:spChg chg="mod">
          <ac:chgData name="Atuk Zeynep DWP SECURITY AND DATA PROTECTION" userId="4b4e0ceb-0332-4bad-8017-38b7f4906daa" providerId="ADAL" clId="{169DA012-806A-4C8C-BC4C-C98BEF1F6E3B}" dt="2025-07-30T11:32:20.883" v="333" actId="3064"/>
          <ac:spMkLst>
            <pc:docMk/>
            <pc:sldMk cId="1279404728" sldId="303"/>
            <ac:spMk id="9" creationId="{ABB46500-A1B4-D291-5FFF-E3AEDC39F6DA}"/>
          </ac:spMkLst>
        </pc:spChg>
        <pc:spChg chg="mod">
          <ac:chgData name="Atuk Zeynep DWP SECURITY AND DATA PROTECTION" userId="4b4e0ceb-0332-4bad-8017-38b7f4906daa" providerId="ADAL" clId="{169DA012-806A-4C8C-BC4C-C98BEF1F6E3B}" dt="2025-07-30T11:33:31.816" v="338" actId="948"/>
          <ac:spMkLst>
            <pc:docMk/>
            <pc:sldMk cId="1279404728" sldId="303"/>
            <ac:spMk id="10" creationId="{22CCC625-577F-2F61-3120-CF2ED66143BE}"/>
          </ac:spMkLst>
        </pc:spChg>
        <pc:picChg chg="mod">
          <ac:chgData name="Atuk Zeynep DWP SECURITY AND DATA PROTECTION" userId="4b4e0ceb-0332-4bad-8017-38b7f4906daa" providerId="ADAL" clId="{169DA012-806A-4C8C-BC4C-C98BEF1F6E3B}" dt="2025-07-30T11:32:30.867" v="334" actId="554"/>
          <ac:picMkLst>
            <pc:docMk/>
            <pc:sldMk cId="1279404728" sldId="303"/>
            <ac:picMk id="5" creationId="{324CE05F-8DAC-0EAE-1EF6-EEA34ACAEF89}"/>
          </ac:picMkLst>
        </pc:picChg>
        <pc:picChg chg="mod">
          <ac:chgData name="Atuk Zeynep DWP SECURITY AND DATA PROTECTION" userId="4b4e0ceb-0332-4bad-8017-38b7f4906daa" providerId="ADAL" clId="{169DA012-806A-4C8C-BC4C-C98BEF1F6E3B}" dt="2025-07-30T11:32:30.867" v="334" actId="554"/>
          <ac:picMkLst>
            <pc:docMk/>
            <pc:sldMk cId="1279404728" sldId="303"/>
            <ac:picMk id="55" creationId="{54FCF8C5-DA13-C8CC-9039-6407D2EEE10F}"/>
          </ac:picMkLst>
        </pc:picChg>
        <pc:picChg chg="mod">
          <ac:chgData name="Atuk Zeynep DWP SECURITY AND DATA PROTECTION" userId="4b4e0ceb-0332-4bad-8017-38b7f4906daa" providerId="ADAL" clId="{169DA012-806A-4C8C-BC4C-C98BEF1F6E3B}" dt="2025-07-30T11:32:37.726" v="335" actId="554"/>
          <ac:picMkLst>
            <pc:docMk/>
            <pc:sldMk cId="1279404728" sldId="303"/>
            <ac:picMk id="57" creationId="{4ABC229F-8C40-4C00-E001-16897EC6563B}"/>
          </ac:picMkLst>
        </pc:picChg>
        <pc:picChg chg="mod">
          <ac:chgData name="Atuk Zeynep DWP SECURITY AND DATA PROTECTION" userId="4b4e0ceb-0332-4bad-8017-38b7f4906daa" providerId="ADAL" clId="{169DA012-806A-4C8C-BC4C-C98BEF1F6E3B}" dt="2025-07-30T11:32:30.867" v="334" actId="554"/>
          <ac:picMkLst>
            <pc:docMk/>
            <pc:sldMk cId="1279404728" sldId="303"/>
            <ac:picMk id="59" creationId="{AEAE3AE7-77FD-0180-80CC-02CAB02985F2}"/>
          </ac:picMkLst>
        </pc:picChg>
        <pc:picChg chg="mod">
          <ac:chgData name="Atuk Zeynep DWP SECURITY AND DATA PROTECTION" userId="4b4e0ceb-0332-4bad-8017-38b7f4906daa" providerId="ADAL" clId="{169DA012-806A-4C8C-BC4C-C98BEF1F6E3B}" dt="2025-07-30T11:32:37.726" v="335" actId="554"/>
          <ac:picMkLst>
            <pc:docMk/>
            <pc:sldMk cId="1279404728" sldId="303"/>
            <ac:picMk id="61" creationId="{522138D5-2073-BE3B-78C1-7D7D655FB66F}"/>
          </ac:picMkLst>
        </pc:picChg>
        <pc:picChg chg="mod">
          <ac:chgData name="Atuk Zeynep DWP SECURITY AND DATA PROTECTION" userId="4b4e0ceb-0332-4bad-8017-38b7f4906daa" providerId="ADAL" clId="{169DA012-806A-4C8C-BC4C-C98BEF1F6E3B}" dt="2025-07-30T11:32:49.184" v="337" actId="1037"/>
          <ac:picMkLst>
            <pc:docMk/>
            <pc:sldMk cId="1279404728" sldId="303"/>
            <ac:picMk id="63" creationId="{44717CC8-8AA8-0101-8614-1F4BA1662260}"/>
          </ac:picMkLst>
        </pc:picChg>
      </pc:sldChg>
      <pc:sldChg chg="addSp delSp modSp new mod">
        <pc:chgData name="Atuk Zeynep DWP SECURITY AND DATA PROTECTION" userId="4b4e0ceb-0332-4bad-8017-38b7f4906daa" providerId="ADAL" clId="{169DA012-806A-4C8C-BC4C-C98BEF1F6E3B}" dt="2025-07-30T11:53:08.488" v="372" actId="13244"/>
        <pc:sldMkLst>
          <pc:docMk/>
          <pc:sldMk cId="1067610254" sldId="304"/>
        </pc:sldMkLst>
        <pc:spChg chg="mod">
          <ac:chgData name="Atuk Zeynep DWP SECURITY AND DATA PROTECTION" userId="4b4e0ceb-0332-4bad-8017-38b7f4906daa" providerId="ADAL" clId="{169DA012-806A-4C8C-BC4C-C98BEF1F6E3B}" dt="2025-07-30T11:22:07.599" v="258"/>
          <ac:spMkLst>
            <pc:docMk/>
            <pc:sldMk cId="1067610254" sldId="304"/>
            <ac:spMk id="4" creationId="{E75848CA-AF1A-2ABA-3803-74F0D7AFFF7D}"/>
          </ac:spMkLst>
        </pc:spChg>
        <pc:spChg chg="add mod">
          <ac:chgData name="Atuk Zeynep DWP SECURITY AND DATA PROTECTION" userId="4b4e0ceb-0332-4bad-8017-38b7f4906daa" providerId="ADAL" clId="{169DA012-806A-4C8C-BC4C-C98BEF1F6E3B}" dt="2025-07-30T11:34:29.275" v="352" actId="948"/>
          <ac:spMkLst>
            <pc:docMk/>
            <pc:sldMk cId="1067610254" sldId="304"/>
            <ac:spMk id="12" creationId="{59247296-B8A0-A2EE-E550-EB460086B7BF}"/>
          </ac:spMkLst>
        </pc:spChg>
        <pc:picChg chg="add mod ord">
          <ac:chgData name="Atuk Zeynep DWP SECURITY AND DATA PROTECTION" userId="4b4e0ceb-0332-4bad-8017-38b7f4906daa" providerId="ADAL" clId="{169DA012-806A-4C8C-BC4C-C98BEF1F6E3B}" dt="2025-07-30T11:53:08.488" v="372" actId="13244"/>
          <ac:picMkLst>
            <pc:docMk/>
            <pc:sldMk cId="1067610254" sldId="304"/>
            <ac:picMk id="11" creationId="{5AE94276-880F-5D2D-D3FA-93DBFA3E5B6A}"/>
          </ac:picMkLst>
        </pc:picChg>
      </pc:sldChg>
      <pc:sldChg chg="addSp delSp modSp new del mod modClrScheme chgLayout">
        <pc:chgData name="Atuk Zeynep DWP SECURITY AND DATA PROTECTION" userId="4b4e0ceb-0332-4bad-8017-38b7f4906daa" providerId="ADAL" clId="{169DA012-806A-4C8C-BC4C-C98BEF1F6E3B}" dt="2025-07-30T11:09:29.188" v="211" actId="47"/>
        <pc:sldMkLst>
          <pc:docMk/>
          <pc:sldMk cId="1748414323" sldId="304"/>
        </pc:sldMkLst>
      </pc:sldChg>
      <pc:sldChg chg="new del">
        <pc:chgData name="Atuk Zeynep DWP SECURITY AND DATA PROTECTION" userId="4b4e0ceb-0332-4bad-8017-38b7f4906daa" providerId="ADAL" clId="{169DA012-806A-4C8C-BC4C-C98BEF1F6E3B}" dt="2025-07-30T12:57:39.605" v="385" actId="680"/>
        <pc:sldMkLst>
          <pc:docMk/>
          <pc:sldMk cId="2748937582" sldId="305"/>
        </pc:sldMkLst>
      </pc:sldChg>
    </pc:docChg>
  </pc:docChgLst>
  <pc:docChgLst>
    <pc:chgData name="Williams Sonia DWP Security  Data Protection" userId="ebac783f-fd35-4b6c-881e-4bf03cd9ff9a" providerId="ADAL" clId="{C1AAB87A-9FEF-490B-B18D-8BF7FCC85540}"/>
    <pc:docChg chg="addSld delSld modSld">
      <pc:chgData name="Williams Sonia DWP Security  Data Protection" userId="ebac783f-fd35-4b6c-881e-4bf03cd9ff9a" providerId="ADAL" clId="{C1AAB87A-9FEF-490B-B18D-8BF7FCC85540}" dt="2025-07-31T11:56:11.309" v="35" actId="47"/>
      <pc:docMkLst>
        <pc:docMk/>
      </pc:docMkLst>
      <pc:sldChg chg="modSp mod">
        <pc:chgData name="Williams Sonia DWP Security  Data Protection" userId="ebac783f-fd35-4b6c-881e-4bf03cd9ff9a" providerId="ADAL" clId="{C1AAB87A-9FEF-490B-B18D-8BF7FCC85540}" dt="2025-07-31T11:55:45.244" v="34" actId="20577"/>
        <pc:sldMkLst>
          <pc:docMk/>
          <pc:sldMk cId="3953033000" sldId="259"/>
        </pc:sldMkLst>
        <pc:spChg chg="mod">
          <ac:chgData name="Williams Sonia DWP Security  Data Protection" userId="ebac783f-fd35-4b6c-881e-4bf03cd9ff9a" providerId="ADAL" clId="{C1AAB87A-9FEF-490B-B18D-8BF7FCC85540}" dt="2025-07-31T11:55:45.244" v="34" actId="20577"/>
          <ac:spMkLst>
            <pc:docMk/>
            <pc:sldMk cId="3953033000" sldId="259"/>
            <ac:spMk id="2" creationId="{76C2B93B-B7A6-DE36-380E-32C10A4BBA88}"/>
          </ac:spMkLst>
        </pc:spChg>
      </pc:sldChg>
      <pc:sldChg chg="modSp mod">
        <pc:chgData name="Williams Sonia DWP Security  Data Protection" userId="ebac783f-fd35-4b6c-881e-4bf03cd9ff9a" providerId="ADAL" clId="{C1AAB87A-9FEF-490B-B18D-8BF7FCC85540}" dt="2025-07-31T11:48:17.358" v="14" actId="20577"/>
        <pc:sldMkLst>
          <pc:docMk/>
          <pc:sldMk cId="1649132039" sldId="260"/>
        </pc:sldMkLst>
        <pc:spChg chg="mod">
          <ac:chgData name="Williams Sonia DWP Security  Data Protection" userId="ebac783f-fd35-4b6c-881e-4bf03cd9ff9a" providerId="ADAL" clId="{C1AAB87A-9FEF-490B-B18D-8BF7FCC85540}" dt="2025-07-31T11:48:17.358" v="14" actId="20577"/>
          <ac:spMkLst>
            <pc:docMk/>
            <pc:sldMk cId="1649132039" sldId="260"/>
            <ac:spMk id="7" creationId="{D62E94E0-806A-28C9-5FC6-E7BC4E7C4BCF}"/>
          </ac:spMkLst>
        </pc:spChg>
      </pc:sldChg>
      <pc:sldChg chg="modSp mod">
        <pc:chgData name="Williams Sonia DWP Security  Data Protection" userId="ebac783f-fd35-4b6c-881e-4bf03cd9ff9a" providerId="ADAL" clId="{C1AAB87A-9FEF-490B-B18D-8BF7FCC85540}" dt="2025-07-31T11:48:29.491" v="18" actId="20577"/>
        <pc:sldMkLst>
          <pc:docMk/>
          <pc:sldMk cId="370638967" sldId="263"/>
        </pc:sldMkLst>
        <pc:spChg chg="mod">
          <ac:chgData name="Williams Sonia DWP Security  Data Protection" userId="ebac783f-fd35-4b6c-881e-4bf03cd9ff9a" providerId="ADAL" clId="{C1AAB87A-9FEF-490B-B18D-8BF7FCC85540}" dt="2025-07-31T11:48:29.491" v="18" actId="20577"/>
          <ac:spMkLst>
            <pc:docMk/>
            <pc:sldMk cId="370638967" sldId="263"/>
            <ac:spMk id="4" creationId="{8445B4C6-2325-51B8-D710-293F53127EAA}"/>
          </ac:spMkLst>
        </pc:spChg>
      </pc:sldChg>
      <pc:sldChg chg="modSp mod">
        <pc:chgData name="Williams Sonia DWP Security  Data Protection" userId="ebac783f-fd35-4b6c-881e-4bf03cd9ff9a" providerId="ADAL" clId="{C1AAB87A-9FEF-490B-B18D-8BF7FCC85540}" dt="2025-07-31T11:48:48.646" v="20" actId="20577"/>
        <pc:sldMkLst>
          <pc:docMk/>
          <pc:sldMk cId="1133240341" sldId="265"/>
        </pc:sldMkLst>
        <pc:spChg chg="mod">
          <ac:chgData name="Williams Sonia DWP Security  Data Protection" userId="ebac783f-fd35-4b6c-881e-4bf03cd9ff9a" providerId="ADAL" clId="{C1AAB87A-9FEF-490B-B18D-8BF7FCC85540}" dt="2025-07-31T11:48:48.646" v="20" actId="20577"/>
          <ac:spMkLst>
            <pc:docMk/>
            <pc:sldMk cId="1133240341" sldId="265"/>
            <ac:spMk id="4" creationId="{38C6B3DD-69BC-C853-CBDC-555A57B430F4}"/>
          </ac:spMkLst>
        </pc:spChg>
      </pc:sldChg>
      <pc:sldChg chg="modSp mod">
        <pc:chgData name="Williams Sonia DWP Security  Data Protection" userId="ebac783f-fd35-4b6c-881e-4bf03cd9ff9a" providerId="ADAL" clId="{C1AAB87A-9FEF-490B-B18D-8BF7FCC85540}" dt="2025-07-31T11:48:56.038" v="24" actId="20577"/>
        <pc:sldMkLst>
          <pc:docMk/>
          <pc:sldMk cId="1137475200" sldId="266"/>
        </pc:sldMkLst>
        <pc:spChg chg="mod">
          <ac:chgData name="Williams Sonia DWP Security  Data Protection" userId="ebac783f-fd35-4b6c-881e-4bf03cd9ff9a" providerId="ADAL" clId="{C1AAB87A-9FEF-490B-B18D-8BF7FCC85540}" dt="2025-07-31T11:48:56.038" v="24" actId="20577"/>
          <ac:spMkLst>
            <pc:docMk/>
            <pc:sldMk cId="1137475200" sldId="266"/>
            <ac:spMk id="4" creationId="{05775DFB-3A2A-B4DF-636E-0002DC9FD604}"/>
          </ac:spMkLst>
        </pc:spChg>
      </pc:sldChg>
      <pc:sldChg chg="modSp mod">
        <pc:chgData name="Williams Sonia DWP Security  Data Protection" userId="ebac783f-fd35-4b6c-881e-4bf03cd9ff9a" providerId="ADAL" clId="{C1AAB87A-9FEF-490B-B18D-8BF7FCC85540}" dt="2025-07-31T11:48:23.768" v="16" actId="20577"/>
        <pc:sldMkLst>
          <pc:docMk/>
          <pc:sldMk cId="2405772107" sldId="302"/>
        </pc:sldMkLst>
        <pc:spChg chg="mod">
          <ac:chgData name="Williams Sonia DWP Security  Data Protection" userId="ebac783f-fd35-4b6c-881e-4bf03cd9ff9a" providerId="ADAL" clId="{C1AAB87A-9FEF-490B-B18D-8BF7FCC85540}" dt="2025-07-31T11:48:23.768" v="16" actId="20577"/>
          <ac:spMkLst>
            <pc:docMk/>
            <pc:sldMk cId="2405772107" sldId="302"/>
            <ac:spMk id="3" creationId="{0147CF03-2A1A-8497-F69D-0936C3A27282}"/>
          </ac:spMkLst>
        </pc:spChg>
      </pc:sldChg>
      <pc:sldChg chg="new del">
        <pc:chgData name="Williams Sonia DWP Security  Data Protection" userId="ebac783f-fd35-4b6c-881e-4bf03cd9ff9a" providerId="ADAL" clId="{C1AAB87A-9FEF-490B-B18D-8BF7FCC85540}" dt="2025-07-31T11:56:11.309" v="35" actId="47"/>
        <pc:sldMkLst>
          <pc:docMk/>
          <pc:sldMk cId="3462885113" sldId="3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13/08/2025</a:t>
            </a:fld>
            <a:endParaRPr lang="en-GB" dirty="0"/>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dirty="0"/>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13/08/2025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dirty="0"/>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dirty="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dirty="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dirty="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dirty="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dirty="0">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dirty="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dirty="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dirty="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dirty="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dirty="0">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dirty="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dirty="0"/>
              <a:t>Click icon to add picture</a:t>
            </a:r>
            <a:endParaRPr lang="en-GB" dirty="0"/>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oleObject" Target="../embeddings/oleObject1.bin"/><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theme" Target="../theme/theme2.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image" Target="../media/image6.emf"/><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tags" Target="../tags/tag2.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13/08/2025</a:t>
            </a:fld>
            <a:endParaRPr lang="en-GB" dirty="0"/>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dirty="0"/>
          </a:p>
        </p:txBody>
      </p:sp>
      <p:sp>
        <p:nvSpPr>
          <p:cNvPr id="13" name="TextBox 12">
            <a:extLst>
              <a:ext uri="{FF2B5EF4-FFF2-40B4-BE49-F238E27FC236}">
                <a16:creationId xmlns:a16="http://schemas.microsoft.com/office/drawing/2014/main" id="{2F024347-2134-AA7F-1C19-4CE6ED34C7EB}"/>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4DB17657-F793-C5D5-AAF5-B240A6F219F7}"/>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67"/>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425" imgH="424" progId="TCLayout.ActiveDocument.1">
                  <p:embed/>
                </p:oleObj>
              </mc:Choice>
              <mc:Fallback>
                <p:oleObj name="think-cell Slide" r:id="rId68"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13/08/2025</a:t>
            </a:fld>
            <a:endParaRPr lang="en-GB" dirty="0"/>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dirty="0"/>
              <a:t>To edit the footer go to Insert &gt; Header and Footer. Click Apply to All</a:t>
            </a:r>
            <a:endParaRPr lang="en-GB" dirty="0"/>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dirty="0"/>
          </a:p>
        </p:txBody>
      </p:sp>
      <p:sp>
        <p:nvSpPr>
          <p:cNvPr id="14" name="TextBox 13">
            <a:extLst>
              <a:ext uri="{FF2B5EF4-FFF2-40B4-BE49-F238E27FC236}">
                <a16:creationId xmlns:a16="http://schemas.microsoft.com/office/drawing/2014/main" id="{3C428C22-D9ED-4AD8-472E-6FAE21BBA021}"/>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5" name="TextBox 14">
            <a:extLst>
              <a:ext uri="{FF2B5EF4-FFF2-40B4-BE49-F238E27FC236}">
                <a16:creationId xmlns:a16="http://schemas.microsoft.com/office/drawing/2014/main" id="{0A02747F-A0D8-9D93-E225-D9E27528A684}"/>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790" r:id="rId19"/>
    <p:sldLayoutId id="2147483829" r:id="rId20"/>
    <p:sldLayoutId id="2147483837" r:id="rId21"/>
    <p:sldLayoutId id="2147483839" r:id="rId22"/>
    <p:sldLayoutId id="2147483678" r:id="rId23"/>
    <p:sldLayoutId id="2147483652" r:id="rId24"/>
    <p:sldLayoutId id="2147483709" r:id="rId25"/>
    <p:sldLayoutId id="2147483656" r:id="rId26"/>
    <p:sldLayoutId id="2147483710" r:id="rId27"/>
    <p:sldLayoutId id="2147483712" r:id="rId28"/>
    <p:sldLayoutId id="2147483711" r:id="rId29"/>
    <p:sldLayoutId id="2147483680" r:id="rId30"/>
    <p:sldLayoutId id="2147483833" r:id="rId31"/>
    <p:sldLayoutId id="2147483834" r:id="rId32"/>
    <p:sldLayoutId id="2147483836" r:id="rId33"/>
    <p:sldLayoutId id="2147483835" r:id="rId34"/>
    <p:sldLayoutId id="2147483689" r:id="rId35"/>
    <p:sldLayoutId id="2147483746" r:id="rId36"/>
    <p:sldLayoutId id="2147483747" r:id="rId37"/>
    <p:sldLayoutId id="2147483748" r:id="rId38"/>
    <p:sldLayoutId id="2147483749" r:id="rId39"/>
    <p:sldLayoutId id="2147483791" r:id="rId40"/>
    <p:sldLayoutId id="2147483792" r:id="rId41"/>
    <p:sldLayoutId id="2147483793" r:id="rId42"/>
    <p:sldLayoutId id="2147483794" r:id="rId43"/>
    <p:sldLayoutId id="2147483795" r:id="rId44"/>
    <p:sldLayoutId id="2147483687" r:id="rId45"/>
    <p:sldLayoutId id="2147483675" r:id="rId46"/>
    <p:sldLayoutId id="2147483676" r:id="rId47"/>
    <p:sldLayoutId id="2147483688" r:id="rId48"/>
    <p:sldLayoutId id="2147483719" r:id="rId49"/>
    <p:sldLayoutId id="2147483817" r:id="rId50"/>
    <p:sldLayoutId id="2147483713" r:id="rId51"/>
    <p:sldLayoutId id="2147483818" r:id="rId52"/>
    <p:sldLayoutId id="2147483671" r:id="rId53"/>
    <p:sldLayoutId id="2147483827" r:id="rId54"/>
    <p:sldLayoutId id="2147483828" r:id="rId55"/>
    <p:sldLayoutId id="2147483655" r:id="rId56"/>
    <p:sldLayoutId id="2147483751" r:id="rId57"/>
    <p:sldLayoutId id="2147483757" r:id="rId58"/>
    <p:sldLayoutId id="2147483758" r:id="rId59"/>
    <p:sldLayoutId id="2147483759" r:id="rId60"/>
    <p:sldLayoutId id="2147483780" r:id="rId61"/>
    <p:sldLayoutId id="2147483781" r:id="rId62"/>
    <p:sldLayoutId id="2147483760" r:id="rId63"/>
    <p:sldLayoutId id="2147483761" r:id="rId64"/>
    <p:sldLayoutId id="2147483673"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hyperlink" Target="https://thrivekick.com/office-building-loans/" TargetMode="External"/><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v.uk/government/publications/government-security-classifications" TargetMode="Externa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hyperlink" Target="https://www.trendmicro.com/en_us/ciso/23/b/cyber-risk-quantification.html" TargetMode="External"/><Relationship Id="rId2" Type="http://schemas.openxmlformats.org/officeDocument/2006/relationships/image" Target="../media/image15.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701A9A-F063-C3A3-A7EC-2329743D90D6}"/>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Information Asset Owner Training</a:t>
            </a:r>
          </a:p>
        </p:txBody>
      </p:sp>
      <p:sp>
        <p:nvSpPr>
          <p:cNvPr id="2" name="Text Placeholder 1">
            <a:extLst>
              <a:ext uri="{FF2B5EF4-FFF2-40B4-BE49-F238E27FC236}">
                <a16:creationId xmlns:a16="http://schemas.microsoft.com/office/drawing/2014/main" id="{8B7FC5B9-7C12-6590-9138-8ABBC74EA8EC}"/>
              </a:ext>
            </a:extLst>
          </p:cNvPr>
          <p:cNvSpPr>
            <a:spLocks noGrp="1"/>
          </p:cNvSpPr>
          <p:nvPr>
            <p:ph type="body" sz="quarter" idx="10"/>
          </p:nvPr>
        </p:nvSpPr>
        <p:spPr/>
        <p:txBody>
          <a:bodyPr vert="horz" lIns="91440" tIns="45720" rIns="91440" bIns="45720" rtlCol="0" anchor="t">
            <a:normAutofit/>
          </a:bodyPr>
          <a:lstStyle/>
          <a:p>
            <a:pPr marL="0" indent="0">
              <a:buNone/>
            </a:pPr>
            <a:r>
              <a:rPr lang="en-GB" dirty="0">
                <a:latin typeface="Arial"/>
                <a:cs typeface="Arial"/>
              </a:rPr>
              <a:t>Chapter 6: Security</a:t>
            </a:r>
          </a:p>
        </p:txBody>
      </p:sp>
    </p:spTree>
    <p:extLst>
      <p:ext uri="{BB962C8B-B14F-4D97-AF65-F5344CB8AC3E}">
        <p14:creationId xmlns:p14="http://schemas.microsoft.com/office/powerpoint/2010/main" val="425276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EFE4D-119B-75F8-769D-93C02567C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C5278-BCC4-18D2-C6F0-9D44932B58BD}"/>
              </a:ext>
            </a:extLst>
          </p:cNvPr>
          <p:cNvSpPr>
            <a:spLocks noGrp="1"/>
          </p:cNvSpPr>
          <p:nvPr>
            <p:ph type="title"/>
          </p:nvPr>
        </p:nvSpPr>
        <p:spPr>
          <a:xfrm>
            <a:off x="518318" y="512764"/>
            <a:ext cx="11157743" cy="550767"/>
          </a:xfrm>
        </p:spPr>
        <p:txBody>
          <a:bodyPr>
            <a:normAutofit/>
          </a:bodyPr>
          <a:lstStyle/>
          <a:p>
            <a:r>
              <a:rPr lang="en-GB" dirty="0"/>
              <a:t>Cyber Security (3)</a:t>
            </a:r>
          </a:p>
        </p:txBody>
      </p:sp>
      <p:sp>
        <p:nvSpPr>
          <p:cNvPr id="4" name="Rectangle: Rounded Corners 3">
            <a:extLst>
              <a:ext uri="{FF2B5EF4-FFF2-40B4-BE49-F238E27FC236}">
                <a16:creationId xmlns:a16="http://schemas.microsoft.com/office/drawing/2014/main" id="{B2537BE2-57E6-319B-E725-620AC0952FAE}"/>
              </a:ext>
            </a:extLst>
          </p:cNvPr>
          <p:cNvSpPr/>
          <p:nvPr/>
        </p:nvSpPr>
        <p:spPr>
          <a:xfrm>
            <a:off x="515939" y="1365144"/>
            <a:ext cx="3533774" cy="2219325"/>
          </a:xfrm>
          <a:prstGeom prst="roundRect">
            <a:avLst>
              <a:gd name="adj" fmla="val 714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r>
              <a:rPr lang="en-GB" b="1" dirty="0">
                <a:solidFill>
                  <a:schemeClr val="accent6">
                    <a:lumMod val="10000"/>
                  </a:schemeClr>
                </a:solidFill>
              </a:rPr>
              <a:t>Technical team: </a:t>
            </a:r>
          </a:p>
          <a:p>
            <a:endParaRPr lang="en-GB" sz="1600" b="1" dirty="0">
              <a:solidFill>
                <a:schemeClr val="accent6">
                  <a:lumMod val="10000"/>
                </a:schemeClr>
              </a:solidFill>
            </a:endParaRPr>
          </a:p>
          <a:p>
            <a:r>
              <a:rPr lang="en-GB" sz="1600" dirty="0">
                <a:solidFill>
                  <a:schemeClr val="accent6">
                    <a:lumMod val="10000"/>
                  </a:schemeClr>
                </a:solidFill>
              </a:rPr>
              <a:t>secure data and systems with appropriate controls such as firewalls, Antivirus/Malware Protection etc</a:t>
            </a:r>
          </a:p>
        </p:txBody>
      </p:sp>
      <p:sp>
        <p:nvSpPr>
          <p:cNvPr id="6" name="Rectangle: Rounded Corners 5">
            <a:extLst>
              <a:ext uri="{FF2B5EF4-FFF2-40B4-BE49-F238E27FC236}">
                <a16:creationId xmlns:a16="http://schemas.microsoft.com/office/drawing/2014/main" id="{EE704CC3-045A-43B9-C4CE-1889A593A174}"/>
              </a:ext>
            </a:extLst>
          </p:cNvPr>
          <p:cNvSpPr/>
          <p:nvPr/>
        </p:nvSpPr>
        <p:spPr>
          <a:xfrm>
            <a:off x="4329114" y="1365144"/>
            <a:ext cx="3533774" cy="2219325"/>
          </a:xfrm>
          <a:prstGeom prst="roundRect">
            <a:avLst>
              <a:gd name="adj" fmla="val 7143"/>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r>
              <a:rPr lang="en-GB" b="1" dirty="0">
                <a:solidFill>
                  <a:schemeClr val="accent6">
                    <a:lumMod val="10000"/>
                  </a:schemeClr>
                </a:solidFill>
              </a:rPr>
              <a:t>Staff:</a:t>
            </a:r>
          </a:p>
          <a:p>
            <a:endParaRPr lang="en-GB" sz="1600" b="1" dirty="0">
              <a:solidFill>
                <a:schemeClr val="accent6">
                  <a:lumMod val="10000"/>
                </a:schemeClr>
              </a:solidFill>
            </a:endParaRPr>
          </a:p>
          <a:p>
            <a:r>
              <a:rPr lang="en-GB" sz="1600" dirty="0">
                <a:solidFill>
                  <a:schemeClr val="accent6">
                    <a:lumMod val="10000"/>
                  </a:schemeClr>
                </a:solidFill>
              </a:rPr>
              <a:t>should receive regular training and understand policy &amp; guidelines</a:t>
            </a:r>
          </a:p>
          <a:p>
            <a:endParaRPr lang="en-GB" sz="1600" dirty="0">
              <a:solidFill>
                <a:schemeClr val="accent6">
                  <a:lumMod val="10000"/>
                </a:schemeClr>
              </a:solidFill>
            </a:endParaRPr>
          </a:p>
        </p:txBody>
      </p:sp>
      <p:sp>
        <p:nvSpPr>
          <p:cNvPr id="7" name="Rectangle: Rounded Corners 6">
            <a:extLst>
              <a:ext uri="{FF2B5EF4-FFF2-40B4-BE49-F238E27FC236}">
                <a16:creationId xmlns:a16="http://schemas.microsoft.com/office/drawing/2014/main" id="{73BAF36E-D641-CC01-5646-C344CAED4E77}"/>
              </a:ext>
            </a:extLst>
          </p:cNvPr>
          <p:cNvSpPr/>
          <p:nvPr/>
        </p:nvSpPr>
        <p:spPr>
          <a:xfrm>
            <a:off x="8142289" y="1365144"/>
            <a:ext cx="3533774" cy="2219325"/>
          </a:xfrm>
          <a:prstGeom prst="roundRect">
            <a:avLst>
              <a:gd name="adj" fmla="val 714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r>
              <a:rPr lang="en-GB" b="1" dirty="0">
                <a:solidFill>
                  <a:schemeClr val="accent6">
                    <a:lumMod val="10000"/>
                  </a:schemeClr>
                </a:solidFill>
              </a:rPr>
              <a:t>Communications:</a:t>
            </a:r>
          </a:p>
          <a:p>
            <a:endParaRPr lang="en-GB" sz="1600" b="1" dirty="0">
              <a:solidFill>
                <a:schemeClr val="accent6">
                  <a:lumMod val="10000"/>
                </a:schemeClr>
              </a:solidFill>
            </a:endParaRPr>
          </a:p>
          <a:p>
            <a:r>
              <a:rPr lang="en-GB" sz="1600" dirty="0">
                <a:solidFill>
                  <a:schemeClr val="accent6">
                    <a:lumMod val="10000"/>
                  </a:schemeClr>
                </a:solidFill>
              </a:rPr>
              <a:t>work with the IAO to prepare statements for incidents such as disruptions or breaches</a:t>
            </a:r>
          </a:p>
        </p:txBody>
      </p:sp>
      <p:sp>
        <p:nvSpPr>
          <p:cNvPr id="8" name="Rectangle: Rounded Corners 7">
            <a:extLst>
              <a:ext uri="{FF2B5EF4-FFF2-40B4-BE49-F238E27FC236}">
                <a16:creationId xmlns:a16="http://schemas.microsoft.com/office/drawing/2014/main" id="{38EF0AAA-AE35-33E8-7EEC-137BA6CF478D}"/>
              </a:ext>
            </a:extLst>
          </p:cNvPr>
          <p:cNvSpPr/>
          <p:nvPr/>
        </p:nvSpPr>
        <p:spPr>
          <a:xfrm>
            <a:off x="515939" y="3856008"/>
            <a:ext cx="3533774" cy="2219325"/>
          </a:xfrm>
          <a:prstGeom prst="roundRect">
            <a:avLst>
              <a:gd name="adj" fmla="val 7143"/>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r>
              <a:rPr lang="en-GB" b="1" dirty="0">
                <a:solidFill>
                  <a:schemeClr val="accent6">
                    <a:lumMod val="10000"/>
                  </a:schemeClr>
                </a:solidFill>
              </a:rPr>
              <a:t>The cyber security</a:t>
            </a:r>
          </a:p>
          <a:p>
            <a:r>
              <a:rPr lang="en-GB" b="1" dirty="0">
                <a:solidFill>
                  <a:schemeClr val="accent6">
                    <a:lumMod val="10000"/>
                  </a:schemeClr>
                </a:solidFill>
              </a:rPr>
              <a:t>team: </a:t>
            </a:r>
          </a:p>
          <a:p>
            <a:endParaRPr lang="en-GB" sz="1600" b="1" dirty="0">
              <a:solidFill>
                <a:schemeClr val="accent6">
                  <a:lumMod val="10000"/>
                </a:schemeClr>
              </a:solidFill>
            </a:endParaRPr>
          </a:p>
          <a:p>
            <a:r>
              <a:rPr lang="en-GB" sz="1600" dirty="0">
                <a:solidFill>
                  <a:schemeClr val="accent6">
                    <a:lumMod val="10000"/>
                  </a:schemeClr>
                </a:solidFill>
              </a:rPr>
              <a:t>establish policies to prevent unauthorised access</a:t>
            </a:r>
          </a:p>
        </p:txBody>
      </p:sp>
      <p:sp>
        <p:nvSpPr>
          <p:cNvPr id="9" name="Rectangle: Rounded Corners 8">
            <a:extLst>
              <a:ext uri="{FF2B5EF4-FFF2-40B4-BE49-F238E27FC236}">
                <a16:creationId xmlns:a16="http://schemas.microsoft.com/office/drawing/2014/main" id="{ABB46500-A1B4-D291-5FFF-E3AEDC39F6DA}"/>
              </a:ext>
            </a:extLst>
          </p:cNvPr>
          <p:cNvSpPr/>
          <p:nvPr/>
        </p:nvSpPr>
        <p:spPr>
          <a:xfrm>
            <a:off x="4329114" y="3856008"/>
            <a:ext cx="3533774" cy="2219325"/>
          </a:xfrm>
          <a:prstGeom prst="roundRect">
            <a:avLst>
              <a:gd name="adj" fmla="val 714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288000" rIns="91440" bIns="45720" rtlCol="0" anchor="t" anchorCtr="0"/>
          <a:lstStyle/>
          <a:p>
            <a:r>
              <a:rPr lang="en-GB" b="1" dirty="0">
                <a:solidFill>
                  <a:schemeClr val="accent6">
                    <a:lumMod val="10000"/>
                  </a:schemeClr>
                </a:solidFill>
              </a:rPr>
              <a:t>Procurement team:</a:t>
            </a:r>
          </a:p>
          <a:p>
            <a:endParaRPr lang="en-GB" sz="1600" b="1" dirty="0">
              <a:solidFill>
                <a:schemeClr val="accent6">
                  <a:lumMod val="10000"/>
                </a:schemeClr>
              </a:solidFill>
            </a:endParaRPr>
          </a:p>
          <a:p>
            <a:r>
              <a:rPr lang="en-GB" sz="1600" dirty="0">
                <a:solidFill>
                  <a:schemeClr val="accent6">
                    <a:lumMod val="10000"/>
                  </a:schemeClr>
                </a:solidFill>
              </a:rPr>
              <a:t>assess cyber risk in contracts and manage supply-chain governance</a:t>
            </a:r>
            <a:endParaRPr lang="en-GB" sz="1600" dirty="0">
              <a:solidFill>
                <a:schemeClr val="accent6">
                  <a:lumMod val="10000"/>
                </a:schemeClr>
              </a:solidFill>
              <a:cs typeface="Arial"/>
            </a:endParaRPr>
          </a:p>
        </p:txBody>
      </p:sp>
      <p:sp>
        <p:nvSpPr>
          <p:cNvPr id="10" name="Rectangle: Rounded Corners 9">
            <a:extLst>
              <a:ext uri="{FF2B5EF4-FFF2-40B4-BE49-F238E27FC236}">
                <a16:creationId xmlns:a16="http://schemas.microsoft.com/office/drawing/2014/main" id="{22CCC625-577F-2F61-3120-CF2ED66143BE}"/>
              </a:ext>
            </a:extLst>
          </p:cNvPr>
          <p:cNvSpPr/>
          <p:nvPr/>
        </p:nvSpPr>
        <p:spPr>
          <a:xfrm>
            <a:off x="8142289" y="3856008"/>
            <a:ext cx="3533774" cy="2219325"/>
          </a:xfrm>
          <a:prstGeom prst="roundRect">
            <a:avLst>
              <a:gd name="adj" fmla="val 7143"/>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marL="0" marR="0" lvl="0" indent="0" algn="l" defTabSz="914400" rtl="0" eaLnBrk="1" fontAlgn="auto" latinLnBrk="0" hangingPunct="1">
              <a:buClrTx/>
              <a:buSzTx/>
              <a:buFont typeface="Arial" panose="020B0604020202020204" pitchFamily="34" charset="0"/>
              <a:buNone/>
              <a:tabLst/>
              <a:defRPr/>
            </a:pPr>
            <a:r>
              <a:rPr kumimoji="0" lang="en-GB" b="1" i="0" u="none" strike="noStrike" kern="1200" cap="none" spc="0" normalizeH="0" baseline="0" noProof="0" dirty="0">
                <a:ln>
                  <a:noFill/>
                </a:ln>
                <a:solidFill>
                  <a:srgbClr val="E6E8ED">
                    <a:lumMod val="10000"/>
                  </a:srgbClr>
                </a:solidFill>
                <a:effectLst/>
                <a:uLnTx/>
                <a:uFillTx/>
                <a:ea typeface="+mn-ea"/>
                <a:cs typeface="+mn-cs"/>
              </a:rPr>
              <a:t>All business areas</a:t>
            </a:r>
            <a:r>
              <a:rPr kumimoji="0" lang="en-GB" b="0" i="0" u="none" strike="noStrike" kern="1200" cap="none" spc="0" normalizeH="0" baseline="0" noProof="0" dirty="0">
                <a:ln>
                  <a:noFill/>
                </a:ln>
                <a:solidFill>
                  <a:srgbClr val="E6E8ED">
                    <a:lumMod val="10000"/>
                  </a:srgbClr>
                </a:solidFill>
                <a:effectLst/>
                <a:uLnTx/>
                <a:uFillTx/>
                <a:ea typeface="+mn-ea"/>
                <a:cs typeface="+mn-cs"/>
              </a:rPr>
              <a:t>: </a:t>
            </a:r>
          </a:p>
          <a:p>
            <a:pPr marL="0" marR="0" lvl="0" indent="0" algn="l" defTabSz="914400" rtl="0" eaLnBrk="1" fontAlgn="auto" latinLnBrk="0" hangingPunct="1">
              <a:buClrTx/>
              <a:buSzTx/>
              <a:buFont typeface="Arial" panose="020B0604020202020204" pitchFamily="34" charset="0"/>
              <a:buNone/>
              <a:tabLst/>
              <a:defRPr/>
            </a:pPr>
            <a:endParaRPr lang="en-GB" sz="1600" dirty="0">
              <a:solidFill>
                <a:srgbClr val="E6E8ED">
                  <a:lumMod val="10000"/>
                </a:srgbClr>
              </a:solidFill>
            </a:endParaRPr>
          </a:p>
          <a:p>
            <a:pPr marL="0" marR="0" lvl="0" indent="0" algn="l" defTabSz="914400" rtl="0" eaLnBrk="1" fontAlgn="auto" latinLnBrk="0" hangingPunct="1">
              <a:buClrTx/>
              <a:buSzTx/>
              <a:buFont typeface="Arial" panose="020B0604020202020204" pitchFamily="34" charset="0"/>
              <a:buNone/>
              <a:tabLst/>
              <a:defRPr/>
            </a:pPr>
            <a:r>
              <a:rPr kumimoji="0" lang="en-GB" sz="1600" b="0" i="0" u="none" strike="noStrike" kern="1200" cap="none" spc="0" normalizeH="0" baseline="0" noProof="0" dirty="0">
                <a:ln>
                  <a:noFill/>
                </a:ln>
                <a:solidFill>
                  <a:srgbClr val="E6E8ED">
                    <a:lumMod val="10000"/>
                  </a:srgbClr>
                </a:solidFill>
                <a:effectLst/>
                <a:uLnTx/>
                <a:uFillTx/>
                <a:ea typeface="+mn-ea"/>
                <a:cs typeface="+mn-cs"/>
              </a:rPr>
              <a:t>implement effective cyber security measures</a:t>
            </a:r>
          </a:p>
        </p:txBody>
      </p:sp>
      <p:pic>
        <p:nvPicPr>
          <p:cNvPr id="5" name="Picture 4">
            <a:extLst>
              <a:ext uri="{FF2B5EF4-FFF2-40B4-BE49-F238E27FC236}">
                <a16:creationId xmlns:a16="http://schemas.microsoft.com/office/drawing/2014/main" id="{324CE05F-8DAC-0EAE-1EF6-EEA34ACAEF8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946" y="1453266"/>
            <a:ext cx="676108" cy="676108"/>
          </a:xfrm>
          <a:prstGeom prst="rect">
            <a:avLst/>
          </a:prstGeom>
        </p:spPr>
      </p:pic>
      <p:pic>
        <p:nvPicPr>
          <p:cNvPr id="55" name="Picture 54">
            <a:extLst>
              <a:ext uri="{FF2B5EF4-FFF2-40B4-BE49-F238E27FC236}">
                <a16:creationId xmlns:a16="http://schemas.microsoft.com/office/drawing/2014/main" id="{54FCF8C5-DA13-C8CC-9039-6407D2EEE1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90" y="1453266"/>
            <a:ext cx="676108" cy="676108"/>
          </a:xfrm>
          <a:prstGeom prst="rect">
            <a:avLst/>
          </a:prstGeom>
        </p:spPr>
      </p:pic>
      <p:pic>
        <p:nvPicPr>
          <p:cNvPr id="59" name="Picture 58">
            <a:extLst>
              <a:ext uri="{FF2B5EF4-FFF2-40B4-BE49-F238E27FC236}">
                <a16:creationId xmlns:a16="http://schemas.microsoft.com/office/drawing/2014/main" id="{AEAE3AE7-77FD-0180-80CC-02CAB02985F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3402" y="1453266"/>
            <a:ext cx="676108" cy="678879"/>
          </a:xfrm>
          <a:prstGeom prst="rect">
            <a:avLst/>
          </a:prstGeom>
        </p:spPr>
      </p:pic>
      <p:pic>
        <p:nvPicPr>
          <p:cNvPr id="63" name="Picture 62">
            <a:extLst>
              <a:ext uri="{FF2B5EF4-FFF2-40B4-BE49-F238E27FC236}">
                <a16:creationId xmlns:a16="http://schemas.microsoft.com/office/drawing/2014/main" id="{44717CC8-8AA8-0101-8614-1F4BA166226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946" y="3945188"/>
            <a:ext cx="673768" cy="673768"/>
          </a:xfrm>
          <a:prstGeom prst="rect">
            <a:avLst/>
          </a:prstGeom>
        </p:spPr>
      </p:pic>
      <p:pic>
        <p:nvPicPr>
          <p:cNvPr id="61" name="Picture 60">
            <a:extLst>
              <a:ext uri="{FF2B5EF4-FFF2-40B4-BE49-F238E27FC236}">
                <a16:creationId xmlns:a16="http://schemas.microsoft.com/office/drawing/2014/main" id="{522138D5-2073-BE3B-78C1-7D7D655FB6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9390" y="3945188"/>
            <a:ext cx="676108" cy="676108"/>
          </a:xfrm>
          <a:prstGeom prst="rect">
            <a:avLst/>
          </a:prstGeom>
        </p:spPr>
      </p:pic>
      <p:pic>
        <p:nvPicPr>
          <p:cNvPr id="57" name="Picture 56">
            <a:extLst>
              <a:ext uri="{FF2B5EF4-FFF2-40B4-BE49-F238E27FC236}">
                <a16:creationId xmlns:a16="http://schemas.microsoft.com/office/drawing/2014/main" id="{4ABC229F-8C40-4C00-E001-16897EC6563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3402" y="3945188"/>
            <a:ext cx="676108" cy="676108"/>
          </a:xfrm>
          <a:prstGeom prst="rect">
            <a:avLst/>
          </a:prstGeom>
        </p:spPr>
      </p:pic>
    </p:spTree>
    <p:extLst>
      <p:ext uri="{BB962C8B-B14F-4D97-AF65-F5344CB8AC3E}">
        <p14:creationId xmlns:p14="http://schemas.microsoft.com/office/powerpoint/2010/main" val="12794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221E2-E39B-03A9-6C30-261E37C6A996}"/>
              </a:ext>
            </a:extLst>
          </p:cNvPr>
          <p:cNvSpPr>
            <a:spLocks noGrp="1"/>
          </p:cNvSpPr>
          <p:nvPr>
            <p:ph type="title"/>
          </p:nvPr>
        </p:nvSpPr>
        <p:spPr>
          <a:xfrm>
            <a:off x="518319" y="512764"/>
            <a:ext cx="7082632" cy="550767"/>
          </a:xfrm>
        </p:spPr>
        <p:txBody>
          <a:bodyPr anchor="t">
            <a:normAutofit/>
          </a:bodyPr>
          <a:lstStyle/>
          <a:p>
            <a:r>
              <a:rPr lang="en-GB" dirty="0"/>
              <a:t>Physical Security (1)</a:t>
            </a:r>
          </a:p>
        </p:txBody>
      </p:sp>
      <p:sp>
        <p:nvSpPr>
          <p:cNvPr id="5" name="Text Placeholder 4">
            <a:extLst>
              <a:ext uri="{FF2B5EF4-FFF2-40B4-BE49-F238E27FC236}">
                <a16:creationId xmlns:a16="http://schemas.microsoft.com/office/drawing/2014/main" id="{F66F215A-FEA9-F62E-3032-40CBEDDE329A}"/>
              </a:ext>
            </a:extLst>
          </p:cNvPr>
          <p:cNvSpPr>
            <a:spLocks noGrp="1"/>
          </p:cNvSpPr>
          <p:nvPr>
            <p:ph type="body" sz="quarter" idx="15"/>
          </p:nvPr>
        </p:nvSpPr>
        <p:spPr>
          <a:xfrm>
            <a:off x="515940" y="1038225"/>
            <a:ext cx="7084144" cy="372647"/>
          </a:xfrm>
        </p:spPr>
        <p:txBody>
          <a:bodyPr anchor="ctr">
            <a:normAutofit/>
          </a:bodyPr>
          <a:lstStyle/>
          <a:p>
            <a:r>
              <a:rPr lang="en-GB" dirty="0"/>
              <a:t>What is Physical Security? </a:t>
            </a:r>
          </a:p>
        </p:txBody>
      </p:sp>
      <p:sp>
        <p:nvSpPr>
          <p:cNvPr id="3" name="Text Placeholder 2">
            <a:extLst>
              <a:ext uri="{FF2B5EF4-FFF2-40B4-BE49-F238E27FC236}">
                <a16:creationId xmlns:a16="http://schemas.microsoft.com/office/drawing/2014/main" id="{821688A3-EA23-3A73-475F-DEE8F09E5CE7}"/>
              </a:ext>
            </a:extLst>
          </p:cNvPr>
          <p:cNvSpPr>
            <a:spLocks noGrp="1"/>
          </p:cNvSpPr>
          <p:nvPr>
            <p:ph type="body" sz="quarter" idx="14"/>
          </p:nvPr>
        </p:nvSpPr>
        <p:spPr>
          <a:xfrm>
            <a:off x="515940" y="1638300"/>
            <a:ext cx="5580062" cy="4171256"/>
          </a:xfrm>
        </p:spPr>
        <p:txBody>
          <a:bodyPr vert="horz" lIns="0" tIns="0" rIns="0" bIns="0" rtlCol="0" anchor="t">
            <a:normAutofit/>
          </a:bodyPr>
          <a:lstStyle/>
          <a:p>
            <a:pPr>
              <a:spcBef>
                <a:spcPts val="0"/>
              </a:spcBef>
              <a:spcAft>
                <a:spcPts val="0"/>
              </a:spcAft>
            </a:pPr>
            <a:r>
              <a:rPr lang="en-GB" sz="1600" b="0" dirty="0"/>
              <a:t>Physical security involves measures to protect assets such as people, government property, buildings/estates and information from threats such as theft, unauthorised access, and natural disasters.</a:t>
            </a:r>
          </a:p>
          <a:p>
            <a:pPr>
              <a:spcBef>
                <a:spcPts val="0"/>
              </a:spcBef>
              <a:spcAft>
                <a:spcPts val="0"/>
              </a:spcAft>
            </a:pPr>
            <a:endParaRPr lang="en-GB" sz="1600" b="0" dirty="0"/>
          </a:p>
          <a:p>
            <a:pPr>
              <a:spcBef>
                <a:spcPts val="0"/>
              </a:spcBef>
              <a:spcAft>
                <a:spcPts val="0"/>
              </a:spcAft>
            </a:pPr>
            <a:r>
              <a:rPr lang="en-GB" sz="1600" b="0" dirty="0"/>
              <a:t>It includes securing entrances, surveillance systems, access control, secure storage, staff ID passes and other techniques to deter, detect, and respond to intrusions.</a:t>
            </a:r>
          </a:p>
          <a:p>
            <a:pPr>
              <a:spcBef>
                <a:spcPts val="0"/>
              </a:spcBef>
              <a:spcAft>
                <a:spcPts val="0"/>
              </a:spcAft>
            </a:pPr>
            <a:endParaRPr lang="en-GB" sz="1600" b="0" dirty="0"/>
          </a:p>
          <a:p>
            <a:pPr>
              <a:spcBef>
                <a:spcPts val="0"/>
              </a:spcBef>
              <a:spcAft>
                <a:spcPts val="0"/>
              </a:spcAft>
            </a:pPr>
            <a:r>
              <a:rPr lang="en-GB" sz="1600" b="0" dirty="0"/>
              <a:t>Physical security is a key area for IAOs to understand because it plays a crucial role in safeguarding both digital and non-digital assets. Physical threats such as theft, unauthorised access, or environmental damage can be just as damaging to an organisation’s information confidentiality, integrity and availability.</a:t>
            </a:r>
            <a:endParaRPr lang="en-GB" sz="1600" dirty="0"/>
          </a:p>
        </p:txBody>
      </p:sp>
      <p:pic>
        <p:nvPicPr>
          <p:cNvPr id="7" name="Picture Placeholder 6">
            <a:extLst>
              <a:ext uri="{FF2B5EF4-FFF2-40B4-BE49-F238E27FC236}">
                <a16:creationId xmlns:a16="http://schemas.microsoft.com/office/drawing/2014/main" id="{E0253C9F-4051-EB04-275C-B0DAFDE35ABC}"/>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659" r="35622" b="-1"/>
          <a:stretch>
            <a:fillRect/>
          </a:stretch>
        </p:blipFill>
        <p:spPr>
          <a:xfrm>
            <a:off x="6886778" y="1010344"/>
            <a:ext cx="4796608" cy="4799212"/>
          </a:xfrm>
          <a:noFill/>
        </p:spPr>
      </p:pic>
    </p:spTree>
    <p:extLst>
      <p:ext uri="{BB962C8B-B14F-4D97-AF65-F5344CB8AC3E}">
        <p14:creationId xmlns:p14="http://schemas.microsoft.com/office/powerpoint/2010/main" val="346645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848CA-AF1A-2ABA-3803-74F0D7AFFF7D}"/>
              </a:ext>
            </a:extLst>
          </p:cNvPr>
          <p:cNvSpPr>
            <a:spLocks noGrp="1"/>
          </p:cNvSpPr>
          <p:nvPr>
            <p:ph type="title"/>
          </p:nvPr>
        </p:nvSpPr>
        <p:spPr/>
        <p:txBody>
          <a:bodyPr/>
          <a:lstStyle/>
          <a:p>
            <a:r>
              <a:rPr lang="en-GB" dirty="0"/>
              <a:t>Physical Security (2)</a:t>
            </a:r>
          </a:p>
        </p:txBody>
      </p:sp>
      <p:sp>
        <p:nvSpPr>
          <p:cNvPr id="12" name="Rectangle: Rounded Corners 11">
            <a:extLst>
              <a:ext uri="{FF2B5EF4-FFF2-40B4-BE49-F238E27FC236}">
                <a16:creationId xmlns:a16="http://schemas.microsoft.com/office/drawing/2014/main" id="{59247296-B8A0-A2EE-E550-EB460086B7BF}"/>
              </a:ext>
            </a:extLst>
          </p:cNvPr>
          <p:cNvSpPr/>
          <p:nvPr/>
        </p:nvSpPr>
        <p:spPr>
          <a:xfrm>
            <a:off x="515938" y="2327736"/>
            <a:ext cx="6037262" cy="2608928"/>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r>
              <a:rPr lang="en-GB" sz="1600" dirty="0">
                <a:solidFill>
                  <a:schemeClr val="accent6">
                    <a:lumMod val="10000"/>
                  </a:schemeClr>
                </a:solidFill>
              </a:rPr>
              <a:t>IAOs must ensure that appropriate physical controls are in place to protect information to:</a:t>
            </a:r>
          </a:p>
          <a:p>
            <a:endParaRPr lang="en-GB" sz="1600" dirty="0">
              <a:solidFill>
                <a:schemeClr val="accent6">
                  <a:lumMod val="10000"/>
                </a:schemeClr>
              </a:solidFill>
            </a:endParaRPr>
          </a:p>
          <a:p>
            <a:pPr marL="285750" indent="-285750">
              <a:spcBef>
                <a:spcPts val="300"/>
              </a:spcBef>
              <a:spcAft>
                <a:spcPts val="300"/>
              </a:spcAft>
              <a:buSzPct val="120000"/>
              <a:buFont typeface="Wingdings" panose="05000000000000000000" pitchFamily="2" charset="2"/>
              <a:buChar char="ü"/>
            </a:pPr>
            <a:r>
              <a:rPr lang="en-GB" sz="1600" dirty="0">
                <a:solidFill>
                  <a:schemeClr val="accent6">
                    <a:lumMod val="10000"/>
                  </a:schemeClr>
                </a:solidFill>
              </a:rPr>
              <a:t>Prevent unauthorised access to physical sites </a:t>
            </a:r>
          </a:p>
          <a:p>
            <a:pPr marL="285750" indent="-285750">
              <a:spcBef>
                <a:spcPts val="300"/>
              </a:spcBef>
              <a:spcAft>
                <a:spcPts val="300"/>
              </a:spcAft>
              <a:buSzPct val="120000"/>
              <a:buFont typeface="Wingdings" panose="05000000000000000000" pitchFamily="2" charset="2"/>
              <a:buChar char="ü"/>
            </a:pPr>
            <a:r>
              <a:rPr lang="en-GB" sz="1600" dirty="0">
                <a:solidFill>
                  <a:schemeClr val="accent6">
                    <a:lumMod val="10000"/>
                  </a:schemeClr>
                </a:solidFill>
              </a:rPr>
              <a:t>Protect hardware and infrastructure </a:t>
            </a:r>
          </a:p>
          <a:p>
            <a:pPr marL="285750" indent="-285750">
              <a:spcBef>
                <a:spcPts val="300"/>
              </a:spcBef>
              <a:spcAft>
                <a:spcPts val="300"/>
              </a:spcAft>
              <a:buSzPct val="120000"/>
              <a:buFont typeface="Wingdings" panose="05000000000000000000" pitchFamily="2" charset="2"/>
              <a:buChar char="ü"/>
            </a:pPr>
            <a:r>
              <a:rPr lang="en-GB" sz="1600" dirty="0">
                <a:solidFill>
                  <a:schemeClr val="accent6">
                    <a:lumMod val="10000"/>
                  </a:schemeClr>
                </a:solidFill>
              </a:rPr>
              <a:t>Safeguard printed information </a:t>
            </a:r>
          </a:p>
          <a:p>
            <a:pPr marL="285750" indent="-285750">
              <a:spcBef>
                <a:spcPts val="300"/>
              </a:spcBef>
              <a:spcAft>
                <a:spcPts val="300"/>
              </a:spcAft>
              <a:buSzPct val="120000"/>
              <a:buFont typeface="Wingdings" panose="05000000000000000000" pitchFamily="2" charset="2"/>
              <a:buChar char="ü"/>
            </a:pPr>
            <a:r>
              <a:rPr lang="en-GB" sz="1600" dirty="0">
                <a:solidFill>
                  <a:schemeClr val="accent6">
                    <a:lumMod val="10000"/>
                  </a:schemeClr>
                </a:solidFill>
              </a:rPr>
              <a:t>Environmental and disaster protection</a:t>
            </a:r>
          </a:p>
        </p:txBody>
      </p:sp>
      <p:pic>
        <p:nvPicPr>
          <p:cNvPr id="11" name="Picture Placeholder 10" descr="A tall office building with many windows">
            <a:extLst>
              <a:ext uri="{FF2B5EF4-FFF2-40B4-BE49-F238E27FC236}">
                <a16:creationId xmlns:a16="http://schemas.microsoft.com/office/drawing/2014/main" id="{5AE94276-880F-5D2D-D3FA-93DBFA3E5B6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475" r="30475"/>
          <a:stretch>
            <a:fillRect/>
          </a:stretch>
        </p:blipFill>
        <p:spPr/>
      </p:pic>
    </p:spTree>
    <p:extLst>
      <p:ext uri="{BB962C8B-B14F-4D97-AF65-F5344CB8AC3E}">
        <p14:creationId xmlns:p14="http://schemas.microsoft.com/office/powerpoint/2010/main" val="106761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224A2-2B7A-CAEB-1E91-06081A09F1FC}"/>
              </a:ext>
            </a:extLst>
          </p:cNvPr>
          <p:cNvSpPr>
            <a:spLocks noGrp="1"/>
          </p:cNvSpPr>
          <p:nvPr>
            <p:ph type="title"/>
          </p:nvPr>
        </p:nvSpPr>
        <p:spPr>
          <a:xfrm>
            <a:off x="518319" y="512764"/>
            <a:ext cx="7082632" cy="550767"/>
          </a:xfrm>
        </p:spPr>
        <p:txBody>
          <a:bodyPr anchor="t">
            <a:noAutofit/>
          </a:bodyPr>
          <a:lstStyle/>
          <a:p>
            <a:r>
              <a:rPr lang="en-GB" dirty="0"/>
              <a:t>Personnel security</a:t>
            </a:r>
          </a:p>
        </p:txBody>
      </p:sp>
      <p:sp>
        <p:nvSpPr>
          <p:cNvPr id="2" name="Rectangle: Rounded Corners 1">
            <a:extLst>
              <a:ext uri="{FF2B5EF4-FFF2-40B4-BE49-F238E27FC236}">
                <a16:creationId xmlns:a16="http://schemas.microsoft.com/office/drawing/2014/main" id="{DFCCF86B-5580-6EFB-7194-582F7DDA31EA}"/>
              </a:ext>
            </a:extLst>
          </p:cNvPr>
          <p:cNvSpPr/>
          <p:nvPr/>
        </p:nvSpPr>
        <p:spPr>
          <a:xfrm>
            <a:off x="515938" y="1653492"/>
            <a:ext cx="6037262" cy="3551015"/>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spcBef>
                <a:spcPts val="0"/>
              </a:spcBef>
              <a:spcAft>
                <a:spcPts val="0"/>
              </a:spcAft>
            </a:pPr>
            <a:r>
              <a:rPr lang="en-GB" sz="1600" dirty="0">
                <a:solidFill>
                  <a:schemeClr val="accent6">
                    <a:lumMod val="10000"/>
                  </a:schemeClr>
                </a:solidFill>
              </a:rPr>
              <a:t>Personnel security ensures staff safety during government business and makes them aware of their role in protecting information. It includes policies and procedures to prevent employees and contractors from misusing their access to assets. </a:t>
            </a:r>
          </a:p>
          <a:p>
            <a:pPr>
              <a:spcBef>
                <a:spcPts val="0"/>
              </a:spcBef>
              <a:spcAft>
                <a:spcPts val="0"/>
              </a:spcAft>
            </a:pPr>
            <a:endParaRPr lang="en-GB" sz="1600" dirty="0">
              <a:solidFill>
                <a:schemeClr val="accent6">
                  <a:lumMod val="10000"/>
                </a:schemeClr>
              </a:solidFill>
            </a:endParaRPr>
          </a:p>
          <a:p>
            <a:pPr>
              <a:spcBef>
                <a:spcPts val="0"/>
              </a:spcBef>
              <a:spcAft>
                <a:spcPts val="0"/>
              </a:spcAft>
            </a:pPr>
            <a:r>
              <a:rPr lang="en-GB" sz="1600" dirty="0">
                <a:solidFill>
                  <a:schemeClr val="accent6">
                    <a:lumMod val="10000"/>
                  </a:schemeClr>
                </a:solidFill>
              </a:rPr>
              <a:t>This involves implementing measures such as pre-employment screening, vetting, security training, and access control systems to ensure that individuals are granted access to information strictly on a need-to-know basis.</a:t>
            </a:r>
          </a:p>
          <a:p>
            <a:pPr>
              <a:spcBef>
                <a:spcPts val="0"/>
              </a:spcBef>
              <a:spcAft>
                <a:spcPts val="0"/>
              </a:spcAft>
            </a:pPr>
            <a:endParaRPr lang="en-GB" sz="1600" dirty="0">
              <a:solidFill>
                <a:schemeClr val="accent6">
                  <a:lumMod val="10000"/>
                </a:schemeClr>
              </a:solidFill>
            </a:endParaRPr>
          </a:p>
          <a:p>
            <a:pPr>
              <a:spcBef>
                <a:spcPts val="0"/>
              </a:spcBef>
              <a:spcAft>
                <a:spcPts val="0"/>
              </a:spcAft>
            </a:pPr>
            <a:r>
              <a:rPr lang="en-GB" sz="1600" dirty="0">
                <a:solidFill>
                  <a:schemeClr val="accent6">
                    <a:lumMod val="10000"/>
                  </a:schemeClr>
                </a:solidFill>
              </a:rPr>
              <a:t>Certain HMG positions or buildings require higher levels of security clearance for access to sensitive information or assets.</a:t>
            </a:r>
          </a:p>
        </p:txBody>
      </p:sp>
      <p:pic>
        <p:nvPicPr>
          <p:cNvPr id="13" name="Picture Placeholder 12">
            <a:extLst>
              <a:ext uri="{FF2B5EF4-FFF2-40B4-BE49-F238E27FC236}">
                <a16:creationId xmlns:a16="http://schemas.microsoft.com/office/drawing/2014/main" id="{D966F0BB-736A-DF89-F9AE-D857B27B05F9}"/>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184" r="2103" b="2"/>
          <a:stretch>
            <a:fillRect/>
          </a:stretch>
        </p:blipFill>
        <p:spPr>
          <a:xfrm>
            <a:off x="6886778" y="1010344"/>
            <a:ext cx="4796608" cy="4799212"/>
          </a:xfrm>
          <a:noFill/>
        </p:spPr>
      </p:pic>
    </p:spTree>
    <p:extLst>
      <p:ext uri="{BB962C8B-B14F-4D97-AF65-F5344CB8AC3E}">
        <p14:creationId xmlns:p14="http://schemas.microsoft.com/office/powerpoint/2010/main" val="55474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D47500"/>
                </a:solidFill>
                <a:effectLst/>
                <a:uLnTx/>
                <a:uFillTx/>
                <a:latin typeface="Arial"/>
                <a:ea typeface="+mn-ea"/>
                <a:cs typeface="+mn-cs"/>
              </a:rPr>
              <a:t>Please start chapter 7</a:t>
            </a:r>
          </a:p>
        </p:txBody>
      </p:sp>
    </p:spTree>
    <p:extLst>
      <p:ext uri="{BB962C8B-B14F-4D97-AF65-F5344CB8AC3E}">
        <p14:creationId xmlns:p14="http://schemas.microsoft.com/office/powerpoint/2010/main" val="27204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96F220-C136-C426-0107-2EBB8A0CE930}"/>
              </a:ext>
            </a:extLst>
          </p:cNvPr>
          <p:cNvSpPr>
            <a:spLocks noGrp="1"/>
          </p:cNvSpPr>
          <p:nvPr>
            <p:ph type="title"/>
          </p:nvPr>
        </p:nvSpPr>
        <p:spPr/>
        <p:txBody>
          <a:bodyPr/>
          <a:lstStyle/>
          <a:p>
            <a:r>
              <a:rPr lang="en-GB" dirty="0"/>
              <a:t>Security</a:t>
            </a:r>
          </a:p>
        </p:txBody>
      </p:sp>
      <p:sp>
        <p:nvSpPr>
          <p:cNvPr id="15" name="Text Placeholder 14">
            <a:extLst>
              <a:ext uri="{FF2B5EF4-FFF2-40B4-BE49-F238E27FC236}">
                <a16:creationId xmlns:a16="http://schemas.microsoft.com/office/drawing/2014/main" id="{6EB525DE-A011-326F-D30B-619D9176B0E4}"/>
              </a:ext>
            </a:extLst>
          </p:cNvPr>
          <p:cNvSpPr>
            <a:spLocks noGrp="1"/>
          </p:cNvSpPr>
          <p:nvPr>
            <p:ph type="body" sz="quarter" idx="33"/>
          </p:nvPr>
        </p:nvSpPr>
        <p:spPr/>
        <p:txBody>
          <a:bodyPr/>
          <a:lstStyle/>
          <a:p>
            <a:r>
              <a:rPr lang="en-GB" dirty="0"/>
              <a:t>6</a:t>
            </a:r>
          </a:p>
        </p:txBody>
      </p:sp>
      <p:sp>
        <p:nvSpPr>
          <p:cNvPr id="2" name="Text Placeholder 1">
            <a:extLst>
              <a:ext uri="{FF2B5EF4-FFF2-40B4-BE49-F238E27FC236}">
                <a16:creationId xmlns:a16="http://schemas.microsoft.com/office/drawing/2014/main" id="{76C2B93B-B7A6-DE36-380E-32C10A4BBA88}"/>
              </a:ext>
            </a:extLst>
          </p:cNvPr>
          <p:cNvSpPr>
            <a:spLocks noGrp="1"/>
          </p:cNvSpPr>
          <p:nvPr>
            <p:ph type="body" sz="quarter" idx="27"/>
          </p:nvPr>
        </p:nvSpPr>
        <p:spPr>
          <a:xfrm rot="16200000">
            <a:off x="8108862" y="-1994528"/>
            <a:ext cx="899574" cy="7266705"/>
          </a:xfrm>
        </p:spPr>
        <p:txBody>
          <a:bodyPr>
            <a:normAutofit lnSpcReduction="10000"/>
          </a:bodyPr>
          <a:lstStyle/>
          <a:p>
            <a:r>
              <a:rPr lang="en-GB" dirty="0"/>
              <a:t> </a:t>
            </a:r>
          </a:p>
          <a:p>
            <a:r>
              <a:rPr lang="en-GB" dirty="0"/>
              <a:t>Security</a:t>
            </a:r>
          </a:p>
          <a:p>
            <a:endParaRPr lang="en-GB" dirty="0"/>
          </a:p>
        </p:txBody>
      </p:sp>
      <p:sp>
        <p:nvSpPr>
          <p:cNvPr id="3" name="Text Placeholder 2">
            <a:extLst>
              <a:ext uri="{FF2B5EF4-FFF2-40B4-BE49-F238E27FC236}">
                <a16:creationId xmlns:a16="http://schemas.microsoft.com/office/drawing/2014/main" id="{A85EF660-DF23-F187-8A98-5D7230A9E660}"/>
              </a:ext>
            </a:extLst>
          </p:cNvPr>
          <p:cNvSpPr>
            <a:spLocks noGrp="1"/>
          </p:cNvSpPr>
          <p:nvPr>
            <p:ph type="body" sz="quarter" idx="28"/>
          </p:nvPr>
        </p:nvSpPr>
        <p:spPr>
          <a:xfrm rot="16200000">
            <a:off x="8108862" y="-1007738"/>
            <a:ext cx="899574" cy="7266705"/>
          </a:xfrm>
        </p:spPr>
        <p:txBody>
          <a:bodyPr/>
          <a:lstStyle/>
          <a:p>
            <a:r>
              <a:rPr lang="en-GB" dirty="0"/>
              <a:t>Information Security</a:t>
            </a:r>
          </a:p>
        </p:txBody>
      </p:sp>
      <p:sp>
        <p:nvSpPr>
          <p:cNvPr id="4" name="Text Placeholder 3">
            <a:extLst>
              <a:ext uri="{FF2B5EF4-FFF2-40B4-BE49-F238E27FC236}">
                <a16:creationId xmlns:a16="http://schemas.microsoft.com/office/drawing/2014/main" id="{F75F257C-9678-FAE8-5E1B-2EDE03F22885}"/>
              </a:ext>
            </a:extLst>
          </p:cNvPr>
          <p:cNvSpPr>
            <a:spLocks noGrp="1"/>
          </p:cNvSpPr>
          <p:nvPr>
            <p:ph type="body" sz="quarter" idx="29"/>
          </p:nvPr>
        </p:nvSpPr>
        <p:spPr>
          <a:xfrm rot="16200000">
            <a:off x="8108862" y="-20948"/>
            <a:ext cx="899574" cy="7266705"/>
          </a:xfrm>
        </p:spPr>
        <p:txBody>
          <a:bodyPr/>
          <a:lstStyle/>
          <a:p>
            <a:r>
              <a:rPr lang="en-GB" dirty="0"/>
              <a:t>Cyber Security</a:t>
            </a:r>
          </a:p>
        </p:txBody>
      </p:sp>
      <p:sp>
        <p:nvSpPr>
          <p:cNvPr id="5" name="Text Placeholder 4">
            <a:extLst>
              <a:ext uri="{FF2B5EF4-FFF2-40B4-BE49-F238E27FC236}">
                <a16:creationId xmlns:a16="http://schemas.microsoft.com/office/drawing/2014/main" id="{E3959BCF-1479-AC85-4258-6CC6B28E812F}"/>
              </a:ext>
            </a:extLst>
          </p:cNvPr>
          <p:cNvSpPr>
            <a:spLocks noGrp="1"/>
          </p:cNvSpPr>
          <p:nvPr>
            <p:ph type="body" sz="quarter" idx="30"/>
          </p:nvPr>
        </p:nvSpPr>
        <p:spPr>
          <a:xfrm rot="16200000">
            <a:off x="8108862" y="965842"/>
            <a:ext cx="899574" cy="7266705"/>
          </a:xfrm>
        </p:spPr>
        <p:txBody>
          <a:bodyPr/>
          <a:lstStyle/>
          <a:p>
            <a:r>
              <a:rPr lang="en-GB" dirty="0"/>
              <a:t>Physical Security</a:t>
            </a:r>
          </a:p>
        </p:txBody>
      </p:sp>
      <p:sp>
        <p:nvSpPr>
          <p:cNvPr id="6" name="Text Placeholder 5">
            <a:extLst>
              <a:ext uri="{FF2B5EF4-FFF2-40B4-BE49-F238E27FC236}">
                <a16:creationId xmlns:a16="http://schemas.microsoft.com/office/drawing/2014/main" id="{C2D5651C-C6CF-CB55-CB3D-4E623FC32B18}"/>
              </a:ext>
            </a:extLst>
          </p:cNvPr>
          <p:cNvSpPr>
            <a:spLocks noGrp="1"/>
          </p:cNvSpPr>
          <p:nvPr>
            <p:ph type="body" sz="quarter" idx="31"/>
          </p:nvPr>
        </p:nvSpPr>
        <p:spPr>
          <a:xfrm rot="16200000">
            <a:off x="8108863" y="1952632"/>
            <a:ext cx="899574" cy="7266705"/>
          </a:xfrm>
        </p:spPr>
        <p:txBody>
          <a:bodyPr/>
          <a:lstStyle/>
          <a:p>
            <a:r>
              <a:rPr lang="en-GB" dirty="0"/>
              <a:t>Personnel Security</a:t>
            </a:r>
          </a:p>
        </p:txBody>
      </p:sp>
      <p:sp>
        <p:nvSpPr>
          <p:cNvPr id="9" name="Text Placeholder 8">
            <a:extLst>
              <a:ext uri="{FF2B5EF4-FFF2-40B4-BE49-F238E27FC236}">
                <a16:creationId xmlns:a16="http://schemas.microsoft.com/office/drawing/2014/main" id="{4D53E5EC-C107-1EC1-C282-8A9AE153DFAC}"/>
              </a:ext>
              <a:ext uri="{C183D7F6-B498-43B3-948B-1728B52AA6E4}">
                <adec:decorative xmlns:adec="http://schemas.microsoft.com/office/drawing/2017/decorative" val="1"/>
              </a:ext>
            </a:extLst>
          </p:cNvPr>
          <p:cNvSpPr>
            <a:spLocks noGrp="1"/>
          </p:cNvSpPr>
          <p:nvPr>
            <p:ph type="body" sz="quarter" idx="10"/>
          </p:nvPr>
        </p:nvSpPr>
        <p:spPr>
          <a:xfrm>
            <a:off x="5045212" y="1278824"/>
            <a:ext cx="720000" cy="720000"/>
          </a:xfrm>
        </p:spPr>
        <p:txBody>
          <a:bodyPr/>
          <a:lstStyle/>
          <a:p>
            <a:endParaRPr lang="en-GB" dirty="0"/>
          </a:p>
        </p:txBody>
      </p:sp>
      <p:sp>
        <p:nvSpPr>
          <p:cNvPr id="10" name="Text Placeholder 9">
            <a:extLst>
              <a:ext uri="{FF2B5EF4-FFF2-40B4-BE49-F238E27FC236}">
                <a16:creationId xmlns:a16="http://schemas.microsoft.com/office/drawing/2014/main" id="{DF8F36E7-4ABA-2631-090F-1282F842A3DB}"/>
              </a:ext>
              <a:ext uri="{C183D7F6-B498-43B3-948B-1728B52AA6E4}">
                <adec:decorative xmlns:adec="http://schemas.microsoft.com/office/drawing/2017/decorative" val="1"/>
              </a:ext>
            </a:extLst>
          </p:cNvPr>
          <p:cNvSpPr>
            <a:spLocks noGrp="1"/>
          </p:cNvSpPr>
          <p:nvPr>
            <p:ph type="body" sz="quarter" idx="11"/>
          </p:nvPr>
        </p:nvSpPr>
        <p:spPr>
          <a:xfrm>
            <a:off x="5045212" y="2265614"/>
            <a:ext cx="720000" cy="720000"/>
          </a:xfrm>
        </p:spPr>
        <p:txBody>
          <a:bodyPr/>
          <a:lstStyle/>
          <a:p>
            <a:endParaRPr lang="en-GB" dirty="0"/>
          </a:p>
        </p:txBody>
      </p:sp>
      <p:sp>
        <p:nvSpPr>
          <p:cNvPr id="11" name="Text Placeholder 10">
            <a:extLst>
              <a:ext uri="{FF2B5EF4-FFF2-40B4-BE49-F238E27FC236}">
                <a16:creationId xmlns:a16="http://schemas.microsoft.com/office/drawing/2014/main" id="{D7ADBA8C-EDC3-C0FB-6FE8-424CCEDF491B}"/>
              </a:ext>
              <a:ext uri="{C183D7F6-B498-43B3-948B-1728B52AA6E4}">
                <adec:decorative xmlns:adec="http://schemas.microsoft.com/office/drawing/2017/decorative" val="1"/>
              </a:ext>
            </a:extLst>
          </p:cNvPr>
          <p:cNvSpPr>
            <a:spLocks noGrp="1"/>
          </p:cNvSpPr>
          <p:nvPr>
            <p:ph type="body" sz="quarter" idx="12"/>
          </p:nvPr>
        </p:nvSpPr>
        <p:spPr>
          <a:xfrm>
            <a:off x="5045212" y="3252404"/>
            <a:ext cx="720000" cy="720000"/>
          </a:xfrm>
        </p:spPr>
        <p:txBody>
          <a:bodyPr/>
          <a:lstStyle/>
          <a:p>
            <a:endParaRPr lang="en-GB" dirty="0"/>
          </a:p>
        </p:txBody>
      </p:sp>
      <p:sp>
        <p:nvSpPr>
          <p:cNvPr id="12" name="Text Placeholder 11">
            <a:extLst>
              <a:ext uri="{FF2B5EF4-FFF2-40B4-BE49-F238E27FC236}">
                <a16:creationId xmlns:a16="http://schemas.microsoft.com/office/drawing/2014/main" id="{CB397651-FA50-1880-C127-F77811055F75}"/>
              </a:ext>
              <a:ext uri="{C183D7F6-B498-43B3-948B-1728B52AA6E4}">
                <adec:decorative xmlns:adec="http://schemas.microsoft.com/office/drawing/2017/decorative" val="1"/>
              </a:ext>
            </a:extLst>
          </p:cNvPr>
          <p:cNvSpPr>
            <a:spLocks noGrp="1"/>
          </p:cNvSpPr>
          <p:nvPr>
            <p:ph type="body" sz="quarter" idx="13"/>
          </p:nvPr>
        </p:nvSpPr>
        <p:spPr>
          <a:xfrm>
            <a:off x="5045212" y="4239194"/>
            <a:ext cx="720000" cy="720000"/>
          </a:xfrm>
        </p:spPr>
        <p:txBody>
          <a:bodyPr/>
          <a:lstStyle/>
          <a:p>
            <a:endParaRPr lang="en-GB" dirty="0"/>
          </a:p>
        </p:txBody>
      </p:sp>
      <p:sp>
        <p:nvSpPr>
          <p:cNvPr id="13" name="Text Placeholder 12">
            <a:extLst>
              <a:ext uri="{FF2B5EF4-FFF2-40B4-BE49-F238E27FC236}">
                <a16:creationId xmlns:a16="http://schemas.microsoft.com/office/drawing/2014/main" id="{CB1CC578-3E19-E201-A941-0CC8AB6C17D6}"/>
              </a:ext>
              <a:ext uri="{C183D7F6-B498-43B3-948B-1728B52AA6E4}">
                <adec:decorative xmlns:adec="http://schemas.microsoft.com/office/drawing/2017/decorative" val="1"/>
              </a:ext>
            </a:extLst>
          </p:cNvPr>
          <p:cNvSpPr>
            <a:spLocks noGrp="1"/>
          </p:cNvSpPr>
          <p:nvPr>
            <p:ph type="body" sz="quarter" idx="24"/>
          </p:nvPr>
        </p:nvSpPr>
        <p:spPr>
          <a:xfrm>
            <a:off x="5045212" y="5225984"/>
            <a:ext cx="720000" cy="720000"/>
          </a:xfrm>
        </p:spPr>
        <p:txBody>
          <a:bodyPr/>
          <a:lstStyle/>
          <a:p>
            <a:endParaRPr lang="en-GB" dirty="0"/>
          </a:p>
        </p:txBody>
      </p:sp>
    </p:spTree>
    <p:extLst>
      <p:ext uri="{BB962C8B-B14F-4D97-AF65-F5344CB8AC3E}">
        <p14:creationId xmlns:p14="http://schemas.microsoft.com/office/powerpoint/2010/main" val="395303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2E94E0-806A-28C9-5FC6-E7BC4E7C4BCF}"/>
              </a:ext>
            </a:extLst>
          </p:cNvPr>
          <p:cNvSpPr>
            <a:spLocks noGrp="1"/>
          </p:cNvSpPr>
          <p:nvPr>
            <p:ph type="title"/>
          </p:nvPr>
        </p:nvSpPr>
        <p:spPr>
          <a:xfrm>
            <a:off x="517452" y="512764"/>
            <a:ext cx="7082632" cy="550767"/>
          </a:xfrm>
        </p:spPr>
        <p:txBody>
          <a:bodyPr>
            <a:normAutofit/>
          </a:bodyPr>
          <a:lstStyle/>
          <a:p>
            <a:r>
              <a:rPr lang="en-GB" dirty="0"/>
              <a:t>Security </a:t>
            </a:r>
          </a:p>
        </p:txBody>
      </p:sp>
      <p:sp>
        <p:nvSpPr>
          <p:cNvPr id="5" name="Text Placeholder 4">
            <a:extLst>
              <a:ext uri="{FF2B5EF4-FFF2-40B4-BE49-F238E27FC236}">
                <a16:creationId xmlns:a16="http://schemas.microsoft.com/office/drawing/2014/main" id="{B2C7B9F1-C902-9E40-5F54-04BB26C81837}"/>
              </a:ext>
            </a:extLst>
          </p:cNvPr>
          <p:cNvSpPr>
            <a:spLocks noGrp="1"/>
          </p:cNvSpPr>
          <p:nvPr>
            <p:ph type="body" sz="quarter" idx="15"/>
          </p:nvPr>
        </p:nvSpPr>
        <p:spPr>
          <a:xfrm>
            <a:off x="515940" y="1038225"/>
            <a:ext cx="7084144" cy="372647"/>
          </a:xfrm>
        </p:spPr>
        <p:txBody>
          <a:bodyPr anchor="ctr">
            <a:normAutofit/>
          </a:bodyPr>
          <a:lstStyle/>
          <a:p>
            <a:r>
              <a:rPr lang="en-GB" b="1" dirty="0">
                <a:effectLst/>
              </a:rPr>
              <a:t>Holistic Security Overview</a:t>
            </a:r>
            <a:endParaRPr lang="en-GB" dirty="0"/>
          </a:p>
        </p:txBody>
      </p:sp>
      <p:sp>
        <p:nvSpPr>
          <p:cNvPr id="3" name="Text Placeholder 2">
            <a:extLst>
              <a:ext uri="{FF2B5EF4-FFF2-40B4-BE49-F238E27FC236}">
                <a16:creationId xmlns:a16="http://schemas.microsoft.com/office/drawing/2014/main" id="{AA67731B-A696-9BF4-9816-289E5833B172}"/>
              </a:ext>
            </a:extLst>
          </p:cNvPr>
          <p:cNvSpPr>
            <a:spLocks noGrp="1"/>
          </p:cNvSpPr>
          <p:nvPr>
            <p:ph type="body" sz="quarter" idx="14"/>
          </p:nvPr>
        </p:nvSpPr>
        <p:spPr>
          <a:xfrm>
            <a:off x="508614" y="1482201"/>
            <a:ext cx="5738182" cy="4119772"/>
          </a:xfrm>
        </p:spPr>
        <p:txBody>
          <a:bodyPr vert="horz" lIns="0" tIns="0" rIns="0" bIns="0" rtlCol="0" anchor="t">
            <a:normAutofit/>
          </a:bodyPr>
          <a:lstStyle/>
          <a:p>
            <a:endParaRPr lang="en-GB" sz="1600" dirty="0"/>
          </a:p>
          <a:p>
            <a:pPr>
              <a:spcBef>
                <a:spcPts val="0"/>
              </a:spcBef>
              <a:spcAft>
                <a:spcPts val="0"/>
              </a:spcAft>
            </a:pPr>
            <a:r>
              <a:rPr lang="en-GB" sz="1600" b="0" dirty="0"/>
              <a:t>Effective information security relies on a comprehensive, holistic approach that ensures all security controls are appropriately and proportionately implemented in line with the associated risks.</a:t>
            </a:r>
            <a:endParaRPr lang="en-GB" sz="1600" b="0" dirty="0">
              <a:cs typeface="Arial"/>
            </a:endParaRPr>
          </a:p>
          <a:p>
            <a:pPr>
              <a:spcBef>
                <a:spcPts val="0"/>
              </a:spcBef>
              <a:spcAft>
                <a:spcPts val="0"/>
              </a:spcAft>
            </a:pPr>
            <a:endParaRPr lang="en-GB" sz="1600" b="0" dirty="0"/>
          </a:p>
          <a:p>
            <a:pPr>
              <a:spcBef>
                <a:spcPts val="0"/>
              </a:spcBef>
              <a:spcAft>
                <a:spcPts val="0"/>
              </a:spcAft>
            </a:pPr>
            <a:r>
              <a:rPr lang="en-GB" sz="1600" b="0" dirty="0"/>
              <a:t>Information, Cyber, Personnel and Physical Security are interrelated and dependent on each other. The most effective way to secure information assets is to use a combination of physical, information/cyber and personnel security measures.</a:t>
            </a:r>
            <a:endParaRPr lang="en-GB" sz="1600" b="0" dirty="0">
              <a:cs typeface="Arial"/>
            </a:endParaRPr>
          </a:p>
          <a:p>
            <a:pPr>
              <a:spcBef>
                <a:spcPts val="0"/>
              </a:spcBef>
              <a:spcAft>
                <a:spcPts val="0"/>
              </a:spcAft>
            </a:pPr>
            <a:endParaRPr lang="en-GB" sz="1600" b="0" dirty="0"/>
          </a:p>
          <a:p>
            <a:pPr>
              <a:spcBef>
                <a:spcPts val="0"/>
              </a:spcBef>
              <a:spcAft>
                <a:spcPts val="0"/>
              </a:spcAft>
            </a:pPr>
            <a:r>
              <a:rPr lang="en-GB" sz="1600" b="0" dirty="0"/>
              <a:t>For example, installing an expensive ID pass and PIN access control system for entry to an office is of little use if recruitment checks are not properly assessing who is issued with a pass.</a:t>
            </a:r>
            <a:endParaRPr lang="en-GB" sz="1600" b="0" dirty="0">
              <a:cs typeface="Arial"/>
            </a:endParaRPr>
          </a:p>
          <a:p>
            <a:endParaRPr lang="en-GB" sz="1600" dirty="0"/>
          </a:p>
        </p:txBody>
      </p:sp>
      <p:pic>
        <p:nvPicPr>
          <p:cNvPr id="6" name="image1.png" descr="A diagram showing all elements of security required to secure  information assets.&#10;&#10;">
            <a:extLst>
              <a:ext uri="{FF2B5EF4-FFF2-40B4-BE49-F238E27FC236}">
                <a16:creationId xmlns:a16="http://schemas.microsoft.com/office/drawing/2014/main" id="{B1CC12D3-A615-6B4C-7B4F-47C335E86C09}"/>
              </a:ext>
            </a:extLst>
          </p:cNvPr>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6200"/>
                    </a14:imgEffect>
                    <a14:imgEffect>
                      <a14:saturation sat="300000"/>
                    </a14:imgEffect>
                  </a14:imgLayer>
                </a14:imgProps>
              </a:ext>
            </a:extLst>
          </a:blip>
          <a:srcRect l="7397" r="13668" b="-3"/>
          <a:stretch>
            <a:fillRect/>
          </a:stretch>
        </p:blipFill>
        <p:spPr>
          <a:xfrm>
            <a:off x="6886778" y="1063531"/>
            <a:ext cx="4796608" cy="4799212"/>
          </a:xfrm>
          <a:prstGeom prst="ellipse">
            <a:avLst/>
          </a:prstGeom>
          <a:noFill/>
          <a:ln/>
        </p:spPr>
      </p:pic>
    </p:spTree>
    <p:extLst>
      <p:ext uri="{BB962C8B-B14F-4D97-AF65-F5344CB8AC3E}">
        <p14:creationId xmlns:p14="http://schemas.microsoft.com/office/powerpoint/2010/main" val="16491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7CF03-2A1A-8497-F69D-0936C3A27282}"/>
              </a:ext>
            </a:extLst>
          </p:cNvPr>
          <p:cNvSpPr>
            <a:spLocks noGrp="1"/>
          </p:cNvSpPr>
          <p:nvPr>
            <p:ph type="title"/>
          </p:nvPr>
        </p:nvSpPr>
        <p:spPr/>
        <p:txBody>
          <a:bodyPr/>
          <a:lstStyle/>
          <a:p>
            <a:r>
              <a:rPr lang="en-GB" dirty="0"/>
              <a:t>Information Security (1)</a:t>
            </a:r>
          </a:p>
        </p:txBody>
      </p:sp>
      <p:sp>
        <p:nvSpPr>
          <p:cNvPr id="4" name="Text Placeholder 3">
            <a:extLst>
              <a:ext uri="{FF2B5EF4-FFF2-40B4-BE49-F238E27FC236}">
                <a16:creationId xmlns:a16="http://schemas.microsoft.com/office/drawing/2014/main" id="{8145D582-BD10-FABE-6B96-BA5CE4CD567A}"/>
              </a:ext>
            </a:extLst>
          </p:cNvPr>
          <p:cNvSpPr>
            <a:spLocks noGrp="1"/>
          </p:cNvSpPr>
          <p:nvPr>
            <p:ph type="body" sz="quarter" idx="13"/>
          </p:nvPr>
        </p:nvSpPr>
        <p:spPr/>
        <p:txBody>
          <a:bodyPr/>
          <a:lstStyle/>
          <a:p>
            <a:r>
              <a:rPr lang="en-GB" dirty="0"/>
              <a:t>Confidentiality, Integrity, and Availability (CIA)</a:t>
            </a:r>
          </a:p>
        </p:txBody>
      </p:sp>
      <p:sp>
        <p:nvSpPr>
          <p:cNvPr id="2" name="Content Placeholder 1">
            <a:extLst>
              <a:ext uri="{FF2B5EF4-FFF2-40B4-BE49-F238E27FC236}">
                <a16:creationId xmlns:a16="http://schemas.microsoft.com/office/drawing/2014/main" id="{F361B930-5EAD-A340-D50E-036D6236FEED}"/>
              </a:ext>
            </a:extLst>
          </p:cNvPr>
          <p:cNvSpPr>
            <a:spLocks noGrp="1"/>
          </p:cNvSpPr>
          <p:nvPr>
            <p:ph idx="1"/>
          </p:nvPr>
        </p:nvSpPr>
        <p:spPr>
          <a:xfrm>
            <a:off x="518318" y="1619250"/>
            <a:ext cx="11157745" cy="166687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6E8ED">
                    <a:lumMod val="10000"/>
                  </a:srgbClr>
                </a:solidFill>
                <a:effectLst/>
                <a:uLnTx/>
                <a:uFillTx/>
                <a:latin typeface="Arial"/>
                <a:ea typeface="+mn-ea"/>
                <a:cs typeface="+mn-cs"/>
              </a:rPr>
              <a:t>IAOs have a crucial part to play in information security, having responsibility for and authority over the information within their area of responsibility, giving them a clear view of key information risks and allowing them to formally accept, mitigate, or decline those risks, including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E6E8ED">
                  <a:lumMod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6E8ED">
                    <a:lumMod val="10000"/>
                  </a:srgbClr>
                </a:solidFill>
                <a:effectLst/>
                <a:uLnTx/>
                <a:uFillTx/>
                <a:latin typeface="Arial"/>
                <a:ea typeface="+mn-ea"/>
                <a:cs typeface="+mn-cs"/>
              </a:rPr>
              <a:t>Information security includes a combination of technical tools, policies, processes and people which are all devised to protect, prevent, detect and mitigate attacks and threats to sensitive information, whether digital or non-digital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6E8ED">
                    <a:lumMod val="10000"/>
                  </a:srgbClr>
                </a:solidFill>
                <a:effectLst/>
                <a:uLnTx/>
                <a:uFillTx/>
                <a:latin typeface="Arial"/>
                <a:ea typeface="+mn-ea"/>
                <a:cs typeface="+mn-cs"/>
              </a:rPr>
              <a:t>Information Security is built on the core principles of Confidentiality, Integrity, and Availability (CIA);</a:t>
            </a:r>
          </a:p>
          <a:p>
            <a:endParaRPr lang="en-GB" sz="1600" dirty="0"/>
          </a:p>
        </p:txBody>
      </p:sp>
      <p:graphicFrame>
        <p:nvGraphicFramePr>
          <p:cNvPr id="11" name="Table 10" descr="table">
            <a:extLst>
              <a:ext uri="{FF2B5EF4-FFF2-40B4-BE49-F238E27FC236}">
                <a16:creationId xmlns:a16="http://schemas.microsoft.com/office/drawing/2014/main" id="{736B6A20-C312-6387-39D3-1B0C9002EF35}"/>
              </a:ext>
            </a:extLst>
          </p:cNvPr>
          <p:cNvGraphicFramePr>
            <a:graphicFrameLocks noGrp="1"/>
          </p:cNvGraphicFramePr>
          <p:nvPr>
            <p:extLst>
              <p:ext uri="{D42A27DB-BD31-4B8C-83A1-F6EECF244321}">
                <p14:modId xmlns:p14="http://schemas.microsoft.com/office/powerpoint/2010/main" val="1396870008"/>
              </p:ext>
            </p:extLst>
          </p:nvPr>
        </p:nvGraphicFramePr>
        <p:xfrm>
          <a:off x="518318" y="3689397"/>
          <a:ext cx="11182350" cy="1945278"/>
        </p:xfrm>
        <a:graphic>
          <a:graphicData uri="http://schemas.openxmlformats.org/drawingml/2006/table">
            <a:tbl>
              <a:tblPr firstRow="1" bandRow="1"/>
              <a:tblGrid>
                <a:gridCol w="1600200">
                  <a:extLst>
                    <a:ext uri="{9D8B030D-6E8A-4147-A177-3AD203B41FA5}">
                      <a16:colId xmlns:a16="http://schemas.microsoft.com/office/drawing/2014/main" val="1317225531"/>
                    </a:ext>
                  </a:extLst>
                </a:gridCol>
                <a:gridCol w="4191000">
                  <a:extLst>
                    <a:ext uri="{9D8B030D-6E8A-4147-A177-3AD203B41FA5}">
                      <a16:colId xmlns:a16="http://schemas.microsoft.com/office/drawing/2014/main" val="2548647314"/>
                    </a:ext>
                  </a:extLst>
                </a:gridCol>
                <a:gridCol w="5391150">
                  <a:extLst>
                    <a:ext uri="{9D8B030D-6E8A-4147-A177-3AD203B41FA5}">
                      <a16:colId xmlns:a16="http://schemas.microsoft.com/office/drawing/2014/main" val="959574423"/>
                    </a:ext>
                  </a:extLst>
                </a:gridCol>
              </a:tblGrid>
              <a:tr h="339678">
                <a:tc>
                  <a:txBody>
                    <a:bodyPr/>
                    <a:lstStyle/>
                    <a:p>
                      <a:pPr>
                        <a:lnSpc>
                          <a:spcPct val="107000"/>
                        </a:lnSpc>
                        <a:spcAft>
                          <a:spcPts val="800"/>
                        </a:spcAft>
                        <a:buNone/>
                      </a:pPr>
                      <a:r>
                        <a:rPr lang="en-GB" sz="1600" b="1" dirty="0">
                          <a:solidFill>
                            <a:schemeClr val="accent6">
                              <a:lumMod val="10000"/>
                            </a:schemeClr>
                          </a:solidFill>
                          <a:effectLst/>
                          <a:latin typeface="+mn-lt"/>
                          <a:ea typeface="Arial" panose="020B0604020202020204" pitchFamily="34" charset="0"/>
                          <a:cs typeface="Aptos" panose="020B0004020202020204" pitchFamily="34" charset="0"/>
                        </a:rPr>
                        <a:t>Principle</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3E3"/>
                    </a:solidFill>
                  </a:tcPr>
                </a:tc>
                <a:tc>
                  <a:txBody>
                    <a:bodyPr/>
                    <a:lstStyle/>
                    <a:p>
                      <a:pPr>
                        <a:lnSpc>
                          <a:spcPct val="107000"/>
                        </a:lnSpc>
                        <a:spcAft>
                          <a:spcPts val="800"/>
                        </a:spcAft>
                        <a:buNone/>
                      </a:pPr>
                      <a:r>
                        <a:rPr lang="en-GB" sz="1600" b="1" dirty="0">
                          <a:solidFill>
                            <a:schemeClr val="accent6">
                              <a:lumMod val="10000"/>
                            </a:schemeClr>
                          </a:solidFill>
                          <a:effectLst/>
                          <a:latin typeface="+mn-lt"/>
                          <a:ea typeface="Arial" panose="020B0604020202020204" pitchFamily="34" charset="0"/>
                          <a:cs typeface="Aptos" panose="020B0004020202020204" pitchFamily="34" charset="0"/>
                        </a:rPr>
                        <a:t> Protection</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3E3"/>
                    </a:solidFill>
                  </a:tcPr>
                </a:tc>
                <a:tc>
                  <a:txBody>
                    <a:bodyPr/>
                    <a:lstStyle/>
                    <a:p>
                      <a:pPr>
                        <a:lnSpc>
                          <a:spcPct val="107000"/>
                        </a:lnSpc>
                        <a:spcAft>
                          <a:spcPts val="800"/>
                        </a:spcAft>
                        <a:buNone/>
                      </a:pPr>
                      <a:r>
                        <a:rPr lang="en-GB" sz="1600" b="1" dirty="0">
                          <a:solidFill>
                            <a:schemeClr val="accent6">
                              <a:lumMod val="10000"/>
                            </a:schemeClr>
                          </a:solidFill>
                          <a:effectLst/>
                          <a:latin typeface="+mn-lt"/>
                          <a:ea typeface="Arial" panose="020B0604020202020204" pitchFamily="34" charset="0"/>
                          <a:cs typeface="Aptos" panose="020B0004020202020204" pitchFamily="34" charset="0"/>
                        </a:rPr>
                        <a:t> Risk</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3E3"/>
                    </a:solidFill>
                  </a:tcPr>
                </a:tc>
                <a:extLst>
                  <a:ext uri="{0D108BD9-81ED-4DB2-BD59-A6C34878D82A}">
                    <a16:rowId xmlns:a16="http://schemas.microsoft.com/office/drawing/2014/main" val="953660645"/>
                  </a:ext>
                </a:extLst>
              </a:tr>
              <a:tr h="542925">
                <a:tc>
                  <a:txBody>
                    <a:bodyPr/>
                    <a:lstStyle/>
                    <a:p>
                      <a:pPr>
                        <a:lnSpc>
                          <a:spcPct val="107000"/>
                        </a:lnSpc>
                        <a:spcAft>
                          <a:spcPts val="800"/>
                        </a:spcAft>
                        <a:buNone/>
                      </a:pPr>
                      <a:r>
                        <a:rPr lang="en-GB" sz="1600" b="1" dirty="0">
                          <a:solidFill>
                            <a:schemeClr val="accent6">
                              <a:lumMod val="10000"/>
                            </a:schemeClr>
                          </a:solidFill>
                          <a:effectLst/>
                          <a:latin typeface="+mn-lt"/>
                          <a:ea typeface="Arial" panose="020B0604020202020204" pitchFamily="34" charset="0"/>
                          <a:cs typeface="Aptos" panose="020B0004020202020204" pitchFamily="34" charset="0"/>
                        </a:rPr>
                        <a:t>Confidentiality</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108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3E3"/>
                    </a:solidFill>
                  </a:tcPr>
                </a:tc>
                <a:tc>
                  <a:txBody>
                    <a:bodyPr/>
                    <a:lstStyle/>
                    <a:p>
                      <a:pPr>
                        <a:lnSpc>
                          <a:spcPct val="107000"/>
                        </a:lnSpc>
                        <a:spcAft>
                          <a:spcPts val="800"/>
                        </a:spcAft>
                        <a:buNone/>
                      </a:pPr>
                      <a:r>
                        <a:rPr lang="en-GB" sz="1600" dirty="0">
                          <a:solidFill>
                            <a:schemeClr val="accent6">
                              <a:lumMod val="10000"/>
                            </a:schemeClr>
                          </a:solidFill>
                          <a:effectLst/>
                          <a:latin typeface="+mn-lt"/>
                          <a:ea typeface="Arial" panose="020B0604020202020204" pitchFamily="34" charset="0"/>
                          <a:cs typeface="Aptos" panose="020B0004020202020204" pitchFamily="34" charset="0"/>
                        </a:rPr>
                        <a:t>Ensuring that information is only accessible to authorised individuals</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600" dirty="0">
                          <a:solidFill>
                            <a:schemeClr val="accent6">
                              <a:lumMod val="10000"/>
                            </a:schemeClr>
                          </a:solidFill>
                          <a:effectLst/>
                          <a:latin typeface="+mn-lt"/>
                          <a:ea typeface="Arial" panose="020B0604020202020204" pitchFamily="34" charset="0"/>
                          <a:cs typeface="Aptos" panose="020B0004020202020204" pitchFamily="34" charset="0"/>
                        </a:rPr>
                        <a:t>A loss of Confidentiality results in unauthorised access or disclosure of information leaks/loss of information/theft</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6129955"/>
                  </a:ext>
                </a:extLst>
              </a:tr>
              <a:tr h="514350">
                <a:tc>
                  <a:txBody>
                    <a:bodyPr/>
                    <a:lstStyle/>
                    <a:p>
                      <a:pPr>
                        <a:lnSpc>
                          <a:spcPct val="107000"/>
                        </a:lnSpc>
                        <a:spcAft>
                          <a:spcPts val="800"/>
                        </a:spcAft>
                        <a:buNone/>
                      </a:pPr>
                      <a:r>
                        <a:rPr lang="en-GB" sz="1600" b="1" dirty="0">
                          <a:solidFill>
                            <a:schemeClr val="accent6">
                              <a:lumMod val="10000"/>
                            </a:schemeClr>
                          </a:solidFill>
                          <a:effectLst/>
                          <a:latin typeface="+mn-lt"/>
                          <a:ea typeface="Arial" panose="020B0604020202020204" pitchFamily="34" charset="0"/>
                          <a:cs typeface="Aptos" panose="020B0004020202020204" pitchFamily="34" charset="0"/>
                        </a:rPr>
                        <a:t>Integrity</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108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3E3"/>
                    </a:solidFill>
                  </a:tcPr>
                </a:tc>
                <a:tc>
                  <a:txBody>
                    <a:bodyPr/>
                    <a:lstStyle/>
                    <a:p>
                      <a:pPr>
                        <a:lnSpc>
                          <a:spcPct val="107000"/>
                        </a:lnSpc>
                        <a:spcAft>
                          <a:spcPts val="800"/>
                        </a:spcAft>
                        <a:buNone/>
                      </a:pPr>
                      <a:r>
                        <a:rPr lang="en-GB" sz="1600" dirty="0">
                          <a:solidFill>
                            <a:schemeClr val="accent6">
                              <a:lumMod val="10000"/>
                            </a:schemeClr>
                          </a:solidFill>
                          <a:effectLst/>
                          <a:latin typeface="+mn-lt"/>
                          <a:ea typeface="Arial" panose="020B0604020202020204" pitchFamily="34" charset="0"/>
                          <a:cs typeface="Aptos" panose="020B0004020202020204" pitchFamily="34" charset="0"/>
                        </a:rPr>
                        <a:t>Ensuring that information remains accurate and unaltered (unless required)</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600" dirty="0">
                          <a:solidFill>
                            <a:schemeClr val="accent6">
                              <a:lumMod val="10000"/>
                            </a:schemeClr>
                          </a:solidFill>
                          <a:effectLst/>
                          <a:latin typeface="+mn-lt"/>
                          <a:ea typeface="Arial" panose="020B0604020202020204" pitchFamily="34" charset="0"/>
                          <a:cs typeface="Aptos" panose="020B0004020202020204" pitchFamily="34" charset="0"/>
                        </a:rPr>
                        <a:t>A compromise to the Integrity of information results in inaccurate, incomplete or corrupted data and information</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5923760"/>
                  </a:ext>
                </a:extLst>
              </a:tr>
              <a:tr h="548325">
                <a:tc>
                  <a:txBody>
                    <a:bodyPr/>
                    <a:lstStyle/>
                    <a:p>
                      <a:pPr>
                        <a:lnSpc>
                          <a:spcPct val="107000"/>
                        </a:lnSpc>
                        <a:spcAft>
                          <a:spcPts val="800"/>
                        </a:spcAft>
                        <a:buNone/>
                      </a:pPr>
                      <a:r>
                        <a:rPr lang="en-GB" sz="1600" b="1" dirty="0">
                          <a:solidFill>
                            <a:schemeClr val="accent6">
                              <a:lumMod val="10000"/>
                            </a:schemeClr>
                          </a:solidFill>
                          <a:effectLst/>
                          <a:latin typeface="+mn-lt"/>
                          <a:ea typeface="Arial" panose="020B0604020202020204" pitchFamily="34" charset="0"/>
                          <a:cs typeface="Aptos" panose="020B0004020202020204" pitchFamily="34" charset="0"/>
                        </a:rPr>
                        <a:t>Availability</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108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3E3"/>
                    </a:solidFill>
                  </a:tcPr>
                </a:tc>
                <a:tc>
                  <a:txBody>
                    <a:bodyPr/>
                    <a:lstStyle/>
                    <a:p>
                      <a:pPr>
                        <a:lnSpc>
                          <a:spcPct val="107000"/>
                        </a:lnSpc>
                        <a:spcAft>
                          <a:spcPts val="800"/>
                        </a:spcAft>
                        <a:buNone/>
                      </a:pPr>
                      <a:r>
                        <a:rPr lang="en-GB" sz="1600" dirty="0">
                          <a:solidFill>
                            <a:schemeClr val="accent6">
                              <a:lumMod val="10000"/>
                            </a:schemeClr>
                          </a:solidFill>
                          <a:effectLst/>
                          <a:latin typeface="+mn-lt"/>
                          <a:ea typeface="Arial" panose="020B0604020202020204" pitchFamily="34" charset="0"/>
                          <a:cs typeface="Aptos" panose="020B0004020202020204" pitchFamily="34" charset="0"/>
                        </a:rPr>
                        <a:t>Ensuring that information is available when needed to authorised individuals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600" dirty="0">
                          <a:solidFill>
                            <a:schemeClr val="accent6">
                              <a:lumMod val="10000"/>
                            </a:schemeClr>
                          </a:solidFill>
                          <a:effectLst/>
                          <a:latin typeface="+mn-lt"/>
                          <a:ea typeface="Arial" panose="020B0604020202020204" pitchFamily="34" charset="0"/>
                          <a:cs typeface="Aptos" panose="020B0004020202020204" pitchFamily="34" charset="0"/>
                        </a:rPr>
                        <a:t>A lack of Availability results in authorised users being unable to access information when required</a:t>
                      </a:r>
                      <a:endParaRPr lang="en-GB" sz="1600" dirty="0">
                        <a:solidFill>
                          <a:schemeClr val="accent6">
                            <a:lumMod val="10000"/>
                          </a:schemeClr>
                        </a:solidFill>
                        <a:effectLst/>
                        <a:latin typeface="+mn-lt"/>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388510"/>
                  </a:ext>
                </a:extLst>
              </a:tr>
            </a:tbl>
          </a:graphicData>
        </a:graphic>
      </p:graphicFrame>
    </p:spTree>
    <p:extLst>
      <p:ext uri="{BB962C8B-B14F-4D97-AF65-F5344CB8AC3E}">
        <p14:creationId xmlns:p14="http://schemas.microsoft.com/office/powerpoint/2010/main" val="240577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5B4C6-2325-51B8-D710-293F53127EAA}"/>
              </a:ext>
            </a:extLst>
          </p:cNvPr>
          <p:cNvSpPr>
            <a:spLocks noGrp="1"/>
          </p:cNvSpPr>
          <p:nvPr>
            <p:ph type="title"/>
          </p:nvPr>
        </p:nvSpPr>
        <p:spPr>
          <a:xfrm>
            <a:off x="518319" y="512764"/>
            <a:ext cx="7082632" cy="550767"/>
          </a:xfrm>
        </p:spPr>
        <p:txBody>
          <a:bodyPr/>
          <a:lstStyle/>
          <a:p>
            <a:r>
              <a:rPr lang="en-GB" dirty="0"/>
              <a:t>Information Security (2)</a:t>
            </a:r>
          </a:p>
        </p:txBody>
      </p:sp>
      <p:sp>
        <p:nvSpPr>
          <p:cNvPr id="3" name="Text Placeholder 2">
            <a:extLst>
              <a:ext uri="{FF2B5EF4-FFF2-40B4-BE49-F238E27FC236}">
                <a16:creationId xmlns:a16="http://schemas.microsoft.com/office/drawing/2014/main" id="{159BE7FE-416B-5644-FA79-2ADDF2F0A178}"/>
              </a:ext>
            </a:extLst>
          </p:cNvPr>
          <p:cNvSpPr>
            <a:spLocks noGrp="1"/>
          </p:cNvSpPr>
          <p:nvPr>
            <p:ph type="body" sz="quarter" idx="14"/>
          </p:nvPr>
        </p:nvSpPr>
        <p:spPr>
          <a:xfrm>
            <a:off x="518319" y="1619250"/>
            <a:ext cx="5920982" cy="4200525"/>
          </a:xfrm>
        </p:spPr>
        <p:txBody>
          <a:bodyPr>
            <a:noAutofit/>
          </a:bodyPr>
          <a:lstStyle/>
          <a:p>
            <a:pPr>
              <a:spcBef>
                <a:spcPts val="0"/>
              </a:spcBef>
              <a:spcAft>
                <a:spcPts val="0"/>
              </a:spcAft>
            </a:pPr>
            <a:r>
              <a:rPr lang="en-GB" sz="1600" b="0" dirty="0"/>
              <a:t>Adopting CIA principles helps identify risks to assets, indicating which aspect to prioritise for protection. However, all three principles are applied for complete security coverage.</a:t>
            </a:r>
          </a:p>
          <a:p>
            <a:pPr>
              <a:spcBef>
                <a:spcPts val="0"/>
              </a:spcBef>
              <a:spcAft>
                <a:spcPts val="0"/>
              </a:spcAft>
            </a:pPr>
            <a:endParaRPr lang="en-GB" sz="1600" b="0" dirty="0"/>
          </a:p>
          <a:p>
            <a:pPr>
              <a:spcBef>
                <a:spcPts val="0"/>
              </a:spcBef>
              <a:spcAft>
                <a:spcPts val="0"/>
              </a:spcAft>
            </a:pPr>
            <a:r>
              <a:rPr lang="en-GB" sz="1600" b="0" dirty="0"/>
              <a:t>Effective information security requires a comprehensive and holistic approach, with collaboration from teams such as Digital and Data, Cyber, Security, Assurance, and Knowledge and Information Management (KIM), to manage risks effectively.</a:t>
            </a:r>
          </a:p>
          <a:p>
            <a:pPr>
              <a:spcBef>
                <a:spcPts val="0"/>
              </a:spcBef>
              <a:spcAft>
                <a:spcPts val="0"/>
              </a:spcAft>
            </a:pPr>
            <a:endParaRPr lang="en-GB" sz="1600" b="0" dirty="0"/>
          </a:p>
          <a:p>
            <a:pPr>
              <a:spcBef>
                <a:spcPts val="0"/>
              </a:spcBef>
              <a:spcAft>
                <a:spcPts val="0"/>
              </a:spcAft>
            </a:pPr>
            <a:r>
              <a:rPr lang="en-GB" sz="1600" b="0" dirty="0"/>
              <a:t>As the IAO responsible for overseeing information risk, you will receive support from these teams in identifying, mitigating, and reporting risks. It may be necessary to provide guidance or escalate matters at Board level. Additionally, extra resources might be required to implement mitigation measures and controls.</a:t>
            </a:r>
          </a:p>
          <a:p>
            <a:pPr>
              <a:spcBef>
                <a:spcPts val="0"/>
              </a:spcBef>
              <a:spcAft>
                <a:spcPts val="0"/>
              </a:spcAft>
            </a:pPr>
            <a:endParaRPr lang="en-GB" sz="1600" dirty="0"/>
          </a:p>
        </p:txBody>
      </p:sp>
      <p:pic>
        <p:nvPicPr>
          <p:cNvPr id="7" name="Picture Placeholder 6" descr="People working on paper documents">
            <a:extLst>
              <a:ext uri="{FF2B5EF4-FFF2-40B4-BE49-F238E27FC236}">
                <a16:creationId xmlns:a16="http://schemas.microsoft.com/office/drawing/2014/main" id="{C2B2759C-F19A-425D-FF9D-5706926F593A}"/>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89" r="16689"/>
          <a:stretch>
            <a:fillRect/>
          </a:stretch>
        </p:blipFill>
        <p:spPr/>
      </p:pic>
    </p:spTree>
    <p:extLst>
      <p:ext uri="{BB962C8B-B14F-4D97-AF65-F5344CB8AC3E}">
        <p14:creationId xmlns:p14="http://schemas.microsoft.com/office/powerpoint/2010/main" val="37063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6B3DD-69BC-C853-CBDC-555A57B430F4}"/>
              </a:ext>
              <a:ext uri="{C183D7F6-B498-43B3-948B-1728B52AA6E4}">
                <adec:decorative xmlns:adec="http://schemas.microsoft.com/office/drawing/2017/decorative" val="0"/>
              </a:ext>
            </a:extLst>
          </p:cNvPr>
          <p:cNvSpPr>
            <a:spLocks noGrp="1"/>
          </p:cNvSpPr>
          <p:nvPr>
            <p:ph type="title"/>
          </p:nvPr>
        </p:nvSpPr>
        <p:spPr/>
        <p:txBody>
          <a:bodyPr/>
          <a:lstStyle/>
          <a:p>
            <a:r>
              <a:rPr lang="en-GB" dirty="0"/>
              <a:t>Information Security (3)</a:t>
            </a:r>
          </a:p>
        </p:txBody>
      </p:sp>
      <p:sp>
        <p:nvSpPr>
          <p:cNvPr id="5" name="Text Placeholder 4">
            <a:extLst>
              <a:ext uri="{FF2B5EF4-FFF2-40B4-BE49-F238E27FC236}">
                <a16:creationId xmlns:a16="http://schemas.microsoft.com/office/drawing/2014/main" id="{5DF763D8-2BB4-CC33-C196-4AF049EA7782}"/>
              </a:ext>
            </a:extLst>
          </p:cNvPr>
          <p:cNvSpPr>
            <a:spLocks noGrp="1"/>
          </p:cNvSpPr>
          <p:nvPr>
            <p:ph type="body" sz="quarter" idx="14"/>
          </p:nvPr>
        </p:nvSpPr>
        <p:spPr>
          <a:xfrm>
            <a:off x="515939" y="1038225"/>
            <a:ext cx="11160124" cy="372647"/>
          </a:xfrm>
        </p:spPr>
        <p:txBody>
          <a:bodyPr/>
          <a:lstStyle/>
          <a:p>
            <a:r>
              <a:rPr lang="en-GB" dirty="0"/>
              <a:t>Artificial Intelligence Systems and Services</a:t>
            </a:r>
          </a:p>
        </p:txBody>
      </p:sp>
      <p:sp>
        <p:nvSpPr>
          <p:cNvPr id="7" name="Rectangle: Rounded Corners 6">
            <a:extLst>
              <a:ext uri="{FF2B5EF4-FFF2-40B4-BE49-F238E27FC236}">
                <a16:creationId xmlns:a16="http://schemas.microsoft.com/office/drawing/2014/main" id="{1C11C648-F7A3-BD1C-6C32-590D56223B43}"/>
              </a:ext>
            </a:extLst>
          </p:cNvPr>
          <p:cNvSpPr/>
          <p:nvPr/>
        </p:nvSpPr>
        <p:spPr>
          <a:xfrm>
            <a:off x="677864" y="1747216"/>
            <a:ext cx="5241600" cy="3834434"/>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spcBef>
                <a:spcPts val="0"/>
              </a:spcBef>
              <a:spcAft>
                <a:spcPts val="0"/>
              </a:spcAft>
            </a:pPr>
            <a:r>
              <a:rPr lang="en-GB" sz="1600" dirty="0">
                <a:solidFill>
                  <a:schemeClr val="accent6">
                    <a:lumMod val="10000"/>
                  </a:schemeClr>
                </a:solidFill>
              </a:rPr>
              <a:t>The use of an AI system or service in connection with information assets can bring valuable benefits in terms of information exploitation, knowledge and information management, productivity and process improvements.</a:t>
            </a:r>
          </a:p>
          <a:p>
            <a:pPr>
              <a:spcBef>
                <a:spcPts val="0"/>
              </a:spcBef>
              <a:spcAft>
                <a:spcPts val="0"/>
              </a:spcAft>
            </a:pPr>
            <a:endParaRPr lang="en-GB" sz="1600" dirty="0">
              <a:solidFill>
                <a:schemeClr val="accent6">
                  <a:lumMod val="10000"/>
                </a:schemeClr>
              </a:solidFill>
            </a:endParaRPr>
          </a:p>
          <a:p>
            <a:pPr>
              <a:spcBef>
                <a:spcPts val="0"/>
              </a:spcBef>
              <a:spcAft>
                <a:spcPts val="0"/>
              </a:spcAft>
            </a:pPr>
            <a:r>
              <a:rPr lang="en-GB" sz="1600" dirty="0">
                <a:solidFill>
                  <a:schemeClr val="accent6">
                    <a:lumMod val="10000"/>
                  </a:schemeClr>
                </a:solidFill>
              </a:rPr>
              <a:t>Information Asset Ownership will become even more important as organisations need access to high-quality and well-governed information for effective AI outcomes, increasing the demand for clear ownership. IAOs should become informed about AI and how it could impact their assets. </a:t>
            </a:r>
          </a:p>
        </p:txBody>
      </p:sp>
      <p:sp>
        <p:nvSpPr>
          <p:cNvPr id="8" name="Rectangle: Rounded Corners 7">
            <a:extLst>
              <a:ext uri="{FF2B5EF4-FFF2-40B4-BE49-F238E27FC236}">
                <a16:creationId xmlns:a16="http://schemas.microsoft.com/office/drawing/2014/main" id="{B3221432-7F7D-DB7F-8274-077E240445D3}"/>
              </a:ext>
            </a:extLst>
          </p:cNvPr>
          <p:cNvSpPr/>
          <p:nvPr/>
        </p:nvSpPr>
        <p:spPr>
          <a:xfrm>
            <a:off x="6295623" y="1747216"/>
            <a:ext cx="5240569" cy="3834434"/>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1600" dirty="0">
                <a:solidFill>
                  <a:schemeClr val="accent6">
                    <a:lumMod val="10000"/>
                  </a:schemeClr>
                </a:solidFill>
              </a:rPr>
              <a:t>Over time, we expect IAOs to become increasingly important in enabling the ethical, safe and explainable use of government information in AI systems. </a:t>
            </a:r>
          </a:p>
          <a:p>
            <a:endParaRPr lang="en-GB" sz="1600" dirty="0">
              <a:solidFill>
                <a:schemeClr val="accent6">
                  <a:lumMod val="10000"/>
                </a:schemeClr>
              </a:solidFill>
            </a:endParaRPr>
          </a:p>
          <a:p>
            <a:r>
              <a:rPr lang="en-GB" sz="1600" dirty="0">
                <a:solidFill>
                  <a:schemeClr val="accent6">
                    <a:lumMod val="10000"/>
                  </a:schemeClr>
                </a:solidFill>
              </a:rPr>
              <a:t>Prior to allowing an AI service access to information, an IAO should be satisfied that the service has been assessed to ensure it does not pose a risk to information security, data quality or data privacy. </a:t>
            </a:r>
          </a:p>
          <a:p>
            <a:endParaRPr lang="en-GB" sz="1600" dirty="0">
              <a:solidFill>
                <a:schemeClr val="accent6">
                  <a:lumMod val="10000"/>
                </a:schemeClr>
              </a:solidFill>
            </a:endParaRPr>
          </a:p>
          <a:p>
            <a:r>
              <a:rPr lang="en-GB" sz="1600" dirty="0">
                <a:solidFill>
                  <a:schemeClr val="accent6">
                    <a:lumMod val="10000"/>
                  </a:schemeClr>
                </a:solidFill>
              </a:rPr>
              <a:t>With particular consideration being given to whether:</a:t>
            </a:r>
          </a:p>
          <a:p>
            <a:pPr marL="285750" indent="-285750">
              <a:spcBef>
                <a:spcPts val="300"/>
              </a:spcBef>
              <a:spcAft>
                <a:spcPts val="300"/>
              </a:spcAft>
              <a:buSzPct val="120000"/>
              <a:buFont typeface="Wingdings" panose="05000000000000000000" pitchFamily="2" charset="2"/>
              <a:buChar char="ü"/>
            </a:pPr>
            <a:r>
              <a:rPr lang="en-GB" sz="1600" dirty="0">
                <a:solidFill>
                  <a:schemeClr val="accent6">
                    <a:lumMod val="10000"/>
                  </a:schemeClr>
                </a:solidFill>
              </a:rPr>
              <a:t>The AI system/service complies with the government’s Secure by Design principles</a:t>
            </a:r>
          </a:p>
          <a:p>
            <a:pPr marL="285750" indent="-285750">
              <a:spcBef>
                <a:spcPts val="300"/>
              </a:spcBef>
              <a:spcAft>
                <a:spcPts val="300"/>
              </a:spcAft>
              <a:buSzPct val="120000"/>
              <a:buFont typeface="Wingdings" panose="05000000000000000000" pitchFamily="2" charset="2"/>
              <a:buChar char="ü"/>
            </a:pPr>
            <a:r>
              <a:rPr lang="en-GB" sz="1600" dirty="0">
                <a:solidFill>
                  <a:schemeClr val="accent6">
                    <a:lumMod val="10000"/>
                  </a:schemeClr>
                </a:solidFill>
              </a:rPr>
              <a:t>A data protection impact assessment has been carried out (if the dataset contains personal data)</a:t>
            </a:r>
          </a:p>
          <a:p>
            <a:endParaRPr lang="en-GB" sz="1600" dirty="0">
              <a:solidFill>
                <a:schemeClr val="accent6">
                  <a:lumMod val="10000"/>
                </a:schemeClr>
              </a:solidFill>
            </a:endParaRPr>
          </a:p>
        </p:txBody>
      </p:sp>
    </p:spTree>
    <p:extLst>
      <p:ext uri="{BB962C8B-B14F-4D97-AF65-F5344CB8AC3E}">
        <p14:creationId xmlns:p14="http://schemas.microsoft.com/office/powerpoint/2010/main" val="11332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75DFB-3A2A-B4DF-636E-0002DC9FD604}"/>
              </a:ext>
            </a:extLst>
          </p:cNvPr>
          <p:cNvSpPr>
            <a:spLocks noGrp="1"/>
          </p:cNvSpPr>
          <p:nvPr>
            <p:ph type="title"/>
          </p:nvPr>
        </p:nvSpPr>
        <p:spPr>
          <a:xfrm>
            <a:off x="518319" y="512764"/>
            <a:ext cx="7082632" cy="550767"/>
          </a:xfrm>
        </p:spPr>
        <p:txBody>
          <a:bodyPr anchor="t">
            <a:normAutofit/>
          </a:bodyPr>
          <a:lstStyle/>
          <a:p>
            <a:r>
              <a:rPr lang="en-GB" dirty="0"/>
              <a:t>Information Security (4)</a:t>
            </a:r>
          </a:p>
        </p:txBody>
      </p:sp>
      <p:sp>
        <p:nvSpPr>
          <p:cNvPr id="5" name="Text Placeholder 4">
            <a:extLst>
              <a:ext uri="{FF2B5EF4-FFF2-40B4-BE49-F238E27FC236}">
                <a16:creationId xmlns:a16="http://schemas.microsoft.com/office/drawing/2014/main" id="{875AFA53-7CE4-FEE4-A639-6D6446B0E2AF}"/>
              </a:ext>
            </a:extLst>
          </p:cNvPr>
          <p:cNvSpPr>
            <a:spLocks noGrp="1"/>
          </p:cNvSpPr>
          <p:nvPr>
            <p:ph type="body" sz="quarter" idx="15"/>
          </p:nvPr>
        </p:nvSpPr>
        <p:spPr>
          <a:xfrm>
            <a:off x="515940" y="1038225"/>
            <a:ext cx="7084144" cy="372647"/>
          </a:xfrm>
        </p:spPr>
        <p:txBody>
          <a:bodyPr anchor="ctr">
            <a:normAutofit/>
          </a:bodyPr>
          <a:lstStyle/>
          <a:p>
            <a:r>
              <a:rPr lang="en-GB" dirty="0"/>
              <a:t>Classifying and handling information </a:t>
            </a:r>
          </a:p>
        </p:txBody>
      </p:sp>
      <p:sp>
        <p:nvSpPr>
          <p:cNvPr id="3" name="Text Placeholder 2">
            <a:extLst>
              <a:ext uri="{FF2B5EF4-FFF2-40B4-BE49-F238E27FC236}">
                <a16:creationId xmlns:a16="http://schemas.microsoft.com/office/drawing/2014/main" id="{9D442E8B-BC55-0028-273A-6BDE20BD286A}"/>
              </a:ext>
              <a:ext uri="{C183D7F6-B498-43B3-948B-1728B52AA6E4}">
                <adec:decorative xmlns:adec="http://schemas.microsoft.com/office/drawing/2017/decorative" val="0"/>
              </a:ext>
            </a:extLst>
          </p:cNvPr>
          <p:cNvSpPr>
            <a:spLocks noGrp="1"/>
          </p:cNvSpPr>
          <p:nvPr>
            <p:ph type="body" sz="quarter" idx="14"/>
          </p:nvPr>
        </p:nvSpPr>
        <p:spPr>
          <a:xfrm>
            <a:off x="515940" y="1638300"/>
            <a:ext cx="5769358" cy="4171256"/>
          </a:xfrm>
        </p:spPr>
        <p:txBody>
          <a:bodyPr vert="horz" lIns="0" tIns="0" rIns="0" bIns="0" rtlCol="0" anchor="t">
            <a:noAutofit/>
          </a:bodyPr>
          <a:lstStyle/>
          <a:p>
            <a:pPr>
              <a:spcBef>
                <a:spcPts val="0"/>
              </a:spcBef>
              <a:spcAft>
                <a:spcPts val="0"/>
              </a:spcAft>
              <a:buNone/>
            </a:pPr>
            <a:r>
              <a:rPr lang="en-GB" sz="1600" b="0" dirty="0">
                <a:effectLst/>
                <a:latin typeface="+mj-lt"/>
              </a:rPr>
              <a:t>The </a:t>
            </a:r>
            <a:r>
              <a:rPr lang="en-GB" sz="1600" b="0" u="sng" dirty="0">
                <a:effectLst/>
                <a:latin typeface="+mj-lt"/>
                <a:hlinkClick r:id="rId2">
                  <a:extLst>
                    <a:ext uri="{A12FA001-AC4F-418D-AE19-62706E023703}">
                      <ahyp:hlinkClr xmlns:ahyp="http://schemas.microsoft.com/office/drawing/2018/hyperlinkcolor" val="tx"/>
                    </a:ext>
                  </a:extLst>
                </a:hlinkClick>
              </a:rPr>
              <a:t>Government Security Classification Policy</a:t>
            </a:r>
            <a:r>
              <a:rPr lang="en-GB" sz="1600" b="0" u="sng" dirty="0">
                <a:effectLst/>
                <a:latin typeface="+mj-lt"/>
              </a:rPr>
              <a:t> provides </a:t>
            </a:r>
            <a:r>
              <a:rPr lang="en-GB" sz="1600" b="0" dirty="0">
                <a:effectLst/>
                <a:latin typeface="+mj-lt"/>
              </a:rPr>
              <a:t>an administrative system for HM Government and its partners to protect information assets against prevalent threats. Classification is based on the potential impact of the compromise, loss, or misuse of information. </a:t>
            </a:r>
          </a:p>
          <a:p>
            <a:pPr>
              <a:spcBef>
                <a:spcPts val="0"/>
              </a:spcBef>
              <a:spcAft>
                <a:spcPts val="0"/>
              </a:spcAft>
              <a:buNone/>
            </a:pPr>
            <a:endParaRPr lang="en-GB" sz="1600" b="0" dirty="0">
              <a:effectLst/>
              <a:latin typeface="+mj-lt"/>
            </a:endParaRPr>
          </a:p>
          <a:p>
            <a:pPr>
              <a:spcBef>
                <a:spcPts val="0"/>
              </a:spcBef>
              <a:spcAft>
                <a:spcPts val="0"/>
              </a:spcAft>
              <a:buNone/>
            </a:pPr>
            <a:r>
              <a:rPr lang="en-GB" sz="1600" b="0" dirty="0">
                <a:effectLst/>
                <a:latin typeface="+mj-lt"/>
              </a:rPr>
              <a:t>The policy covers procedures for creating, sharing, and destroying information, setting the baseline security controls and behaviours necessary to protect information at each classification tier. </a:t>
            </a:r>
            <a:endParaRPr lang="en-GB" sz="1600" b="0" dirty="0">
              <a:effectLst/>
              <a:latin typeface="+mj-lt"/>
              <a:cs typeface="Arial"/>
            </a:endParaRPr>
          </a:p>
          <a:p>
            <a:pPr>
              <a:spcBef>
                <a:spcPts val="0"/>
              </a:spcBef>
              <a:spcAft>
                <a:spcPts val="0"/>
              </a:spcAft>
              <a:buNone/>
            </a:pPr>
            <a:endParaRPr lang="en-GB" sz="1600" b="0" dirty="0">
              <a:effectLst/>
              <a:latin typeface="+mj-lt"/>
            </a:endParaRPr>
          </a:p>
          <a:p>
            <a:pPr>
              <a:spcBef>
                <a:spcPts val="0"/>
              </a:spcBef>
              <a:spcAft>
                <a:spcPts val="0"/>
              </a:spcAft>
            </a:pPr>
            <a:r>
              <a:rPr lang="en-GB" sz="1600" b="0" dirty="0">
                <a:effectLst/>
                <a:latin typeface="+mj-lt"/>
              </a:rPr>
              <a:t>The three tiers of classifications are </a:t>
            </a:r>
            <a:r>
              <a:rPr lang="en-GB" sz="1600" dirty="0">
                <a:effectLst/>
                <a:latin typeface="+mj-lt"/>
              </a:rPr>
              <a:t>OFFICIAL, SECRET </a:t>
            </a:r>
            <a:r>
              <a:rPr lang="en-GB" sz="1600" b="0" dirty="0">
                <a:effectLst/>
                <a:latin typeface="+mj-lt"/>
              </a:rPr>
              <a:t>and </a:t>
            </a:r>
            <a:r>
              <a:rPr lang="en-GB" sz="1600" dirty="0">
                <a:effectLst/>
                <a:latin typeface="+mj-lt"/>
              </a:rPr>
              <a:t>TOP SECRET</a:t>
            </a:r>
            <a:r>
              <a:rPr lang="en-GB" sz="1600" b="0" dirty="0">
                <a:effectLst/>
                <a:latin typeface="+mj-lt"/>
              </a:rPr>
              <a:t>. These classifications are determined by evaluating the value and risks associated with the information asset, including the potential impact from compromise, loss, or misuse. Higher classifications require additional security measures to prevent unauthorised disclosure or misuse of the information.</a:t>
            </a:r>
            <a:endParaRPr lang="en-GB" sz="1600" dirty="0">
              <a:effectLst/>
              <a:latin typeface="+mj-lt"/>
            </a:endParaRPr>
          </a:p>
        </p:txBody>
      </p:sp>
      <p:pic>
        <p:nvPicPr>
          <p:cNvPr id="4100" name="Picture 4" descr="Man in office pining up post it notes ">
            <a:extLst>
              <a:ext uri="{FF2B5EF4-FFF2-40B4-BE49-F238E27FC236}">
                <a16:creationId xmlns:a16="http://schemas.microsoft.com/office/drawing/2014/main" id="{2BE38878-D369-E92E-65E4-FA2B091FE7DF}"/>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39" r="22639"/>
          <a:stretch>
            <a:fillRect/>
          </a:stretch>
        </p:blipFill>
        <p:spPr bwMode="auto">
          <a:xfrm>
            <a:off x="6886778" y="1010344"/>
            <a:ext cx="4796608" cy="4799212"/>
          </a:xfrm>
          <a:prstGeom prst="ellipse">
            <a:avLst/>
          </a:prstGeom>
          <a:solidFill>
            <a:srgbClr val="FFFFFF"/>
          </a:solidFill>
        </p:spPr>
      </p:pic>
    </p:spTree>
    <p:extLst>
      <p:ext uri="{BB962C8B-B14F-4D97-AF65-F5344CB8AC3E}">
        <p14:creationId xmlns:p14="http://schemas.microsoft.com/office/powerpoint/2010/main" val="11374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699B09-AC53-DD93-D0F7-9B94B65306C1}"/>
              </a:ext>
            </a:extLst>
          </p:cNvPr>
          <p:cNvSpPr>
            <a:spLocks noGrp="1"/>
          </p:cNvSpPr>
          <p:nvPr>
            <p:ph type="title"/>
          </p:nvPr>
        </p:nvSpPr>
        <p:spPr>
          <a:xfrm>
            <a:off x="518319" y="512764"/>
            <a:ext cx="7082632" cy="550767"/>
          </a:xfrm>
        </p:spPr>
        <p:txBody>
          <a:bodyPr anchor="t">
            <a:normAutofit/>
          </a:bodyPr>
          <a:lstStyle/>
          <a:p>
            <a:r>
              <a:rPr lang="en-GB" dirty="0"/>
              <a:t>Cyber Security (1)</a:t>
            </a:r>
          </a:p>
        </p:txBody>
      </p:sp>
      <p:sp>
        <p:nvSpPr>
          <p:cNvPr id="5" name="Text Placeholder 4">
            <a:extLst>
              <a:ext uri="{FF2B5EF4-FFF2-40B4-BE49-F238E27FC236}">
                <a16:creationId xmlns:a16="http://schemas.microsoft.com/office/drawing/2014/main" id="{65D306E5-7886-371D-9AC1-44F869A268F7}"/>
              </a:ext>
            </a:extLst>
          </p:cNvPr>
          <p:cNvSpPr>
            <a:spLocks noGrp="1"/>
          </p:cNvSpPr>
          <p:nvPr>
            <p:ph type="body" sz="quarter" idx="15"/>
          </p:nvPr>
        </p:nvSpPr>
        <p:spPr>
          <a:xfrm>
            <a:off x="515940" y="1038225"/>
            <a:ext cx="7084144" cy="372647"/>
          </a:xfrm>
        </p:spPr>
        <p:txBody>
          <a:bodyPr anchor="ctr">
            <a:normAutofit/>
          </a:bodyPr>
          <a:lstStyle/>
          <a:p>
            <a:r>
              <a:rPr lang="en-GB" dirty="0"/>
              <a:t>What is Cyber Security?</a:t>
            </a:r>
          </a:p>
        </p:txBody>
      </p:sp>
      <p:sp>
        <p:nvSpPr>
          <p:cNvPr id="2" name="Content Placeholder 1">
            <a:extLst>
              <a:ext uri="{FF2B5EF4-FFF2-40B4-BE49-F238E27FC236}">
                <a16:creationId xmlns:a16="http://schemas.microsoft.com/office/drawing/2014/main" id="{423FCEBE-9E3A-654B-7498-4E43BFA1EE61}"/>
              </a:ext>
            </a:extLst>
          </p:cNvPr>
          <p:cNvSpPr>
            <a:spLocks noGrp="1"/>
          </p:cNvSpPr>
          <p:nvPr>
            <p:ph type="body" sz="quarter" idx="14"/>
          </p:nvPr>
        </p:nvSpPr>
        <p:spPr>
          <a:xfrm>
            <a:off x="515939" y="1619250"/>
            <a:ext cx="5884861" cy="4089514"/>
          </a:xfrm>
        </p:spPr>
        <p:txBody>
          <a:bodyPr>
            <a:noAutofit/>
          </a:bodyPr>
          <a:lstStyle/>
          <a:p>
            <a:pPr>
              <a:spcBef>
                <a:spcPts val="0"/>
              </a:spcBef>
              <a:spcAft>
                <a:spcPts val="0"/>
              </a:spcAft>
            </a:pPr>
            <a:r>
              <a:rPr lang="en-GB" sz="1600" b="0" dirty="0"/>
              <a:t>Cyber security helps individuals and organisations prevent cyber-attacks. It protects devices and services, both online and at work, from theft or damage. Government organisations are increasingly targeted by cyber-attacks, to steal information, or disrupt services. Protecting information is crucial to prevent financial or reputational damage.</a:t>
            </a:r>
          </a:p>
          <a:p>
            <a:pPr>
              <a:spcBef>
                <a:spcPts val="0"/>
              </a:spcBef>
              <a:spcAft>
                <a:spcPts val="0"/>
              </a:spcAft>
            </a:pPr>
            <a:endParaRPr lang="en-GB" sz="1600" b="0" dirty="0"/>
          </a:p>
          <a:p>
            <a:pPr>
              <a:spcBef>
                <a:spcPts val="0"/>
              </a:spcBef>
              <a:spcAft>
                <a:spcPts val="0"/>
              </a:spcAft>
            </a:pPr>
            <a:r>
              <a:rPr lang="en-GB" sz="1600" b="0" dirty="0"/>
              <a:t>IAOs don’t need to be technical experts but do need to know enough about cyber security to have constructive discussions with key staff, for confidence that cyber risk is being appropriately managed. An IAOs approach to cyber security should be strategic to maintain operational resilience during incidents.</a:t>
            </a:r>
          </a:p>
          <a:p>
            <a:pPr marL="285750" indent="-285750">
              <a:spcBef>
                <a:spcPts val="0"/>
              </a:spcBef>
              <a:spcAft>
                <a:spcPts val="0"/>
              </a:spcAft>
              <a:buFont typeface="Wingdings" panose="05000000000000000000" pitchFamily="2" charset="2"/>
              <a:buChar char="ü"/>
            </a:pPr>
            <a:endParaRPr lang="en-GB" sz="1600" b="0" dirty="0"/>
          </a:p>
          <a:p>
            <a:pPr marL="285750" indent="-285750">
              <a:buSzPct val="120000"/>
              <a:buFont typeface="Wingdings" panose="05000000000000000000" pitchFamily="2" charset="2"/>
              <a:buChar char="ü"/>
            </a:pPr>
            <a:r>
              <a:rPr lang="en-GB" sz="1600" b="0" dirty="0"/>
              <a:t>Cyber security focuses on preventing hackers penetrating your IT systems</a:t>
            </a:r>
          </a:p>
          <a:p>
            <a:pPr marL="285750" indent="-285750">
              <a:buSzPct val="120000"/>
              <a:buFont typeface="Wingdings" panose="05000000000000000000" pitchFamily="2" charset="2"/>
              <a:buChar char="ü"/>
            </a:pPr>
            <a:r>
              <a:rPr lang="en-GB" sz="1600" b="0" dirty="0"/>
              <a:t>Cyber resilience is the ability of an organisation to protect itself from, detect, respond to and recover from a cyber attack</a:t>
            </a:r>
          </a:p>
          <a:p>
            <a:pPr>
              <a:lnSpc>
                <a:spcPct val="90000"/>
              </a:lnSpc>
              <a:spcBef>
                <a:spcPts val="0"/>
              </a:spcBef>
              <a:spcAft>
                <a:spcPts val="0"/>
              </a:spcAft>
            </a:pPr>
            <a:endParaRPr lang="en-GB" sz="1600" dirty="0"/>
          </a:p>
        </p:txBody>
      </p:sp>
      <p:pic>
        <p:nvPicPr>
          <p:cNvPr id="7" name="Content Placeholder 6">
            <a:extLst>
              <a:ext uri="{FF2B5EF4-FFF2-40B4-BE49-F238E27FC236}">
                <a16:creationId xmlns:a16="http://schemas.microsoft.com/office/drawing/2014/main" id="{A3A29664-FB08-A574-40F4-B9F3E413C8E5}"/>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466" r="26315" b="1"/>
          <a:stretch>
            <a:fillRect/>
          </a:stretch>
        </p:blipFill>
        <p:spPr>
          <a:xfrm>
            <a:off x="6867728" y="1019869"/>
            <a:ext cx="4796608" cy="4799212"/>
          </a:xfrm>
          <a:noFill/>
        </p:spPr>
      </p:pic>
    </p:spTree>
    <p:extLst>
      <p:ext uri="{BB962C8B-B14F-4D97-AF65-F5344CB8AC3E}">
        <p14:creationId xmlns:p14="http://schemas.microsoft.com/office/powerpoint/2010/main" val="260776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9123D6-ABA2-28B4-88F3-573AF7A998E9}"/>
              </a:ext>
              <a:ext uri="{C183D7F6-B498-43B3-948B-1728B52AA6E4}">
                <adec:decorative xmlns:adec="http://schemas.microsoft.com/office/drawing/2017/decorative" val="0"/>
              </a:ext>
            </a:extLst>
          </p:cNvPr>
          <p:cNvSpPr>
            <a:spLocks noGrp="1"/>
          </p:cNvSpPr>
          <p:nvPr>
            <p:ph type="title"/>
          </p:nvPr>
        </p:nvSpPr>
        <p:spPr>
          <a:xfrm>
            <a:off x="518319" y="512764"/>
            <a:ext cx="7082632" cy="550767"/>
          </a:xfrm>
        </p:spPr>
        <p:txBody>
          <a:bodyPr anchor="t">
            <a:normAutofit/>
          </a:bodyPr>
          <a:lstStyle/>
          <a:p>
            <a:r>
              <a:rPr lang="en-GB" dirty="0"/>
              <a:t>Cyber Security (2)</a:t>
            </a:r>
          </a:p>
        </p:txBody>
      </p:sp>
      <p:sp>
        <p:nvSpPr>
          <p:cNvPr id="23" name="Text Placeholder 4">
            <a:extLst>
              <a:ext uri="{FF2B5EF4-FFF2-40B4-BE49-F238E27FC236}">
                <a16:creationId xmlns:a16="http://schemas.microsoft.com/office/drawing/2014/main" id="{CD1DA7F8-F7AD-37E4-7107-25C89EC8C2C3}"/>
              </a:ext>
              <a:ext uri="{C183D7F6-B498-43B3-948B-1728B52AA6E4}">
                <adec:decorative xmlns:adec="http://schemas.microsoft.com/office/drawing/2017/decorative" val="0"/>
              </a:ext>
            </a:extLst>
          </p:cNvPr>
          <p:cNvSpPr>
            <a:spLocks noGrp="1"/>
          </p:cNvSpPr>
          <p:nvPr>
            <p:ph type="body" sz="quarter" idx="15"/>
          </p:nvPr>
        </p:nvSpPr>
        <p:spPr>
          <a:xfrm>
            <a:off x="515940" y="1038225"/>
            <a:ext cx="7084144" cy="372647"/>
          </a:xfrm>
        </p:spPr>
        <p:txBody>
          <a:bodyPr/>
          <a:lstStyle/>
          <a:p>
            <a:r>
              <a:rPr lang="en-US" dirty="0"/>
              <a:t>Cyber Risk</a:t>
            </a:r>
          </a:p>
        </p:txBody>
      </p:sp>
      <p:sp>
        <p:nvSpPr>
          <p:cNvPr id="3" name="Text Placeholder 2">
            <a:extLst>
              <a:ext uri="{FF2B5EF4-FFF2-40B4-BE49-F238E27FC236}">
                <a16:creationId xmlns:a16="http://schemas.microsoft.com/office/drawing/2014/main" id="{8E559004-7CFA-7A2D-D05B-152561414B4B}"/>
              </a:ext>
              <a:ext uri="{C183D7F6-B498-43B3-948B-1728B52AA6E4}">
                <adec:decorative xmlns:adec="http://schemas.microsoft.com/office/drawing/2017/decorative" val="0"/>
              </a:ext>
            </a:extLst>
          </p:cNvPr>
          <p:cNvSpPr>
            <a:spLocks noGrp="1"/>
          </p:cNvSpPr>
          <p:nvPr>
            <p:ph type="body" sz="quarter" idx="14"/>
          </p:nvPr>
        </p:nvSpPr>
        <p:spPr>
          <a:xfrm>
            <a:off x="518318" y="1628775"/>
            <a:ext cx="6007609" cy="4191000"/>
          </a:xfrm>
        </p:spPr>
        <p:txBody>
          <a:bodyPr vert="horz" lIns="0" tIns="0" rIns="0" bIns="0" rtlCol="0" anchor="t">
            <a:noAutofit/>
          </a:bodyPr>
          <a:lstStyle/>
          <a:p>
            <a:pPr>
              <a:spcBef>
                <a:spcPts val="0"/>
              </a:spcBef>
              <a:spcAft>
                <a:spcPts val="0"/>
              </a:spcAft>
            </a:pPr>
            <a:r>
              <a:rPr lang="en-GB" sz="1600" b="0" dirty="0"/>
              <a:t>An IAO needs to ensure that cyber risks to delivering business and services are identified, evaluated, and mitigated in line with the business risk-appetite. </a:t>
            </a:r>
          </a:p>
          <a:p>
            <a:pPr>
              <a:spcBef>
                <a:spcPts val="0"/>
              </a:spcBef>
              <a:spcAft>
                <a:spcPts val="0"/>
              </a:spcAft>
            </a:pPr>
            <a:endParaRPr lang="en-GB" sz="1600" b="0" dirty="0"/>
          </a:p>
          <a:p>
            <a:pPr>
              <a:spcBef>
                <a:spcPts val="0"/>
              </a:spcBef>
              <a:spcAft>
                <a:spcPts val="0"/>
              </a:spcAft>
            </a:pPr>
            <a:r>
              <a:rPr lang="en-GB" sz="1600" b="0" dirty="0"/>
              <a:t>This includes:</a:t>
            </a:r>
          </a:p>
          <a:p>
            <a:pPr>
              <a:spcBef>
                <a:spcPts val="0"/>
              </a:spcBef>
              <a:spcAft>
                <a:spcPts val="0"/>
              </a:spcAft>
            </a:pPr>
            <a:endParaRPr lang="en-GB" sz="1600" b="0" dirty="0"/>
          </a:p>
          <a:p>
            <a:pPr marL="285750" indent="-285750">
              <a:buSzPct val="120000"/>
              <a:buFont typeface="Wingdings" panose="05000000000000000000" pitchFamily="2" charset="2"/>
              <a:buChar char="ü"/>
            </a:pPr>
            <a:r>
              <a:rPr lang="en-GB" sz="1600" b="0" dirty="0"/>
              <a:t>Understanding risks that cyber incidents present to delivery of the business strategy</a:t>
            </a:r>
          </a:p>
          <a:p>
            <a:pPr marL="285750" indent="-285750">
              <a:buSzPct val="120000"/>
              <a:buFont typeface="Wingdings" panose="05000000000000000000" pitchFamily="2" charset="2"/>
              <a:buChar char="ü"/>
            </a:pPr>
            <a:r>
              <a:rPr lang="en-GB" sz="1600" b="0" dirty="0"/>
              <a:t>Ensuring the business has adequate cyber resilience to prevent, detect and respond to cyber attacks</a:t>
            </a:r>
          </a:p>
          <a:p>
            <a:pPr>
              <a:spcBef>
                <a:spcPts val="0"/>
              </a:spcBef>
              <a:spcAft>
                <a:spcPts val="0"/>
              </a:spcAft>
            </a:pPr>
            <a:endParaRPr lang="en-GB" sz="1600" b="0" dirty="0"/>
          </a:p>
          <a:p>
            <a:pPr>
              <a:spcBef>
                <a:spcPts val="0"/>
              </a:spcBef>
              <a:spcAft>
                <a:spcPts val="0"/>
              </a:spcAft>
            </a:pPr>
            <a:r>
              <a:rPr lang="en-GB" sz="1600" b="0" dirty="0"/>
              <a:t>A cyber strategy should align with the business strategy to minimise risk, financial impact, and reputational damage. </a:t>
            </a:r>
          </a:p>
          <a:p>
            <a:pPr>
              <a:spcBef>
                <a:spcPts val="0"/>
              </a:spcBef>
              <a:spcAft>
                <a:spcPts val="0"/>
              </a:spcAft>
            </a:pPr>
            <a:r>
              <a:rPr lang="en-GB" sz="1600" b="0" dirty="0"/>
              <a:t>It must be integrated into risk management and decision-making processes, with all business units understanding their cyber security responsibilities.</a:t>
            </a:r>
            <a:endParaRPr lang="en-GB" sz="1600" b="0" dirty="0">
              <a:cs typeface="Arial"/>
            </a:endParaRPr>
          </a:p>
          <a:p>
            <a:pPr>
              <a:spcBef>
                <a:spcPts val="0"/>
              </a:spcBef>
              <a:spcAft>
                <a:spcPts val="0"/>
              </a:spcAft>
            </a:pPr>
            <a:endParaRPr lang="en-GB" sz="1600" b="0" dirty="0"/>
          </a:p>
          <a:p>
            <a:pPr>
              <a:spcBef>
                <a:spcPts val="0"/>
              </a:spcBef>
              <a:spcAft>
                <a:spcPts val="0"/>
              </a:spcAft>
            </a:pPr>
            <a:r>
              <a:rPr lang="en-GB" sz="1600" b="0" dirty="0"/>
              <a:t>For example, see the next slide:</a:t>
            </a:r>
          </a:p>
          <a:p>
            <a:pPr>
              <a:spcBef>
                <a:spcPts val="0"/>
              </a:spcBef>
              <a:spcAft>
                <a:spcPts val="0"/>
              </a:spcAft>
            </a:pPr>
            <a:endParaRPr lang="en-GB" sz="1600" dirty="0"/>
          </a:p>
        </p:txBody>
      </p:sp>
      <p:pic>
        <p:nvPicPr>
          <p:cNvPr id="7" name="Picture Placeholder 6" descr="A close up of a open red padlock and a closed blue padlock.">
            <a:extLst>
              <a:ext uri="{FF2B5EF4-FFF2-40B4-BE49-F238E27FC236}">
                <a16:creationId xmlns:a16="http://schemas.microsoft.com/office/drawing/2014/main" id="{A33C9A9B-9D8F-6CEE-A04B-90D3160F2F7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268" t="212" r="20184" b="-212"/>
          <a:stretch>
            <a:fillRect/>
          </a:stretch>
        </p:blipFill>
        <p:spPr>
          <a:xfrm>
            <a:off x="6886778" y="1010344"/>
            <a:ext cx="4796608" cy="4799212"/>
          </a:xfrm>
        </p:spPr>
      </p:pic>
    </p:spTree>
    <p:extLst>
      <p:ext uri="{BB962C8B-B14F-4D97-AF65-F5344CB8AC3E}">
        <p14:creationId xmlns:p14="http://schemas.microsoft.com/office/powerpoint/2010/main" val="122755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WP Document" ma:contentTypeID="0x010100A7C29EFF43A58C4187C5AC5992309F1C0099E54B0A0121534C92D8640589F42F46" ma:contentTypeVersion="4" ma:contentTypeDescription="Document template for DWP content." ma:contentTypeScope="" ma:versionID="6ee1655c3fab6aabf359ed4981efc4ae">
  <xsd:schema xmlns:xsd="http://www.w3.org/2001/XMLSchema" xmlns:xs="http://www.w3.org/2001/XMLSchema" xmlns:p="http://schemas.microsoft.com/office/2006/metadata/properties" xmlns:ns2="a04dbe3e-63b4-48d2-9d03-f0eb0c7bc09d" xmlns:ns3="5bf5b3fa-44b0-44d0-b245-b528099b91f4" targetNamespace="http://schemas.microsoft.com/office/2006/metadata/properties" ma:root="true" ma:fieldsID="b7fb77f1a6399cc5d18d44ce9710395d" ns2:_="" ns3:_="">
    <xsd:import namespace="a04dbe3e-63b4-48d2-9d03-f0eb0c7bc09d"/>
    <xsd:import namespace="5bf5b3fa-44b0-44d0-b245-b528099b91f4"/>
    <xsd:element name="properties">
      <xsd:complexType>
        <xsd:sequence>
          <xsd:element name="documentManagement">
            <xsd:complexType>
              <xsd:all>
                <xsd:element ref="ns2:Information_x0020_Owner" minOccurs="0"/>
                <xsd:element ref="ns2:Protective_x0020_Marking"/>
                <xsd:element ref="ns2:TaxCatchAll" minOccurs="0"/>
                <xsd:element ref="ns2:TaxCatchAllLabel" minOccurs="0"/>
                <xsd:element ref="ns3:Main_x005f_x0020_Category"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4dbe3e-63b4-48d2-9d03-f0eb0c7bc09d" elementFormDefault="qualified">
    <xsd:import namespace="http://schemas.microsoft.com/office/2006/documentManagement/types"/>
    <xsd:import namespace="http://schemas.microsoft.com/office/infopath/2007/PartnerControls"/>
    <xsd:element name="Information_x0020_Owner" ma:index="1" nillable="true" ma:displayName="Information Owner" ma:hidden="true" ma:list="UserInfo" ma:SharePointGroup="0" ma:internalName="Information_x0020_Owner"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tective_x0020_Marking" ma:index="2" ma:displayName="Protective Marking" ma:default="Official" ma:description="Specify the security classification of the document" ma:format="Dropdown" ma:internalName="Protective_x0020_Marking">
      <xsd:simpleType>
        <xsd:restriction base="dms:Choice">
          <xsd:enumeration value="Official"/>
          <xsd:enumeration value="Official Sensitive"/>
        </xsd:restriction>
      </xsd:simpleType>
    </xsd:element>
    <xsd:element name="TaxCatchAll" ma:index="9" nillable="true" ma:displayName="Taxonomy Catch All Column" ma:hidden="true" ma:list="{e04ea4ce-ca68-47ee-a0dc-98269881de6d}" ma:internalName="TaxCatchAll" ma:showField="CatchAllData" ma:web="5bf5b3fa-44b0-44d0-b245-b528099b91f4">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04ea4ce-ca68-47ee-a0dc-98269881de6d}" ma:internalName="TaxCatchAllLabel" ma:readOnly="true" ma:showField="CatchAllDataLabel" ma:web="5bf5b3fa-44b0-44d0-b245-b528099b91f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bf5b3fa-44b0-44d0-b245-b528099b91f4" elementFormDefault="qualified">
    <xsd:import namespace="http://schemas.microsoft.com/office/2006/documentManagement/types"/>
    <xsd:import namespace="http://schemas.microsoft.com/office/infopath/2007/PartnerControls"/>
    <xsd:element name="Main_x005f_x0020_Category" ma:index="12" nillable="true" ma:displayName="Main Category" ma:internalName="Main_x0020_Category">
      <xsd:simpleType>
        <xsd:restriction base="dms:Choice">
          <xsd:enumeration value="Add your own"/>
          <xsd:enumeration value="Useful to know"/>
        </xsd:restriction>
      </xsd:simple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c33ebcec-c535-4b75-bbfd-3283b9d6285a" ContentTypeId="0x010100A7C29EFF43A58C4187C5AC5992309F1C" PreviousValue="false"/>
</file>

<file path=customXml/itemProps1.xml><?xml version="1.0" encoding="utf-8"?>
<ds:datastoreItem xmlns:ds="http://schemas.openxmlformats.org/officeDocument/2006/customXml" ds:itemID="{82F08150-C5F0-489A-85FA-1CC7F1E6D7E5}"/>
</file>

<file path=customXml/itemProps2.xml><?xml version="1.0" encoding="utf-8"?>
<ds:datastoreItem xmlns:ds="http://schemas.openxmlformats.org/officeDocument/2006/customXml" ds:itemID="{76211DA6-48F6-4965-9064-A3A56CF17BBA}">
  <ds:schemaRefs>
    <ds:schemaRef ds:uri="a04dbe3e-63b4-48d2-9d03-f0eb0c7bc09d"/>
    <ds:schemaRef ds:uri="http://www.w3.org/XML/1998/namespace"/>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5bf5b3fa-44b0-44d0-b245-b528099b91f4"/>
    <ds:schemaRef ds:uri="http://schemas.microsoft.com/office/2006/metadata/properties"/>
  </ds:schemaRefs>
</ds:datastoreItem>
</file>

<file path=customXml/itemProps3.xml><?xml version="1.0" encoding="utf-8"?>
<ds:datastoreItem xmlns:ds="http://schemas.openxmlformats.org/officeDocument/2006/customXml" ds:itemID="{59B3EE1D-5CF7-4E79-8862-2C6EB3AE879D}">
  <ds:schemaRefs>
    <ds:schemaRef ds:uri="http://schemas.microsoft.com/sharepoint/v3/contenttype/forms"/>
  </ds:schemaRefs>
</ds:datastoreItem>
</file>

<file path=customXml/itemProps4.xml><?xml version="1.0" encoding="utf-8"?>
<ds:datastoreItem xmlns:ds="http://schemas.openxmlformats.org/officeDocument/2006/customXml" ds:itemID="{41309288-0F70-4216-8E7A-69F35E2EF50F}">
  <ds:schemaRefs>
    <ds:schemaRef ds:uri="5bf5b3fa-44b0-44d0-b245-b528099b91f4"/>
    <ds:schemaRef ds:uri="a04dbe3e-63b4-48d2-9d03-f0eb0c7bc0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3D00B67F-A36A-41FF-B825-42D899634030}">
  <ds:schemaRefs>
    <ds:schemaRef ds:uri="Microsoft.SharePoint.Taxonomy.ContentTypeSync"/>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2</TotalTime>
  <Words>1391</Words>
  <Application>Microsoft Office PowerPoint</Application>
  <PresentationFormat>Widescreen</PresentationFormat>
  <Paragraphs>124</Paragraphs>
  <Slides>14</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3" baseType="lpstr">
      <vt:lpstr>Aptos</vt:lpstr>
      <vt:lpstr>Aptos Display</vt:lpstr>
      <vt:lpstr>Arial</vt:lpstr>
      <vt:lpstr>Calibri</vt:lpstr>
      <vt:lpstr>Helvetica Neue</vt:lpstr>
      <vt:lpstr>Wingdings</vt:lpstr>
      <vt:lpstr>Government Skills Original Slides</vt:lpstr>
      <vt:lpstr>Government Skills Template</vt:lpstr>
      <vt:lpstr>think-cell Slide</vt:lpstr>
      <vt:lpstr>Information Asset Owner Training</vt:lpstr>
      <vt:lpstr>Security</vt:lpstr>
      <vt:lpstr>Security </vt:lpstr>
      <vt:lpstr>Information Security (1)</vt:lpstr>
      <vt:lpstr>Information Security (2)</vt:lpstr>
      <vt:lpstr>Information Security (3)</vt:lpstr>
      <vt:lpstr>Information Security (4)</vt:lpstr>
      <vt:lpstr>Cyber Security (1)</vt:lpstr>
      <vt:lpstr>Cyber Security (2)</vt:lpstr>
      <vt:lpstr>Cyber Security (3)</vt:lpstr>
      <vt:lpstr>Physical Security (1)</vt:lpstr>
      <vt:lpstr>Physical Security (2)</vt:lpstr>
      <vt:lpstr>Personnel security</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1</cp:revision>
  <dcterms:created xsi:type="dcterms:W3CDTF">2023-07-28T13:29:46Z</dcterms:created>
  <dcterms:modified xsi:type="dcterms:W3CDTF">2025-08-13T14:09:22Z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fe169e09-2e50-434a-9925-4b1bf9cf3e1e</vt:lpwstr>
  </property>
  <property fmtid="{D5CDD505-2E9C-101B-9397-08002B2CF9AE}" pid="4" name="ClassificationContentMarkingFooterLocations">
    <vt:lpwstr>Government Skills Original Slides:14\Government Skills Template:15</vt:lpwstr>
  </property>
  <property fmtid="{D5CDD505-2E9C-101B-9397-08002B2CF9AE}" pid="5" name="ClassificationContentMarkingFooterText">
    <vt:lpwstr>Official</vt:lpwstr>
  </property>
  <property fmtid="{D5CDD505-2E9C-101B-9397-08002B2CF9AE}" pid="6" name="ClassificationContentMarkingHeaderLocations">
    <vt:lpwstr>Government Skills Original Slides:13\Government Skills Template:14</vt:lpwstr>
  </property>
  <property fmtid="{D5CDD505-2E9C-101B-9397-08002B2CF9AE}" pid="7" name="ClassificationContentMarkingHeaderText">
    <vt:lpwstr>Official</vt:lpwstr>
  </property>
</Properties>
</file>