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4"/>
    <p:sldMasterId id="2147483648" r:id="rId5"/>
  </p:sldMasterIdLst>
  <p:notesMasterIdLst>
    <p:notesMasterId r:id="rId22"/>
  </p:notesMasterIdLst>
  <p:handoutMasterIdLst>
    <p:handoutMasterId r:id="rId23"/>
  </p:handoutMasterIdLst>
  <p:sldIdLst>
    <p:sldId id="258" r:id="rId6"/>
    <p:sldId id="310" r:id="rId7"/>
    <p:sldId id="260" r:id="rId8"/>
    <p:sldId id="296" r:id="rId9"/>
    <p:sldId id="280" r:id="rId10"/>
    <p:sldId id="256" r:id="rId11"/>
    <p:sldId id="286" r:id="rId12"/>
    <p:sldId id="288" r:id="rId13"/>
    <p:sldId id="289" r:id="rId14"/>
    <p:sldId id="309" r:id="rId15"/>
    <p:sldId id="291" r:id="rId16"/>
    <p:sldId id="294" r:id="rId17"/>
    <p:sldId id="292" r:id="rId18"/>
    <p:sldId id="311" r:id="rId19"/>
    <p:sldId id="317" r:id="rId20"/>
    <p:sldId id="308" r:id="rId21"/>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4320" userDrawn="1">
          <p15:clr>
            <a:srgbClr val="A4A3A4"/>
          </p15:clr>
        </p15:guide>
        <p15:guide id="8" orient="horz" pos="1003" userDrawn="1">
          <p15:clr>
            <a:srgbClr val="A4A3A4"/>
          </p15:clr>
        </p15:guide>
        <p15:guide id="9" orient="horz" pos="1275" userDrawn="1">
          <p15:clr>
            <a:srgbClr val="A4A3A4"/>
          </p15:clr>
        </p15:guide>
        <p15:guide id="10" orient="horz" pos="1820" userDrawn="1">
          <p15:clr>
            <a:srgbClr val="A4A3A4"/>
          </p15:clr>
        </p15:guide>
        <p15:guide id="11" orient="horz" pos="1979" userDrawn="1">
          <p15:clr>
            <a:srgbClr val="A4A3A4"/>
          </p15:clr>
        </p15:guide>
        <p15:guide id="12" pos="7355" userDrawn="1">
          <p15:clr>
            <a:srgbClr val="A4A3A4"/>
          </p15:clr>
        </p15:guide>
        <p15:guide id="13" pos="325" userDrawn="1">
          <p15:clr>
            <a:srgbClr val="A4A3A4"/>
          </p15:clr>
        </p15:guide>
        <p15:guide id="14" pos="1277" userDrawn="1">
          <p15:clr>
            <a:srgbClr val="A4A3A4"/>
          </p15:clr>
        </p15:guide>
        <p15:guide id="15" pos="6425" userDrawn="1">
          <p15:clr>
            <a:srgbClr val="A4A3A4"/>
          </p15:clr>
        </p15:guide>
        <p15:guide id="16" orient="horz" pos="2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DC7E61-9C67-D8C4-3B77-F787D02C502E}" name="Williams Sonia DWP Security  Data Protection" initials="SW" userId="S::Sonia.Williams3@dwp.gov.uk::ebac783f-fd35-4b6c-881e-4bf03cd9ff9a" providerId="AD"/>
  <p188:author id="{511FEE9E-DDEC-D6FF-5AF1-E4B29D245216}" name="Atuk Zeynep DWP SECURITY AND DATA PROTECTION" initials="AZDSADP" userId="S::ZEYNEP.ATUK@DWP.GOV.UK::4b4e0ceb-0332-4bad-8017-38b7f4906d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C3"/>
    <a:srgbClr val="F2D3E3"/>
    <a:srgbClr val="FFFFFF"/>
    <a:srgbClr val="CE6E21"/>
    <a:srgbClr val="A9D18E"/>
    <a:srgbClr val="4EA72E"/>
    <a:srgbClr val="782670"/>
    <a:srgbClr val="E1A0D9"/>
    <a:srgbClr val="C482BE"/>
    <a:srgbClr val="B472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F2653A-A851-C36E-AB3D-5B96FB406FDE}" v="8" dt="2025-09-15T12:23:08.0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25" autoAdjust="0"/>
    <p:restoredTop sz="94660"/>
  </p:normalViewPr>
  <p:slideViewPr>
    <p:cSldViewPr snapToGrid="0">
      <p:cViewPr>
        <p:scale>
          <a:sx n="80" d="100"/>
          <a:sy n="80" d="100"/>
        </p:scale>
        <p:origin x="306" y="558"/>
      </p:cViewPr>
      <p:guideLst>
        <p:guide orient="horz" pos="4320"/>
        <p:guide orient="horz" pos="1003"/>
        <p:guide orient="horz" pos="1275"/>
        <p:guide orient="horz" pos="1820"/>
        <p:guide orient="horz" pos="1979"/>
        <p:guide pos="7355"/>
        <p:guide pos="325"/>
        <p:guide pos="1277"/>
        <p:guide pos="6425"/>
        <p:guide orient="horz" pos="2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uk Zeynep DWP SECURITY AND DATA PROTECTION" userId="4b4e0ceb-0332-4bad-8017-38b7f4906daa" providerId="ADAL" clId="{163AC08B-BC9B-45CB-B83F-AA14F01D86C0}"/>
    <pc:docChg chg="custSel modSld">
      <pc:chgData name="Atuk Zeynep DWP SECURITY AND DATA PROTECTION" userId="4b4e0ceb-0332-4bad-8017-38b7f4906daa" providerId="ADAL" clId="{163AC08B-BC9B-45CB-B83F-AA14F01D86C0}" dt="2025-08-05T08:24:16.687" v="3" actId="21"/>
      <pc:docMkLst>
        <pc:docMk/>
      </pc:docMkLst>
      <pc:sldChg chg="addSp delSp modSp mod">
        <pc:chgData name="Atuk Zeynep DWP SECURITY AND DATA PROTECTION" userId="4b4e0ceb-0332-4bad-8017-38b7f4906daa" providerId="ADAL" clId="{163AC08B-BC9B-45CB-B83F-AA14F01D86C0}" dt="2025-08-05T08:24:16.687" v="3" actId="21"/>
        <pc:sldMkLst>
          <pc:docMk/>
          <pc:sldMk cId="4097355771" sldId="295"/>
        </pc:sldMkLst>
      </pc:sldChg>
    </pc:docChg>
  </pc:docChgLst>
  <pc:docChgLst>
    <pc:chgData name="Atuk Zeynep DWP SECURITY AND DATA PROTECTION" userId="4b4e0ceb-0332-4bad-8017-38b7f4906daa" providerId="ADAL" clId="{185EDA1E-4703-440F-8A87-FB2CEB5E5D42}"/>
    <pc:docChg chg="undo custSel addSld delSld modSld">
      <pc:chgData name="Atuk Zeynep DWP SECURITY AND DATA PROTECTION" userId="4b4e0ceb-0332-4bad-8017-38b7f4906daa" providerId="ADAL" clId="{185EDA1E-4703-440F-8A87-FB2CEB5E5D42}" dt="2025-09-11T15:36:51.472" v="16" actId="13244"/>
      <pc:docMkLst>
        <pc:docMk/>
      </pc:docMkLst>
      <pc:sldChg chg="del">
        <pc:chgData name="Atuk Zeynep DWP SECURITY AND DATA PROTECTION" userId="4b4e0ceb-0332-4bad-8017-38b7f4906daa" providerId="ADAL" clId="{185EDA1E-4703-440F-8A87-FB2CEB5E5D42}" dt="2025-09-11T15:36:00.518" v="13" actId="47"/>
        <pc:sldMkLst>
          <pc:docMk/>
          <pc:sldMk cId="4097355771" sldId="295"/>
        </pc:sldMkLst>
      </pc:sldChg>
      <pc:sldChg chg="addSp delSp modSp add mod delAnim modAnim">
        <pc:chgData name="Atuk Zeynep DWP SECURITY AND DATA PROTECTION" userId="4b4e0ceb-0332-4bad-8017-38b7f4906daa" providerId="ADAL" clId="{185EDA1E-4703-440F-8A87-FB2CEB5E5D42}" dt="2025-09-11T15:36:51.472" v="16" actId="13244"/>
        <pc:sldMkLst>
          <pc:docMk/>
          <pc:sldMk cId="4270099713" sldId="317"/>
        </pc:sldMkLst>
        <pc:spChg chg="ord">
          <ac:chgData name="Atuk Zeynep DWP SECURITY AND DATA PROTECTION" userId="4b4e0ceb-0332-4bad-8017-38b7f4906daa" providerId="ADAL" clId="{185EDA1E-4703-440F-8A87-FB2CEB5E5D42}" dt="2025-09-11T15:36:51.472" v="16" actId="13244"/>
          <ac:spMkLst>
            <pc:docMk/>
            <pc:sldMk cId="4270099713" sldId="317"/>
            <ac:spMk id="2" creationId="{7027BF62-194E-D090-ACEF-D89BD4EF0DD7}"/>
          </ac:spMkLst>
        </pc:spChg>
        <pc:spChg chg="mod">
          <ac:chgData name="Atuk Zeynep DWP SECURITY AND DATA PROTECTION" userId="4b4e0ceb-0332-4bad-8017-38b7f4906daa" providerId="ADAL" clId="{185EDA1E-4703-440F-8A87-FB2CEB5E5D42}" dt="2025-09-11T15:32:48.727" v="3" actId="20577"/>
          <ac:spMkLst>
            <pc:docMk/>
            <pc:sldMk cId="4270099713" sldId="317"/>
            <ac:spMk id="3" creationId="{0F17A1A6-1BE1-2EA6-3ACD-A19075295F84}"/>
          </ac:spMkLst>
        </pc:spChg>
        <pc:picChg chg="add mod">
          <ac:chgData name="Atuk Zeynep DWP SECURITY AND DATA PROTECTION" userId="4b4e0ceb-0332-4bad-8017-38b7f4906daa" providerId="ADAL" clId="{185EDA1E-4703-440F-8A87-FB2CEB5E5D42}" dt="2025-09-11T15:36:38.310" v="15" actId="962"/>
          <ac:picMkLst>
            <pc:docMk/>
            <pc:sldMk cId="4270099713" sldId="317"/>
            <ac:picMk id="8" creationId="{D87B367C-97D1-24FC-9D52-92824A854004}"/>
          </ac:picMkLst>
        </pc:picChg>
      </pc:sldChg>
    </pc:docChg>
  </pc:docChgLst>
  <pc:docChgLst>
    <pc:chgData name="Atuk Zeynep DWP SECURITY AND DATA PROTECTION" userId="4b4e0ceb-0332-4bad-8017-38b7f4906daa" providerId="ADAL" clId="{3A633D00-606E-42EE-83B9-AEA57262441E}"/>
    <pc:docChg chg="undo custSel addSld delSld modSld sldOrd">
      <pc:chgData name="Atuk Zeynep DWP SECURITY AND DATA PROTECTION" userId="4b4e0ceb-0332-4bad-8017-38b7f4906daa" providerId="ADAL" clId="{3A633D00-606E-42EE-83B9-AEA57262441E}" dt="2025-08-20T08:14:34.942" v="299" actId="47"/>
      <pc:docMkLst>
        <pc:docMk/>
      </pc:docMkLst>
      <pc:sldChg chg="modSp mod">
        <pc:chgData name="Atuk Zeynep DWP SECURITY AND DATA PROTECTION" userId="4b4e0ceb-0332-4bad-8017-38b7f4906daa" providerId="ADAL" clId="{3A633D00-606E-42EE-83B9-AEA57262441E}" dt="2025-08-20T08:13:15.061" v="296" actId="207"/>
        <pc:sldMkLst>
          <pc:docMk/>
          <pc:sldMk cId="947676177" sldId="292"/>
        </pc:sldMkLst>
        <pc:spChg chg="mod">
          <ac:chgData name="Atuk Zeynep DWP SECURITY AND DATA PROTECTION" userId="4b4e0ceb-0332-4bad-8017-38b7f4906daa" providerId="ADAL" clId="{3A633D00-606E-42EE-83B9-AEA57262441E}" dt="2025-08-20T08:13:15.061" v="296" actId="207"/>
          <ac:spMkLst>
            <pc:docMk/>
            <pc:sldMk cId="947676177" sldId="292"/>
            <ac:spMk id="3" creationId="{83168051-1866-1156-A470-21F937C511DB}"/>
          </ac:spMkLst>
        </pc:spChg>
      </pc:sldChg>
      <pc:sldChg chg="modSp del mod ord">
        <pc:chgData name="Atuk Zeynep DWP SECURITY AND DATA PROTECTION" userId="4b4e0ceb-0332-4bad-8017-38b7f4906daa" providerId="ADAL" clId="{3A633D00-606E-42EE-83B9-AEA57262441E}" dt="2025-08-20T08:14:34.942" v="299" actId="47"/>
        <pc:sldMkLst>
          <pc:docMk/>
          <pc:sldMk cId="852038262" sldId="293"/>
        </pc:sldMkLst>
      </pc:sldChg>
      <pc:sldChg chg="modSp mod">
        <pc:chgData name="Atuk Zeynep DWP SECURITY AND DATA PROTECTION" userId="4b4e0ceb-0332-4bad-8017-38b7f4906daa" providerId="ADAL" clId="{3A633D00-606E-42EE-83B9-AEA57262441E}" dt="2025-08-20T08:12:55.588" v="293" actId="207"/>
        <pc:sldMkLst>
          <pc:docMk/>
          <pc:sldMk cId="4097355771" sldId="295"/>
        </pc:sldMkLst>
      </pc:sldChg>
      <pc:sldChg chg="modSp add mod">
        <pc:chgData name="Atuk Zeynep DWP SECURITY AND DATA PROTECTION" userId="4b4e0ceb-0332-4bad-8017-38b7f4906daa" providerId="ADAL" clId="{3A633D00-606E-42EE-83B9-AEA57262441E}" dt="2025-08-20T08:13:39.233" v="298" actId="1076"/>
        <pc:sldMkLst>
          <pc:docMk/>
          <pc:sldMk cId="2680078530" sldId="311"/>
        </pc:sldMkLst>
        <pc:spChg chg="mod">
          <ac:chgData name="Atuk Zeynep DWP SECURITY AND DATA PROTECTION" userId="4b4e0ceb-0332-4bad-8017-38b7f4906daa" providerId="ADAL" clId="{3A633D00-606E-42EE-83B9-AEA57262441E}" dt="2025-08-20T08:12:36.786" v="292" actId="1036"/>
          <ac:spMkLst>
            <pc:docMk/>
            <pc:sldMk cId="2680078530" sldId="311"/>
            <ac:spMk id="2" creationId="{D52C5BA4-35F0-5113-A94F-D81C6A065698}"/>
          </ac:spMkLst>
        </pc:spChg>
        <pc:spChg chg="mod">
          <ac:chgData name="Atuk Zeynep DWP SECURITY AND DATA PROTECTION" userId="4b4e0ceb-0332-4bad-8017-38b7f4906daa" providerId="ADAL" clId="{3A633D00-606E-42EE-83B9-AEA57262441E}" dt="2025-08-20T08:13:16.814" v="297" actId="207"/>
          <ac:spMkLst>
            <pc:docMk/>
            <pc:sldMk cId="2680078530" sldId="311"/>
            <ac:spMk id="3" creationId="{A9543EBA-BE6B-B574-3649-A8D6589E6DB8}"/>
          </ac:spMkLst>
        </pc:spChg>
        <pc:spChg chg="mod">
          <ac:chgData name="Atuk Zeynep DWP SECURITY AND DATA PROTECTION" userId="4b4e0ceb-0332-4bad-8017-38b7f4906daa" providerId="ADAL" clId="{3A633D00-606E-42EE-83B9-AEA57262441E}" dt="2025-08-20T08:12:36.786" v="292" actId="1036"/>
          <ac:spMkLst>
            <pc:docMk/>
            <pc:sldMk cId="2680078530" sldId="311"/>
            <ac:spMk id="4" creationId="{905E73CB-B250-CE6B-02F7-3FC613C8A4EF}"/>
          </ac:spMkLst>
        </pc:spChg>
        <pc:spChg chg="mod">
          <ac:chgData name="Atuk Zeynep DWP SECURITY AND DATA PROTECTION" userId="4b4e0ceb-0332-4bad-8017-38b7f4906daa" providerId="ADAL" clId="{3A633D00-606E-42EE-83B9-AEA57262441E}" dt="2025-08-20T08:12:36.786" v="292" actId="1036"/>
          <ac:spMkLst>
            <pc:docMk/>
            <pc:sldMk cId="2680078530" sldId="311"/>
            <ac:spMk id="7" creationId="{AE0331AD-0F49-D8CC-4AFC-A3FEC89FC4C6}"/>
          </ac:spMkLst>
        </pc:spChg>
        <pc:spChg chg="mod">
          <ac:chgData name="Atuk Zeynep DWP SECURITY AND DATA PROTECTION" userId="4b4e0ceb-0332-4bad-8017-38b7f4906daa" providerId="ADAL" clId="{3A633D00-606E-42EE-83B9-AEA57262441E}" dt="2025-08-20T08:12:36.786" v="292" actId="1036"/>
          <ac:spMkLst>
            <pc:docMk/>
            <pc:sldMk cId="2680078530" sldId="311"/>
            <ac:spMk id="8" creationId="{67EE9DD8-7F58-7BA9-46BE-4DE240A75D6A}"/>
          </ac:spMkLst>
        </pc:spChg>
        <pc:spChg chg="mod">
          <ac:chgData name="Atuk Zeynep DWP SECURITY AND DATA PROTECTION" userId="4b4e0ceb-0332-4bad-8017-38b7f4906daa" providerId="ADAL" clId="{3A633D00-606E-42EE-83B9-AEA57262441E}" dt="2025-08-20T08:13:39.233" v="298" actId="1076"/>
          <ac:spMkLst>
            <pc:docMk/>
            <pc:sldMk cId="2680078530" sldId="311"/>
            <ac:spMk id="9" creationId="{CB77D91B-16BB-C08C-650B-DB1E1DFE3164}"/>
          </ac:spMkLst>
        </pc:spChg>
      </pc:sldChg>
      <pc:sldChg chg="addSp delSp new del mod">
        <pc:chgData name="Atuk Zeynep DWP SECURITY AND DATA PROTECTION" userId="4b4e0ceb-0332-4bad-8017-38b7f4906daa" providerId="ADAL" clId="{3A633D00-606E-42EE-83B9-AEA57262441E}" dt="2025-08-20T08:04:11.142" v="62" actId="47"/>
        <pc:sldMkLst>
          <pc:docMk/>
          <pc:sldMk cId="3130652848" sldId="311"/>
        </pc:sldMkLst>
      </pc:sldChg>
    </pc:docChg>
  </pc:docChgLst>
  <pc:docChgLst>
    <pc:chgData name="Clayton Courtney DWP Security - Benton Park View" userId="S::courtney.clayton@dwp.gov.uk::ad40e96b-81a7-4be6-abe5-713d56ae349b" providerId="AD" clId="Web-{A9F2653A-A851-C36E-AB3D-5B96FB406FDE}"/>
    <pc:docChg chg="modSld">
      <pc:chgData name="Clayton Courtney DWP Security - Benton Park View" userId="S::courtney.clayton@dwp.gov.uk::ad40e96b-81a7-4be6-abe5-713d56ae349b" providerId="AD" clId="Web-{A9F2653A-A851-C36E-AB3D-5B96FB406FDE}" dt="2025-09-15T12:23:07.315" v="5" actId="20577"/>
      <pc:docMkLst>
        <pc:docMk/>
      </pc:docMkLst>
      <pc:sldChg chg="modSp">
        <pc:chgData name="Clayton Courtney DWP Security - Benton Park View" userId="S::courtney.clayton@dwp.gov.uk::ad40e96b-81a7-4be6-abe5-713d56ae349b" providerId="AD" clId="Web-{A9F2653A-A851-C36E-AB3D-5B96FB406FDE}" dt="2025-09-15T12:22:52.595" v="2" actId="20577"/>
        <pc:sldMkLst>
          <pc:docMk/>
          <pc:sldMk cId="3049335471" sldId="256"/>
        </pc:sldMkLst>
        <pc:spChg chg="mod">
          <ac:chgData name="Clayton Courtney DWP Security - Benton Park View" userId="S::courtney.clayton@dwp.gov.uk::ad40e96b-81a7-4be6-abe5-713d56ae349b" providerId="AD" clId="Web-{A9F2653A-A851-C36E-AB3D-5B96FB406FDE}" dt="2025-09-15T12:22:52.595" v="2" actId="20577"/>
          <ac:spMkLst>
            <pc:docMk/>
            <pc:sldMk cId="3049335471" sldId="256"/>
            <ac:spMk id="2" creationId="{791F6E89-7385-1571-D31E-8107204A5E2D}"/>
          </ac:spMkLst>
        </pc:spChg>
      </pc:sldChg>
      <pc:sldChg chg="modSp">
        <pc:chgData name="Clayton Courtney DWP Security - Benton Park View" userId="S::courtney.clayton@dwp.gov.uk::ad40e96b-81a7-4be6-abe5-713d56ae349b" providerId="AD" clId="Web-{A9F2653A-A851-C36E-AB3D-5B96FB406FDE}" dt="2025-09-15T12:23:07.315" v="5" actId="20577"/>
        <pc:sldMkLst>
          <pc:docMk/>
          <pc:sldMk cId="4270099713" sldId="317"/>
        </pc:sldMkLst>
        <pc:spChg chg="mod">
          <ac:chgData name="Clayton Courtney DWP Security - Benton Park View" userId="S::courtney.clayton@dwp.gov.uk::ad40e96b-81a7-4be6-abe5-713d56ae349b" providerId="AD" clId="Web-{A9F2653A-A851-C36E-AB3D-5B96FB406FDE}" dt="2025-09-15T12:23:07.315" v="5" actId="20577"/>
          <ac:spMkLst>
            <pc:docMk/>
            <pc:sldMk cId="4270099713" sldId="317"/>
            <ac:spMk id="2" creationId="{7027BF62-194E-D090-ACEF-D89BD4EF0DD7}"/>
          </ac:spMkLst>
        </pc:spChg>
      </pc:sldChg>
    </pc:docChg>
  </pc:docChgLst>
  <pc:docChgLst>
    <pc:chgData name="Clayton Courtney DWP Security - Benton Park View" userId="S::courtney.clayton@dwp.gov.uk::ad40e96b-81a7-4be6-abe5-713d56ae349b" providerId="AD" clId="Web-{10C5BF8F-F515-01F7-B546-3D7E77D4BCEB}"/>
    <pc:docChg chg="modSld">
      <pc:chgData name="Clayton Courtney DWP Security - Benton Park View" userId="S::courtney.clayton@dwp.gov.uk::ad40e96b-81a7-4be6-abe5-713d56ae349b" providerId="AD" clId="Web-{10C5BF8F-F515-01F7-B546-3D7E77D4BCEB}" dt="2025-09-01T14:28:13.498" v="22" actId="20577"/>
      <pc:docMkLst>
        <pc:docMk/>
      </pc:docMkLst>
      <pc:sldChg chg="modSp">
        <pc:chgData name="Clayton Courtney DWP Security - Benton Park View" userId="S::courtney.clayton@dwp.gov.uk::ad40e96b-81a7-4be6-abe5-713d56ae349b" providerId="AD" clId="Web-{10C5BF8F-F515-01F7-B546-3D7E77D4BCEB}" dt="2025-09-01T14:28:13.498" v="22" actId="20577"/>
        <pc:sldMkLst>
          <pc:docMk/>
          <pc:sldMk cId="4097355771" sldId="295"/>
        </pc:sldMkLst>
      </pc:sldChg>
    </pc:docChg>
  </pc:docChgLst>
  <pc:docChgLst>
    <pc:chgData name="Atuk Zeynep DWP SECURITY AND DATA PROTECTION" userId="4b4e0ceb-0332-4bad-8017-38b7f4906daa" providerId="ADAL" clId="{C7CA4880-A94D-4EE5-9339-21ACE9E38A68}"/>
    <pc:docChg chg="undo redo custSel modSld">
      <pc:chgData name="Atuk Zeynep DWP SECURITY AND DATA PROTECTION" userId="4b4e0ceb-0332-4bad-8017-38b7f4906daa" providerId="ADAL" clId="{C7CA4880-A94D-4EE5-9339-21ACE9E38A68}" dt="2025-08-13T15:03:43.281" v="27" actId="20577"/>
      <pc:docMkLst>
        <pc:docMk/>
      </pc:docMkLst>
      <pc:sldChg chg="modSp mod">
        <pc:chgData name="Atuk Zeynep DWP SECURITY AND DATA PROTECTION" userId="4b4e0ceb-0332-4bad-8017-38b7f4906daa" providerId="ADAL" clId="{C7CA4880-A94D-4EE5-9339-21ACE9E38A68}" dt="2025-08-13T14:50:46.628" v="12" actId="113"/>
        <pc:sldMkLst>
          <pc:docMk/>
          <pc:sldMk cId="2460587584" sldId="286"/>
        </pc:sldMkLst>
      </pc:sldChg>
      <pc:sldChg chg="modSp mod">
        <pc:chgData name="Atuk Zeynep DWP SECURITY AND DATA PROTECTION" userId="4b4e0ceb-0332-4bad-8017-38b7f4906daa" providerId="ADAL" clId="{C7CA4880-A94D-4EE5-9339-21ACE9E38A68}" dt="2025-08-13T14:52:08.838" v="15" actId="20577"/>
        <pc:sldMkLst>
          <pc:docMk/>
          <pc:sldMk cId="1297096176" sldId="288"/>
        </pc:sldMkLst>
      </pc:sldChg>
      <pc:sldChg chg="modSp mod">
        <pc:chgData name="Atuk Zeynep DWP SECURITY AND DATA PROTECTION" userId="4b4e0ceb-0332-4bad-8017-38b7f4906daa" providerId="ADAL" clId="{C7CA4880-A94D-4EE5-9339-21ACE9E38A68}" dt="2025-08-13T14:54:11.676" v="21" actId="20577"/>
        <pc:sldMkLst>
          <pc:docMk/>
          <pc:sldMk cId="747527714" sldId="291"/>
        </pc:sldMkLst>
      </pc:sldChg>
      <pc:sldChg chg="modSp mod">
        <pc:chgData name="Atuk Zeynep DWP SECURITY AND DATA PROTECTION" userId="4b4e0ceb-0332-4bad-8017-38b7f4906daa" providerId="ADAL" clId="{C7CA4880-A94D-4EE5-9339-21ACE9E38A68}" dt="2025-08-13T14:57:17.398" v="23" actId="20577"/>
        <pc:sldMkLst>
          <pc:docMk/>
          <pc:sldMk cId="4097355771" sldId="295"/>
        </pc:sldMkLst>
      </pc:sldChg>
      <pc:sldChg chg="modSp mod">
        <pc:chgData name="Atuk Zeynep DWP SECURITY AND DATA PROTECTION" userId="4b4e0ceb-0332-4bad-8017-38b7f4906daa" providerId="ADAL" clId="{C7CA4880-A94D-4EE5-9339-21ACE9E38A68}" dt="2025-08-13T14:50:09.738" v="5" actId="6549"/>
        <pc:sldMkLst>
          <pc:docMk/>
          <pc:sldMk cId="2530708273" sldId="296"/>
        </pc:sldMkLst>
      </pc:sldChg>
      <pc:sldChg chg="modSp mod">
        <pc:chgData name="Atuk Zeynep DWP SECURITY AND DATA PROTECTION" userId="4b4e0ceb-0332-4bad-8017-38b7f4906daa" providerId="ADAL" clId="{C7CA4880-A94D-4EE5-9339-21ACE9E38A68}" dt="2025-08-13T15:03:43.281" v="27" actId="20577"/>
        <pc:sldMkLst>
          <pc:docMk/>
          <pc:sldMk cId="3052608530" sldId="309"/>
        </pc:sldMkLst>
      </pc:sldChg>
    </pc:docChg>
  </pc:docChgLst>
  <pc:docChgLst>
    <pc:chgData name="Moon Cassandra DWP SECURITY AND DATA PROTECTION" userId="S::cassandra.moon@dwp.gov.uk::b3da1550-0acf-4aaa-ae62-cf00a8bc7559" providerId="AD" clId="Web-{F18630A4-FA4E-E916-29FA-202031751918}"/>
    <pc:docChg chg="modSld">
      <pc:chgData name="Moon Cassandra DWP SECURITY AND DATA PROTECTION" userId="S::cassandra.moon@dwp.gov.uk::b3da1550-0acf-4aaa-ae62-cf00a8bc7559" providerId="AD" clId="Web-{F18630A4-FA4E-E916-29FA-202031751918}" dt="2025-08-05T11:59:17.043" v="35" actId="20577"/>
      <pc:docMkLst>
        <pc:docMk/>
      </pc:docMkLst>
      <pc:sldChg chg="modSp">
        <pc:chgData name="Moon Cassandra DWP SECURITY AND DATA PROTECTION" userId="S::cassandra.moon@dwp.gov.uk::b3da1550-0acf-4aaa-ae62-cf00a8bc7559" providerId="AD" clId="Web-{F18630A4-FA4E-E916-29FA-202031751918}" dt="2025-08-05T11:43:32.052" v="3" actId="20577"/>
        <pc:sldMkLst>
          <pc:docMk/>
          <pc:sldMk cId="4214685606" sldId="280"/>
        </pc:sldMkLst>
      </pc:sldChg>
      <pc:sldChg chg="modSp">
        <pc:chgData name="Moon Cassandra DWP SECURITY AND DATA PROTECTION" userId="S::cassandra.moon@dwp.gov.uk::b3da1550-0acf-4aaa-ae62-cf00a8bc7559" providerId="AD" clId="Web-{F18630A4-FA4E-E916-29FA-202031751918}" dt="2025-08-05T11:47:28.178" v="7" actId="20577"/>
        <pc:sldMkLst>
          <pc:docMk/>
          <pc:sldMk cId="1297096176" sldId="288"/>
        </pc:sldMkLst>
      </pc:sldChg>
      <pc:sldChg chg="modSp">
        <pc:chgData name="Moon Cassandra DWP SECURITY AND DATA PROTECTION" userId="S::cassandra.moon@dwp.gov.uk::b3da1550-0acf-4aaa-ae62-cf00a8bc7559" providerId="AD" clId="Web-{F18630A4-FA4E-E916-29FA-202031751918}" dt="2025-08-05T11:54:24.836" v="33" actId="20577"/>
        <pc:sldMkLst>
          <pc:docMk/>
          <pc:sldMk cId="747527714" sldId="291"/>
        </pc:sldMkLst>
      </pc:sldChg>
      <pc:sldChg chg="modSp">
        <pc:chgData name="Moon Cassandra DWP SECURITY AND DATA PROTECTION" userId="S::cassandra.moon@dwp.gov.uk::b3da1550-0acf-4aaa-ae62-cf00a8bc7559" providerId="AD" clId="Web-{F18630A4-FA4E-E916-29FA-202031751918}" dt="2025-08-05T11:59:17.043" v="35" actId="20577"/>
        <pc:sldMkLst>
          <pc:docMk/>
          <pc:sldMk cId="852038262" sldId="293"/>
        </pc:sldMkLst>
      </pc:sldChg>
      <pc:sldChg chg="modSp">
        <pc:chgData name="Moon Cassandra DWP SECURITY AND DATA PROTECTION" userId="S::cassandra.moon@dwp.gov.uk::b3da1550-0acf-4aaa-ae62-cf00a8bc7559" providerId="AD" clId="Web-{F18630A4-FA4E-E916-29FA-202031751918}" dt="2025-08-05T11:52:52.429" v="24" actId="20577"/>
        <pc:sldMkLst>
          <pc:docMk/>
          <pc:sldMk cId="3052608530" sldId="30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891D38-109B-4DBF-9AC4-CCB295A43E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CC09039-CDDE-49D9-B4EA-1229545834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41439B-DFAC-4C15-BE68-197F7BDE9406}" type="datetimeFigureOut">
              <a:rPr lang="en-GB" smtClean="0"/>
              <a:t>15/09/2025</a:t>
            </a:fld>
            <a:endParaRPr lang="en-GB"/>
          </a:p>
        </p:txBody>
      </p:sp>
      <p:sp>
        <p:nvSpPr>
          <p:cNvPr id="4" name="Footer Placeholder 3">
            <a:extLst>
              <a:ext uri="{FF2B5EF4-FFF2-40B4-BE49-F238E27FC236}">
                <a16:creationId xmlns:a16="http://schemas.microsoft.com/office/drawing/2014/main" id="{689C6413-526D-45FD-A2A9-26AE8FFC55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3E68930-D859-45B8-ADB9-F9FE184FEF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544A29-A58C-4BCE-B848-3343486EF873}" type="slidenum">
              <a:rPr lang="en-GB" smtClean="0"/>
              <a:t>‹#›</a:t>
            </a:fld>
            <a:endParaRPr lang="en-GB"/>
          </a:p>
        </p:txBody>
      </p:sp>
    </p:spTree>
    <p:extLst>
      <p:ext uri="{BB962C8B-B14F-4D97-AF65-F5344CB8AC3E}">
        <p14:creationId xmlns:p14="http://schemas.microsoft.com/office/powerpoint/2010/main" val="106264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4BE15-7FD3-4024-B224-AEC08DDE1F63}" type="datetimeFigureOut">
              <a:rPr lang="en-GB" smtClean="0"/>
              <a:t>15/09/2025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A0CC7-6B46-4255-8CFC-4AA4020A2FAB}" type="slidenum">
              <a:rPr lang="en-GB" smtClean="0"/>
              <a:t>‹#›</a:t>
            </a:fld>
            <a:endParaRPr lang="en-GB"/>
          </a:p>
        </p:txBody>
      </p:sp>
    </p:spTree>
    <p:extLst>
      <p:ext uri="{BB962C8B-B14F-4D97-AF65-F5344CB8AC3E}">
        <p14:creationId xmlns:p14="http://schemas.microsoft.com/office/powerpoint/2010/main" val="841242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2.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3.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34.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5.xml"/><Relationship Id="rId6" Type="http://schemas.openxmlformats.org/officeDocument/2006/relationships/hyperlink" Target="https://www.dreamstime.com/green-checkmarks-red-crosses-set-collection-simple-symbols-commonly-used-indicating-correct-incorrect-answers-image314582837" TargetMode="External"/><Relationship Id="rId5" Type="http://schemas.openxmlformats.org/officeDocument/2006/relationships/image" Target="../media/image9.jpeg"/><Relationship Id="rId4" Type="http://schemas.openxmlformats.org/officeDocument/2006/relationships/image" Target="../media/image6.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36.xml"/><Relationship Id="rId6" Type="http://schemas.openxmlformats.org/officeDocument/2006/relationships/hyperlink" Target="https://pixabay.com/en/tick-mark-correct-choice-sign-yes-40143/" TargetMode="External"/><Relationship Id="rId5" Type="http://schemas.openxmlformats.org/officeDocument/2006/relationships/image" Target="../media/image8.png"/><Relationship Id="rId4" Type="http://schemas.openxmlformats.org/officeDocument/2006/relationships/image" Target="../media/image6.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37.xml"/><Relationship Id="rId5" Type="http://schemas.openxmlformats.org/officeDocument/2006/relationships/image" Target="../media/image10.png"/><Relationship Id="rId4" Type="http://schemas.openxmlformats.org/officeDocument/2006/relationships/image" Target="../media/image6.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rgbClr val="78256F"/>
        </a:solid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a:blip r:embed="rId2">
            <a:alphaModFix/>
          </a:blip>
          <a:stretch>
            <a:fillRect/>
          </a:stretch>
        </p:blipFill>
        <p:spPr>
          <a:xfrm>
            <a:off x="2498836" y="1"/>
            <a:ext cx="9699696" cy="6857999"/>
          </a:xfrm>
          <a:prstGeom prst="rect">
            <a:avLst/>
          </a:prstGeom>
          <a:noFill/>
          <a:ln>
            <a:noFill/>
          </a:ln>
        </p:spPr>
      </p:pic>
      <p:pic>
        <p:nvPicPr>
          <p:cNvPr id="9" name="Google Shape;9;p2" title="Government Skills Logo Oct2024 White (3).png"/>
          <p:cNvPicPr preferRelativeResize="0"/>
          <p:nvPr userDrawn="1"/>
        </p:nvPicPr>
        <p:blipFill>
          <a:blip r:embed="rId3">
            <a:alphaModFix/>
          </a:blip>
          <a:stretch>
            <a:fillRect/>
          </a:stretch>
        </p:blipFill>
        <p:spPr>
          <a:xfrm>
            <a:off x="10600444" y="263110"/>
            <a:ext cx="1342800" cy="813600"/>
          </a:xfrm>
          <a:prstGeom prst="rect">
            <a:avLst/>
          </a:prstGeom>
          <a:noFill/>
          <a:ln>
            <a:noFill/>
          </a:ln>
        </p:spPr>
      </p:pic>
      <p:sp>
        <p:nvSpPr>
          <p:cNvPr id="13" name="Text Placeholder 11">
            <a:extLst>
              <a:ext uri="{FF2B5EF4-FFF2-40B4-BE49-F238E27FC236}">
                <a16:creationId xmlns:a16="http://schemas.microsoft.com/office/drawing/2014/main" id="{76A38AC9-7E88-5BE9-602E-57D9D74E1EA7}"/>
              </a:ext>
            </a:extLst>
          </p:cNvPr>
          <p:cNvSpPr>
            <a:spLocks noGrp="1"/>
          </p:cNvSpPr>
          <p:nvPr>
            <p:ph type="body" sz="quarter" idx="10" hasCustomPrompt="1"/>
          </p:nvPr>
        </p:nvSpPr>
        <p:spPr>
          <a:xfrm>
            <a:off x="525463" y="4490401"/>
            <a:ext cx="5376862" cy="1085850"/>
          </a:xfrm>
        </p:spPr>
        <p:txBody>
          <a:bodyPr>
            <a:normAutofit/>
          </a:bodyPr>
          <a:lstStyle>
            <a:lvl1pPr>
              <a:defRPr sz="2800" b="0">
                <a:solidFill>
                  <a:schemeClr val="bg1"/>
                </a:solidFill>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Subtitle can go here</a:t>
            </a:r>
            <a:endParaRPr lang="en-GB"/>
          </a:p>
          <a:p>
            <a:pPr lvl="0"/>
            <a:endParaRPr lang="en-GB"/>
          </a:p>
        </p:txBody>
      </p:sp>
      <p:sp>
        <p:nvSpPr>
          <p:cNvPr id="15" name="Text Placeholder 14">
            <a:extLst>
              <a:ext uri="{FF2B5EF4-FFF2-40B4-BE49-F238E27FC236}">
                <a16:creationId xmlns:a16="http://schemas.microsoft.com/office/drawing/2014/main" id="{F2255ACF-5E0C-1BED-C692-B0397B3F923B}"/>
              </a:ext>
            </a:extLst>
          </p:cNvPr>
          <p:cNvSpPr>
            <a:spLocks noGrp="1"/>
          </p:cNvSpPr>
          <p:nvPr>
            <p:ph type="body" sz="quarter" idx="11" hasCustomPrompt="1"/>
          </p:nvPr>
        </p:nvSpPr>
        <p:spPr>
          <a:xfrm>
            <a:off x="506413" y="1964688"/>
            <a:ext cx="5387975" cy="2190750"/>
          </a:xfrm>
        </p:spPr>
        <p:txBody>
          <a:bodyPr>
            <a:normAutofit/>
          </a:bodyPr>
          <a:lstStyle>
            <a:lvl1pPr>
              <a:defRPr sz="4400" b="1">
                <a:solidFill>
                  <a:schemeClr val="bg1"/>
                </a:solidFill>
                <a:latin typeface="Arial" panose="020B0604020202020204" pitchFamily="34" charset="0"/>
                <a:cs typeface="Arial" panose="020B0604020202020204" pitchFamily="34" charset="0"/>
              </a:defRPr>
            </a:lvl1pPr>
          </a:lstStyle>
          <a:p>
            <a:pPr lvl="0"/>
            <a:r>
              <a:rPr lang="en-US"/>
              <a:t>Presentation </a:t>
            </a:r>
            <a:br>
              <a:rPr lang="en-US"/>
            </a:br>
            <a:r>
              <a:rPr lang="en-US"/>
              <a:t>title goes here – </a:t>
            </a:r>
            <a:br>
              <a:rPr lang="en-US"/>
            </a:br>
            <a:r>
              <a:rPr lang="en-US"/>
              <a:t>Arial Bold 44pt</a:t>
            </a:r>
            <a:endParaRPr lang="en-GB"/>
          </a:p>
        </p:txBody>
      </p:sp>
      <p:pic>
        <p:nvPicPr>
          <p:cNvPr id="7" name="Picture 6" descr="A black and white logo&#10;&#10;AI-generated content may be incorrect.">
            <a:extLst>
              <a:ext uri="{FF2B5EF4-FFF2-40B4-BE49-F238E27FC236}">
                <a16:creationId xmlns:a16="http://schemas.microsoft.com/office/drawing/2014/main" id="{477F6D7B-144D-9E9C-44CB-3161B083EE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245669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69C35"/>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8A2B84A7-AB9E-7B4B-8C80-F83D8C3540F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13;p4" title="Government Skills Logo Oct2024 RGB (5).png">
            <a:extLst>
              <a:ext uri="{FF2B5EF4-FFF2-40B4-BE49-F238E27FC236}">
                <a16:creationId xmlns:a16="http://schemas.microsoft.com/office/drawing/2014/main" id="{ECE7B56A-38F6-DE86-EEA2-4AB6509B7312}"/>
              </a:ext>
            </a:extLst>
          </p:cNvPr>
          <p:cNvPicPr preferRelativeResize="0">
            <a:picLocks noChangeAspect="1"/>
          </p:cNvPicPr>
          <p:nvPr userDrawn="1"/>
        </p:nvPicPr>
        <p:blipFill>
          <a:blip r:embed="rId5">
            <a:alphaModFix/>
          </a:blip>
          <a:stretch>
            <a:fillRect/>
          </a:stretch>
        </p:blipFill>
        <p:spPr>
          <a:xfrm>
            <a:off x="10600444" y="263110"/>
            <a:ext cx="1283886" cy="813600"/>
          </a:xfrm>
          <a:prstGeom prst="rect">
            <a:avLst/>
          </a:prstGeom>
          <a:noFill/>
          <a:ln>
            <a:noFill/>
          </a:ln>
        </p:spPr>
      </p:pic>
      <p:pic>
        <p:nvPicPr>
          <p:cNvPr id="11" name="Picture 10" descr="A black background with a black square&#10;&#10;AI-generated content may be incorrect.">
            <a:extLst>
              <a:ext uri="{FF2B5EF4-FFF2-40B4-BE49-F238E27FC236}">
                <a16:creationId xmlns:a16="http://schemas.microsoft.com/office/drawing/2014/main" id="{877C7A3B-9C25-C387-4B92-FD7767FC16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3617837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1D9CD4F6-BBC1-D868-189D-0EF06B0CEC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1363D113-935B-9192-7E6F-AA239B9EED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3F2C0C4-DD2B-840B-B273-8FE767F7C76B}"/>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64843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BC1087C8-E102-2DBE-1D8C-07FB76E34ED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A99F406C-C3D5-02A0-9C82-E6AE9ED6D48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8152F458-2812-78F6-C686-860932F656F7}"/>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3727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2618C61B-19B1-7DCF-734D-C5451A84CC1C}"/>
              </a:ext>
            </a:extLst>
          </p:cNvPr>
          <p:cNvSpPr/>
          <p:nvPr userDrawn="1"/>
        </p:nvSpPr>
        <p:spPr>
          <a:xfrm>
            <a:off x="0" y="6337005"/>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8FC8CCDA-60CB-3A1B-94CE-C1D5A6DEE2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46E8346-8E0C-6B76-5C9A-DE89BE619D7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2356071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25BA7"/>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3788DC94-2D02-3F10-E438-32119F38359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364D1232-FB11-1847-A814-122FF3BA63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A94981-63B7-F32D-4DD6-B8BAF8B10F6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190360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4011F5E9-C86C-CAD0-236C-47EDF93C76C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D8694014-A279-1D19-9510-BC8309275B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5E2B8C8C-71DE-D161-D8F8-822EF28D886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245616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8BCCC"/>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43032787-D678-FA81-07DE-747B3E5C929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2CC84EC0-CF3A-8BC5-4007-C209622B6F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AB67732D-5BF7-161A-D1E7-488E7D18E81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4526686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9B874"/>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3995DE54-C1F5-E60E-C991-D33BAF2D941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B4BCBA5D-6F28-C725-28BF-1C5BD1CFBA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D760CA04-9E95-B13C-C8B5-EEB2D176949A}"/>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781814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9F89CA9E-DB77-81FC-8640-7D0752D635D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003C1125-C3FA-1079-C16D-A7385725A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9" name="Google Shape;13;p4" title="Government Skills Logo Oct2024 RGB (5).png">
            <a:extLst>
              <a:ext uri="{FF2B5EF4-FFF2-40B4-BE49-F238E27FC236}">
                <a16:creationId xmlns:a16="http://schemas.microsoft.com/office/drawing/2014/main" id="{0167DE44-443A-8C5C-9BE4-F4F8ED50E0D6}"/>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270222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4028888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reserve="1">
  <p:cSld name="Title slide 1">
    <p:bg>
      <p:bgPr>
        <a:solidFill>
          <a:srgbClr val="78256F"/>
        </a:solidFill>
        <a:effectLst/>
      </p:bgPr>
    </p:bg>
    <p:spTree>
      <p:nvGrpSpPr>
        <p:cNvPr id="1" name="Shape 10"/>
        <p:cNvGrpSpPr/>
        <p:nvPr/>
      </p:nvGrpSpPr>
      <p:grpSpPr>
        <a:xfrm>
          <a:off x="0" y="0"/>
          <a:ext cx="0" cy="0"/>
          <a:chOff x="0" y="0"/>
          <a:chExt cx="0" cy="0"/>
        </a:xfrm>
      </p:grpSpPr>
      <p:pic>
        <p:nvPicPr>
          <p:cNvPr id="3" name="Google Shape;9;p2" title="Government Skills Logo Oct2024 White (3).png">
            <a:extLst>
              <a:ext uri="{FF2B5EF4-FFF2-40B4-BE49-F238E27FC236}">
                <a16:creationId xmlns:a16="http://schemas.microsoft.com/office/drawing/2014/main" id="{E0B0CC1F-E8F0-07BE-C9AE-5C64F1F750A5}"/>
              </a:ext>
            </a:extLst>
          </p:cNvPr>
          <p:cNvPicPr preferRelativeResize="0"/>
          <p:nvPr userDrawn="1"/>
        </p:nvPicPr>
        <p:blipFill>
          <a:blip r:embed="rId2">
            <a:alphaModFix/>
          </a:blip>
          <a:stretch>
            <a:fillRect/>
          </a:stretch>
        </p:blipFill>
        <p:spPr>
          <a:xfrm>
            <a:off x="10600444" y="263110"/>
            <a:ext cx="1342800" cy="813600"/>
          </a:xfrm>
          <a:prstGeom prst="rect">
            <a:avLst/>
          </a:prstGeom>
          <a:noFill/>
          <a:ln>
            <a:noFill/>
          </a:ln>
        </p:spPr>
      </p:pic>
      <p:pic>
        <p:nvPicPr>
          <p:cNvPr id="4" name="Picture 3" descr="A black and white logo&#10;&#10;AI-generated content may be incorrect.">
            <a:extLst>
              <a:ext uri="{FF2B5EF4-FFF2-40B4-BE49-F238E27FC236}">
                <a16:creationId xmlns:a16="http://schemas.microsoft.com/office/drawing/2014/main" id="{185D8E03-BFB4-5AF8-ECC0-D6B58B36D2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spTree>
    <p:extLst>
      <p:ext uri="{BB962C8B-B14F-4D97-AF65-F5344CB8AC3E}">
        <p14:creationId xmlns:p14="http://schemas.microsoft.com/office/powerpoint/2010/main" val="65098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Agenda of Four">
    <p:bg bwMode="gray">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2" name="Oval 1">
            <a:extLst>
              <a:ext uri="{FF2B5EF4-FFF2-40B4-BE49-F238E27FC236}">
                <a16:creationId xmlns:a16="http://schemas.microsoft.com/office/drawing/2014/main" id="{7800FD67-E5EA-CAAE-E15B-1AB93683CD6B}"/>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4">
            <a:extLst>
              <a:ext uri="{FF2B5EF4-FFF2-40B4-BE49-F238E27FC236}">
                <a16:creationId xmlns:a16="http://schemas.microsoft.com/office/drawing/2014/main" id="{7AE33DCC-642B-CEF2-F648-06AAD1EFEFC5}"/>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42A5319D-AED4-A230-66F8-ABB15A9E2F3C}"/>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10591198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5"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63" name="Picture Placeholder 2">
            <a:extLst>
              <a:ext uri="{FF2B5EF4-FFF2-40B4-BE49-F238E27FC236}">
                <a16:creationId xmlns:a16="http://schemas.microsoft.com/office/drawing/2014/main" id="{3476A416-2AEC-4D88-85D1-B12D1A43985A}"/>
              </a:ext>
            </a:extLst>
          </p:cNvPr>
          <p:cNvSpPr>
            <a:spLocks noGrp="1"/>
          </p:cNvSpPr>
          <p:nvPr userDrawn="1">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2874381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Agenda of Four">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E8EE6A-0A7D-CD15-1D24-3A142780B46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4" name="Object 3" hidden="1">
            <a:extLst>
              <a:ext uri="{FF2B5EF4-FFF2-40B4-BE49-F238E27FC236}">
                <a16:creationId xmlns:a16="http://schemas.microsoft.com/office/drawing/2014/main" id="{39CA1D6C-FC7C-4AAD-AEC3-322213325F76}"/>
              </a:ext>
            </a:extLst>
          </p:cNvPr>
          <p:cNvGraphicFramePr>
            <a:graphicFrameLocks noChangeAspect="1"/>
          </p:cNvGraphicFramePr>
          <p:nvPr userDrawn="1">
            <p:custDataLst>
              <p:tags r:id="rId1"/>
            </p:custDataLst>
            <p:extLst>
              <p:ext uri="{D42A27DB-BD31-4B8C-83A1-F6EECF244321}">
                <p14:modId xmlns:p14="http://schemas.microsoft.com/office/powerpoint/2010/main" val="3151022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39CA1D6C-FC7C-4AAD-AEC3-322213325F7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5" name="Text Placeholder 35">
            <a:extLst>
              <a:ext uri="{FF2B5EF4-FFF2-40B4-BE49-F238E27FC236}">
                <a16:creationId xmlns:a16="http://schemas.microsoft.com/office/drawing/2014/main" id="{CE3C27D0-DB9E-44AE-8154-CDD8F7250ABD}"/>
              </a:ext>
            </a:extLst>
          </p:cNvPr>
          <p:cNvSpPr>
            <a:spLocks noGrp="1"/>
          </p:cNvSpPr>
          <p:nvPr>
            <p:ph type="body" sz="quarter" idx="18"/>
          </p:nvPr>
        </p:nvSpPr>
        <p:spPr bwMode="white">
          <a:xfrm rot="16200000">
            <a:off x="7856416" y="-258115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1" name="Text Placeholder 35">
            <a:extLst>
              <a:ext uri="{FF2B5EF4-FFF2-40B4-BE49-F238E27FC236}">
                <a16:creationId xmlns:a16="http://schemas.microsoft.com/office/drawing/2014/main" id="{598A7206-3676-4EFF-B16D-D0A6EA9ECDB5}"/>
              </a:ext>
            </a:extLst>
          </p:cNvPr>
          <p:cNvSpPr>
            <a:spLocks noGrp="1"/>
          </p:cNvSpPr>
          <p:nvPr>
            <p:ph type="body" sz="quarter" idx="27"/>
          </p:nvPr>
        </p:nvSpPr>
        <p:spPr bwMode="white">
          <a:xfrm rot="16200000">
            <a:off x="7856416" y="-1050804"/>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2" name="Text Placeholder 35">
            <a:extLst>
              <a:ext uri="{FF2B5EF4-FFF2-40B4-BE49-F238E27FC236}">
                <a16:creationId xmlns:a16="http://schemas.microsoft.com/office/drawing/2014/main" id="{09B811DC-BA18-460A-B611-19E14C5C392B}"/>
              </a:ext>
            </a:extLst>
          </p:cNvPr>
          <p:cNvSpPr>
            <a:spLocks noGrp="1"/>
          </p:cNvSpPr>
          <p:nvPr>
            <p:ph type="body" sz="quarter" idx="28"/>
          </p:nvPr>
        </p:nvSpPr>
        <p:spPr bwMode="white">
          <a:xfrm rot="16200000">
            <a:off x="7856416" y="47954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6" name="Text Placeholder 35">
            <a:extLst>
              <a:ext uri="{FF2B5EF4-FFF2-40B4-BE49-F238E27FC236}">
                <a16:creationId xmlns:a16="http://schemas.microsoft.com/office/drawing/2014/main" id="{F6C446B1-43D1-4B15-AA24-868A5F3C3253}"/>
              </a:ext>
            </a:extLst>
          </p:cNvPr>
          <p:cNvSpPr>
            <a:spLocks noGrp="1"/>
          </p:cNvSpPr>
          <p:nvPr>
            <p:ph type="body" sz="quarter" idx="29"/>
          </p:nvPr>
        </p:nvSpPr>
        <p:spPr bwMode="white">
          <a:xfrm rot="16200000">
            <a:off x="7856417" y="2009896"/>
            <a:ext cx="1241668" cy="7429501"/>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userDrawn="1">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userDrawn="1">
            <p:ph type="body" sz="quarter" idx="10" hasCustomPrompt="1"/>
          </p:nvPr>
        </p:nvSpPr>
        <p:spPr>
          <a:xfrm>
            <a:off x="4956212" y="691881"/>
            <a:ext cx="883431" cy="883431"/>
          </a:xfrm>
          <a:prstGeom prst="ellipse">
            <a:avLst/>
          </a:prstGeom>
          <a:ln w="38100">
            <a:solidFill>
              <a:srgbClr val="F69C35"/>
            </a:solidFill>
          </a:ln>
        </p:spPr>
        <p:txBody>
          <a:bodyPr anchor="ctr">
            <a:normAutofit/>
          </a:bodyPr>
          <a:lstStyle>
            <a:lvl1pPr algn="ctr">
              <a:defRPr sz="2400" b="0">
                <a:solidFill>
                  <a:schemeClr val="tx2"/>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userDrawn="1">
            <p:ph type="body" sz="quarter" idx="11" hasCustomPrompt="1"/>
          </p:nvPr>
        </p:nvSpPr>
        <p:spPr>
          <a:xfrm>
            <a:off x="4956212" y="2222231"/>
            <a:ext cx="883431" cy="883431"/>
          </a:xfrm>
          <a:prstGeom prst="ellipse">
            <a:avLst/>
          </a:prstGeom>
          <a:ln w="38100">
            <a:solidFill>
              <a:srgbClr val="F9B01E"/>
            </a:solidFill>
          </a:ln>
        </p:spPr>
        <p:txBody>
          <a:bodyPr anchor="ctr">
            <a:normAutofit/>
          </a:bodyPr>
          <a:lstStyle>
            <a:lvl1pPr algn="ctr">
              <a:defRPr sz="2400" b="0">
                <a:solidFill>
                  <a:schemeClr val="tx2"/>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userDrawn="1">
            <p:ph type="body" sz="quarter" idx="12" hasCustomPrompt="1"/>
          </p:nvPr>
        </p:nvSpPr>
        <p:spPr>
          <a:xfrm>
            <a:off x="4956212" y="3752581"/>
            <a:ext cx="883431" cy="883431"/>
          </a:xfrm>
          <a:prstGeom prst="ellipse">
            <a:avLst/>
          </a:prstGeom>
          <a:ln w="38100">
            <a:solidFill>
              <a:srgbClr val="E94170"/>
            </a:solidFill>
          </a:ln>
        </p:spPr>
        <p:txBody>
          <a:bodyPr anchor="ctr">
            <a:normAutofit/>
          </a:bodyPr>
          <a:lstStyle>
            <a:lvl1pPr algn="ctr">
              <a:defRPr sz="2400" b="0">
                <a:solidFill>
                  <a:schemeClr val="tx2"/>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userDrawn="1">
            <p:ph type="body" sz="quarter" idx="13" hasCustomPrompt="1"/>
          </p:nvPr>
        </p:nvSpPr>
        <p:spPr>
          <a:xfrm>
            <a:off x="4956212" y="5282931"/>
            <a:ext cx="883431" cy="883431"/>
          </a:xfrm>
          <a:prstGeom prst="ellipse">
            <a:avLst/>
          </a:prstGeom>
          <a:ln w="38100">
            <a:solidFill>
              <a:srgbClr val="9D4D95"/>
            </a:solidFill>
          </a:ln>
        </p:spPr>
        <p:txBody>
          <a:bodyPr anchor="ctr">
            <a:normAutofit/>
          </a:bodyPr>
          <a:lstStyle>
            <a:lvl1pPr algn="ctr">
              <a:defRPr sz="2400" b="0">
                <a:solidFill>
                  <a:schemeClr val="tx2"/>
                </a:solidFill>
              </a:defRPr>
            </a:lvl1pPr>
          </a:lstStyle>
          <a:p>
            <a:pPr lvl="0"/>
            <a:r>
              <a:rPr lang="en-US"/>
              <a:t>##</a:t>
            </a:r>
            <a:endParaRPr lang="en-GB"/>
          </a:p>
        </p:txBody>
      </p:sp>
      <p:sp>
        <p:nvSpPr>
          <p:cNvPr id="3" name="Oval 2">
            <a:extLst>
              <a:ext uri="{FF2B5EF4-FFF2-40B4-BE49-F238E27FC236}">
                <a16:creationId xmlns:a16="http://schemas.microsoft.com/office/drawing/2014/main" id="{FA026FD4-B9D8-2690-8576-AFC700C36357}"/>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0E69EF19-95C0-27A7-005A-DAA2FC1B7E2C}"/>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6" name="Freeform: Shape 5">
            <a:extLst>
              <a:ext uri="{FF2B5EF4-FFF2-40B4-BE49-F238E27FC236}">
                <a16:creationId xmlns:a16="http://schemas.microsoft.com/office/drawing/2014/main" id="{CA8429D2-0011-A914-2DE7-4F745E438555}"/>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2781246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6"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3927998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 name="Oval 1">
            <a:extLst>
              <a:ext uri="{FF2B5EF4-FFF2-40B4-BE49-F238E27FC236}">
                <a16:creationId xmlns:a16="http://schemas.microsoft.com/office/drawing/2014/main" id="{CDCF9A67-6C5E-7330-FBF6-D60F64FFFCCC}"/>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0B16DC04-2C2E-DFD9-BDEE-1EFABAB23133}"/>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5B323FAE-1410-671F-67AF-0A1A467EA45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39050682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tmplLst>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Agenda of Six">
    <p:bg bwMode="gray">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497579"/>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10789"/>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476001"/>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462791"/>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449581"/>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775773"/>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762563"/>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749353"/>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736143"/>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722933"/>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 name="Oval 1">
            <a:extLst>
              <a:ext uri="{FF2B5EF4-FFF2-40B4-BE49-F238E27FC236}">
                <a16:creationId xmlns:a16="http://schemas.microsoft.com/office/drawing/2014/main" id="{CDCF9A67-6C5E-7330-FBF6-D60F64FFFCCC}"/>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0B16DC04-2C2E-DFD9-BDEE-1EFABAB23133}"/>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5" name="Freeform: Shape 4">
            <a:extLst>
              <a:ext uri="{FF2B5EF4-FFF2-40B4-BE49-F238E27FC236}">
                <a16:creationId xmlns:a16="http://schemas.microsoft.com/office/drawing/2014/main" id="{5B323FAE-1410-671F-67AF-0A1A467EA45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3751872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tmplLst>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5"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81372" y="-3167523"/>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81372" y="-2318129"/>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81372" y="-1468735"/>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81372" y="-619341"/>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81373" y="230053"/>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81374" y="1079447"/>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26358" y="159484"/>
            <a:ext cx="610870" cy="608209"/>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26358" y="1008878"/>
            <a:ext cx="610870" cy="608209"/>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26358" y="1858272"/>
            <a:ext cx="610870" cy="608209"/>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26358" y="2707666"/>
            <a:ext cx="610870" cy="608209"/>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26358" y="3557060"/>
            <a:ext cx="610870" cy="608209"/>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26358" y="4406454"/>
            <a:ext cx="610870" cy="608209"/>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
        <p:nvSpPr>
          <p:cNvPr id="4" name="Text Placeholder 35">
            <a:extLst>
              <a:ext uri="{FF2B5EF4-FFF2-40B4-BE49-F238E27FC236}">
                <a16:creationId xmlns:a16="http://schemas.microsoft.com/office/drawing/2014/main" id="{8D2505B0-7682-4B90-E219-6ECA789D40CD}"/>
              </a:ext>
            </a:extLst>
          </p:cNvPr>
          <p:cNvSpPr>
            <a:spLocks noGrp="1"/>
          </p:cNvSpPr>
          <p:nvPr>
            <p:ph type="body" sz="quarter" idx="33"/>
          </p:nvPr>
        </p:nvSpPr>
        <p:spPr bwMode="white">
          <a:xfrm rot="16200000">
            <a:off x="8181374" y="1928841"/>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5" name="Text Placeholder 30">
            <a:extLst>
              <a:ext uri="{FF2B5EF4-FFF2-40B4-BE49-F238E27FC236}">
                <a16:creationId xmlns:a16="http://schemas.microsoft.com/office/drawing/2014/main" id="{1CA3B2B9-7A5B-5EB4-261F-C578E24E1D9F}"/>
              </a:ext>
            </a:extLst>
          </p:cNvPr>
          <p:cNvSpPr>
            <a:spLocks noGrp="1"/>
          </p:cNvSpPr>
          <p:nvPr>
            <p:ph type="body" sz="quarter" idx="34" hasCustomPrompt="1"/>
          </p:nvPr>
        </p:nvSpPr>
        <p:spPr>
          <a:xfrm>
            <a:off x="5026358" y="5255848"/>
            <a:ext cx="610870" cy="608209"/>
          </a:xfrm>
          <a:prstGeom prst="ellipse">
            <a:avLst/>
          </a:prstGeom>
          <a:ln w="31750">
            <a:solidFill>
              <a:schemeClr val="accent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6" name="Text Placeholder 35">
            <a:extLst>
              <a:ext uri="{FF2B5EF4-FFF2-40B4-BE49-F238E27FC236}">
                <a16:creationId xmlns:a16="http://schemas.microsoft.com/office/drawing/2014/main" id="{BE71F420-8F96-83C5-6E30-1BD99904A116}"/>
              </a:ext>
            </a:extLst>
          </p:cNvPr>
          <p:cNvSpPr>
            <a:spLocks noGrp="1"/>
          </p:cNvSpPr>
          <p:nvPr>
            <p:ph type="body" sz="quarter" idx="35"/>
          </p:nvPr>
        </p:nvSpPr>
        <p:spPr bwMode="white">
          <a:xfrm rot="16200000">
            <a:off x="8164095" y="2778237"/>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7" name="Text Placeholder 30">
            <a:extLst>
              <a:ext uri="{FF2B5EF4-FFF2-40B4-BE49-F238E27FC236}">
                <a16:creationId xmlns:a16="http://schemas.microsoft.com/office/drawing/2014/main" id="{787514D2-A8A6-2491-9B87-68F4281AE5C7}"/>
              </a:ext>
            </a:extLst>
          </p:cNvPr>
          <p:cNvSpPr>
            <a:spLocks noGrp="1"/>
          </p:cNvSpPr>
          <p:nvPr>
            <p:ph type="body" sz="quarter" idx="36" hasCustomPrompt="1"/>
          </p:nvPr>
        </p:nvSpPr>
        <p:spPr>
          <a:xfrm>
            <a:off x="5009079" y="6105244"/>
            <a:ext cx="610870" cy="608209"/>
          </a:xfrm>
          <a:prstGeom prst="ellipse">
            <a:avLst/>
          </a:prstGeom>
          <a:ln w="31750">
            <a:solidFill>
              <a:srgbClr val="00206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Tree>
    <p:extLst>
      <p:ext uri="{BB962C8B-B14F-4D97-AF65-F5344CB8AC3E}">
        <p14:creationId xmlns:p14="http://schemas.microsoft.com/office/powerpoint/2010/main" val="691108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7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81372" y="-3167523"/>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81372" y="-2318129"/>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81372" y="-1468735"/>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81372" y="-619341"/>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81373" y="230053"/>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81374" y="1079447"/>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26358" y="159484"/>
            <a:ext cx="610870" cy="608209"/>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26358" y="1008878"/>
            <a:ext cx="610870" cy="608209"/>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26358" y="1858272"/>
            <a:ext cx="610870" cy="608209"/>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26358" y="2707666"/>
            <a:ext cx="610870" cy="608209"/>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26358" y="3557060"/>
            <a:ext cx="610870" cy="608209"/>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26358" y="4406454"/>
            <a:ext cx="610870" cy="608209"/>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 name="Text Placeholder 35">
            <a:extLst>
              <a:ext uri="{FF2B5EF4-FFF2-40B4-BE49-F238E27FC236}">
                <a16:creationId xmlns:a16="http://schemas.microsoft.com/office/drawing/2014/main" id="{8D2505B0-7682-4B90-E219-6ECA789D40CD}"/>
              </a:ext>
            </a:extLst>
          </p:cNvPr>
          <p:cNvSpPr>
            <a:spLocks noGrp="1"/>
          </p:cNvSpPr>
          <p:nvPr>
            <p:ph type="body" sz="quarter" idx="33"/>
          </p:nvPr>
        </p:nvSpPr>
        <p:spPr bwMode="white">
          <a:xfrm rot="16200000">
            <a:off x="8181374" y="1928841"/>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5" name="Text Placeholder 30">
            <a:extLst>
              <a:ext uri="{FF2B5EF4-FFF2-40B4-BE49-F238E27FC236}">
                <a16:creationId xmlns:a16="http://schemas.microsoft.com/office/drawing/2014/main" id="{1CA3B2B9-7A5B-5EB4-261F-C578E24E1D9F}"/>
              </a:ext>
            </a:extLst>
          </p:cNvPr>
          <p:cNvSpPr>
            <a:spLocks noGrp="1"/>
          </p:cNvSpPr>
          <p:nvPr>
            <p:ph type="body" sz="quarter" idx="34" hasCustomPrompt="1"/>
          </p:nvPr>
        </p:nvSpPr>
        <p:spPr>
          <a:xfrm>
            <a:off x="5026358" y="5255848"/>
            <a:ext cx="610870" cy="608209"/>
          </a:xfrm>
          <a:prstGeom prst="ellipse">
            <a:avLst/>
          </a:prstGeom>
          <a:ln w="31750">
            <a:solidFill>
              <a:schemeClr val="accent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6" name="Text Placeholder 35">
            <a:extLst>
              <a:ext uri="{FF2B5EF4-FFF2-40B4-BE49-F238E27FC236}">
                <a16:creationId xmlns:a16="http://schemas.microsoft.com/office/drawing/2014/main" id="{BE71F420-8F96-83C5-6E30-1BD99904A116}"/>
              </a:ext>
            </a:extLst>
          </p:cNvPr>
          <p:cNvSpPr>
            <a:spLocks noGrp="1"/>
          </p:cNvSpPr>
          <p:nvPr>
            <p:ph type="body" sz="quarter" idx="35"/>
          </p:nvPr>
        </p:nvSpPr>
        <p:spPr bwMode="white">
          <a:xfrm rot="16200000">
            <a:off x="8164095" y="2778237"/>
            <a:ext cx="754555"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7" name="Text Placeholder 30">
            <a:extLst>
              <a:ext uri="{FF2B5EF4-FFF2-40B4-BE49-F238E27FC236}">
                <a16:creationId xmlns:a16="http://schemas.microsoft.com/office/drawing/2014/main" id="{787514D2-A8A6-2491-9B87-68F4281AE5C7}"/>
              </a:ext>
            </a:extLst>
          </p:cNvPr>
          <p:cNvSpPr>
            <a:spLocks noGrp="1"/>
          </p:cNvSpPr>
          <p:nvPr>
            <p:ph type="body" sz="quarter" idx="36" hasCustomPrompt="1"/>
          </p:nvPr>
        </p:nvSpPr>
        <p:spPr>
          <a:xfrm>
            <a:off x="5009079" y="6105244"/>
            <a:ext cx="610870" cy="608209"/>
          </a:xfrm>
          <a:prstGeom prst="ellipse">
            <a:avLst/>
          </a:prstGeom>
          <a:ln w="31750">
            <a:solidFill>
              <a:srgbClr val="00206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8" name="Oval 7">
            <a:extLst>
              <a:ext uri="{FF2B5EF4-FFF2-40B4-BE49-F238E27FC236}">
                <a16:creationId xmlns:a16="http://schemas.microsoft.com/office/drawing/2014/main" id="{C1FD8E58-A34A-F76B-35D2-01DF7F790841}"/>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4">
            <a:extLst>
              <a:ext uri="{FF2B5EF4-FFF2-40B4-BE49-F238E27FC236}">
                <a16:creationId xmlns:a16="http://schemas.microsoft.com/office/drawing/2014/main" id="{60AB1D3F-838D-1B9A-DDBB-1F48E134B79C}"/>
              </a:ext>
            </a:extLst>
          </p:cNvPr>
          <p:cNvSpPr>
            <a:spLocks noGrp="1"/>
          </p:cNvSpPr>
          <p:nvPr>
            <p:ph type="body" sz="quarter" idx="37"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10" name="Freeform: Shape 9">
            <a:extLst>
              <a:ext uri="{FF2B5EF4-FFF2-40B4-BE49-F238E27FC236}">
                <a16:creationId xmlns:a16="http://schemas.microsoft.com/office/drawing/2014/main" id="{C8CD6A5C-E475-3C84-7615-28DFE0D6061F}"/>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26236422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tmplLst>
          <p:tmpl lvl="1">
            <p:tnLst>
              <p:par>
                <p:cTn presetID="53" presetClass="entr" presetSubtype="16"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267080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marL="0" indent="0" algn="l">
              <a:buNone/>
              <a:defRPr lang="en-US" b="1"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a:p>
            <a:pPr marL="342900" lvl="0" indent="-342900">
              <a:lnSpc>
                <a:spcPct val="107000"/>
              </a:lnSpc>
              <a:spcAft>
                <a:spcPts val="800"/>
              </a:spcAft>
              <a:buFont typeface="+mj-lt"/>
              <a:buAutoNum type="arabicPeriod"/>
            </a:pPr>
            <a:endParaRPr lang="en-GB" sz="1800">
              <a:effectLst/>
              <a:latin typeface="Aptos" panose="020B0004020202020204" pitchFamily="34" charset="0"/>
              <a:ea typeface="Aptos" panose="020B0004020202020204" pitchFamily="34" charset="0"/>
              <a:cs typeface="Aptos" panose="020B0004020202020204" pitchFamily="34" charset="0"/>
            </a:endParaRP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168401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69722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28956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127635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6" name="Text Placeholder 35">
            <a:extLst>
              <a:ext uri="{FF2B5EF4-FFF2-40B4-BE49-F238E27FC236}">
                <a16:creationId xmlns:a16="http://schemas.microsoft.com/office/drawing/2014/main" id="{2B64ECD0-26FE-4C39-93F8-2F92517A9B5C}"/>
              </a:ext>
            </a:extLst>
          </p:cNvPr>
          <p:cNvSpPr>
            <a:spLocks noGrp="1"/>
          </p:cNvSpPr>
          <p:nvPr>
            <p:ph type="body" sz="quarter" idx="32"/>
          </p:nvPr>
        </p:nvSpPr>
        <p:spPr bwMode="white">
          <a:xfrm rot="16200000">
            <a:off x="8108864" y="226314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602549"/>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01</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1589339"/>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02</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2576129"/>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03</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3562919"/>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04</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4549709"/>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GB"/>
              <a:t>05</a:t>
            </a:r>
          </a:p>
        </p:txBody>
      </p:sp>
      <p:sp>
        <p:nvSpPr>
          <p:cNvPr id="28" name="Text Placeholder 30">
            <a:extLst>
              <a:ext uri="{FF2B5EF4-FFF2-40B4-BE49-F238E27FC236}">
                <a16:creationId xmlns:a16="http://schemas.microsoft.com/office/drawing/2014/main" id="{B140E1CA-45A9-40F7-89BF-14161A281510}"/>
              </a:ext>
            </a:extLst>
          </p:cNvPr>
          <p:cNvSpPr>
            <a:spLocks noGrp="1"/>
          </p:cNvSpPr>
          <p:nvPr>
            <p:ph type="body" sz="quarter" idx="25" hasCustomPrompt="1"/>
          </p:nvPr>
        </p:nvSpPr>
        <p:spPr>
          <a:xfrm>
            <a:off x="5045212" y="5536499"/>
            <a:ext cx="720000" cy="720000"/>
          </a:xfrm>
          <a:prstGeom prst="ellipse">
            <a:avLst/>
          </a:prstGeom>
          <a:ln w="31750">
            <a:solidFill>
              <a:srgbClr val="6EB849"/>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2113554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40" name="Picture Placeholder 2">
            <a:extLst>
              <a:ext uri="{FF2B5EF4-FFF2-40B4-BE49-F238E27FC236}">
                <a16:creationId xmlns:a16="http://schemas.microsoft.com/office/drawing/2014/main" id="{95B35969-F12B-476C-A66B-2A35214CE286}"/>
              </a:ext>
            </a:extLst>
          </p:cNvPr>
          <p:cNvSpPr>
            <a:spLocks noGrp="1"/>
          </p:cNvSpPr>
          <p:nvPr>
            <p:ph type="pic" sz="quarter" idx="26"/>
          </p:nvPr>
        </p:nvSpPr>
        <p:spPr>
          <a:xfrm>
            <a:off x="384475" y="3440702"/>
            <a:ext cx="2820688" cy="2820686"/>
          </a:xfrm>
          <a:prstGeom prst="ellipse">
            <a:avLst/>
          </a:prstGeom>
          <a:solidFill>
            <a:schemeClr val="accent6"/>
          </a:solidFill>
        </p:spPr>
        <p:txBody>
          <a:bodyPr anchor="ctr"/>
          <a:lstStyle>
            <a:lvl1pPr algn="ctr">
              <a:defRPr>
                <a:solidFill>
                  <a:schemeClr val="tx2"/>
                </a:solidFill>
              </a:defRPr>
            </a:lvl1pPr>
          </a:lstStyle>
          <a:p>
            <a:r>
              <a:rPr lang="en-US"/>
              <a:t>Click icon to add picture</a:t>
            </a:r>
            <a:endParaRPr lang="en-GB"/>
          </a:p>
        </p:txBody>
      </p:sp>
    </p:spTree>
    <p:extLst>
      <p:ext uri="{BB962C8B-B14F-4D97-AF65-F5344CB8AC3E}">
        <p14:creationId xmlns:p14="http://schemas.microsoft.com/office/powerpoint/2010/main" val="1202288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pic>
        <p:nvPicPr>
          <p:cNvPr id="13" name="Google Shape;13;p4" title="Government Skills Logo Oct2024 RGB (5).png"/>
          <p:cNvPicPr preferRelativeResize="0"/>
          <p:nvPr userDrawn="1"/>
        </p:nvPicPr>
        <p:blipFill>
          <a:blip r:embed="rId2">
            <a:alphaModFix/>
          </a:blip>
          <a:stretch>
            <a:fillRect/>
          </a:stretch>
        </p:blipFill>
        <p:spPr>
          <a:xfrm>
            <a:off x="220567" y="374900"/>
            <a:ext cx="2086157" cy="1322000"/>
          </a:xfrm>
          <a:prstGeom prst="rect">
            <a:avLst/>
          </a:prstGeom>
          <a:noFill/>
          <a:ln>
            <a:noFill/>
          </a:ln>
        </p:spPr>
      </p:pic>
    </p:spTree>
    <p:extLst>
      <p:ext uri="{BB962C8B-B14F-4D97-AF65-F5344CB8AC3E}">
        <p14:creationId xmlns:p14="http://schemas.microsoft.com/office/powerpoint/2010/main" val="1072978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_Agenda of Six">
    <p:bg bwMode="gray">
      <p:bgPr>
        <a:solidFill>
          <a:srgbClr val="7826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8930F-CBAA-A347-7CF5-ABDE1D4DBCB6}"/>
              </a:ext>
            </a:extLst>
          </p:cNvPr>
          <p:cNvSpPr/>
          <p:nvPr userDrawn="1"/>
        </p:nvSpPr>
        <p:spPr bwMode="white">
          <a:xfrm>
            <a:off x="5410200" y="0"/>
            <a:ext cx="67817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1759"/>
              </a:solidFill>
              <a:effectLst/>
              <a:uLnTx/>
              <a:uFillTx/>
              <a:latin typeface="Arial"/>
              <a:ea typeface="+mn-ea"/>
              <a:cs typeface="+mn-cs"/>
            </a:endParaRPr>
          </a:p>
        </p:txBody>
      </p:sp>
      <p:graphicFrame>
        <p:nvGraphicFramePr>
          <p:cNvPr id="3" name="Object 2" hidden="1">
            <a:extLst>
              <a:ext uri="{FF2B5EF4-FFF2-40B4-BE49-F238E27FC236}">
                <a16:creationId xmlns:a16="http://schemas.microsoft.com/office/drawing/2014/main" id="{37B59DC8-0EF9-48B4-9D12-0AA0734210D6}"/>
              </a:ext>
            </a:extLst>
          </p:cNvPr>
          <p:cNvGraphicFramePr>
            <a:graphicFrameLocks noChangeAspect="1"/>
          </p:cNvGraphicFramePr>
          <p:nvPr userDrawn="1">
            <p:custDataLst>
              <p:tags r:id="rId1"/>
            </p:custDataLst>
            <p:extLst>
              <p:ext uri="{D42A27DB-BD31-4B8C-83A1-F6EECF244321}">
                <p14:modId xmlns:p14="http://schemas.microsoft.com/office/powerpoint/2010/main" val="399252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37B59DC8-0EF9-48B4-9D12-0AA0734210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Text Placeholder 35">
            <a:extLst>
              <a:ext uri="{FF2B5EF4-FFF2-40B4-BE49-F238E27FC236}">
                <a16:creationId xmlns:a16="http://schemas.microsoft.com/office/drawing/2014/main" id="{DFDE227B-6D9C-4B8F-90E1-84BF8F8E6A5C}"/>
              </a:ext>
            </a:extLst>
          </p:cNvPr>
          <p:cNvSpPr>
            <a:spLocks noGrp="1"/>
          </p:cNvSpPr>
          <p:nvPr>
            <p:ph type="body" sz="quarter" idx="27"/>
          </p:nvPr>
        </p:nvSpPr>
        <p:spPr bwMode="white">
          <a:xfrm rot="16200000">
            <a:off x="8108862" y="-142792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2" name="Text Placeholder 35">
            <a:extLst>
              <a:ext uri="{FF2B5EF4-FFF2-40B4-BE49-F238E27FC236}">
                <a16:creationId xmlns:a16="http://schemas.microsoft.com/office/drawing/2014/main" id="{A2BF4B99-F6FC-495F-86D2-C2D51BA7138F}"/>
              </a:ext>
            </a:extLst>
          </p:cNvPr>
          <p:cNvSpPr>
            <a:spLocks noGrp="1"/>
          </p:cNvSpPr>
          <p:nvPr>
            <p:ph type="body" sz="quarter" idx="28"/>
          </p:nvPr>
        </p:nvSpPr>
        <p:spPr bwMode="white">
          <a:xfrm rot="16200000">
            <a:off x="8108862" y="-441137"/>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3" name="Text Placeholder 35">
            <a:extLst>
              <a:ext uri="{FF2B5EF4-FFF2-40B4-BE49-F238E27FC236}">
                <a16:creationId xmlns:a16="http://schemas.microsoft.com/office/drawing/2014/main" id="{19098CE8-821C-43A5-9A5E-04D53CC74E0E}"/>
              </a:ext>
            </a:extLst>
          </p:cNvPr>
          <p:cNvSpPr>
            <a:spLocks noGrp="1"/>
          </p:cNvSpPr>
          <p:nvPr>
            <p:ph type="body" sz="quarter" idx="29"/>
          </p:nvPr>
        </p:nvSpPr>
        <p:spPr bwMode="white">
          <a:xfrm rot="16200000">
            <a:off x="8108862" y="54565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4" name="Text Placeholder 35">
            <a:extLst>
              <a:ext uri="{FF2B5EF4-FFF2-40B4-BE49-F238E27FC236}">
                <a16:creationId xmlns:a16="http://schemas.microsoft.com/office/drawing/2014/main" id="{B55AB6D5-2F79-4479-BE9A-F6A5A3DF5C83}"/>
              </a:ext>
            </a:extLst>
          </p:cNvPr>
          <p:cNvSpPr>
            <a:spLocks noGrp="1"/>
          </p:cNvSpPr>
          <p:nvPr>
            <p:ph type="body" sz="quarter" idx="30"/>
          </p:nvPr>
        </p:nvSpPr>
        <p:spPr bwMode="white">
          <a:xfrm rot="16200000">
            <a:off x="8108862" y="153244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45" name="Text Placeholder 35">
            <a:extLst>
              <a:ext uri="{FF2B5EF4-FFF2-40B4-BE49-F238E27FC236}">
                <a16:creationId xmlns:a16="http://schemas.microsoft.com/office/drawing/2014/main" id="{77DDB138-2FA1-4681-B8AD-C162E82E6E2E}"/>
              </a:ext>
            </a:extLst>
          </p:cNvPr>
          <p:cNvSpPr>
            <a:spLocks noGrp="1"/>
          </p:cNvSpPr>
          <p:nvPr>
            <p:ph type="body" sz="quarter" idx="31"/>
          </p:nvPr>
        </p:nvSpPr>
        <p:spPr bwMode="white">
          <a:xfrm rot="16200000">
            <a:off x="8108863" y="2519233"/>
            <a:ext cx="899574" cy="7266705"/>
          </a:xfrm>
          <a:prstGeom prst="round2SameRect">
            <a:avLst>
              <a:gd name="adj1" fmla="val 50000"/>
              <a:gd name="adj2" fmla="val 0"/>
            </a:avLst>
          </a:prstGeom>
          <a:solidFill>
            <a:schemeClr val="bg1"/>
          </a:solidFill>
          <a:effectLst>
            <a:outerShdw blurRad="50800" dist="25400" dir="2700000" sx="101000" sy="101000" algn="tl" rotWithShape="0">
              <a:prstClr val="black">
                <a:alpha val="30000"/>
              </a:prstClr>
            </a:outerShdw>
          </a:effectLst>
        </p:spPr>
        <p:txBody>
          <a:bodyPr vert="vert" lIns="0" tIns="1152000" rIns="0" bIns="0" rtlCol="0" anchor="ctr">
            <a:normAutofit/>
          </a:bodyPr>
          <a:lstStyle>
            <a:lvl1pPr algn="l">
              <a:defRPr lang="en-US" dirty="0" smtClean="0">
                <a:solidFill>
                  <a:schemeClr val="accent6">
                    <a:lumMod val="10000"/>
                  </a:schemeClr>
                </a:solidFill>
              </a:defRPr>
            </a:lvl1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lang="en-US"/>
              <a:t>Click to edit Master text styles</a:t>
            </a:r>
          </a:p>
        </p:txBody>
      </p:sp>
      <p:sp>
        <p:nvSpPr>
          <p:cNvPr id="24" name="Title 1">
            <a:extLst>
              <a:ext uri="{FF2B5EF4-FFF2-40B4-BE49-F238E27FC236}">
                <a16:creationId xmlns:a16="http://schemas.microsoft.com/office/drawing/2014/main" id="{E722FD19-37A6-4016-9116-50A954AC3E92}"/>
              </a:ext>
            </a:extLst>
          </p:cNvPr>
          <p:cNvSpPr>
            <a:spLocks noGrp="1"/>
          </p:cNvSpPr>
          <p:nvPr>
            <p:ph type="title"/>
          </p:nvPr>
        </p:nvSpPr>
        <p:spPr bwMode="white">
          <a:xfrm>
            <a:off x="518319" y="512764"/>
            <a:ext cx="3977481" cy="1152524"/>
          </a:xfrm>
        </p:spPr>
        <p:txBody>
          <a:bodyPr vert="horz"/>
          <a:lstStyle>
            <a:lvl1pPr>
              <a:defRPr>
                <a:solidFill>
                  <a:schemeClr val="bg1"/>
                </a:solidFill>
              </a:defRPr>
            </a:lvl1pPr>
          </a:lstStyle>
          <a:p>
            <a:r>
              <a:rPr lang="en-US"/>
              <a:t>Click to edit Master title style</a:t>
            </a:r>
            <a:endParaRPr lang="en-GB"/>
          </a:p>
        </p:txBody>
      </p:sp>
      <p:sp>
        <p:nvSpPr>
          <p:cNvPr id="31" name="Text Placeholder 30">
            <a:extLst>
              <a:ext uri="{FF2B5EF4-FFF2-40B4-BE49-F238E27FC236}">
                <a16:creationId xmlns:a16="http://schemas.microsoft.com/office/drawing/2014/main" id="{98021B85-0441-4790-870D-7934903982CE}"/>
              </a:ext>
            </a:extLst>
          </p:cNvPr>
          <p:cNvSpPr>
            <a:spLocks noGrp="1"/>
          </p:cNvSpPr>
          <p:nvPr>
            <p:ph type="body" sz="quarter" idx="10" hasCustomPrompt="1"/>
          </p:nvPr>
        </p:nvSpPr>
        <p:spPr>
          <a:xfrm>
            <a:off x="5045212" y="1845425"/>
            <a:ext cx="720000" cy="720000"/>
          </a:xfrm>
          <a:prstGeom prst="ellipse">
            <a:avLst/>
          </a:prstGeom>
          <a:ln w="31750">
            <a:solidFill>
              <a:srgbClr val="F69C3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2" name="Text Placeholder 30">
            <a:extLst>
              <a:ext uri="{FF2B5EF4-FFF2-40B4-BE49-F238E27FC236}">
                <a16:creationId xmlns:a16="http://schemas.microsoft.com/office/drawing/2014/main" id="{FEC19DEB-01D8-435D-B739-BEACC32E11C4}"/>
              </a:ext>
            </a:extLst>
          </p:cNvPr>
          <p:cNvSpPr>
            <a:spLocks noGrp="1"/>
          </p:cNvSpPr>
          <p:nvPr>
            <p:ph type="body" sz="quarter" idx="11" hasCustomPrompt="1"/>
          </p:nvPr>
        </p:nvSpPr>
        <p:spPr>
          <a:xfrm>
            <a:off x="5045212" y="2832215"/>
            <a:ext cx="720000" cy="720000"/>
          </a:xfrm>
          <a:prstGeom prst="ellipse">
            <a:avLst/>
          </a:prstGeom>
          <a:ln w="31750">
            <a:solidFill>
              <a:srgbClr val="F9B01E"/>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3" name="Text Placeholder 30">
            <a:extLst>
              <a:ext uri="{FF2B5EF4-FFF2-40B4-BE49-F238E27FC236}">
                <a16:creationId xmlns:a16="http://schemas.microsoft.com/office/drawing/2014/main" id="{4B83E953-5D05-4896-A18C-49A8EBA72C32}"/>
              </a:ext>
            </a:extLst>
          </p:cNvPr>
          <p:cNvSpPr>
            <a:spLocks noGrp="1"/>
          </p:cNvSpPr>
          <p:nvPr>
            <p:ph type="body" sz="quarter" idx="12" hasCustomPrompt="1"/>
          </p:nvPr>
        </p:nvSpPr>
        <p:spPr>
          <a:xfrm>
            <a:off x="5045212" y="3819005"/>
            <a:ext cx="720000" cy="720000"/>
          </a:xfrm>
          <a:prstGeom prst="ellipse">
            <a:avLst/>
          </a:prstGeom>
          <a:ln w="31750">
            <a:solidFill>
              <a:srgbClr val="EF7252"/>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34" name="Text Placeholder 30">
            <a:extLst>
              <a:ext uri="{FF2B5EF4-FFF2-40B4-BE49-F238E27FC236}">
                <a16:creationId xmlns:a16="http://schemas.microsoft.com/office/drawing/2014/main" id="{7F703D3D-50F0-4680-9AE4-EF0CB36B24A5}"/>
              </a:ext>
            </a:extLst>
          </p:cNvPr>
          <p:cNvSpPr>
            <a:spLocks noGrp="1"/>
          </p:cNvSpPr>
          <p:nvPr>
            <p:ph type="body" sz="quarter" idx="13" hasCustomPrompt="1"/>
          </p:nvPr>
        </p:nvSpPr>
        <p:spPr>
          <a:xfrm>
            <a:off x="5045212" y="4805795"/>
            <a:ext cx="720000" cy="720000"/>
          </a:xfrm>
          <a:prstGeom prst="ellipse">
            <a:avLst/>
          </a:prstGeom>
          <a:ln w="31750">
            <a:solidFill>
              <a:srgbClr val="E94170"/>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27" name="Text Placeholder 30">
            <a:extLst>
              <a:ext uri="{FF2B5EF4-FFF2-40B4-BE49-F238E27FC236}">
                <a16:creationId xmlns:a16="http://schemas.microsoft.com/office/drawing/2014/main" id="{15E8B6C0-08F3-45B1-BF89-910F22034958}"/>
              </a:ext>
            </a:extLst>
          </p:cNvPr>
          <p:cNvSpPr>
            <a:spLocks noGrp="1"/>
          </p:cNvSpPr>
          <p:nvPr>
            <p:ph type="body" sz="quarter" idx="24" hasCustomPrompt="1"/>
          </p:nvPr>
        </p:nvSpPr>
        <p:spPr>
          <a:xfrm>
            <a:off x="5045212" y="5792585"/>
            <a:ext cx="720000" cy="720000"/>
          </a:xfrm>
          <a:prstGeom prst="ellipse">
            <a:avLst/>
          </a:prstGeom>
          <a:ln w="31750">
            <a:solidFill>
              <a:srgbClr val="9D4D95"/>
            </a:solidFill>
          </a:ln>
        </p:spPr>
        <p:txBody>
          <a:bodyPr anchor="ctr">
            <a:normAutofit/>
          </a:bodyPr>
          <a:lstStyle>
            <a:lvl1pPr algn="ctr">
              <a:defRPr sz="2000" b="0">
                <a:solidFill>
                  <a:schemeClr val="accent6">
                    <a:lumMod val="10000"/>
                  </a:schemeClr>
                </a:solidFill>
              </a:defRPr>
            </a:lvl1pPr>
          </a:lstStyle>
          <a:p>
            <a:pPr lvl="0"/>
            <a:r>
              <a:rPr lang="en-US"/>
              <a:t>##</a:t>
            </a:r>
            <a:endParaRPr lang="en-GB"/>
          </a:p>
        </p:txBody>
      </p:sp>
      <p:sp>
        <p:nvSpPr>
          <p:cNvPr id="7" name="Oval 6">
            <a:extLst>
              <a:ext uri="{FF2B5EF4-FFF2-40B4-BE49-F238E27FC236}">
                <a16:creationId xmlns:a16="http://schemas.microsoft.com/office/drawing/2014/main" id="{E5760174-862C-6F92-E18C-02801FB81830}"/>
              </a:ext>
            </a:extLst>
          </p:cNvPr>
          <p:cNvSpPr/>
          <p:nvPr userDrawn="1"/>
        </p:nvSpPr>
        <p:spPr>
          <a:xfrm>
            <a:off x="683276" y="3403188"/>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EDBFE0E2-71B1-2069-1CCE-0FBA8DB3F1C8}"/>
              </a:ext>
            </a:extLst>
          </p:cNvPr>
          <p:cNvSpPr>
            <a:spLocks noGrp="1"/>
          </p:cNvSpPr>
          <p:nvPr>
            <p:ph type="body" sz="quarter" idx="33" hasCustomPrompt="1"/>
          </p:nvPr>
        </p:nvSpPr>
        <p:spPr>
          <a:xfrm>
            <a:off x="1073455" y="3792792"/>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9" name="Freeform: Shape 8">
            <a:extLst>
              <a:ext uri="{FF2B5EF4-FFF2-40B4-BE49-F238E27FC236}">
                <a16:creationId xmlns:a16="http://schemas.microsoft.com/office/drawing/2014/main" id="{4ED3DE27-1482-7BFA-08EF-D3AE3AE8BCDA}"/>
              </a:ext>
            </a:extLst>
          </p:cNvPr>
          <p:cNvSpPr/>
          <p:nvPr userDrawn="1"/>
        </p:nvSpPr>
        <p:spPr>
          <a:xfrm>
            <a:off x="643279" y="3363139"/>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noFill/>
            <a:prstDash val="solid"/>
            <a:miter/>
          </a:ln>
        </p:spPr>
        <p:txBody>
          <a:bodyPr rtlCol="0" anchor="ctr"/>
          <a:lstStyle/>
          <a:p>
            <a:endParaRPr lang="en-GB"/>
          </a:p>
        </p:txBody>
      </p:sp>
    </p:spTree>
    <p:extLst>
      <p:ext uri="{BB962C8B-B14F-4D97-AF65-F5344CB8AC3E}">
        <p14:creationId xmlns:p14="http://schemas.microsoft.com/office/powerpoint/2010/main" val="330519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p:cTn id="1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9"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652715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9683FF7-C179-4DDF-84A8-4DBE071F5DF9}"/>
              </a:ext>
            </a:extLst>
          </p:cNvPr>
          <p:cNvSpPr>
            <a:spLocks noGrp="1"/>
          </p:cNvSpPr>
          <p:nvPr>
            <p:ph idx="1"/>
          </p:nvPr>
        </p:nvSpPr>
        <p:spPr>
          <a:xfrm>
            <a:off x="518318" y="1989138"/>
            <a:ext cx="11157745" cy="4118699"/>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white"/>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4" name="Google Shape;27;p7">
            <a:extLst>
              <a:ext uri="{FF2B5EF4-FFF2-40B4-BE49-F238E27FC236}">
                <a16:creationId xmlns:a16="http://schemas.microsoft.com/office/drawing/2014/main" id="{513D1B1F-028E-B4D3-C3D8-35641362EB3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7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8"/>
            <a:ext cx="5444332" cy="4073732"/>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D0CF6851-9E79-15C4-9060-D43B4A9C090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2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6231731" y="1989139"/>
            <a:ext cx="5444332"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11">
            <a:extLst>
              <a:ext uri="{FF2B5EF4-FFF2-40B4-BE49-F238E27FC236}">
                <a16:creationId xmlns:a16="http://schemas.microsoft.com/office/drawing/2014/main" id="{C2687E63-FD64-42BD-9DE1-76944296EDF1}"/>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3" name="Text Placeholder 18">
            <a:extLst>
              <a:ext uri="{FF2B5EF4-FFF2-40B4-BE49-F238E27FC236}">
                <a16:creationId xmlns:a16="http://schemas.microsoft.com/office/drawing/2014/main" id="{6C35B115-3432-400B-8F01-1B9CAFA2EE00}"/>
              </a:ext>
            </a:extLst>
          </p:cNvPr>
          <p:cNvSpPr>
            <a:spLocks noGrp="1"/>
          </p:cNvSpPr>
          <p:nvPr>
            <p:ph type="body" sz="quarter" idx="14"/>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8" name="Text Placeholder 3">
            <a:extLst>
              <a:ext uri="{FF2B5EF4-FFF2-40B4-BE49-F238E27FC236}">
                <a16:creationId xmlns:a16="http://schemas.microsoft.com/office/drawing/2014/main" id="{B95B7626-3D00-466F-A1B0-8FF1A6B984F9}"/>
              </a:ext>
            </a:extLst>
          </p:cNvPr>
          <p:cNvSpPr>
            <a:spLocks noGrp="1"/>
          </p:cNvSpPr>
          <p:nvPr>
            <p:ph type="body" sz="quarter" idx="20"/>
          </p:nvPr>
        </p:nvSpPr>
        <p:spPr>
          <a:xfrm>
            <a:off x="518315" y="5326843"/>
            <a:ext cx="11157745" cy="696270"/>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F34B8B8B-B71F-A597-2B97-2A1577DD4DC0}"/>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983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4053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9FEBEBA3-A237-3DE8-5852-04BAC583371D}"/>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472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ree Column Content + box">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B58F8F7-3873-4477-9A4C-2F1C89D108AB}"/>
              </a:ext>
            </a:extLst>
          </p:cNvPr>
          <p:cNvSpPr>
            <a:spLocks noGrp="1"/>
          </p:cNvSpPr>
          <p:nvPr>
            <p:ph idx="1"/>
          </p:nvPr>
        </p:nvSpPr>
        <p:spPr>
          <a:xfrm>
            <a:off x="518319" y="1989138"/>
            <a:ext cx="3517427"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F8B1B90A-FEA3-43F3-BCFA-408C2BF4CC04}"/>
              </a:ext>
            </a:extLst>
          </p:cNvPr>
          <p:cNvSpPr>
            <a:spLocks noGrp="1"/>
          </p:cNvSpPr>
          <p:nvPr>
            <p:ph idx="13"/>
          </p:nvPr>
        </p:nvSpPr>
        <p:spPr>
          <a:xfrm>
            <a:off x="4337285"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7ECDB8A2-D227-4A9B-BC26-C107B2C5AAA7}"/>
              </a:ext>
            </a:extLst>
          </p:cNvPr>
          <p:cNvSpPr>
            <a:spLocks noGrp="1"/>
          </p:cNvSpPr>
          <p:nvPr>
            <p:ph idx="14"/>
          </p:nvPr>
        </p:nvSpPr>
        <p:spPr>
          <a:xfrm>
            <a:off x="8156253" y="1989138"/>
            <a:ext cx="3517429" cy="3182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itle 11">
            <a:extLst>
              <a:ext uri="{FF2B5EF4-FFF2-40B4-BE49-F238E27FC236}">
                <a16:creationId xmlns:a16="http://schemas.microsoft.com/office/drawing/2014/main" id="{2CA7CD60-6A79-4CE5-BEC1-F8D26DDFDBD2}"/>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9" name="Text Placeholder 18">
            <a:extLst>
              <a:ext uri="{FF2B5EF4-FFF2-40B4-BE49-F238E27FC236}">
                <a16:creationId xmlns:a16="http://schemas.microsoft.com/office/drawing/2014/main" id="{AFDDEF1E-D1D7-4A2F-84D6-0BE40086449D}"/>
              </a:ext>
            </a:extLst>
          </p:cNvPr>
          <p:cNvSpPr>
            <a:spLocks noGrp="1"/>
          </p:cNvSpPr>
          <p:nvPr>
            <p:ph type="body" sz="quarter" idx="18"/>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0" name="Text Placeholder 3">
            <a:extLst>
              <a:ext uri="{FF2B5EF4-FFF2-40B4-BE49-F238E27FC236}">
                <a16:creationId xmlns:a16="http://schemas.microsoft.com/office/drawing/2014/main" id="{7A0CB0B9-BC4E-4A1D-B52B-67AEFF893D3B}"/>
              </a:ext>
            </a:extLst>
          </p:cNvPr>
          <p:cNvSpPr>
            <a:spLocks noGrp="1"/>
          </p:cNvSpPr>
          <p:nvPr>
            <p:ph type="body" sz="quarter" idx="20"/>
          </p:nvPr>
        </p:nvSpPr>
        <p:spPr>
          <a:xfrm>
            <a:off x="518315" y="5326844"/>
            <a:ext cx="11157745" cy="716148"/>
          </a:xfrm>
          <a:prstGeom prst="roundRect">
            <a:avLst>
              <a:gd name="adj" fmla="val 16388"/>
            </a:avLst>
          </a:prstGeom>
          <a:solidFill>
            <a:schemeClr val="bg1"/>
          </a:solidFill>
          <a:effectLst>
            <a:outerShdw blurRad="114300" dir="2700000" algn="tl" rotWithShape="0">
              <a:prstClr val="black">
                <a:alpha val="19000"/>
              </a:prstClr>
            </a:outerShdw>
          </a:effectLst>
        </p:spPr>
        <p:txBody>
          <a:bodyPr vert="horz" lIns="972000" tIns="72000" rIns="180000" bIns="72000" rtlCol="0" anchor="ctr">
            <a:normAutofit/>
          </a:bodyPr>
          <a:lstStyle>
            <a:lvl1pPr>
              <a:defRPr lang="en-US" sz="1600" smtClean="0"/>
            </a:lvl1pPr>
            <a:lvl2pPr>
              <a:defRPr lang="en-US" sz="1600" smtClean="0"/>
            </a:lvl2pPr>
            <a:lvl3pPr marL="0" indent="0">
              <a:buNone/>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 name="Google Shape;27;p7">
            <a:extLst>
              <a:ext uri="{FF2B5EF4-FFF2-40B4-BE49-F238E27FC236}">
                <a16:creationId xmlns:a16="http://schemas.microsoft.com/office/drawing/2014/main" id="{5D2384C2-25DC-4DA7-A51E-D129BF5082C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938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lumn Content in Boxe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D0BD4A3-FF6A-4FE4-83F9-2CAFF19B241F}"/>
              </a:ext>
            </a:extLst>
          </p:cNvPr>
          <p:cNvGraphicFramePr>
            <a:graphicFrameLocks noChangeAspect="1"/>
          </p:cNvGraphicFramePr>
          <p:nvPr userDrawn="1">
            <p:custDataLst>
              <p:tags r:id="rId1"/>
            </p:custDataLst>
            <p:extLst>
              <p:ext uri="{D42A27DB-BD31-4B8C-83A1-F6EECF244321}">
                <p14:modId xmlns:p14="http://schemas.microsoft.com/office/powerpoint/2010/main" val="38859252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CD0BD4A3-FF6A-4FE4-83F9-2CAFF19B24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27" name="Text Placeholder 3">
            <a:extLst>
              <a:ext uri="{FF2B5EF4-FFF2-40B4-BE49-F238E27FC236}">
                <a16:creationId xmlns:a16="http://schemas.microsoft.com/office/drawing/2014/main" id="{4610283D-22EF-4323-9021-AD49360FF14C}"/>
              </a:ext>
            </a:extLst>
          </p:cNvPr>
          <p:cNvSpPr>
            <a:spLocks noGrp="1"/>
          </p:cNvSpPr>
          <p:nvPr>
            <p:ph type="body" sz="quarter" idx="25"/>
          </p:nvPr>
        </p:nvSpPr>
        <p:spPr>
          <a:xfrm>
            <a:off x="518316"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8" name="Text Placeholder 3">
            <a:extLst>
              <a:ext uri="{FF2B5EF4-FFF2-40B4-BE49-F238E27FC236}">
                <a16:creationId xmlns:a16="http://schemas.microsoft.com/office/drawing/2014/main" id="{1246FE29-7578-410B-8777-248BF019EA2D}"/>
              </a:ext>
            </a:extLst>
          </p:cNvPr>
          <p:cNvSpPr>
            <a:spLocks noGrp="1"/>
          </p:cNvSpPr>
          <p:nvPr>
            <p:ph type="body" sz="quarter" idx="26"/>
          </p:nvPr>
        </p:nvSpPr>
        <p:spPr>
          <a:xfrm>
            <a:off x="518316"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29" name="Text Placeholder 3">
            <a:extLst>
              <a:ext uri="{FF2B5EF4-FFF2-40B4-BE49-F238E27FC236}">
                <a16:creationId xmlns:a16="http://schemas.microsoft.com/office/drawing/2014/main" id="{A78FBD99-03CD-4DEB-8299-066045DB88A9}"/>
              </a:ext>
            </a:extLst>
          </p:cNvPr>
          <p:cNvSpPr>
            <a:spLocks noGrp="1"/>
          </p:cNvSpPr>
          <p:nvPr>
            <p:ph type="body" sz="quarter" idx="27"/>
          </p:nvPr>
        </p:nvSpPr>
        <p:spPr>
          <a:xfrm>
            <a:off x="6253100" y="1665288"/>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0" name="Text Placeholder 3">
            <a:extLst>
              <a:ext uri="{FF2B5EF4-FFF2-40B4-BE49-F238E27FC236}">
                <a16:creationId xmlns:a16="http://schemas.microsoft.com/office/drawing/2014/main" id="{F2C66464-1990-45EF-90F4-124C4C172BF6}"/>
              </a:ext>
            </a:extLst>
          </p:cNvPr>
          <p:cNvSpPr>
            <a:spLocks noGrp="1"/>
          </p:cNvSpPr>
          <p:nvPr>
            <p:ph type="body" sz="quarter" idx="28"/>
          </p:nvPr>
        </p:nvSpPr>
        <p:spPr>
          <a:xfrm>
            <a:off x="6253100" y="3980224"/>
            <a:ext cx="5422963" cy="2183860"/>
          </a:xfrm>
          <a:prstGeom prst="roundRect">
            <a:avLst>
              <a:gd name="adj" fmla="val 7680"/>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 name="Google Shape;27;p7">
            <a:extLst>
              <a:ext uri="{FF2B5EF4-FFF2-40B4-BE49-F238E27FC236}">
                <a16:creationId xmlns:a16="http://schemas.microsoft.com/office/drawing/2014/main" id="{6766039F-2C5A-F535-8EB7-0E9B1D4D0DA5}"/>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72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ve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0" name="Text Placeholder 3">
            <a:extLst>
              <a:ext uri="{FF2B5EF4-FFF2-40B4-BE49-F238E27FC236}">
                <a16:creationId xmlns:a16="http://schemas.microsoft.com/office/drawing/2014/main" id="{928E8586-8405-4D63-8994-44105EF3FA5E}"/>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1" name="Text Placeholder 3">
            <a:extLst>
              <a:ext uri="{FF2B5EF4-FFF2-40B4-BE49-F238E27FC236}">
                <a16:creationId xmlns:a16="http://schemas.microsoft.com/office/drawing/2014/main" id="{1455CC23-3D18-4DEF-BC77-D447664825D1}"/>
              </a:ext>
            </a:extLst>
          </p:cNvPr>
          <p:cNvSpPr>
            <a:spLocks noGrp="1"/>
          </p:cNvSpPr>
          <p:nvPr>
            <p:ph type="body" sz="quarter" idx="25"/>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2" name="Text Placeholder 3">
            <a:extLst>
              <a:ext uri="{FF2B5EF4-FFF2-40B4-BE49-F238E27FC236}">
                <a16:creationId xmlns:a16="http://schemas.microsoft.com/office/drawing/2014/main" id="{C16B18B8-1C14-4776-B4E9-9D7AEDDBEB3E}"/>
              </a:ext>
            </a:extLst>
          </p:cNvPr>
          <p:cNvSpPr>
            <a:spLocks noGrp="1"/>
          </p:cNvSpPr>
          <p:nvPr>
            <p:ph type="body" sz="quarter" idx="26"/>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11A1026A-421D-4782-B815-4472C9064A32}"/>
              </a:ext>
            </a:extLst>
          </p:cNvPr>
          <p:cNvSpPr>
            <a:spLocks noGrp="1"/>
          </p:cNvSpPr>
          <p:nvPr>
            <p:ph type="body" sz="quarter" idx="27"/>
          </p:nvPr>
        </p:nvSpPr>
        <p:spPr>
          <a:xfrm>
            <a:off x="6259561"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45A33C02-9055-402F-8D61-501EB503E30F}"/>
              </a:ext>
            </a:extLst>
          </p:cNvPr>
          <p:cNvSpPr>
            <a:spLocks noGrp="1"/>
          </p:cNvSpPr>
          <p:nvPr>
            <p:ph type="body" sz="quarter" idx="28"/>
          </p:nvPr>
        </p:nvSpPr>
        <p:spPr>
          <a:xfrm>
            <a:off x="2440828" y="3963974"/>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E8077A99-8015-AF10-C65B-7BEFCA8B566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018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Column Content in Boxes">
    <p:spTree>
      <p:nvGrpSpPr>
        <p:cNvPr id="1" name=""/>
        <p:cNvGrpSpPr/>
        <p:nvPr/>
      </p:nvGrpSpPr>
      <p:grpSpPr>
        <a:xfrm>
          <a:off x="0" y="0"/>
          <a:ext cx="0" cy="0"/>
          <a:chOff x="0" y="0"/>
          <a:chExt cx="0" cy="0"/>
        </a:xfrm>
      </p:grpSpPr>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3" name="Text Placeholder 3">
            <a:extLst>
              <a:ext uri="{FF2B5EF4-FFF2-40B4-BE49-F238E27FC236}">
                <a16:creationId xmlns:a16="http://schemas.microsoft.com/office/drawing/2014/main" id="{D596A429-9391-4ACF-A840-91A5F77C2C77}"/>
              </a:ext>
            </a:extLst>
          </p:cNvPr>
          <p:cNvSpPr>
            <a:spLocks noGrp="1"/>
          </p:cNvSpPr>
          <p:nvPr>
            <p:ph type="body" sz="quarter" idx="21"/>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4" name="Text Placeholder 3">
            <a:extLst>
              <a:ext uri="{FF2B5EF4-FFF2-40B4-BE49-F238E27FC236}">
                <a16:creationId xmlns:a16="http://schemas.microsoft.com/office/drawing/2014/main" id="{2FB847EF-EE65-482C-8B0A-737025C315A3}"/>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5" name="Text Placeholder 3">
            <a:extLst>
              <a:ext uri="{FF2B5EF4-FFF2-40B4-BE49-F238E27FC236}">
                <a16:creationId xmlns:a16="http://schemas.microsoft.com/office/drawing/2014/main" id="{3255136D-AA75-4E20-98A9-EE7FE89D78E1}"/>
              </a:ext>
            </a:extLst>
          </p:cNvPr>
          <p:cNvSpPr>
            <a:spLocks noGrp="1"/>
          </p:cNvSpPr>
          <p:nvPr>
            <p:ph type="body" sz="quarter" idx="27"/>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0" name="Text Placeholder 3">
            <a:extLst>
              <a:ext uri="{FF2B5EF4-FFF2-40B4-BE49-F238E27FC236}">
                <a16:creationId xmlns:a16="http://schemas.microsoft.com/office/drawing/2014/main" id="{F39EDC94-9F6F-406E-A9B4-C95408C70D90}"/>
              </a:ext>
            </a:extLst>
          </p:cNvPr>
          <p:cNvSpPr>
            <a:spLocks noGrp="1"/>
          </p:cNvSpPr>
          <p:nvPr>
            <p:ph type="body" sz="quarter" idx="28"/>
          </p:nvPr>
        </p:nvSpPr>
        <p:spPr>
          <a:xfrm>
            <a:off x="4337050"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1" name="Text Placeholder 3">
            <a:extLst>
              <a:ext uri="{FF2B5EF4-FFF2-40B4-BE49-F238E27FC236}">
                <a16:creationId xmlns:a16="http://schemas.microsoft.com/office/drawing/2014/main" id="{7A2E2DC7-7218-4044-B084-F6E2909B6209}"/>
              </a:ext>
            </a:extLst>
          </p:cNvPr>
          <p:cNvSpPr>
            <a:spLocks noGrp="1"/>
          </p:cNvSpPr>
          <p:nvPr>
            <p:ph type="body" sz="quarter" idx="29"/>
          </p:nvPr>
        </p:nvSpPr>
        <p:spPr>
          <a:xfrm>
            <a:off x="518317"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42" name="Text Placeholder 3">
            <a:extLst>
              <a:ext uri="{FF2B5EF4-FFF2-40B4-BE49-F238E27FC236}">
                <a16:creationId xmlns:a16="http://schemas.microsoft.com/office/drawing/2014/main" id="{2AF0B972-66FF-4B6A-98C7-500CC1E9F984}"/>
              </a:ext>
            </a:extLst>
          </p:cNvPr>
          <p:cNvSpPr>
            <a:spLocks noGrp="1"/>
          </p:cNvSpPr>
          <p:nvPr>
            <p:ph type="body" sz="quarter" idx="30"/>
          </p:nvPr>
        </p:nvSpPr>
        <p:spPr>
          <a:xfrm>
            <a:off x="8155783" y="3981226"/>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dirty="0" smtClean="0"/>
            </a:lvl1pPr>
            <a:lvl2pPr>
              <a:lnSpc>
                <a:spcPct val="90000"/>
              </a:lnSpc>
              <a:defRPr lang="en-US" sz="1600" dirty="0" smtClean="0"/>
            </a:lvl2pPr>
            <a:lvl3pPr>
              <a:lnSpc>
                <a:spcPct val="90000"/>
              </a:lnSpc>
              <a:defRPr lang="en-GB" sz="1400" dirty="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p:txBody>
      </p:sp>
      <p:sp>
        <p:nvSpPr>
          <p:cNvPr id="3" name="Google Shape;27;p7">
            <a:extLst>
              <a:ext uri="{FF2B5EF4-FFF2-40B4-BE49-F238E27FC236}">
                <a16:creationId xmlns:a16="http://schemas.microsoft.com/office/drawing/2014/main" id="{5E48A223-DFB5-A7F0-A43A-D8F74C7FB706}"/>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24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8317"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4337050"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8155783"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3221870"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7044662"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57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preserve="1">
  <p:cSld name="Custom Layout 1 1">
    <p:spTree>
      <p:nvGrpSpPr>
        <p:cNvPr id="1" name="Shape 14"/>
        <p:cNvGrpSpPr/>
        <p:nvPr/>
      </p:nvGrpSpPr>
      <p:grpSpPr>
        <a:xfrm>
          <a:off x="0" y="0"/>
          <a:ext cx="0" cy="0"/>
          <a:chOff x="0" y="0"/>
          <a:chExt cx="0" cy="0"/>
        </a:xfrm>
      </p:grpSpPr>
      <p:pic>
        <p:nvPicPr>
          <p:cNvPr id="15" name="Google Shape;15;p5"/>
          <p:cNvPicPr preferRelativeResize="0"/>
          <p:nvPr/>
        </p:nvPicPr>
        <p:blipFill>
          <a:blip r:embed="rId2">
            <a:alphaModFix/>
          </a:blip>
          <a:stretch>
            <a:fillRect/>
          </a:stretch>
        </p:blipFill>
        <p:spPr>
          <a:xfrm>
            <a:off x="2492305" y="1"/>
            <a:ext cx="9699696" cy="6857999"/>
          </a:xfrm>
          <a:prstGeom prst="rect">
            <a:avLst/>
          </a:prstGeom>
          <a:noFill/>
          <a:ln>
            <a:noFill/>
          </a:ln>
        </p:spPr>
      </p:pic>
      <p:sp>
        <p:nvSpPr>
          <p:cNvPr id="16" name="Google Shape;16;p5"/>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17" name="Google Shape;17;p5" title="Government Skills Logo Oct2024 White (3).png"/>
          <p:cNvPicPr preferRelativeResize="0"/>
          <p:nvPr/>
        </p:nvPicPr>
        <p:blipFill>
          <a:blip r:embed="rId3">
            <a:alphaModFix/>
          </a:blip>
          <a:stretch>
            <a:fillRect/>
          </a:stretch>
        </p:blipFill>
        <p:spPr>
          <a:xfrm>
            <a:off x="197567" y="48718"/>
            <a:ext cx="2153732" cy="1364767"/>
          </a:xfrm>
          <a:prstGeom prst="rect">
            <a:avLst/>
          </a:prstGeom>
          <a:noFill/>
          <a:ln>
            <a:noFill/>
          </a:ln>
        </p:spPr>
      </p:pic>
    </p:spTree>
    <p:extLst>
      <p:ext uri="{BB962C8B-B14F-4D97-AF65-F5344CB8AC3E}">
        <p14:creationId xmlns:p14="http://schemas.microsoft.com/office/powerpoint/2010/main" val="3797528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2427021"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1" name="Text Placeholder 3">
            <a:extLst>
              <a:ext uri="{FF2B5EF4-FFF2-40B4-BE49-F238E27FC236}">
                <a16:creationId xmlns:a16="http://schemas.microsoft.com/office/drawing/2014/main" id="{DB8F6412-928A-4CF3-A5C7-246F23F3E10E}"/>
              </a:ext>
            </a:extLst>
          </p:cNvPr>
          <p:cNvSpPr>
            <a:spLocks noGrp="1"/>
          </p:cNvSpPr>
          <p:nvPr>
            <p:ph type="body" sz="quarter" idx="47"/>
          </p:nvPr>
        </p:nvSpPr>
        <p:spPr>
          <a:xfrm>
            <a:off x="6245754" y="3981227"/>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8"/>
            <a:ext cx="3517900"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5130574"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0" name="Text Placeholder 30">
            <a:extLst>
              <a:ext uri="{FF2B5EF4-FFF2-40B4-BE49-F238E27FC236}">
                <a16:creationId xmlns:a16="http://schemas.microsoft.com/office/drawing/2014/main" id="{6358BF01-F838-4882-BAC6-C613D499EEE6}"/>
              </a:ext>
            </a:extLst>
          </p:cNvPr>
          <p:cNvSpPr>
            <a:spLocks noGrp="1"/>
          </p:cNvSpPr>
          <p:nvPr>
            <p:ph type="body" sz="quarter" idx="42" hasCustomPrompt="1"/>
          </p:nvPr>
        </p:nvSpPr>
        <p:spPr>
          <a:xfrm>
            <a:off x="8953366" y="4166959"/>
            <a:ext cx="630000" cy="630000"/>
          </a:xfrm>
          <a:prstGeom prst="ellipse">
            <a:avLst/>
          </a:prstGeom>
          <a:ln w="38100">
            <a:solidFill>
              <a:srgbClr val="58BCCC"/>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85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5939"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59" name="Text Placeholder 3">
            <a:extLst>
              <a:ext uri="{FF2B5EF4-FFF2-40B4-BE49-F238E27FC236}">
                <a16:creationId xmlns:a16="http://schemas.microsoft.com/office/drawing/2014/main" id="{1BB6C2B5-64D5-4E4B-AF67-CEC7CE179BC6}"/>
              </a:ext>
            </a:extLst>
          </p:cNvPr>
          <p:cNvSpPr>
            <a:spLocks noGrp="1"/>
          </p:cNvSpPr>
          <p:nvPr>
            <p:ph type="body" sz="quarter" idx="45"/>
          </p:nvPr>
        </p:nvSpPr>
        <p:spPr>
          <a:xfrm>
            <a:off x="515939"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6480700" y="1665288"/>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3" name="Text Placeholder 3">
            <a:extLst>
              <a:ext uri="{FF2B5EF4-FFF2-40B4-BE49-F238E27FC236}">
                <a16:creationId xmlns:a16="http://schemas.microsoft.com/office/drawing/2014/main" id="{84551675-E630-4D9E-BBBC-3A05ECDC45DB}"/>
              </a:ext>
            </a:extLst>
          </p:cNvPr>
          <p:cNvSpPr>
            <a:spLocks noGrp="1"/>
          </p:cNvSpPr>
          <p:nvPr>
            <p:ph type="body" sz="quarter" idx="49"/>
          </p:nvPr>
        </p:nvSpPr>
        <p:spPr>
          <a:xfrm>
            <a:off x="6480700" y="3981227"/>
            <a:ext cx="5192984" cy="2183860"/>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4881998"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8" name="Text Placeholder 30">
            <a:extLst>
              <a:ext uri="{FF2B5EF4-FFF2-40B4-BE49-F238E27FC236}">
                <a16:creationId xmlns:a16="http://schemas.microsoft.com/office/drawing/2014/main" id="{4AE30598-4D20-4DF1-9493-707CD97C8E69}"/>
              </a:ext>
            </a:extLst>
          </p:cNvPr>
          <p:cNvSpPr>
            <a:spLocks noGrp="1"/>
          </p:cNvSpPr>
          <p:nvPr>
            <p:ph type="body" sz="quarter" idx="40" hasCustomPrompt="1"/>
          </p:nvPr>
        </p:nvSpPr>
        <p:spPr>
          <a:xfrm>
            <a:off x="4881998" y="4166959"/>
            <a:ext cx="630000" cy="630000"/>
          </a:xfrm>
          <a:prstGeom prst="ellipse">
            <a:avLst/>
          </a:prstGeom>
          <a:ln w="38100">
            <a:solidFill>
              <a:srgbClr val="625BA7"/>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52" name="Text Placeholder 30">
            <a:extLst>
              <a:ext uri="{FF2B5EF4-FFF2-40B4-BE49-F238E27FC236}">
                <a16:creationId xmlns:a16="http://schemas.microsoft.com/office/drawing/2014/main" id="{A863869C-8CFD-4638-9F2F-FA86CFAACFF7}"/>
              </a:ext>
            </a:extLst>
          </p:cNvPr>
          <p:cNvSpPr>
            <a:spLocks noGrp="1"/>
          </p:cNvSpPr>
          <p:nvPr>
            <p:ph type="body" sz="quarter" idx="44" hasCustomPrompt="1"/>
          </p:nvPr>
        </p:nvSpPr>
        <p:spPr>
          <a:xfrm>
            <a:off x="10860107" y="4166959"/>
            <a:ext cx="630000" cy="630000"/>
          </a:xfrm>
          <a:prstGeom prst="ellipse">
            <a:avLst/>
          </a:prstGeom>
          <a:ln w="38100">
            <a:solidFill>
              <a:srgbClr val="9D4D95"/>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73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Six Column Content in Boxes with Subtitl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DF66BFB-71A4-41BF-8C82-2AD097555C4D}"/>
              </a:ext>
            </a:extLst>
          </p:cNvPr>
          <p:cNvGraphicFramePr>
            <a:graphicFrameLocks noChangeAspect="1"/>
          </p:cNvGraphicFramePr>
          <p:nvPr userDrawn="1">
            <p:custDataLst>
              <p:tags r:id="rId1"/>
            </p:custDataLst>
            <p:extLst>
              <p:ext uri="{D42A27DB-BD31-4B8C-83A1-F6EECF244321}">
                <p14:modId xmlns:p14="http://schemas.microsoft.com/office/powerpoint/2010/main" val="827824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ADF66BFB-71A4-41BF-8C82-2AD097555C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8" name="Text Placeholder 3">
            <a:extLst>
              <a:ext uri="{FF2B5EF4-FFF2-40B4-BE49-F238E27FC236}">
                <a16:creationId xmlns:a16="http://schemas.microsoft.com/office/drawing/2014/main" id="{62F01628-2A9B-42BC-A2AD-49751EB5046D}"/>
              </a:ext>
            </a:extLst>
          </p:cNvPr>
          <p:cNvSpPr>
            <a:spLocks noGrp="1"/>
          </p:cNvSpPr>
          <p:nvPr>
            <p:ph type="body" sz="quarter" idx="26"/>
          </p:nvPr>
        </p:nvSpPr>
        <p:spPr>
          <a:xfrm>
            <a:off x="518317"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0" name="Text Placeholder 3">
            <a:extLst>
              <a:ext uri="{FF2B5EF4-FFF2-40B4-BE49-F238E27FC236}">
                <a16:creationId xmlns:a16="http://schemas.microsoft.com/office/drawing/2014/main" id="{99E90462-94A3-40DA-BC52-836C05D9D75A}"/>
              </a:ext>
            </a:extLst>
          </p:cNvPr>
          <p:cNvSpPr>
            <a:spLocks noGrp="1"/>
          </p:cNvSpPr>
          <p:nvPr>
            <p:ph type="body" sz="quarter" idx="46"/>
          </p:nvPr>
        </p:nvSpPr>
        <p:spPr>
          <a:xfrm>
            <a:off x="4337050"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62" name="Text Placeholder 3">
            <a:extLst>
              <a:ext uri="{FF2B5EF4-FFF2-40B4-BE49-F238E27FC236}">
                <a16:creationId xmlns:a16="http://schemas.microsoft.com/office/drawing/2014/main" id="{6EF993BB-19F5-4BD6-9A5A-0E0915C34AEA}"/>
              </a:ext>
            </a:extLst>
          </p:cNvPr>
          <p:cNvSpPr>
            <a:spLocks noGrp="1"/>
          </p:cNvSpPr>
          <p:nvPr>
            <p:ph type="body" sz="quarter" idx="48"/>
          </p:nvPr>
        </p:nvSpPr>
        <p:spPr>
          <a:xfrm>
            <a:off x="8155783" y="1665287"/>
            <a:ext cx="3517900" cy="4220608"/>
          </a:xfrm>
          <a:prstGeom prst="roundRect">
            <a:avLst>
              <a:gd name="adj" fmla="val 7642"/>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lnSpc>
                <a:spcPct val="90000"/>
              </a:lnSpc>
              <a:defRPr lang="en-US" sz="1600" b="0" dirty="0" smtClean="0">
                <a:solidFill>
                  <a:schemeClr val="accent6">
                    <a:lumMod val="10000"/>
                  </a:schemeClr>
                </a:solidFill>
              </a:defRPr>
            </a:lvl1pPr>
            <a:lvl2pPr marL="180000" indent="-180000">
              <a:lnSpc>
                <a:spcPct val="90000"/>
              </a:lnSpc>
              <a:defRPr lang="en-US" sz="1400" dirty="0" smtClean="0">
                <a:solidFill>
                  <a:schemeClr val="accent6">
                    <a:lumMod val="10000"/>
                  </a:schemeClr>
                </a:solidFill>
              </a:defRPr>
            </a:lvl2pPr>
            <a:lvl3pPr>
              <a:lnSpc>
                <a:spcPct val="90000"/>
              </a:lnSpc>
              <a:defRPr lang="en-US" sz="1400" kern="1200" dirty="0" smtClean="0">
                <a:solidFill>
                  <a:schemeClr val="tx2"/>
                </a:solidFill>
                <a:latin typeface="+mn-lt"/>
                <a:ea typeface="+mn-ea"/>
                <a:cs typeface="+mn-cs"/>
              </a:defRPr>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p:txBody>
      </p:sp>
      <p:sp>
        <p:nvSpPr>
          <p:cNvPr id="38" name="Title 11">
            <a:extLst>
              <a:ext uri="{FF2B5EF4-FFF2-40B4-BE49-F238E27FC236}">
                <a16:creationId xmlns:a16="http://schemas.microsoft.com/office/drawing/2014/main" id="{65793DDD-D046-4CB2-8C6B-21F737A5C125}"/>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39" name="Text Placeholder 18">
            <a:extLst>
              <a:ext uri="{FF2B5EF4-FFF2-40B4-BE49-F238E27FC236}">
                <a16:creationId xmlns:a16="http://schemas.microsoft.com/office/drawing/2014/main" id="{1D7CF7B4-F8BB-4EA7-8304-AD9260D03743}"/>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4" name="Text Placeholder 30">
            <a:extLst>
              <a:ext uri="{FF2B5EF4-FFF2-40B4-BE49-F238E27FC236}">
                <a16:creationId xmlns:a16="http://schemas.microsoft.com/office/drawing/2014/main" id="{FD376EFC-FEEF-466D-BBD3-9D0B36B8C3C2}"/>
              </a:ext>
            </a:extLst>
          </p:cNvPr>
          <p:cNvSpPr>
            <a:spLocks noGrp="1"/>
          </p:cNvSpPr>
          <p:nvPr>
            <p:ph type="body" sz="quarter" idx="10" hasCustomPrompt="1"/>
          </p:nvPr>
        </p:nvSpPr>
        <p:spPr>
          <a:xfrm>
            <a:off x="3221870" y="1849177"/>
            <a:ext cx="630000" cy="630000"/>
          </a:xfrm>
          <a:prstGeom prst="ellipse">
            <a:avLst/>
          </a:prstGeom>
          <a:ln w="38100">
            <a:solidFill>
              <a:srgbClr val="6EB849"/>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2" name="Text Placeholder 30">
            <a:extLst>
              <a:ext uri="{FF2B5EF4-FFF2-40B4-BE49-F238E27FC236}">
                <a16:creationId xmlns:a16="http://schemas.microsoft.com/office/drawing/2014/main" id="{A22B249E-7556-49B9-857B-CFB08C832379}"/>
              </a:ext>
            </a:extLst>
          </p:cNvPr>
          <p:cNvSpPr>
            <a:spLocks noGrp="1"/>
          </p:cNvSpPr>
          <p:nvPr>
            <p:ph type="body" sz="quarter" idx="34" hasCustomPrompt="1"/>
          </p:nvPr>
        </p:nvSpPr>
        <p:spPr>
          <a:xfrm>
            <a:off x="7044662" y="1849177"/>
            <a:ext cx="630000" cy="630000"/>
          </a:xfrm>
          <a:prstGeom prst="ellipse">
            <a:avLst/>
          </a:prstGeom>
          <a:ln w="38100">
            <a:solidFill>
              <a:srgbClr val="5B86C4"/>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5" name="Text Placeholder 30">
            <a:extLst>
              <a:ext uri="{FF2B5EF4-FFF2-40B4-BE49-F238E27FC236}">
                <a16:creationId xmlns:a16="http://schemas.microsoft.com/office/drawing/2014/main" id="{D85EA8D4-DB2D-4C82-B288-0C2E614992A0}"/>
              </a:ext>
            </a:extLst>
          </p:cNvPr>
          <p:cNvSpPr>
            <a:spLocks noGrp="1"/>
          </p:cNvSpPr>
          <p:nvPr>
            <p:ph type="body" sz="quarter" idx="37" hasCustomPrompt="1"/>
          </p:nvPr>
        </p:nvSpPr>
        <p:spPr>
          <a:xfrm>
            <a:off x="10860107" y="1849177"/>
            <a:ext cx="630000" cy="630000"/>
          </a:xfrm>
          <a:prstGeom prst="ellipse">
            <a:avLst/>
          </a:prstGeom>
          <a:ln w="38100">
            <a:solidFill>
              <a:srgbClr val="EF7252"/>
            </a:solidFill>
          </a:ln>
        </p:spPr>
        <p:txBody>
          <a:bodyPr anchor="ctr">
            <a:normAutofit/>
          </a:bodyPr>
          <a:lstStyle>
            <a:lvl1pPr algn="ctr">
              <a:defRPr sz="1800" b="0">
                <a:solidFill>
                  <a:schemeClr val="accent6">
                    <a:lumMod val="10000"/>
                  </a:schemeClr>
                </a:solidFill>
              </a:defRPr>
            </a:lvl1pPr>
          </a:lstStyle>
          <a:p>
            <a:pPr lvl="0"/>
            <a:r>
              <a:rPr lang="en-US"/>
              <a:t>##</a:t>
            </a:r>
            <a:endParaRPr lang="en-GB"/>
          </a:p>
        </p:txBody>
      </p:sp>
      <p:sp>
        <p:nvSpPr>
          <p:cNvPr id="4" name="Google Shape;27;p7">
            <a:extLst>
              <a:ext uri="{FF2B5EF4-FFF2-40B4-BE49-F238E27FC236}">
                <a16:creationId xmlns:a16="http://schemas.microsoft.com/office/drawing/2014/main" id="{708E0B09-F055-F30B-5E35-0124418C0AF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142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5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519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13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49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Text and Orange Rou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94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5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12DC0-707C-76B5-122D-3605CB871FCE}"/>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9D4D95"/>
          </a:solidFill>
          <a:ln w="10461" cap="flat">
            <a:solidFill>
              <a:srgbClr val="9D4D9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4DFA3D76-B74A-C8EF-9BBC-9C5FEF436B3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346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6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B9D43-71F4-5217-7F95-709813871AC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F7252"/>
          </a:solidFill>
          <a:ln w="10461" cap="flat">
            <a:solidFill>
              <a:srgbClr val="F69C35"/>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99EEF2D3-0394-792F-2F7E-4AEE1BE7453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96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1 1" preserve="1">
  <p:cSld name="Title and body 1 1 1">
    <p:spTree>
      <p:nvGrpSpPr>
        <p:cNvPr id="1" name="Shape 18"/>
        <p:cNvGrpSpPr/>
        <p:nvPr/>
      </p:nvGrpSpPr>
      <p:grpSpPr>
        <a:xfrm>
          <a:off x="0" y="0"/>
          <a:ext cx="0" cy="0"/>
          <a:chOff x="0" y="0"/>
          <a:chExt cx="0" cy="0"/>
        </a:xfrm>
      </p:grpSpPr>
      <p:cxnSp>
        <p:nvCxnSpPr>
          <p:cNvPr id="19" name="Google Shape;19;p6"/>
          <p:cNvCxnSpPr/>
          <p:nvPr/>
        </p:nvCxnSpPr>
        <p:spPr>
          <a:xfrm>
            <a:off x="2045000" y="1074133"/>
            <a:ext cx="9944000" cy="18000"/>
          </a:xfrm>
          <a:prstGeom prst="straightConnector1">
            <a:avLst/>
          </a:prstGeom>
          <a:noFill/>
          <a:ln w="19050" cap="flat" cmpd="sng">
            <a:solidFill>
              <a:srgbClr val="78256F"/>
            </a:solidFill>
            <a:prstDash val="solid"/>
            <a:round/>
            <a:headEnd type="none" w="med" len="med"/>
            <a:tailEnd type="none" w="med" len="med"/>
          </a:ln>
        </p:spPr>
      </p:cxnSp>
      <p:sp>
        <p:nvSpPr>
          <p:cNvPr id="20" name="Google Shape;20;p6"/>
          <p:cNvSpPr/>
          <p:nvPr/>
        </p:nvSpPr>
        <p:spPr>
          <a:xfrm>
            <a:off x="-111833" y="-35200"/>
            <a:ext cx="1908800" cy="69284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1" name="Google Shape;21;p6"/>
          <p:cNvPicPr preferRelativeResize="0"/>
          <p:nvPr/>
        </p:nvPicPr>
        <p:blipFill rotWithShape="1">
          <a:blip r:embed="rId2">
            <a:alphaModFix amt="38000"/>
          </a:blip>
          <a:srcRect l="81669" t="40015"/>
          <a:stretch/>
        </p:blipFill>
        <p:spPr>
          <a:xfrm flipH="1">
            <a:off x="-111831" y="1213567"/>
            <a:ext cx="1908797" cy="4416332"/>
          </a:xfrm>
          <a:prstGeom prst="rect">
            <a:avLst/>
          </a:prstGeom>
          <a:noFill/>
          <a:ln>
            <a:noFill/>
          </a:ln>
        </p:spPr>
      </p:pic>
      <p:sp>
        <p:nvSpPr>
          <p:cNvPr id="22" name="Google Shape;22;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333"/>
            </a:lvl1pPr>
            <a:lvl2pPr lvl="1" rtl="0">
              <a:buNone/>
              <a:defRPr sz="1333"/>
            </a:lvl2pPr>
            <a:lvl3pPr lvl="2" rtl="0">
              <a:buNone/>
              <a:defRPr sz="1333"/>
            </a:lvl3pPr>
            <a:lvl4pPr lvl="3" rtl="0">
              <a:buNone/>
              <a:defRPr sz="1333"/>
            </a:lvl4pPr>
            <a:lvl5pPr lvl="4" rtl="0">
              <a:buNone/>
              <a:defRPr sz="1333"/>
            </a:lvl5pPr>
            <a:lvl6pPr lvl="5" rtl="0">
              <a:buNone/>
              <a:defRPr sz="1333"/>
            </a:lvl6pPr>
            <a:lvl7pPr lvl="6" rtl="0">
              <a:buNone/>
              <a:defRPr sz="1333"/>
            </a:lvl7pPr>
            <a:lvl8pPr lvl="7" rtl="0">
              <a:buNone/>
              <a:defRPr sz="1333"/>
            </a:lvl8pPr>
            <a:lvl9pPr lvl="8" rtl="0">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a:solidFill>
                <a:srgbClr val="000000"/>
              </a:solidFill>
              <a:cs typeface="Arial"/>
              <a:sym typeface="Arial"/>
            </a:endParaRPr>
          </a:p>
        </p:txBody>
      </p:sp>
      <p:pic>
        <p:nvPicPr>
          <p:cNvPr id="23" name="Google Shape;23;p6" title="Government Skills Logo Oct2024 White (3).png"/>
          <p:cNvPicPr preferRelativeResize="0"/>
          <p:nvPr/>
        </p:nvPicPr>
        <p:blipFill>
          <a:blip r:embed="rId3">
            <a:alphaModFix/>
          </a:blip>
          <a:stretch>
            <a:fillRect/>
          </a:stretch>
        </p:blipFill>
        <p:spPr>
          <a:xfrm>
            <a:off x="123301" y="243301"/>
            <a:ext cx="1205332" cy="763799"/>
          </a:xfrm>
          <a:prstGeom prst="rect">
            <a:avLst/>
          </a:prstGeom>
          <a:noFill/>
          <a:ln>
            <a:noFill/>
          </a:ln>
        </p:spPr>
      </p:pic>
    </p:spTree>
    <p:extLst>
      <p:ext uri="{BB962C8B-B14F-4D97-AF65-F5344CB8AC3E}">
        <p14:creationId xmlns:p14="http://schemas.microsoft.com/office/powerpoint/2010/main" val="10388571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7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09E79D-5FF5-93B8-9574-9C4B6128EB66}"/>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77162" y="843137"/>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6EB849"/>
          </a:solidFill>
          <a:ln w="10461" cap="flat">
            <a:solidFill>
              <a:srgbClr val="6EB849"/>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7C9A4C8A-1DCF-E3D5-5243-37197B6CE45F}"/>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26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8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777F8-CF4F-4A99-6F38-90417B5B3067}"/>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5B86C4"/>
          </a:solidFill>
          <a:ln w="10461" cap="flat">
            <a:solidFill>
              <a:srgbClr val="5B86C4"/>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D1D0737E-9BA9-1A78-752B-D699E11F515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43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9_Text and Orange Rou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60DADE-6BDD-3C49-6B1F-E6DE8FECBBF1}"/>
              </a:ext>
            </a:extLst>
          </p:cNvPr>
          <p:cNvSpPr/>
          <p:nvPr userDrawn="1"/>
        </p:nvSpPr>
        <p:spPr>
          <a:xfrm>
            <a:off x="9245600" y="-1"/>
            <a:ext cx="2946400" cy="6858001"/>
          </a:xfrm>
          <a:prstGeom prst="rect">
            <a:avLst/>
          </a:prstGeom>
          <a:solidFill>
            <a:srgbClr val="7826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6886778" y="1010344"/>
            <a:ext cx="4796608" cy="4799212"/>
          </a:xfrm>
          <a:prstGeom prst="ellipse">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19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itle 11">
            <a:extLst>
              <a:ext uri="{FF2B5EF4-FFF2-40B4-BE49-F238E27FC236}">
                <a16:creationId xmlns:a16="http://schemas.microsoft.com/office/drawing/2014/main" id="{A89F50F9-8417-47AA-B182-7FD0CA4F29BD}"/>
              </a:ext>
            </a:extLst>
          </p:cNvPr>
          <p:cNvSpPr>
            <a:spLocks noGrp="1"/>
          </p:cNvSpPr>
          <p:nvPr>
            <p:ph type="title"/>
          </p:nvPr>
        </p:nvSpPr>
        <p:spPr>
          <a:xfrm>
            <a:off x="518319" y="512764"/>
            <a:ext cx="7082632"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2" name="Text Placeholder 18">
            <a:extLst>
              <a:ext uri="{FF2B5EF4-FFF2-40B4-BE49-F238E27FC236}">
                <a16:creationId xmlns:a16="http://schemas.microsoft.com/office/drawing/2014/main" id="{23773F82-5F1F-467E-89B5-5B1F4D337578}"/>
              </a:ext>
            </a:extLst>
          </p:cNvPr>
          <p:cNvSpPr>
            <a:spLocks noGrp="1"/>
          </p:cNvSpPr>
          <p:nvPr>
            <p:ph type="body" sz="quarter" idx="15"/>
          </p:nvPr>
        </p:nvSpPr>
        <p:spPr>
          <a:xfrm>
            <a:off x="515940" y="1038225"/>
            <a:ext cx="7084144" cy="372647"/>
          </a:xfrm>
        </p:spPr>
        <p:txBody>
          <a:bodyPr anchor="ctr"/>
          <a:lstStyle>
            <a:lvl1pPr>
              <a:defRPr>
                <a:solidFill>
                  <a:schemeClr val="bg2"/>
                </a:solidFill>
              </a:defRPr>
            </a:lvl1pPr>
          </a:lstStyle>
          <a:p>
            <a:pPr lvl="0"/>
            <a:r>
              <a:rPr lang="en-US"/>
              <a:t>Click to edit Master text styles</a:t>
            </a:r>
          </a:p>
        </p:txBody>
      </p:sp>
      <p:sp>
        <p:nvSpPr>
          <p:cNvPr id="25" name="Freeform: Shape 24">
            <a:extLst>
              <a:ext uri="{FF2B5EF4-FFF2-40B4-BE49-F238E27FC236}">
                <a16:creationId xmlns:a16="http://schemas.microsoft.com/office/drawing/2014/main" id="{89B79A2F-74A5-4B09-9CB6-2A08647CB99D}"/>
              </a:ext>
            </a:extLst>
          </p:cNvPr>
          <p:cNvSpPr/>
          <p:nvPr userDrawn="1"/>
        </p:nvSpPr>
        <p:spPr>
          <a:xfrm rot="20700000">
            <a:off x="6698337" y="823819"/>
            <a:ext cx="5171546" cy="5171725"/>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E94170"/>
          </a:solidFill>
          <a:ln w="10461" cap="flat">
            <a:solidFill>
              <a:srgbClr val="E94170"/>
            </a:solidFill>
            <a:prstDash val="solid"/>
            <a:miter/>
          </a:ln>
        </p:spPr>
        <p:txBody>
          <a:bodyPr rtlCol="0" anchor="ctr"/>
          <a:lstStyle/>
          <a:p>
            <a:endParaRPr lang="en-GB"/>
          </a:p>
        </p:txBody>
      </p:sp>
      <p:sp>
        <p:nvSpPr>
          <p:cNvPr id="3" name="Google Shape;27;p7">
            <a:extLst>
              <a:ext uri="{FF2B5EF4-FFF2-40B4-BE49-F238E27FC236}">
                <a16:creationId xmlns:a16="http://schemas.microsoft.com/office/drawing/2014/main" id="{5E6E9EFE-D288-B109-8CEB-E27C37EDDDEA}"/>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27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ext and Side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30EE56F-D6DA-41E6-822B-60E5B33C5657}"/>
              </a:ext>
            </a:extLst>
          </p:cNvPr>
          <p:cNvSpPr>
            <a:spLocks noGrp="1"/>
          </p:cNvSpPr>
          <p:nvPr>
            <p:ph type="pic" sz="quarter" idx="13"/>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8" name="Text Placeholder 7">
            <a:extLst>
              <a:ext uri="{FF2B5EF4-FFF2-40B4-BE49-F238E27FC236}">
                <a16:creationId xmlns:a16="http://schemas.microsoft.com/office/drawing/2014/main" id="{F4EFDB9D-EA03-440B-8394-F5D8767D690B}"/>
              </a:ext>
            </a:extLst>
          </p:cNvPr>
          <p:cNvSpPr>
            <a:spLocks noGrp="1"/>
          </p:cNvSpPr>
          <p:nvPr>
            <p:ph type="body" sz="quarter" idx="14"/>
          </p:nvPr>
        </p:nvSpPr>
        <p:spPr>
          <a:xfrm>
            <a:off x="515938" y="1989138"/>
            <a:ext cx="5580062" cy="4161496"/>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11">
            <a:extLst>
              <a:ext uri="{FF2B5EF4-FFF2-40B4-BE49-F238E27FC236}">
                <a16:creationId xmlns:a16="http://schemas.microsoft.com/office/drawing/2014/main" id="{961D4403-9485-4E7B-83F1-FFEBB9FCD414}"/>
              </a:ext>
            </a:extLst>
          </p:cNvPr>
          <p:cNvSpPr>
            <a:spLocks noGrp="1"/>
          </p:cNvSpPr>
          <p:nvPr>
            <p:ph type="title"/>
          </p:nvPr>
        </p:nvSpPr>
        <p:spPr>
          <a:xfrm>
            <a:off x="518318" y="512764"/>
            <a:ext cx="65211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4E8F0821-59C9-44C7-BA33-1A762CD14F55}"/>
              </a:ext>
            </a:extLst>
          </p:cNvPr>
          <p:cNvSpPr>
            <a:spLocks noGrp="1"/>
          </p:cNvSpPr>
          <p:nvPr>
            <p:ph type="body" sz="quarter" idx="15"/>
          </p:nvPr>
        </p:nvSpPr>
        <p:spPr>
          <a:xfrm>
            <a:off x="515939" y="1038225"/>
            <a:ext cx="652250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6CF3AA6B-1832-381C-6A8B-E0D983EC94C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16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Box">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8158163" y="1665288"/>
            <a:ext cx="3517900" cy="4476720"/>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8"/>
            <a:ext cx="3517427" cy="4152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C1AD3220-2301-6FC9-CD87-6971A57C228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7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ix Points and Box">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611E116-C05D-4DA8-8C71-9EFE02175558}"/>
              </a:ext>
            </a:extLst>
          </p:cNvPr>
          <p:cNvSpPr>
            <a:spLocks noGrp="1"/>
          </p:cNvSpPr>
          <p:nvPr>
            <p:ph type="body" sz="quarter" idx="28"/>
          </p:nvPr>
        </p:nvSpPr>
        <p:spPr>
          <a:xfrm>
            <a:off x="8158163" y="1665288"/>
            <a:ext cx="3517900" cy="4499486"/>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lvl1pPr>
            <a:lvl2pPr>
              <a:defRPr lang="en-US" smtClean="0"/>
            </a:lvl2pPr>
            <a:lvl3pPr>
              <a:defRPr lang="en-US" smtClean="0"/>
            </a:lvl3pPr>
            <a:lvl4pPr>
              <a:defRPr lang="en-US" smtClean="0"/>
            </a:lvl4pPr>
            <a:lvl5pPr>
              <a:defRPr lang="en-GB"/>
            </a:lvl5pPr>
          </a:lstStyle>
          <a:p>
            <a:pPr marR="0" lvl="0" fontAlgn="auto">
              <a:buClrTx/>
              <a:buSzTx/>
              <a:tabLst/>
            </a:pPr>
            <a:r>
              <a:rPr lang="en-US"/>
              <a:t>Click to edit Master text styles</a:t>
            </a:r>
          </a:p>
          <a:p>
            <a:pPr marR="0" lvl="1" fontAlgn="auto">
              <a:buClrTx/>
              <a:buSzTx/>
              <a:tabLst/>
            </a:pPr>
            <a:r>
              <a:rPr lang="en-US"/>
              <a:t>Second level</a:t>
            </a:r>
          </a:p>
          <a:p>
            <a:pPr marR="0" lvl="2" fontAlgn="auto">
              <a:buClrTx/>
              <a:buSzTx/>
              <a:tabLst/>
            </a:pPr>
            <a:r>
              <a:rPr lang="en-US"/>
              <a:t>Third level</a:t>
            </a:r>
          </a:p>
          <a:p>
            <a:pPr marR="0" lvl="3" fontAlgn="auto">
              <a:buClrTx/>
              <a:buSzTx/>
              <a:tabLst/>
            </a:pPr>
            <a:r>
              <a:rPr lang="en-US"/>
              <a:t>Fourth level</a:t>
            </a:r>
          </a:p>
          <a:p>
            <a:pPr marR="0" lvl="4" fontAlgn="auto">
              <a:buClrTx/>
              <a:buSzTx/>
              <a:tabLst/>
            </a:pPr>
            <a:r>
              <a:rPr lang="en-US"/>
              <a:t>Fifth level</a:t>
            </a: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7"/>
            <a:ext cx="3517427" cy="1211267"/>
          </a:xfrm>
        </p:spPr>
        <p:txBody>
          <a:body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337285" y="1989137"/>
            <a:ext cx="3517427" cy="1211267"/>
          </a:xfrm>
        </p:spPr>
        <p:txBody>
          <a:bodyPr/>
          <a:lstStyle/>
          <a:p>
            <a:pPr lvl="0"/>
            <a:r>
              <a:rPr lang="en-US"/>
              <a:t>Click to edit Master text styles</a:t>
            </a:r>
          </a:p>
          <a:p>
            <a:pPr lvl="1"/>
            <a:r>
              <a:rPr lang="en-US"/>
              <a:t>Second level</a:t>
            </a:r>
          </a:p>
        </p:txBody>
      </p:sp>
      <p:sp>
        <p:nvSpPr>
          <p:cNvPr id="10" name="Text Placeholder 7">
            <a:extLst>
              <a:ext uri="{FF2B5EF4-FFF2-40B4-BE49-F238E27FC236}">
                <a16:creationId xmlns:a16="http://schemas.microsoft.com/office/drawing/2014/main" id="{6C6F10DB-997F-4B2A-8D87-312494B5DC65}"/>
              </a:ext>
            </a:extLst>
          </p:cNvPr>
          <p:cNvSpPr>
            <a:spLocks noGrp="1"/>
          </p:cNvSpPr>
          <p:nvPr>
            <p:ph type="body" sz="quarter" idx="24"/>
          </p:nvPr>
        </p:nvSpPr>
        <p:spPr>
          <a:xfrm>
            <a:off x="515938" y="3471322"/>
            <a:ext cx="3517427" cy="1211267"/>
          </a:xfrm>
        </p:spPr>
        <p:txBody>
          <a:bodyPr/>
          <a:lstStyle/>
          <a:p>
            <a:pPr lvl="0"/>
            <a:r>
              <a:rPr lang="en-US"/>
              <a:t>Click to edit Master text styles</a:t>
            </a:r>
          </a:p>
          <a:p>
            <a:pPr lvl="1"/>
            <a:r>
              <a:rPr lang="en-US"/>
              <a:t>Second level</a:t>
            </a:r>
          </a:p>
        </p:txBody>
      </p:sp>
      <p:sp>
        <p:nvSpPr>
          <p:cNvPr id="11" name="Text Placeholder 7">
            <a:extLst>
              <a:ext uri="{FF2B5EF4-FFF2-40B4-BE49-F238E27FC236}">
                <a16:creationId xmlns:a16="http://schemas.microsoft.com/office/drawing/2014/main" id="{76864506-D0A8-489A-B7C8-E956DC1B4BF8}"/>
              </a:ext>
            </a:extLst>
          </p:cNvPr>
          <p:cNvSpPr>
            <a:spLocks noGrp="1"/>
          </p:cNvSpPr>
          <p:nvPr>
            <p:ph type="body" sz="quarter" idx="25"/>
          </p:nvPr>
        </p:nvSpPr>
        <p:spPr>
          <a:xfrm>
            <a:off x="4337285" y="3471322"/>
            <a:ext cx="3517427" cy="1211267"/>
          </a:xfrm>
        </p:spPr>
        <p:txBody>
          <a:bodyPr/>
          <a:lstStyle/>
          <a:p>
            <a:pPr lvl="0"/>
            <a:r>
              <a:rPr lang="en-US"/>
              <a:t>Click to edit Master text styles</a:t>
            </a:r>
          </a:p>
          <a:p>
            <a:pPr lvl="1"/>
            <a:r>
              <a:rPr lang="en-US"/>
              <a:t>Second level</a:t>
            </a:r>
          </a:p>
        </p:txBody>
      </p:sp>
      <p:sp>
        <p:nvSpPr>
          <p:cNvPr id="12" name="Text Placeholder 7">
            <a:extLst>
              <a:ext uri="{FF2B5EF4-FFF2-40B4-BE49-F238E27FC236}">
                <a16:creationId xmlns:a16="http://schemas.microsoft.com/office/drawing/2014/main" id="{DBEA7022-D8F2-44E8-8DC4-DB5088F51596}"/>
              </a:ext>
            </a:extLst>
          </p:cNvPr>
          <p:cNvSpPr>
            <a:spLocks noGrp="1"/>
          </p:cNvSpPr>
          <p:nvPr>
            <p:ph type="body" sz="quarter" idx="26"/>
          </p:nvPr>
        </p:nvSpPr>
        <p:spPr>
          <a:xfrm>
            <a:off x="515938" y="4953507"/>
            <a:ext cx="3517427" cy="1211267"/>
          </a:xfrm>
        </p:spPr>
        <p:txBody>
          <a:bodyPr/>
          <a:lstStyle/>
          <a:p>
            <a:pPr lvl="0"/>
            <a:r>
              <a:rPr lang="en-US"/>
              <a:t>Click to edit Master text styles</a:t>
            </a:r>
          </a:p>
          <a:p>
            <a:pPr lvl="1"/>
            <a:r>
              <a:rPr lang="en-US"/>
              <a:t>Second level</a:t>
            </a:r>
          </a:p>
        </p:txBody>
      </p:sp>
      <p:sp>
        <p:nvSpPr>
          <p:cNvPr id="14" name="Text Placeholder 7">
            <a:extLst>
              <a:ext uri="{FF2B5EF4-FFF2-40B4-BE49-F238E27FC236}">
                <a16:creationId xmlns:a16="http://schemas.microsoft.com/office/drawing/2014/main" id="{9C43F568-6B38-4774-B699-7C845D52303C}"/>
              </a:ext>
            </a:extLst>
          </p:cNvPr>
          <p:cNvSpPr>
            <a:spLocks noGrp="1"/>
          </p:cNvSpPr>
          <p:nvPr>
            <p:ph type="body" sz="quarter" idx="27"/>
          </p:nvPr>
        </p:nvSpPr>
        <p:spPr>
          <a:xfrm>
            <a:off x="4337285" y="4953507"/>
            <a:ext cx="3517427" cy="1211267"/>
          </a:xfrm>
        </p:spPr>
        <p:txBody>
          <a:bodyPr/>
          <a:lstStyle/>
          <a:p>
            <a:pPr lvl="0"/>
            <a:r>
              <a:rPr lang="en-US"/>
              <a:t>Click to edit Master text styles</a:t>
            </a:r>
          </a:p>
          <a:p>
            <a:pPr lvl="1"/>
            <a:r>
              <a:rPr lang="en-US"/>
              <a:t>Second level</a:t>
            </a:r>
          </a:p>
        </p:txBody>
      </p:sp>
      <p:sp>
        <p:nvSpPr>
          <p:cNvPr id="19" name="Title 11">
            <a:extLst>
              <a:ext uri="{FF2B5EF4-FFF2-40B4-BE49-F238E27FC236}">
                <a16:creationId xmlns:a16="http://schemas.microsoft.com/office/drawing/2014/main" id="{BA8F43C1-D14F-4860-8999-76F33E4A88C4}"/>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0" name="Text Placeholder 18">
            <a:extLst>
              <a:ext uri="{FF2B5EF4-FFF2-40B4-BE49-F238E27FC236}">
                <a16:creationId xmlns:a16="http://schemas.microsoft.com/office/drawing/2014/main" id="{9C1C5ED2-386F-45F1-9086-FF1371B165D7}"/>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4D6225B5-AB97-EEDB-47DA-E8E15057ACF3}"/>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5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ide Banner and 4 Columns">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C3899B3-F77B-4123-A2C6-045D2FB66A6F}"/>
              </a:ext>
            </a:extLst>
          </p:cNvPr>
          <p:cNvGraphicFramePr>
            <a:graphicFrameLocks noChangeAspect="1"/>
          </p:cNvGraphicFramePr>
          <p:nvPr userDrawn="1">
            <p:custDataLst>
              <p:tags r:id="rId1"/>
            </p:custDataLst>
            <p:extLst>
              <p:ext uri="{D42A27DB-BD31-4B8C-83A1-F6EECF244321}">
                <p14:modId xmlns:p14="http://schemas.microsoft.com/office/powerpoint/2010/main" val="3139201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1C3899B3-F77B-4123-A2C6-045D2FB66A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itle 11">
            <a:extLst>
              <a:ext uri="{FF2B5EF4-FFF2-40B4-BE49-F238E27FC236}">
                <a16:creationId xmlns:a16="http://schemas.microsoft.com/office/drawing/2014/main" id="{4311339C-C06B-4B87-8CDD-3B1C6C231BBB}"/>
              </a:ext>
            </a:extLst>
          </p:cNvPr>
          <p:cNvSpPr>
            <a:spLocks noGrp="1"/>
          </p:cNvSpPr>
          <p:nvPr>
            <p:ph type="title"/>
          </p:nvPr>
        </p:nvSpPr>
        <p:spPr bwMode="white">
          <a:xfrm>
            <a:off x="518318" y="512764"/>
            <a:ext cx="11157743"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1" name="Text Placeholder 18">
            <a:extLst>
              <a:ext uri="{FF2B5EF4-FFF2-40B4-BE49-F238E27FC236}">
                <a16:creationId xmlns:a16="http://schemas.microsoft.com/office/drawing/2014/main" id="{B4F2BCB8-A4F4-4ED5-B29A-006349D92600}"/>
              </a:ext>
            </a:extLst>
          </p:cNvPr>
          <p:cNvSpPr>
            <a:spLocks noGrp="1"/>
          </p:cNvSpPr>
          <p:nvPr>
            <p:ph type="body" sz="quarter" idx="13"/>
          </p:nvPr>
        </p:nvSpPr>
        <p:spPr bwMode="white">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F50BD0C8-FBC7-44C2-B572-A2817274AD50}"/>
              </a:ext>
            </a:extLst>
          </p:cNvPr>
          <p:cNvSpPr>
            <a:spLocks noGrp="1"/>
          </p:cNvSpPr>
          <p:nvPr>
            <p:ph type="body" sz="quarter" idx="14"/>
          </p:nvPr>
        </p:nvSpPr>
        <p:spPr>
          <a:xfrm>
            <a:off x="515939"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2" name="Text Placeholder 7">
            <a:extLst>
              <a:ext uri="{FF2B5EF4-FFF2-40B4-BE49-F238E27FC236}">
                <a16:creationId xmlns:a16="http://schemas.microsoft.com/office/drawing/2014/main" id="{4D4E44F2-D831-4474-9C3D-FB8CAAB4B3EE}"/>
              </a:ext>
            </a:extLst>
          </p:cNvPr>
          <p:cNvSpPr>
            <a:spLocks noGrp="1"/>
          </p:cNvSpPr>
          <p:nvPr>
            <p:ph type="body" sz="quarter" idx="15"/>
          </p:nvPr>
        </p:nvSpPr>
        <p:spPr>
          <a:xfrm>
            <a:off x="3389120"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3" name="Text Placeholder 7">
            <a:extLst>
              <a:ext uri="{FF2B5EF4-FFF2-40B4-BE49-F238E27FC236}">
                <a16:creationId xmlns:a16="http://schemas.microsoft.com/office/drawing/2014/main" id="{948B35E9-A50D-477E-A5ED-5D6A9A563D9C}"/>
              </a:ext>
            </a:extLst>
          </p:cNvPr>
          <p:cNvSpPr>
            <a:spLocks noGrp="1"/>
          </p:cNvSpPr>
          <p:nvPr>
            <p:ph type="body" sz="quarter" idx="16"/>
          </p:nvPr>
        </p:nvSpPr>
        <p:spPr>
          <a:xfrm>
            <a:off x="6262301"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24" name="Text Placeholder 7">
            <a:extLst>
              <a:ext uri="{FF2B5EF4-FFF2-40B4-BE49-F238E27FC236}">
                <a16:creationId xmlns:a16="http://schemas.microsoft.com/office/drawing/2014/main" id="{0089339F-36E1-481A-A7B2-2C0F4DBC7AB5}"/>
              </a:ext>
            </a:extLst>
          </p:cNvPr>
          <p:cNvSpPr>
            <a:spLocks noGrp="1"/>
          </p:cNvSpPr>
          <p:nvPr>
            <p:ph type="body" sz="quarter" idx="17"/>
          </p:nvPr>
        </p:nvSpPr>
        <p:spPr>
          <a:xfrm>
            <a:off x="9135483" y="3441100"/>
            <a:ext cx="2519361" cy="2717165"/>
          </a:xfrm>
        </p:spPr>
        <p:txBody>
          <a:bodyPr>
            <a:normAutofit/>
          </a:bodyPr>
          <a:lstStyle>
            <a:lvl1pPr>
              <a:defRPr sz="1600"/>
            </a:lvl1pPr>
            <a:lvl2pPr>
              <a:defRPr sz="1600"/>
            </a:lvl2pPr>
          </a:lstStyle>
          <a:p>
            <a:pPr lvl="0"/>
            <a:r>
              <a:rPr lang="en-US"/>
              <a:t>Click to edit Master text styles</a:t>
            </a:r>
          </a:p>
          <a:p>
            <a:pPr lvl="1"/>
            <a:r>
              <a:rPr lang="en-US"/>
              <a:t>Second level</a:t>
            </a:r>
          </a:p>
        </p:txBody>
      </p:sp>
      <p:sp>
        <p:nvSpPr>
          <p:cNvPr id="4" name="Google Shape;27;p7">
            <a:extLst>
              <a:ext uri="{FF2B5EF4-FFF2-40B4-BE49-F238E27FC236}">
                <a16:creationId xmlns:a16="http://schemas.microsoft.com/office/drawing/2014/main" id="{1F2D0484-C089-D2D6-3AE0-FB5BC6C9FD4E}"/>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21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518925"/>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57380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1241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26718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2194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37671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3148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486247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410145"/>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573801"/>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124158"/>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671822"/>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219486"/>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767150"/>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314814"/>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862478"/>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407452"/>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 Placeholder 15">
            <a:extLst>
              <a:ext uri="{FF2B5EF4-FFF2-40B4-BE49-F238E27FC236}">
                <a16:creationId xmlns:a16="http://schemas.microsoft.com/office/drawing/2014/main" id="{8685DDED-E3C6-853D-2A1A-691311AA8543}"/>
              </a:ext>
            </a:extLst>
          </p:cNvPr>
          <p:cNvSpPr>
            <a:spLocks noGrp="1"/>
          </p:cNvSpPr>
          <p:nvPr>
            <p:ph type="body" sz="quarter" idx="33"/>
          </p:nvPr>
        </p:nvSpPr>
        <p:spPr>
          <a:xfrm>
            <a:off x="968846" y="5902545"/>
            <a:ext cx="6200775" cy="361950"/>
          </a:xfrm>
        </p:spPr>
        <p:txBody>
          <a:bodyPr>
            <a:normAutofit/>
          </a:bodyPr>
          <a:lstStyle>
            <a:lvl1pPr>
              <a:defRPr sz="1400"/>
            </a:lvl1pPr>
          </a:lstStyle>
          <a:p>
            <a:pPr lvl="0"/>
            <a:r>
              <a:rPr lang="en-US"/>
              <a:t>Click to edit Master text styles</a:t>
            </a:r>
            <a:endParaRPr lang="en-GB"/>
          </a:p>
        </p:txBody>
      </p:sp>
      <p:pic>
        <p:nvPicPr>
          <p:cNvPr id="17" name="Picture 16" descr="A green check mark on a black background&#10;&#10;Description automatically generated">
            <a:extLst>
              <a:ext uri="{FF2B5EF4-FFF2-40B4-BE49-F238E27FC236}">
                <a16:creationId xmlns:a16="http://schemas.microsoft.com/office/drawing/2014/main" id="{97E68971-CC6F-3FD2-A36A-BCA232B70D4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3342" y="5903882"/>
            <a:ext cx="388615" cy="360077"/>
          </a:xfrm>
          <a:prstGeom prst="rect">
            <a:avLst/>
          </a:prstGeom>
        </p:spPr>
      </p:pic>
    </p:spTree>
    <p:extLst>
      <p:ext uri="{BB962C8B-B14F-4D97-AF65-F5344CB8AC3E}">
        <p14:creationId xmlns:p14="http://schemas.microsoft.com/office/powerpoint/2010/main" val="38223418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8465426"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4" name="Text Placeholder 7">
            <a:extLst>
              <a:ext uri="{FF2B5EF4-FFF2-40B4-BE49-F238E27FC236}">
                <a16:creationId xmlns:a16="http://schemas.microsoft.com/office/drawing/2014/main" id="{CC6242A0-E906-45B8-8FB0-8BAEDD1BD209}"/>
              </a:ext>
            </a:extLst>
          </p:cNvPr>
          <p:cNvSpPr>
            <a:spLocks noGrp="1"/>
          </p:cNvSpPr>
          <p:nvPr>
            <p:ph type="body" sz="quarter" idx="24"/>
          </p:nvPr>
        </p:nvSpPr>
        <p:spPr>
          <a:xfrm>
            <a:off x="984550" y="1344666"/>
            <a:ext cx="8008621" cy="493561"/>
          </a:xfrm>
        </p:spPr>
        <p:txBody>
          <a:bodyPr anchor="ctr">
            <a:noAutofit/>
          </a:bodyPr>
          <a:lstStyle>
            <a:lvl1pPr marL="0" indent="0">
              <a:spcBef>
                <a:spcPts val="0"/>
              </a:spcBef>
              <a:spcAft>
                <a:spcPts val="0"/>
              </a:spcAft>
              <a:buFont typeface="Arial" panose="020B0604020202020204" pitchFamily="34" charset="0"/>
              <a:buNone/>
              <a:defRPr sz="155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a:p>
            <a:pPr lvl="0"/>
            <a:r>
              <a:rPr lang="en-US"/>
              <a:t>X</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0" y="2067498"/>
            <a:ext cx="8008621" cy="495538"/>
          </a:xfrm>
        </p:spPr>
        <p:txBody>
          <a:bodyPr anchor="ctr">
            <a:noAutofit/>
          </a:bodyPr>
          <a:lstStyle>
            <a:lvl1pPr marL="0" indent="0">
              <a:spcBef>
                <a:spcPts val="0"/>
              </a:spcBef>
              <a:spcAft>
                <a:spcPts val="0"/>
              </a:spcAft>
              <a:buFont typeface="Arial" panose="020B0604020202020204" pitchFamily="34" charset="0"/>
              <a:buNone/>
              <a:defRPr sz="155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a:p>
            <a:pPr lvl="0"/>
            <a:r>
              <a:rPr lang="en-US"/>
              <a:t>X</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0" y="2792307"/>
            <a:ext cx="8008621" cy="495538"/>
          </a:xfrm>
        </p:spPr>
        <p:txBody>
          <a:bodyPr anchor="ctr">
            <a:noAutofit/>
          </a:bodyPr>
          <a:lstStyle>
            <a:lvl1pPr marL="0" indent="0">
              <a:spcBef>
                <a:spcPts val="0"/>
              </a:spcBef>
              <a:spcAft>
                <a:spcPts val="0"/>
              </a:spcAft>
              <a:buFont typeface="Arial" panose="020B0604020202020204" pitchFamily="34" charset="0"/>
              <a:buNone/>
              <a:defRPr sz="155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a:p>
            <a:pPr lvl="0"/>
            <a:r>
              <a:rPr lang="en-US"/>
              <a:t>X</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0" y="3517116"/>
            <a:ext cx="8008621" cy="495538"/>
          </a:xfrm>
        </p:spPr>
        <p:txBody>
          <a:bodyPr anchor="ctr">
            <a:noAutofit/>
          </a:bodyPr>
          <a:lstStyle>
            <a:lvl1pPr marL="0" indent="0">
              <a:spcBef>
                <a:spcPts val="0"/>
              </a:spcBef>
              <a:spcAft>
                <a:spcPts val="0"/>
              </a:spcAft>
              <a:buFont typeface="Arial" panose="020B0604020202020204" pitchFamily="34" charset="0"/>
              <a:buNone/>
              <a:defRPr sz="155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a:p>
            <a:pPr lvl="0"/>
            <a:r>
              <a:rPr lang="en-US"/>
              <a:t>X</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0" y="4241925"/>
            <a:ext cx="8008621" cy="495538"/>
          </a:xfrm>
        </p:spPr>
        <p:txBody>
          <a:bodyPr anchor="ctr">
            <a:noAutofit/>
          </a:bodyPr>
          <a:lstStyle>
            <a:lvl1pPr marL="0" indent="0">
              <a:spcBef>
                <a:spcPts val="0"/>
              </a:spcBef>
              <a:spcAft>
                <a:spcPts val="0"/>
              </a:spcAft>
              <a:buFont typeface="Arial" panose="020B0604020202020204" pitchFamily="34" charset="0"/>
              <a:buNone/>
              <a:defRPr sz="155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a:p>
            <a:pPr lvl="0"/>
            <a:r>
              <a:rPr lang="en-US"/>
              <a:t>X</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0" y="4966734"/>
            <a:ext cx="8008621" cy="495538"/>
          </a:xfrm>
        </p:spPr>
        <p:txBody>
          <a:bodyPr anchor="ctr">
            <a:noAutofit/>
          </a:bodyPr>
          <a:lstStyle>
            <a:lvl1pPr marL="0" indent="0">
              <a:spcBef>
                <a:spcPts val="0"/>
              </a:spcBef>
              <a:spcAft>
                <a:spcPts val="0"/>
              </a:spcAft>
              <a:buFont typeface="Arial" panose="020B0604020202020204" pitchFamily="34" charset="0"/>
              <a:buNone/>
              <a:defRPr sz="155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a:p>
            <a:pPr lvl="0"/>
            <a:r>
              <a:rPr lang="en-US"/>
              <a:t>X</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411408"/>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138693"/>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860038"/>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584847"/>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309656"/>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034465"/>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 Placeholder 15">
            <a:extLst>
              <a:ext uri="{FF2B5EF4-FFF2-40B4-BE49-F238E27FC236}">
                <a16:creationId xmlns:a16="http://schemas.microsoft.com/office/drawing/2014/main" id="{8685DDED-E3C6-853D-2A1A-691311AA8543}"/>
              </a:ext>
            </a:extLst>
          </p:cNvPr>
          <p:cNvSpPr>
            <a:spLocks noGrp="1"/>
          </p:cNvSpPr>
          <p:nvPr>
            <p:ph type="body" sz="quarter" idx="33"/>
          </p:nvPr>
        </p:nvSpPr>
        <p:spPr>
          <a:xfrm>
            <a:off x="968847" y="5691544"/>
            <a:ext cx="8022574" cy="501869"/>
          </a:xfrm>
        </p:spPr>
        <p:txBody>
          <a:bodyPr>
            <a:noAutofit/>
          </a:bodyPr>
          <a:lstStyle>
            <a:lvl1pPr>
              <a:spcBef>
                <a:spcPts val="0"/>
              </a:spcBef>
              <a:spcAft>
                <a:spcPts val="0"/>
              </a:spcAft>
              <a:defRPr sz="1550" b="0"/>
            </a:lvl1pPr>
          </a:lstStyle>
          <a:p>
            <a:pPr lvl="0"/>
            <a:r>
              <a:rPr lang="en-US"/>
              <a:t>Click to edit Master text styles</a:t>
            </a:r>
            <a:endParaRPr lang="en-GB"/>
          </a:p>
          <a:p>
            <a:pPr lvl="0"/>
            <a:r>
              <a:rPr lang="en-GB"/>
              <a:t>X</a:t>
            </a:r>
          </a:p>
        </p:txBody>
      </p:sp>
      <p:pic>
        <p:nvPicPr>
          <p:cNvPr id="17" name="Picture 16" descr="A green check mark on a black background&#10;&#10;Description automatically generated">
            <a:extLst>
              <a:ext uri="{FF2B5EF4-FFF2-40B4-BE49-F238E27FC236}">
                <a16:creationId xmlns:a16="http://schemas.microsoft.com/office/drawing/2014/main" id="{97E68971-CC6F-3FD2-A36A-BCA232B70D4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3342" y="5762440"/>
            <a:ext cx="388615" cy="360077"/>
          </a:xfrm>
          <a:prstGeom prst="rect">
            <a:avLst/>
          </a:prstGeom>
        </p:spPr>
      </p:pic>
      <p:sp>
        <p:nvSpPr>
          <p:cNvPr id="5" name="Picture Placeholder 17">
            <a:extLst>
              <a:ext uri="{FF2B5EF4-FFF2-40B4-BE49-F238E27FC236}">
                <a16:creationId xmlns:a16="http://schemas.microsoft.com/office/drawing/2014/main" id="{E69D2CDF-45C6-38C9-6E18-4F17E8F11554}"/>
              </a:ext>
            </a:extLst>
          </p:cNvPr>
          <p:cNvSpPr>
            <a:spLocks noGrp="1"/>
          </p:cNvSpPr>
          <p:nvPr>
            <p:ph type="pic" sz="quarter" idx="32"/>
          </p:nvPr>
        </p:nvSpPr>
        <p:spPr>
          <a:xfrm>
            <a:off x="9172280" y="0"/>
            <a:ext cx="3019720" cy="6858000"/>
          </a:xfrm>
          <a:prstGeom prst="rect">
            <a:avLst/>
          </a:prstGeom>
          <a:solidFill>
            <a:schemeClr val="accent6"/>
          </a:solidFill>
        </p:spPr>
        <p:txBody>
          <a:bodyPr lIns="72000"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1833815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Checklist and Ima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2561C0B-F6C3-447D-96DF-43427FB48C3C}"/>
              </a:ext>
            </a:extLst>
          </p:cNvPr>
          <p:cNvGraphicFramePr>
            <a:graphicFrameLocks noChangeAspect="1"/>
          </p:cNvGraphicFramePr>
          <p:nvPr userDrawn="1">
            <p:custDataLst>
              <p:tags r:id="rId1"/>
            </p:custDataLst>
            <p:extLst>
              <p:ext uri="{D42A27DB-BD31-4B8C-83A1-F6EECF244321}">
                <p14:modId xmlns:p14="http://schemas.microsoft.com/office/powerpoint/2010/main" val="28647146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22561C0B-F6C3-447D-96DF-43427FB48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17">
            <a:extLst>
              <a:ext uri="{FF2B5EF4-FFF2-40B4-BE49-F238E27FC236}">
                <a16:creationId xmlns:a16="http://schemas.microsoft.com/office/drawing/2014/main" id="{465D0654-7893-440E-8DB9-5C36D3C92E30}"/>
              </a:ext>
            </a:extLst>
          </p:cNvPr>
          <p:cNvSpPr>
            <a:spLocks noGrp="1"/>
          </p:cNvSpPr>
          <p:nvPr>
            <p:ph type="pic" sz="quarter" idx="32"/>
          </p:nvPr>
        </p:nvSpPr>
        <p:spPr>
          <a:xfrm>
            <a:off x="7431314" y="0"/>
            <a:ext cx="4760685" cy="6858000"/>
          </a:xfrm>
          <a:prstGeom prst="rect">
            <a:avLst/>
          </a:prstGeom>
          <a:solidFill>
            <a:schemeClr val="accent6"/>
          </a:solidFill>
        </p:spPr>
        <p:txBody>
          <a:bodyPr anchor="ctr"/>
          <a:lstStyle>
            <a:lvl1pPr algn="ctr">
              <a:defRPr/>
            </a:lvl1pPr>
          </a:lstStyle>
          <a:p>
            <a:r>
              <a:rPr lang="en-US"/>
              <a:t>Click icon to add picture</a:t>
            </a:r>
            <a:endParaRPr lang="en-GB"/>
          </a:p>
        </p:txBody>
      </p:sp>
      <p:sp>
        <p:nvSpPr>
          <p:cNvPr id="12" name="Title 11">
            <a:extLst>
              <a:ext uri="{FF2B5EF4-FFF2-40B4-BE49-F238E27FC236}">
                <a16:creationId xmlns:a16="http://schemas.microsoft.com/office/drawing/2014/main" id="{F6AF7B61-72DB-436F-93EA-90263D8DD922}"/>
              </a:ext>
            </a:extLst>
          </p:cNvPr>
          <p:cNvSpPr>
            <a:spLocks noGrp="1"/>
          </p:cNvSpPr>
          <p:nvPr userDrawn="1">
            <p:ph type="title"/>
          </p:nvPr>
        </p:nvSpPr>
        <p:spPr bwMode="black">
          <a:xfrm>
            <a:off x="518318" y="512764"/>
            <a:ext cx="6657182"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19" name="Text Placeholder 18">
            <a:extLst>
              <a:ext uri="{FF2B5EF4-FFF2-40B4-BE49-F238E27FC236}">
                <a16:creationId xmlns:a16="http://schemas.microsoft.com/office/drawing/2014/main" id="{FE8488B9-7C9B-4869-8DCB-2FDBC3FB94D8}"/>
              </a:ext>
            </a:extLst>
          </p:cNvPr>
          <p:cNvSpPr>
            <a:spLocks noGrp="1"/>
          </p:cNvSpPr>
          <p:nvPr userDrawn="1">
            <p:ph type="body" sz="quarter" idx="13"/>
          </p:nvPr>
        </p:nvSpPr>
        <p:spPr bwMode="black">
          <a:xfrm>
            <a:off x="515939" y="1038225"/>
            <a:ext cx="6658603" cy="372647"/>
          </a:xfrm>
        </p:spPr>
        <p:txBody>
          <a:bodyPr anchor="ctr"/>
          <a:lstStyle>
            <a:lvl1pPr>
              <a:defRPr>
                <a:solidFill>
                  <a:schemeClr val="bg2"/>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BA9A570C-33CC-487E-8342-68D764302C5C}"/>
              </a:ext>
            </a:extLst>
          </p:cNvPr>
          <p:cNvSpPr/>
          <p:nvPr userDrawn="1"/>
        </p:nvSpPr>
        <p:spPr bwMode="black">
          <a:xfrm>
            <a:off x="362720" y="1899161"/>
            <a:ext cx="270000" cy="268563"/>
          </a:xfrm>
          <a:prstGeom prst="rect">
            <a:avLst/>
          </a:prstGeom>
          <a:noFill/>
          <a:ln w="28575" cap="flat" cmpd="sng" algn="ctr">
            <a:solidFill>
              <a:sysClr val="window" lastClr="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4" name="Text Placeholder 7">
            <a:extLst>
              <a:ext uri="{FF2B5EF4-FFF2-40B4-BE49-F238E27FC236}">
                <a16:creationId xmlns:a16="http://schemas.microsoft.com/office/drawing/2014/main" id="{CC6242A0-E906-45B8-8FB0-8BAEDD1BD209}"/>
              </a:ext>
            </a:extLst>
          </p:cNvPr>
          <p:cNvSpPr>
            <a:spLocks noGrp="1"/>
          </p:cNvSpPr>
          <p:nvPr userDrawn="1">
            <p:ph type="body" sz="quarter" idx="24"/>
          </p:nvPr>
        </p:nvSpPr>
        <p:spPr>
          <a:xfrm>
            <a:off x="984552" y="1954037"/>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1D7445B7-9576-4206-AF6A-40BB2F146628}"/>
              </a:ext>
            </a:extLst>
          </p:cNvPr>
          <p:cNvSpPr>
            <a:spLocks noGrp="1"/>
          </p:cNvSpPr>
          <p:nvPr userDrawn="1">
            <p:ph type="body" sz="quarter" idx="25"/>
          </p:nvPr>
        </p:nvSpPr>
        <p:spPr>
          <a:xfrm>
            <a:off x="984552" y="250439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E653DE30-0704-4188-A920-700FB5B39E13}"/>
              </a:ext>
            </a:extLst>
          </p:cNvPr>
          <p:cNvSpPr>
            <a:spLocks noGrp="1"/>
          </p:cNvSpPr>
          <p:nvPr userDrawn="1">
            <p:ph type="body" sz="quarter" idx="26"/>
          </p:nvPr>
        </p:nvSpPr>
        <p:spPr>
          <a:xfrm>
            <a:off x="984552" y="3052058"/>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BE8BCC63-4875-4A8A-981B-7130226F2729}"/>
              </a:ext>
            </a:extLst>
          </p:cNvPr>
          <p:cNvSpPr>
            <a:spLocks noGrp="1"/>
          </p:cNvSpPr>
          <p:nvPr userDrawn="1">
            <p:ph type="body" sz="quarter" idx="27"/>
          </p:nvPr>
        </p:nvSpPr>
        <p:spPr>
          <a:xfrm>
            <a:off x="984552" y="3599722"/>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3" name="Text Placeholder 7">
            <a:extLst>
              <a:ext uri="{FF2B5EF4-FFF2-40B4-BE49-F238E27FC236}">
                <a16:creationId xmlns:a16="http://schemas.microsoft.com/office/drawing/2014/main" id="{1F0AB22F-0030-44D9-9A32-395AFAAC9443}"/>
              </a:ext>
            </a:extLst>
          </p:cNvPr>
          <p:cNvSpPr>
            <a:spLocks noGrp="1"/>
          </p:cNvSpPr>
          <p:nvPr userDrawn="1">
            <p:ph type="body" sz="quarter" idx="28"/>
          </p:nvPr>
        </p:nvSpPr>
        <p:spPr>
          <a:xfrm>
            <a:off x="984552" y="4147386"/>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7" name="Text Placeholder 7">
            <a:extLst>
              <a:ext uri="{FF2B5EF4-FFF2-40B4-BE49-F238E27FC236}">
                <a16:creationId xmlns:a16="http://schemas.microsoft.com/office/drawing/2014/main" id="{8D15D5A1-AFB5-427F-8D76-B7AF2369E1FE}"/>
              </a:ext>
            </a:extLst>
          </p:cNvPr>
          <p:cNvSpPr>
            <a:spLocks noGrp="1"/>
          </p:cNvSpPr>
          <p:nvPr userDrawn="1">
            <p:ph type="body" sz="quarter" idx="29"/>
          </p:nvPr>
        </p:nvSpPr>
        <p:spPr>
          <a:xfrm>
            <a:off x="984552" y="4695050"/>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1" name="Text Placeholder 7">
            <a:extLst>
              <a:ext uri="{FF2B5EF4-FFF2-40B4-BE49-F238E27FC236}">
                <a16:creationId xmlns:a16="http://schemas.microsoft.com/office/drawing/2014/main" id="{0024A50F-E460-47C0-95FD-C5FD9CBA88FA}"/>
              </a:ext>
            </a:extLst>
          </p:cNvPr>
          <p:cNvSpPr>
            <a:spLocks noGrp="1"/>
          </p:cNvSpPr>
          <p:nvPr userDrawn="1">
            <p:ph type="body" sz="quarter" idx="30"/>
          </p:nvPr>
        </p:nvSpPr>
        <p:spPr>
          <a:xfrm>
            <a:off x="984552" y="5242714"/>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9CEF9DC4-26D5-46A8-9787-F65C8EE4CABA}"/>
              </a:ext>
            </a:extLst>
          </p:cNvPr>
          <p:cNvSpPr>
            <a:spLocks noGrp="1"/>
          </p:cNvSpPr>
          <p:nvPr userDrawn="1">
            <p:ph type="body" sz="quarter" idx="31"/>
          </p:nvPr>
        </p:nvSpPr>
        <p:spPr>
          <a:xfrm>
            <a:off x="984552" y="5790381"/>
            <a:ext cx="6189990" cy="357384"/>
          </a:xfrm>
        </p:spPr>
        <p:txBody>
          <a:bodyPr anchor="ctr">
            <a:noAutofit/>
          </a:bodyPr>
          <a:lstStyle>
            <a:lvl1pPr marL="0" indent="0">
              <a:spcBef>
                <a:spcPts val="0"/>
              </a:spcBef>
              <a:spcAft>
                <a:spcPts val="0"/>
              </a:spcAft>
              <a:buFont typeface="Arial" panose="020B0604020202020204" pitchFamily="34" charset="0"/>
              <a:buNone/>
              <a:defRPr sz="1400" b="1">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pic>
        <p:nvPicPr>
          <p:cNvPr id="3" name="Picture 2" descr="A green check mark on a black background&#10;&#10;Description automatically generated">
            <a:extLst>
              <a:ext uri="{FF2B5EF4-FFF2-40B4-BE49-F238E27FC236}">
                <a16:creationId xmlns:a16="http://schemas.microsoft.com/office/drawing/2014/main" id="{D7C61D43-639D-A8A2-D027-F4B3674E418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1954037"/>
            <a:ext cx="388615" cy="360077"/>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813395DC-16C0-4297-B323-5E3EB51C6B1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2504394"/>
            <a:ext cx="388615" cy="360077"/>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B8BD03BE-F2B5-B679-F976-C4E4985B993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052058"/>
            <a:ext cx="388615" cy="360077"/>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2CF80F21-B5FA-55C2-20A9-2313CB2760E5}"/>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3599722"/>
            <a:ext cx="388615" cy="360077"/>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2550328E-C608-046A-1617-ED978194AD6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147386"/>
            <a:ext cx="388615" cy="36007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065AC6FF-7216-7320-ECCA-D97CCB05A09D}"/>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4695050"/>
            <a:ext cx="388615" cy="360077"/>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ADD96DF4-643F-1B06-4FFF-E38919333598}"/>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242714"/>
            <a:ext cx="388615" cy="360077"/>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BCA30734-3EF6-5E05-FE3D-8784A4E25796}"/>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2958" y="5787688"/>
            <a:ext cx="388615" cy="360077"/>
          </a:xfrm>
          <a:prstGeom prst="rect">
            <a:avLst/>
          </a:prstGeom>
        </p:spPr>
      </p:pic>
      <p:sp>
        <p:nvSpPr>
          <p:cNvPr id="2" name="Google Shape;27;p7">
            <a:extLst>
              <a:ext uri="{FF2B5EF4-FFF2-40B4-BE49-F238E27FC236}">
                <a16:creationId xmlns:a16="http://schemas.microsoft.com/office/drawing/2014/main" id="{6B960C7C-E200-F40B-E453-BD2C42610CA9}"/>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2035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2 1 1" preserve="1">
  <p:cSld name="Title and body 2 1 1">
    <p:spTree>
      <p:nvGrpSpPr>
        <p:cNvPr id="1" name="Shape 24"/>
        <p:cNvGrpSpPr/>
        <p:nvPr/>
      </p:nvGrpSpPr>
      <p:grpSpPr>
        <a:xfrm>
          <a:off x="0" y="0"/>
          <a:ext cx="0" cy="0"/>
          <a:chOff x="0" y="0"/>
          <a:chExt cx="0" cy="0"/>
        </a:xfrm>
      </p:grpSpPr>
      <p:cxnSp>
        <p:nvCxnSpPr>
          <p:cNvPr id="25" name="Google Shape;25;p7"/>
          <p:cNvCxnSpPr>
            <a:endCxn id="26" idx="1"/>
          </p:cNvCxnSpPr>
          <p:nvPr/>
        </p:nvCxnSpPr>
        <p:spPr>
          <a:xfrm flipV="1">
            <a:off x="-37800" y="6351774"/>
            <a:ext cx="9450400" cy="18827"/>
          </a:xfrm>
          <a:prstGeom prst="straightConnector1">
            <a:avLst/>
          </a:prstGeom>
          <a:noFill/>
          <a:ln w="19050" cap="flat" cmpd="sng">
            <a:solidFill>
              <a:srgbClr val="78256F"/>
            </a:solidFill>
            <a:prstDash val="solid"/>
            <a:round/>
            <a:headEnd type="none" w="med" len="med"/>
            <a:tailEnd type="none" w="med" len="med"/>
          </a:ln>
        </p:spPr>
      </p:cxnSp>
      <p:sp>
        <p:nvSpPr>
          <p:cNvPr id="27" name="Google Shape;27;p7"/>
          <p:cNvSpPr/>
          <p:nvPr/>
        </p:nvSpPr>
        <p:spPr>
          <a:xfrm>
            <a:off x="0" y="0"/>
            <a:ext cx="12192000" cy="1446000"/>
          </a:xfrm>
          <a:prstGeom prst="rect">
            <a:avLst/>
          </a:prstGeom>
          <a:solidFill>
            <a:srgbClr val="78256F"/>
          </a:solidFill>
          <a:ln w="9525" cap="flat" cmpd="sng">
            <a:solidFill>
              <a:srgbClr val="7825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7"/>
          <p:cNvSpPr txBox="1"/>
          <p:nvPr/>
        </p:nvSpPr>
        <p:spPr>
          <a:xfrm>
            <a:off x="9412600" y="6115800"/>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GB" sz="1467" b="1" i="0" u="none" strike="noStrike" kern="0" cap="none" spc="0" normalizeH="0" baseline="0" noProof="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0" cap="none" spc="0" normalizeH="0" baseline="0" noProof="0">
              <a:ln>
                <a:noFill/>
              </a:ln>
              <a:solidFill>
                <a:srgbClr val="78256F"/>
              </a:solidFill>
              <a:effectLst/>
              <a:uLnTx/>
              <a:uFillTx/>
              <a:latin typeface="Helvetica Neue"/>
              <a:ea typeface="Helvetica Neue"/>
              <a:cs typeface="Helvetica Neue"/>
              <a:sym typeface="Helvetica Neue"/>
            </a:endParaRPr>
          </a:p>
        </p:txBody>
      </p:sp>
      <p:pic>
        <p:nvPicPr>
          <p:cNvPr id="28" name="Google Shape;28;p7"/>
          <p:cNvPicPr preferRelativeResize="0"/>
          <p:nvPr/>
        </p:nvPicPr>
        <p:blipFill rotWithShape="1">
          <a:blip r:embed="rId2">
            <a:alphaModFix amt="39000"/>
          </a:blip>
          <a:srcRect l="-16076" t="76689" b="15933"/>
          <a:stretch/>
        </p:blipFill>
        <p:spPr>
          <a:xfrm flipH="1">
            <a:off x="5" y="6386000"/>
            <a:ext cx="9450400" cy="472000"/>
          </a:xfrm>
          <a:prstGeom prst="rect">
            <a:avLst/>
          </a:prstGeom>
          <a:noFill/>
          <a:ln>
            <a:noFill/>
          </a:ln>
        </p:spPr>
      </p:pic>
      <p:pic>
        <p:nvPicPr>
          <p:cNvPr id="29" name="Google Shape;29;p7"/>
          <p:cNvPicPr preferRelativeResize="0"/>
          <p:nvPr/>
        </p:nvPicPr>
        <p:blipFill rotWithShape="1">
          <a:blip r:embed="rId2">
            <a:alphaModFix amt="39000"/>
          </a:blip>
          <a:srcRect l="-16076" t="76155" b="15933"/>
          <a:stretch/>
        </p:blipFill>
        <p:spPr>
          <a:xfrm>
            <a:off x="-37733" y="6351867"/>
            <a:ext cx="9450400" cy="506133"/>
          </a:xfrm>
          <a:prstGeom prst="rect">
            <a:avLst/>
          </a:prstGeom>
          <a:noFill/>
          <a:ln>
            <a:noFill/>
          </a:ln>
        </p:spPr>
      </p:pic>
      <p:sp>
        <p:nvSpPr>
          <p:cNvPr id="30" name="Google Shape;30;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333"/>
            </a:lvl1pPr>
            <a:lvl2pPr lvl="1">
              <a:buNone/>
              <a:defRPr sz="1333"/>
            </a:lvl2pPr>
            <a:lvl3pPr lvl="2">
              <a:buNone/>
              <a:defRPr sz="1333"/>
            </a:lvl3pPr>
            <a:lvl4pPr lvl="3">
              <a:buNone/>
              <a:defRPr sz="1333"/>
            </a:lvl4pPr>
            <a:lvl5pPr lvl="4">
              <a:buNone/>
              <a:defRPr sz="1333"/>
            </a:lvl5pPr>
            <a:lvl6pPr lvl="5">
              <a:buNone/>
              <a:defRPr sz="1333"/>
            </a:lvl6pPr>
            <a:lvl7pPr lvl="6">
              <a:buNone/>
              <a:defRPr sz="1333"/>
            </a:lvl7pPr>
            <a:lvl8pPr lvl="7">
              <a:buNone/>
              <a:defRPr sz="1333"/>
            </a:lvl8pPr>
            <a:lvl9pPr lvl="8">
              <a:buNone/>
              <a:defRPr sz="1333"/>
            </a:lvl9pPr>
          </a:lstStyle>
          <a:p>
            <a:pPr defTabSz="1219170">
              <a:buClr>
                <a:srgbClr val="000000"/>
              </a:buClr>
            </a:pPr>
            <a:fld id="{00000000-1234-1234-1234-123412341234}" type="slidenum">
              <a:rPr lang="en-GB" kern="0" smtClean="0">
                <a:solidFill>
                  <a:srgbClr val="000000"/>
                </a:solidFill>
                <a:cs typeface="Arial"/>
                <a:sym typeface="Arial"/>
              </a:rPr>
              <a:pPr defTabSz="1219170">
                <a:buClr>
                  <a:srgbClr val="000000"/>
                </a:buClr>
              </a:pPr>
              <a:t>‹#›</a:t>
            </a:fld>
            <a:endParaRPr lang="en-GB" kern="0">
              <a:solidFill>
                <a:srgbClr val="000000"/>
              </a:solidFill>
              <a:cs typeface="Arial"/>
              <a:sym typeface="Arial"/>
            </a:endParaRPr>
          </a:p>
        </p:txBody>
      </p:sp>
      <p:pic>
        <p:nvPicPr>
          <p:cNvPr id="31" name="Google Shape;31;p7" title="Government Skills Logo Oct2024 White (3).png"/>
          <p:cNvPicPr preferRelativeResize="0"/>
          <p:nvPr/>
        </p:nvPicPr>
        <p:blipFill>
          <a:blip r:embed="rId3">
            <a:alphaModFix/>
          </a:blip>
          <a:stretch>
            <a:fillRect/>
          </a:stretch>
        </p:blipFill>
        <p:spPr>
          <a:xfrm>
            <a:off x="204834" y="105967"/>
            <a:ext cx="1884855" cy="1194399"/>
          </a:xfrm>
          <a:prstGeom prst="rect">
            <a:avLst/>
          </a:prstGeom>
          <a:noFill/>
          <a:ln>
            <a:noFill/>
          </a:ln>
        </p:spPr>
      </p:pic>
    </p:spTree>
    <p:extLst>
      <p:ext uri="{BB962C8B-B14F-4D97-AF65-F5344CB8AC3E}">
        <p14:creationId xmlns:p14="http://schemas.microsoft.com/office/powerpoint/2010/main" val="55987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2549966"/>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3621571"/>
            <a:ext cx="1769695" cy="357384"/>
          </a:xfrm>
        </p:spPr>
        <p:txBody>
          <a:bodyPr anchor="ctr">
            <a:noAutofit/>
          </a:bodyPr>
          <a:lstStyle>
            <a:lvl1pPr marL="0" indent="0">
              <a:spcBef>
                <a:spcPts val="0"/>
              </a:spcBef>
              <a:spcAft>
                <a:spcPts val="0"/>
              </a:spcAft>
              <a:buFont typeface="Arial" panose="020B0604020202020204" pitchFamily="34" charset="0"/>
              <a:buNone/>
              <a:defRPr sz="16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103822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0972EF81-43C7-45D4-8653-932ABA52624A}"/>
              </a:ext>
            </a:extLst>
          </p:cNvPr>
          <p:cNvSpPr/>
          <p:nvPr userDrawn="1"/>
        </p:nvSpPr>
        <p:spPr bwMode="white">
          <a:xfrm>
            <a:off x="9465006" y="2638787"/>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18" name="Rectangle 17">
            <a:extLst>
              <a:ext uri="{FF2B5EF4-FFF2-40B4-BE49-F238E27FC236}">
                <a16:creationId xmlns:a16="http://schemas.microsoft.com/office/drawing/2014/main" id="{47235A21-550C-9C19-7820-86F9C1225348}"/>
              </a:ext>
            </a:extLst>
          </p:cNvPr>
          <p:cNvSpPr/>
          <p:nvPr userDrawn="1"/>
        </p:nvSpPr>
        <p:spPr bwMode="white">
          <a:xfrm>
            <a:off x="9465006" y="371039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descr="A green tick and red x marks&#10;&#10;AI-generated content may be incorrect.">
            <a:extLst>
              <a:ext uri="{FF2B5EF4-FFF2-40B4-BE49-F238E27FC236}">
                <a16:creationId xmlns:a16="http://schemas.microsoft.com/office/drawing/2014/main" id="{BCBB2727-06C7-4A1A-5638-C8F6912A498C}"/>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2649474"/>
            <a:ext cx="243162" cy="248503"/>
          </a:xfrm>
          <a:prstGeom prst="rect">
            <a:avLst/>
          </a:prstGeom>
        </p:spPr>
      </p:pic>
      <p:pic>
        <p:nvPicPr>
          <p:cNvPr id="12" name="Picture 11" descr="A green tick and red x marks&#10;&#10;AI-generated content may be incorrect.">
            <a:extLst>
              <a:ext uri="{FF2B5EF4-FFF2-40B4-BE49-F238E27FC236}">
                <a16:creationId xmlns:a16="http://schemas.microsoft.com/office/drawing/2014/main" id="{6A19A37D-1672-5E00-98F7-68023125347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1921" t="60589" r="4416" b="9410"/>
          <a:stretch/>
        </p:blipFill>
        <p:spPr>
          <a:xfrm>
            <a:off x="9478869" y="3723576"/>
            <a:ext cx="243162" cy="248503"/>
          </a:xfrm>
          <a:prstGeom prst="rect">
            <a:avLst/>
          </a:prstGeom>
        </p:spPr>
      </p:pic>
    </p:spTree>
    <p:extLst>
      <p:ext uri="{BB962C8B-B14F-4D97-AF65-F5344CB8AC3E}">
        <p14:creationId xmlns:p14="http://schemas.microsoft.com/office/powerpoint/2010/main" val="248267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wo Column Content and Checklis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95AB680-08F6-4D5C-81ED-147A525E60B1}"/>
              </a:ext>
            </a:extLst>
          </p:cNvPr>
          <p:cNvGraphicFramePr>
            <a:graphicFrameLocks noChangeAspect="1"/>
          </p:cNvGraphicFramePr>
          <p:nvPr userDrawn="1">
            <p:custDataLst>
              <p:tags r:id="rId1"/>
            </p:custDataLst>
            <p:extLst>
              <p:ext uri="{D42A27DB-BD31-4B8C-83A1-F6EECF244321}">
                <p14:modId xmlns:p14="http://schemas.microsoft.com/office/powerpoint/2010/main" val="285301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Object 6" hidden="1">
                        <a:extLst>
                          <a:ext uri="{FF2B5EF4-FFF2-40B4-BE49-F238E27FC236}">
                            <a16:creationId xmlns:a16="http://schemas.microsoft.com/office/drawing/2014/main" id="{895AB680-08F6-4D5C-81ED-147A525E60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91441"/>
            <a:ext cx="2946400" cy="6858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123CAF43-1140-477E-8BD0-2DB1F3642C4C}"/>
              </a:ext>
            </a:extLst>
          </p:cNvPr>
          <p:cNvSpPr>
            <a:spLocks noGrp="1"/>
          </p:cNvSpPr>
          <p:nvPr>
            <p:ph type="body" sz="quarter" idx="14"/>
          </p:nvPr>
        </p:nvSpPr>
        <p:spPr>
          <a:xfrm>
            <a:off x="515938"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7">
            <a:extLst>
              <a:ext uri="{FF2B5EF4-FFF2-40B4-BE49-F238E27FC236}">
                <a16:creationId xmlns:a16="http://schemas.microsoft.com/office/drawing/2014/main" id="{EDCCF442-5C0E-47A4-99AF-C45396DE0554}"/>
              </a:ext>
            </a:extLst>
          </p:cNvPr>
          <p:cNvSpPr>
            <a:spLocks noGrp="1"/>
          </p:cNvSpPr>
          <p:nvPr>
            <p:ph type="body" sz="quarter" idx="23"/>
          </p:nvPr>
        </p:nvSpPr>
        <p:spPr>
          <a:xfrm>
            <a:off x="4830620" y="1989138"/>
            <a:ext cx="4037012" cy="4144243"/>
          </a:xfrm>
        </p:spPr>
        <p:txBody>
          <a:bodyPr/>
          <a:lstStyle>
            <a:lvl1pPr>
              <a:defRPr>
                <a:solidFill>
                  <a:schemeClr val="accent6">
                    <a:lumMod val="10000"/>
                  </a:schemeClr>
                </a:solidFill>
              </a:defRPr>
            </a:lvl1pPr>
            <a:lvl2pPr>
              <a:defRPr>
                <a:solidFill>
                  <a:schemeClr val="accent6">
                    <a:lumMod val="10000"/>
                  </a:schemeClr>
                </a:solidFill>
              </a:defRPr>
            </a:lvl2pPr>
            <a:lvl3pPr>
              <a:defRPr>
                <a:solidFill>
                  <a:schemeClr val="accent6">
                    <a:lumMod val="10000"/>
                  </a:schemeClr>
                </a:solidFill>
              </a:defRPr>
            </a:lvl3pPr>
            <a:lvl4pPr>
              <a:defRPr>
                <a:solidFill>
                  <a:schemeClr val="accent6">
                    <a:lumMod val="10000"/>
                  </a:schemeClr>
                </a:solidFill>
              </a:defRPr>
            </a:lvl4pPr>
            <a:lvl5pPr>
              <a:defRPr>
                <a:solidFill>
                  <a:schemeClr val="accent6">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27" name="Text Placeholder 7">
            <a:extLst>
              <a:ext uri="{FF2B5EF4-FFF2-40B4-BE49-F238E27FC236}">
                <a16:creationId xmlns:a16="http://schemas.microsoft.com/office/drawing/2014/main" id="{AB90C5C0-ADFF-43B9-B3C9-3CA98523B5F1}"/>
              </a:ext>
            </a:extLst>
          </p:cNvPr>
          <p:cNvSpPr>
            <a:spLocks noGrp="1"/>
          </p:cNvSpPr>
          <p:nvPr userDrawn="1">
            <p:ph type="body" sz="quarter" idx="24"/>
          </p:nvPr>
        </p:nvSpPr>
        <p:spPr bwMode="white">
          <a:xfrm>
            <a:off x="9906368" y="195515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9F455A60-3753-40F0-AAC5-ACC356A50D25}"/>
              </a:ext>
            </a:extLst>
          </p:cNvPr>
          <p:cNvSpPr>
            <a:spLocks noGrp="1"/>
          </p:cNvSpPr>
          <p:nvPr userDrawn="1">
            <p:ph type="body" sz="quarter" idx="25"/>
          </p:nvPr>
        </p:nvSpPr>
        <p:spPr bwMode="white">
          <a:xfrm>
            <a:off x="9906368" y="252960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DE6B88EC-B715-4815-94AA-29894D9F1411}"/>
              </a:ext>
            </a:extLst>
          </p:cNvPr>
          <p:cNvSpPr>
            <a:spLocks noGrp="1"/>
          </p:cNvSpPr>
          <p:nvPr userDrawn="1">
            <p:ph type="body" sz="quarter" idx="26"/>
          </p:nvPr>
        </p:nvSpPr>
        <p:spPr bwMode="white">
          <a:xfrm>
            <a:off x="9906368" y="3104051"/>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39" name="Text Placeholder 7">
            <a:extLst>
              <a:ext uri="{FF2B5EF4-FFF2-40B4-BE49-F238E27FC236}">
                <a16:creationId xmlns:a16="http://schemas.microsoft.com/office/drawing/2014/main" id="{E545B186-6ECF-4107-8CD8-9491D0E399E7}"/>
              </a:ext>
            </a:extLst>
          </p:cNvPr>
          <p:cNvSpPr>
            <a:spLocks noGrp="1"/>
          </p:cNvSpPr>
          <p:nvPr userDrawn="1">
            <p:ph type="body" sz="quarter" idx="27"/>
          </p:nvPr>
        </p:nvSpPr>
        <p:spPr bwMode="white">
          <a:xfrm>
            <a:off x="9906368" y="3678497"/>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0" name="Text Placeholder 7">
            <a:extLst>
              <a:ext uri="{FF2B5EF4-FFF2-40B4-BE49-F238E27FC236}">
                <a16:creationId xmlns:a16="http://schemas.microsoft.com/office/drawing/2014/main" id="{958C4698-5440-41D6-81E7-CD851CBC78D9}"/>
              </a:ext>
            </a:extLst>
          </p:cNvPr>
          <p:cNvSpPr>
            <a:spLocks noGrp="1"/>
          </p:cNvSpPr>
          <p:nvPr userDrawn="1">
            <p:ph type="body" sz="quarter" idx="28"/>
          </p:nvPr>
        </p:nvSpPr>
        <p:spPr bwMode="white">
          <a:xfrm>
            <a:off x="9504429" y="512765"/>
            <a:ext cx="2171634" cy="1152524"/>
          </a:xfrm>
        </p:spPr>
        <p:txBody>
          <a:bodyPr>
            <a:normAutofit/>
          </a:bodyPr>
          <a:lstStyle>
            <a:lvl1pPr>
              <a:defRPr sz="1600">
                <a:solidFill>
                  <a:schemeClr val="accent6">
                    <a:lumMod val="10000"/>
                  </a:schemeClr>
                </a:solidFill>
              </a:defRPr>
            </a:lvl1pPr>
            <a:lvl2pPr>
              <a:defRPr sz="1600">
                <a:solidFill>
                  <a:schemeClr val="accent6">
                    <a:lumMod val="10000"/>
                  </a:schemeClr>
                </a:solidFill>
              </a:defRPr>
            </a:lvl2pPr>
          </a:lstStyle>
          <a:p>
            <a:pPr lvl="0"/>
            <a:r>
              <a:rPr lang="en-US"/>
              <a:t>Click to edit Master text styles</a:t>
            </a:r>
          </a:p>
          <a:p>
            <a:pPr lvl="1"/>
            <a:r>
              <a:rPr lang="en-US"/>
              <a:t>Second level</a:t>
            </a:r>
          </a:p>
        </p:txBody>
      </p:sp>
      <p:sp>
        <p:nvSpPr>
          <p:cNvPr id="44" name="Text Placeholder 7">
            <a:extLst>
              <a:ext uri="{FF2B5EF4-FFF2-40B4-BE49-F238E27FC236}">
                <a16:creationId xmlns:a16="http://schemas.microsoft.com/office/drawing/2014/main" id="{C0D40257-6AA9-4B40-A3BE-5CC8C2DD3F69}"/>
              </a:ext>
            </a:extLst>
          </p:cNvPr>
          <p:cNvSpPr>
            <a:spLocks noGrp="1"/>
          </p:cNvSpPr>
          <p:nvPr userDrawn="1">
            <p:ph type="body" sz="quarter" idx="29"/>
          </p:nvPr>
        </p:nvSpPr>
        <p:spPr bwMode="white">
          <a:xfrm>
            <a:off x="9906368" y="4252943"/>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48" name="Text Placeholder 7">
            <a:extLst>
              <a:ext uri="{FF2B5EF4-FFF2-40B4-BE49-F238E27FC236}">
                <a16:creationId xmlns:a16="http://schemas.microsoft.com/office/drawing/2014/main" id="{92760E96-E839-46C6-9585-8A34F894B79A}"/>
              </a:ext>
            </a:extLst>
          </p:cNvPr>
          <p:cNvSpPr>
            <a:spLocks noGrp="1"/>
          </p:cNvSpPr>
          <p:nvPr userDrawn="1">
            <p:ph type="body" sz="quarter" idx="30"/>
          </p:nvPr>
        </p:nvSpPr>
        <p:spPr bwMode="white">
          <a:xfrm>
            <a:off x="9906368" y="4827389"/>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sp>
        <p:nvSpPr>
          <p:cNvPr id="52" name="Text Placeholder 7">
            <a:extLst>
              <a:ext uri="{FF2B5EF4-FFF2-40B4-BE49-F238E27FC236}">
                <a16:creationId xmlns:a16="http://schemas.microsoft.com/office/drawing/2014/main" id="{695F7454-CAEA-4EB0-BAE4-BA075E8343C2}"/>
              </a:ext>
            </a:extLst>
          </p:cNvPr>
          <p:cNvSpPr>
            <a:spLocks noGrp="1"/>
          </p:cNvSpPr>
          <p:nvPr userDrawn="1">
            <p:ph type="body" sz="quarter" idx="31"/>
          </p:nvPr>
        </p:nvSpPr>
        <p:spPr bwMode="white">
          <a:xfrm>
            <a:off x="9906368" y="5401835"/>
            <a:ext cx="1769695" cy="357384"/>
          </a:xfrm>
        </p:spPr>
        <p:txBody>
          <a:bodyPr anchor="ctr">
            <a:normAutofit/>
          </a:bodyPr>
          <a:lstStyle>
            <a:lvl1pPr marL="0" indent="0">
              <a:spcBef>
                <a:spcPts val="0"/>
              </a:spcBef>
              <a:spcAft>
                <a:spcPts val="0"/>
              </a:spcAft>
              <a:buFont typeface="Arial" panose="020B0604020202020204" pitchFamily="34" charset="0"/>
              <a:buNone/>
              <a:defRPr sz="1000" b="0">
                <a:solidFill>
                  <a:schemeClr val="accent6">
                    <a:lumMod val="10000"/>
                  </a:schemeClr>
                </a:solidFill>
              </a:defRPr>
            </a:lvl1pPr>
            <a:lvl2pPr marL="0" indent="0">
              <a:spcBef>
                <a:spcPts val="0"/>
              </a:spcBef>
              <a:spcAft>
                <a:spcPts val="0"/>
              </a:spcAft>
              <a:buFont typeface="Arial" panose="020B0604020202020204" pitchFamily="34" charset="0"/>
              <a:buNone/>
              <a:defRPr sz="1000" b="0">
                <a:solidFill>
                  <a:schemeClr val="bg1"/>
                </a:solidFill>
              </a:defRPr>
            </a:lvl2pPr>
            <a:lvl3pPr marL="0" indent="0">
              <a:spcBef>
                <a:spcPts val="0"/>
              </a:spcBef>
              <a:spcAft>
                <a:spcPts val="0"/>
              </a:spcAft>
              <a:buNone/>
              <a:defRPr sz="1000" b="0">
                <a:solidFill>
                  <a:schemeClr val="bg1"/>
                </a:solidFill>
              </a:defRPr>
            </a:lvl3pPr>
            <a:lvl4pPr marL="0" indent="0">
              <a:spcBef>
                <a:spcPts val="0"/>
              </a:spcBef>
              <a:spcAft>
                <a:spcPts val="0"/>
              </a:spcAft>
              <a:buNone/>
              <a:defRPr sz="1000" b="0">
                <a:solidFill>
                  <a:schemeClr val="bg1"/>
                </a:solidFill>
              </a:defRPr>
            </a:lvl4pPr>
            <a:lvl5pPr marL="0" indent="0">
              <a:spcBef>
                <a:spcPts val="0"/>
              </a:spcBef>
              <a:spcAft>
                <a:spcPts val="0"/>
              </a:spcAft>
              <a:buNone/>
              <a:defRPr sz="1000" b="0">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C517D5AD-9755-1402-2288-ED0899C9F6CD}"/>
              </a:ext>
            </a:extLst>
          </p:cNvPr>
          <p:cNvGrpSpPr/>
          <p:nvPr userDrawn="1"/>
        </p:nvGrpSpPr>
        <p:grpSpPr>
          <a:xfrm>
            <a:off x="9465006" y="1927290"/>
            <a:ext cx="412587" cy="385253"/>
            <a:chOff x="9504428" y="1886962"/>
            <a:chExt cx="412587" cy="385253"/>
          </a:xfrm>
        </p:grpSpPr>
        <p:sp>
          <p:nvSpPr>
            <p:cNvPr id="11" name="Rectangle 10">
              <a:extLst>
                <a:ext uri="{FF2B5EF4-FFF2-40B4-BE49-F238E27FC236}">
                  <a16:creationId xmlns:a16="http://schemas.microsoft.com/office/drawing/2014/main" id="{0972EF81-43C7-45D4-8653-932ABA52624A}"/>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3" name="Picture 2" descr="A green check mark on a black background&#10;&#10;Description automatically generated">
              <a:extLst>
                <a:ext uri="{FF2B5EF4-FFF2-40B4-BE49-F238E27FC236}">
                  <a16:creationId xmlns:a16="http://schemas.microsoft.com/office/drawing/2014/main" id="{9B06C88C-76CA-0282-92BF-063B1C33269A}"/>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a:ln>
              <a:noFill/>
            </a:ln>
          </p:spPr>
        </p:pic>
      </p:grpSp>
      <p:grpSp>
        <p:nvGrpSpPr>
          <p:cNvPr id="13" name="Group 12">
            <a:extLst>
              <a:ext uri="{FF2B5EF4-FFF2-40B4-BE49-F238E27FC236}">
                <a16:creationId xmlns:a16="http://schemas.microsoft.com/office/drawing/2014/main" id="{F7CBA7E3-5DAC-EDF7-49EF-FF00AC2573FC}"/>
              </a:ext>
            </a:extLst>
          </p:cNvPr>
          <p:cNvGrpSpPr/>
          <p:nvPr userDrawn="1"/>
        </p:nvGrpSpPr>
        <p:grpSpPr>
          <a:xfrm>
            <a:off x="9465006" y="3650628"/>
            <a:ext cx="412587" cy="385253"/>
            <a:chOff x="9504428" y="1886962"/>
            <a:chExt cx="412587" cy="385253"/>
          </a:xfrm>
        </p:grpSpPr>
        <p:sp>
          <p:nvSpPr>
            <p:cNvPr id="14" name="Rectangle 13">
              <a:extLst>
                <a:ext uri="{FF2B5EF4-FFF2-40B4-BE49-F238E27FC236}">
                  <a16:creationId xmlns:a16="http://schemas.microsoft.com/office/drawing/2014/main" id="{A77BC521-8448-28B8-6044-B30427E2CF7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15" name="Picture 14" descr="A green check mark on a black background&#10;&#10;Description automatically generated">
              <a:extLst>
                <a:ext uri="{FF2B5EF4-FFF2-40B4-BE49-F238E27FC236}">
                  <a16:creationId xmlns:a16="http://schemas.microsoft.com/office/drawing/2014/main" id="{52843A46-8C7A-1942-BC2D-F11B6D2A6630}"/>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16" name="Group 15">
            <a:extLst>
              <a:ext uri="{FF2B5EF4-FFF2-40B4-BE49-F238E27FC236}">
                <a16:creationId xmlns:a16="http://schemas.microsoft.com/office/drawing/2014/main" id="{DA8490FC-3694-E972-4421-F5E23F2FC330}"/>
              </a:ext>
            </a:extLst>
          </p:cNvPr>
          <p:cNvGrpSpPr/>
          <p:nvPr userDrawn="1"/>
        </p:nvGrpSpPr>
        <p:grpSpPr>
          <a:xfrm>
            <a:off x="9465006" y="2501736"/>
            <a:ext cx="412587" cy="385253"/>
            <a:chOff x="9504428" y="1886962"/>
            <a:chExt cx="412587" cy="385253"/>
          </a:xfrm>
        </p:grpSpPr>
        <p:sp>
          <p:nvSpPr>
            <p:cNvPr id="18" name="Rectangle 17">
              <a:extLst>
                <a:ext uri="{FF2B5EF4-FFF2-40B4-BE49-F238E27FC236}">
                  <a16:creationId xmlns:a16="http://schemas.microsoft.com/office/drawing/2014/main" id="{47235A21-550C-9C19-7820-86F9C1225348}"/>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19" name="Picture 18" descr="A green check mark on a black background&#10;&#10;Description automatically generated">
              <a:extLst>
                <a:ext uri="{FF2B5EF4-FFF2-40B4-BE49-F238E27FC236}">
                  <a16:creationId xmlns:a16="http://schemas.microsoft.com/office/drawing/2014/main" id="{5BCA8DC9-2F1B-473B-9664-45BAD35190A4}"/>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20" name="Group 19">
            <a:extLst>
              <a:ext uri="{FF2B5EF4-FFF2-40B4-BE49-F238E27FC236}">
                <a16:creationId xmlns:a16="http://schemas.microsoft.com/office/drawing/2014/main" id="{4A509F74-BA21-2A51-9F1E-C86C1B4F9021}"/>
              </a:ext>
            </a:extLst>
          </p:cNvPr>
          <p:cNvGrpSpPr/>
          <p:nvPr userDrawn="1"/>
        </p:nvGrpSpPr>
        <p:grpSpPr>
          <a:xfrm>
            <a:off x="9465006" y="3076182"/>
            <a:ext cx="412587" cy="385253"/>
            <a:chOff x="9504428" y="1886962"/>
            <a:chExt cx="412587" cy="385253"/>
          </a:xfrm>
        </p:grpSpPr>
        <p:sp>
          <p:nvSpPr>
            <p:cNvPr id="23" name="Rectangle 22">
              <a:extLst>
                <a:ext uri="{FF2B5EF4-FFF2-40B4-BE49-F238E27FC236}">
                  <a16:creationId xmlns:a16="http://schemas.microsoft.com/office/drawing/2014/main" id="{8B50AE90-4581-7C23-40FB-8A1E4079892F}"/>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26" name="Picture 25" descr="A green check mark on a black background&#10;&#10;Description automatically generated">
              <a:extLst>
                <a:ext uri="{FF2B5EF4-FFF2-40B4-BE49-F238E27FC236}">
                  <a16:creationId xmlns:a16="http://schemas.microsoft.com/office/drawing/2014/main" id="{A485C9E1-EEC4-BC27-D26A-2E24E54A60C7}"/>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57" name="Group 56">
            <a:extLst>
              <a:ext uri="{FF2B5EF4-FFF2-40B4-BE49-F238E27FC236}">
                <a16:creationId xmlns:a16="http://schemas.microsoft.com/office/drawing/2014/main" id="{8DCACDDA-F97D-F3F7-5C00-5DB23814B516}"/>
              </a:ext>
            </a:extLst>
          </p:cNvPr>
          <p:cNvGrpSpPr/>
          <p:nvPr userDrawn="1"/>
        </p:nvGrpSpPr>
        <p:grpSpPr>
          <a:xfrm>
            <a:off x="9465006" y="4225074"/>
            <a:ext cx="412587" cy="385253"/>
            <a:chOff x="9504428" y="1886962"/>
            <a:chExt cx="412587" cy="385253"/>
          </a:xfrm>
        </p:grpSpPr>
        <p:sp>
          <p:nvSpPr>
            <p:cNvPr id="58" name="Rectangle 57">
              <a:extLst>
                <a:ext uri="{FF2B5EF4-FFF2-40B4-BE49-F238E27FC236}">
                  <a16:creationId xmlns:a16="http://schemas.microsoft.com/office/drawing/2014/main" id="{535D1589-25AD-31C9-F351-51C9B8258C64}"/>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59" name="Picture 58" descr="A green check mark on a black background&#10;&#10;Description automatically generated">
              <a:extLst>
                <a:ext uri="{FF2B5EF4-FFF2-40B4-BE49-F238E27FC236}">
                  <a16:creationId xmlns:a16="http://schemas.microsoft.com/office/drawing/2014/main" id="{D3A7221F-AF6A-C372-64B5-52C000187243}"/>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0" name="Group 59">
            <a:extLst>
              <a:ext uri="{FF2B5EF4-FFF2-40B4-BE49-F238E27FC236}">
                <a16:creationId xmlns:a16="http://schemas.microsoft.com/office/drawing/2014/main" id="{7470290B-80C2-2E8B-F31F-F92311CC2B26}"/>
              </a:ext>
            </a:extLst>
          </p:cNvPr>
          <p:cNvGrpSpPr/>
          <p:nvPr userDrawn="1"/>
        </p:nvGrpSpPr>
        <p:grpSpPr>
          <a:xfrm>
            <a:off x="9465006" y="4799520"/>
            <a:ext cx="412587" cy="385253"/>
            <a:chOff x="9504428" y="1886962"/>
            <a:chExt cx="412587" cy="385253"/>
          </a:xfrm>
        </p:grpSpPr>
        <p:sp>
          <p:nvSpPr>
            <p:cNvPr id="61" name="Rectangle 60">
              <a:extLst>
                <a:ext uri="{FF2B5EF4-FFF2-40B4-BE49-F238E27FC236}">
                  <a16:creationId xmlns:a16="http://schemas.microsoft.com/office/drawing/2014/main" id="{5382DA96-8369-3D3A-E94F-98BF70298D73}"/>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62" name="Picture 61" descr="A green check mark on a black background&#10;&#10;Description automatically generated">
              <a:extLst>
                <a:ext uri="{FF2B5EF4-FFF2-40B4-BE49-F238E27FC236}">
                  <a16:creationId xmlns:a16="http://schemas.microsoft.com/office/drawing/2014/main" id="{09BC3D87-7DD1-7FEA-4092-2FA04B4F7E62}"/>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grpSp>
        <p:nvGrpSpPr>
          <p:cNvPr id="63" name="Group 62">
            <a:extLst>
              <a:ext uri="{FF2B5EF4-FFF2-40B4-BE49-F238E27FC236}">
                <a16:creationId xmlns:a16="http://schemas.microsoft.com/office/drawing/2014/main" id="{6202E834-AEE6-D854-8985-5E655657B8E1}"/>
              </a:ext>
            </a:extLst>
          </p:cNvPr>
          <p:cNvGrpSpPr/>
          <p:nvPr userDrawn="1"/>
        </p:nvGrpSpPr>
        <p:grpSpPr>
          <a:xfrm>
            <a:off x="9465006" y="5373966"/>
            <a:ext cx="412587" cy="385253"/>
            <a:chOff x="9504428" y="1886962"/>
            <a:chExt cx="412587" cy="385253"/>
          </a:xfrm>
        </p:grpSpPr>
        <p:sp>
          <p:nvSpPr>
            <p:cNvPr id="64" name="Rectangle 63">
              <a:extLst>
                <a:ext uri="{FF2B5EF4-FFF2-40B4-BE49-F238E27FC236}">
                  <a16:creationId xmlns:a16="http://schemas.microsoft.com/office/drawing/2014/main" id="{88BB332F-905E-56DC-5A40-38928C4CD0F9}"/>
                </a:ext>
              </a:extLst>
            </p:cNvPr>
            <p:cNvSpPr/>
            <p:nvPr userDrawn="1"/>
          </p:nvSpPr>
          <p:spPr bwMode="white">
            <a:xfrm>
              <a:off x="9504428" y="2003652"/>
              <a:ext cx="270000" cy="268563"/>
            </a:xfrm>
            <a:prstGeom prst="rect">
              <a:avLst/>
            </a:prstGeom>
            <a:noFill/>
            <a:ln w="28575" cap="flat" cmpd="sng" algn="ctr">
              <a:solidFill>
                <a:schemeClr val="accent6">
                  <a:lumMod val="10000"/>
                </a:scheme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None/>
              </a:pPr>
              <a:endParaRPr lang="en-GB" sz="1800" b="0" i="0" u="none" strike="noStrike" kern="0" cap="none" spc="0" baseline="0">
                <a:ln>
                  <a:noFill/>
                </a:ln>
                <a:solidFill>
                  <a:schemeClr val="accent6">
                    <a:lumMod val="10000"/>
                  </a:schemeClr>
                </a:solidFill>
                <a:effectLst/>
                <a:latin typeface="Arial" panose="020B0604020202020204" pitchFamily="34" charset="0"/>
                <a:cs typeface="Arial"/>
              </a:endParaRPr>
            </a:p>
          </p:txBody>
        </p:sp>
        <p:pic>
          <p:nvPicPr>
            <p:cNvPr id="65" name="Picture 64" descr="A green check mark on a black background&#10;&#10;Description automatically generated">
              <a:extLst>
                <a:ext uri="{FF2B5EF4-FFF2-40B4-BE49-F238E27FC236}">
                  <a16:creationId xmlns:a16="http://schemas.microsoft.com/office/drawing/2014/main" id="{C6C8AD48-CCB9-FD12-7C8A-41D98500FFB1}"/>
                </a:ext>
              </a:extLst>
            </p:cNvPr>
            <p:cNvPicPr>
              <a:picLocks noChangeAspect="1"/>
            </p:cNvPicPr>
            <p:nvPr userDrawn="1"/>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8400" y="1886962"/>
              <a:ext cx="388615" cy="360077"/>
            </a:xfrm>
            <a:prstGeom prst="rect">
              <a:avLst/>
            </a:prstGeom>
          </p:spPr>
        </p:pic>
      </p:grpSp>
      <p:sp>
        <p:nvSpPr>
          <p:cNvPr id="2" name="Google Shape;27;p7">
            <a:extLst>
              <a:ext uri="{FF2B5EF4-FFF2-40B4-BE49-F238E27FC236}">
                <a16:creationId xmlns:a16="http://schemas.microsoft.com/office/drawing/2014/main" id="{FC5325BE-A09B-9958-26E2-8D5B3594829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89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Only Plain">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C6AFD4CA-7C4D-43C3-B7B4-F935D317F5F8}"/>
              </a:ext>
            </a:extLst>
          </p:cNvPr>
          <p:cNvSpPr>
            <a:spLocks noGrp="1"/>
          </p:cNvSpPr>
          <p:nvPr>
            <p:ph type="title"/>
          </p:nvPr>
        </p:nvSpPr>
        <p:spPr>
          <a:xfrm>
            <a:off x="518318" y="512764"/>
            <a:ext cx="11157743"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7" name="Text Placeholder 18">
            <a:extLst>
              <a:ext uri="{FF2B5EF4-FFF2-40B4-BE49-F238E27FC236}">
                <a16:creationId xmlns:a16="http://schemas.microsoft.com/office/drawing/2014/main" id="{39BD51BC-4DE4-4A9F-BEC8-9F21A8020127}"/>
              </a:ext>
            </a:extLst>
          </p:cNvPr>
          <p:cNvSpPr>
            <a:spLocks noGrp="1"/>
          </p:cNvSpPr>
          <p:nvPr>
            <p:ph type="body" sz="quarter" idx="15"/>
          </p:nvPr>
        </p:nvSpPr>
        <p:spPr>
          <a:xfrm>
            <a:off x="515939" y="1038225"/>
            <a:ext cx="11160124" cy="372647"/>
          </a:xfrm>
        </p:spPr>
        <p:txBody>
          <a:bodyPr anchor="ctr"/>
          <a:lstStyle>
            <a:lvl1pPr>
              <a:defRPr>
                <a:solidFill>
                  <a:schemeClr val="bg2"/>
                </a:solidFill>
              </a:defRPr>
            </a:lvl1pPr>
          </a:lstStyle>
          <a:p>
            <a:pPr lvl="0"/>
            <a:r>
              <a:rPr lang="en-US"/>
              <a:t>Click to edit Master text styles</a:t>
            </a:r>
          </a:p>
        </p:txBody>
      </p:sp>
      <p:sp>
        <p:nvSpPr>
          <p:cNvPr id="3" name="Google Shape;27;p7">
            <a:extLst>
              <a:ext uri="{FF2B5EF4-FFF2-40B4-BE49-F238E27FC236}">
                <a16:creationId xmlns:a16="http://schemas.microsoft.com/office/drawing/2014/main" id="{ACCC068D-0161-5A3C-EF03-B7A3D14B51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9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 Content and Desktop">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9C98684A-AE75-4EEA-AA98-8A8C76C26D4C}"/>
              </a:ext>
            </a:extLst>
          </p:cNvPr>
          <p:cNvSpPr>
            <a:spLocks noGrp="1"/>
          </p:cNvSpPr>
          <p:nvPr>
            <p:ph type="body" sz="quarter" idx="14"/>
          </p:nvPr>
        </p:nvSpPr>
        <p:spPr>
          <a:xfrm>
            <a:off x="515938" y="1989138"/>
            <a:ext cx="4941097" cy="4012167"/>
          </a:xfrm>
        </p:spPr>
        <p:txBody>
          <a:bodyPr/>
          <a:lstStyle>
            <a:lvl1pPr>
              <a:defRPr/>
            </a:lvl1pPr>
          </a:lstStyle>
          <a:p>
            <a:pPr marR="0" lvl="0" fontAlgn="auto">
              <a:buClrTx/>
              <a:buSzTx/>
              <a:tabLst/>
            </a:pPr>
            <a:endParaRPr lang="en-GB"/>
          </a:p>
          <a:p>
            <a:pPr marR="0" lvl="0" fontAlgn="auto">
              <a:buClrTx/>
              <a:buSzTx/>
              <a:tabLst/>
            </a:pPr>
            <a:endParaRPr lang="en-GB"/>
          </a:p>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pic>
        <p:nvPicPr>
          <p:cNvPr id="14" name="Picture 13" descr="A picture containing text, monitor, electronics, display&#10;&#10;Description automatically generated">
            <a:extLst>
              <a:ext uri="{FF2B5EF4-FFF2-40B4-BE49-F238E27FC236}">
                <a16:creationId xmlns:a16="http://schemas.microsoft.com/office/drawing/2014/main" id="{45598933-BCCD-4303-B38E-ED30CBFE4B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644612" y="1902489"/>
            <a:ext cx="5110508" cy="4255808"/>
          </a:xfrm>
          <a:prstGeom prst="rect">
            <a:avLst/>
          </a:prstGeom>
        </p:spPr>
      </p:pic>
      <p:sp>
        <p:nvSpPr>
          <p:cNvPr id="7" name="Content Placeholder 6">
            <a:extLst>
              <a:ext uri="{FF2B5EF4-FFF2-40B4-BE49-F238E27FC236}">
                <a16:creationId xmlns:a16="http://schemas.microsoft.com/office/drawing/2014/main" id="{AA8B061C-A7F4-56F1-1D09-80ACD1B983A5}"/>
              </a:ext>
            </a:extLst>
          </p:cNvPr>
          <p:cNvSpPr>
            <a:spLocks noGrp="1"/>
          </p:cNvSpPr>
          <p:nvPr>
            <p:ph sz="quarter" idx="16"/>
          </p:nvPr>
        </p:nvSpPr>
        <p:spPr>
          <a:xfrm>
            <a:off x="6915705" y="2175030"/>
            <a:ext cx="4572000" cy="2610034"/>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7B75C38-9300-4254-2607-970A57CD5D3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25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Desktop and 1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194D202-28B5-4F6E-BF7E-33432F63C868}"/>
              </a:ext>
            </a:extLst>
          </p:cNvPr>
          <p:cNvGraphicFramePr>
            <a:graphicFrameLocks noChangeAspect="1"/>
          </p:cNvGraphicFramePr>
          <p:nvPr userDrawn="1">
            <p:custDataLst>
              <p:tags r:id="rId1"/>
            </p:custDataLst>
            <p:extLst>
              <p:ext uri="{D42A27DB-BD31-4B8C-83A1-F6EECF244321}">
                <p14:modId xmlns:p14="http://schemas.microsoft.com/office/powerpoint/2010/main" val="2255645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3" name="Object 2" hidden="1">
                        <a:extLst>
                          <a:ext uri="{FF2B5EF4-FFF2-40B4-BE49-F238E27FC236}">
                            <a16:creationId xmlns:a16="http://schemas.microsoft.com/office/drawing/2014/main" id="{D194D202-28B5-4F6E-BF7E-33432F63C86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D8856B-EEB8-4CF1-A82C-4E0C208E01BF}"/>
              </a:ext>
            </a:extLst>
          </p:cNvPr>
          <p:cNvSpPr/>
          <p:nvPr userDrawn="1"/>
        </p:nvSpPr>
        <p:spPr>
          <a:xfrm>
            <a:off x="9245600" y="-1"/>
            <a:ext cx="2946400" cy="6858001"/>
          </a:xfrm>
          <a:prstGeom prst="rect">
            <a:avLst/>
          </a:prstGeom>
          <a:solidFill>
            <a:srgbClr val="782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Text Placeholder 3">
            <a:extLst>
              <a:ext uri="{FF2B5EF4-FFF2-40B4-BE49-F238E27FC236}">
                <a16:creationId xmlns:a16="http://schemas.microsoft.com/office/drawing/2014/main" id="{AB8973B9-079B-4B57-B085-5BDB642BC4E8}"/>
              </a:ext>
            </a:extLst>
          </p:cNvPr>
          <p:cNvSpPr>
            <a:spLocks noGrp="1"/>
          </p:cNvSpPr>
          <p:nvPr>
            <p:ph type="body" sz="quarter" idx="25"/>
          </p:nvPr>
        </p:nvSpPr>
        <p:spPr>
          <a:xfrm>
            <a:off x="5869835" y="1665288"/>
            <a:ext cx="5806228" cy="4371528"/>
          </a:xfrm>
          <a:prstGeom prst="roundRect">
            <a:avLst>
              <a:gd name="adj" fmla="val 4754"/>
            </a:avLst>
          </a:prstGeom>
          <a:solidFill>
            <a:schemeClr val="bg1"/>
          </a:solidFill>
          <a:effectLst>
            <a:outerShdw blurRad="114300" dir="2700000" algn="tl" rotWithShape="0">
              <a:prstClr val="black">
                <a:alpha val="19000"/>
              </a:prstClr>
            </a:outerShdw>
          </a:effectLst>
        </p:spPr>
        <p:txBody>
          <a:bodyPr vert="horz" lIns="216000" tIns="936000" rIns="180000" bIns="0" rtlCol="0" anchor="t">
            <a:normAutofit/>
          </a:bodyPr>
          <a:lstStyle>
            <a:lvl1pPr>
              <a:defRPr lang="en-US" smtClean="0">
                <a:solidFill>
                  <a:schemeClr val="accent6">
                    <a:lumMod val="10000"/>
                  </a:schemeClr>
                </a:solidFill>
              </a:defRPr>
            </a:lvl1pPr>
            <a:lvl2pPr>
              <a:defRPr lang="en-US" smtClean="0"/>
            </a:lvl2pPr>
            <a:lvl3pPr>
              <a:defRPr lang="en-US" smtClean="0"/>
            </a:lvl3pPr>
            <a:lvl4pPr>
              <a:defRPr lang="en-US" smtClean="0"/>
            </a:lvl4pPr>
            <a:lvl5pPr>
              <a:defRPr lang="en-GB"/>
            </a:lvl5pPr>
          </a:lstStyle>
          <a:p>
            <a:pPr marR="0" lvl="0" fontAlgn="auto">
              <a:buClrTx/>
              <a:buSzTx/>
              <a:tabLst/>
            </a:pPr>
            <a:endParaRPr lang="en-GB"/>
          </a:p>
          <a:p>
            <a:pPr marR="0" lvl="0" fontAlgn="auto">
              <a:buClrTx/>
              <a:buSzTx/>
              <a:tabLst/>
            </a:pPr>
            <a:r>
              <a:rPr lang="en-GB" b="0"/>
              <a:t>Click on the Computer image opposite to play the Video.</a:t>
            </a:r>
            <a:br>
              <a:rPr lang="en-GB" b="0"/>
            </a:br>
            <a:br>
              <a:rPr lang="en-GB" b="0"/>
            </a:br>
            <a:r>
              <a:rPr lang="en-GB" b="0"/>
              <a:t>Once you have finished viewing the video click outside the computer image to move to the next slide</a:t>
            </a:r>
          </a:p>
        </p:txBody>
      </p:sp>
      <p:sp>
        <p:nvSpPr>
          <p:cNvPr id="24" name="Title 11">
            <a:extLst>
              <a:ext uri="{FF2B5EF4-FFF2-40B4-BE49-F238E27FC236}">
                <a16:creationId xmlns:a16="http://schemas.microsoft.com/office/drawing/2014/main" id="{A5D6BE08-2F8C-4270-9365-E2F73376C48E}"/>
              </a:ext>
            </a:extLst>
          </p:cNvPr>
          <p:cNvSpPr>
            <a:spLocks noGrp="1"/>
          </p:cNvSpPr>
          <p:nvPr>
            <p:ph type="title"/>
          </p:nvPr>
        </p:nvSpPr>
        <p:spPr>
          <a:xfrm>
            <a:off x="518318" y="512764"/>
            <a:ext cx="8349911" cy="550767"/>
          </a:xfrm>
        </p:spPr>
        <p:txBody>
          <a:bodyPr vert="horz"/>
          <a:lstStyle>
            <a:lvl1pPr>
              <a:defRPr>
                <a:solidFill>
                  <a:schemeClr val="accent6">
                    <a:lumMod val="10000"/>
                  </a:schemeClr>
                </a:solidFill>
              </a:defRPr>
            </a:lvl1pPr>
          </a:lstStyle>
          <a:p>
            <a:r>
              <a:rPr lang="en-US"/>
              <a:t>Click to edit Master title style</a:t>
            </a:r>
            <a:endParaRPr lang="en-GB"/>
          </a:p>
        </p:txBody>
      </p:sp>
      <p:sp>
        <p:nvSpPr>
          <p:cNvPr id="25" name="Text Placeholder 18">
            <a:extLst>
              <a:ext uri="{FF2B5EF4-FFF2-40B4-BE49-F238E27FC236}">
                <a16:creationId xmlns:a16="http://schemas.microsoft.com/office/drawing/2014/main" id="{4DE866D0-BE0A-451D-985B-B2D9836B1E93}"/>
              </a:ext>
            </a:extLst>
          </p:cNvPr>
          <p:cNvSpPr>
            <a:spLocks noGrp="1"/>
          </p:cNvSpPr>
          <p:nvPr>
            <p:ph type="body" sz="quarter" idx="15"/>
          </p:nvPr>
        </p:nvSpPr>
        <p:spPr>
          <a:xfrm>
            <a:off x="515939" y="1038225"/>
            <a:ext cx="8351693" cy="372647"/>
          </a:xfrm>
        </p:spPr>
        <p:txBody>
          <a:bodyPr anchor="ctr"/>
          <a:lstStyle>
            <a:lvl1pPr>
              <a:defRPr>
                <a:solidFill>
                  <a:schemeClr val="bg2"/>
                </a:solidFill>
              </a:defRPr>
            </a:lvl1pPr>
          </a:lstStyle>
          <a:p>
            <a:pPr lvl="0"/>
            <a:r>
              <a:rPr lang="en-US"/>
              <a:t>Click to edit Master text styles</a:t>
            </a:r>
          </a:p>
        </p:txBody>
      </p:sp>
      <p:pic>
        <p:nvPicPr>
          <p:cNvPr id="11" name="Picture 10" descr="A picture containing text, monitor, electronics, display&#10;&#10;Description automatically generated">
            <a:extLst>
              <a:ext uri="{FF2B5EF4-FFF2-40B4-BE49-F238E27FC236}">
                <a16:creationId xmlns:a16="http://schemas.microsoft.com/office/drawing/2014/main" id="{12810558-E9C6-40EA-A9E8-5A7C6C9D2B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430624" y="1902489"/>
            <a:ext cx="5110508" cy="4255808"/>
          </a:xfrm>
          <a:prstGeom prst="rect">
            <a:avLst/>
          </a:prstGeom>
        </p:spPr>
      </p:pic>
      <p:sp>
        <p:nvSpPr>
          <p:cNvPr id="7" name="Content Placeholder 6">
            <a:extLst>
              <a:ext uri="{FF2B5EF4-FFF2-40B4-BE49-F238E27FC236}">
                <a16:creationId xmlns:a16="http://schemas.microsoft.com/office/drawing/2014/main" id="{EF0EE73A-12AB-A408-32B3-0BB8BC2D93D7}"/>
              </a:ext>
            </a:extLst>
          </p:cNvPr>
          <p:cNvSpPr>
            <a:spLocks noGrp="1"/>
          </p:cNvSpPr>
          <p:nvPr>
            <p:ph sz="quarter" idx="26"/>
          </p:nvPr>
        </p:nvSpPr>
        <p:spPr>
          <a:xfrm>
            <a:off x="728663" y="2192338"/>
            <a:ext cx="4535487" cy="2574925"/>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Google Shape;27;p7">
            <a:extLst>
              <a:ext uri="{FF2B5EF4-FFF2-40B4-BE49-F238E27FC236}">
                <a16:creationId xmlns:a16="http://schemas.microsoft.com/office/drawing/2014/main" id="{21E10B74-3790-845E-8C3C-3CCC2F247CB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18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9" name="Group 14">
            <a:extLst>
              <a:ext uri="{FF2B5EF4-FFF2-40B4-BE49-F238E27FC236}">
                <a16:creationId xmlns:a16="http://schemas.microsoft.com/office/drawing/2014/main" id="{E3C7A4D2-B355-7165-422A-C43762D8D603}"/>
              </a:ext>
            </a:extLst>
          </p:cNvPr>
          <p:cNvGrpSpPr/>
          <p:nvPr userDrawn="1"/>
        </p:nvGrpSpPr>
        <p:grpSpPr>
          <a:xfrm>
            <a:off x="3521869" y="1332456"/>
            <a:ext cx="5148262" cy="4600573"/>
            <a:chOff x="2369813" y="1636814"/>
            <a:chExt cx="5148262" cy="4600573"/>
          </a:xfrm>
          <a:solidFill>
            <a:schemeClr val="accent6"/>
          </a:solidFill>
          <a:effectLst>
            <a:outerShdw blurRad="50800" dist="38100" dir="2700000" algn="tl" rotWithShape="0">
              <a:prstClr val="black">
                <a:alpha val="40000"/>
              </a:prstClr>
            </a:outerShdw>
          </a:effectLst>
        </p:grpSpPr>
        <p:sp>
          <p:nvSpPr>
            <p:cNvPr id="10" name="AutoShape 4">
              <a:extLst>
                <a:ext uri="{FF2B5EF4-FFF2-40B4-BE49-F238E27FC236}">
                  <a16:creationId xmlns:a16="http://schemas.microsoft.com/office/drawing/2014/main" id="{20B3FF14-64C5-CC75-9B17-55FF7A4D9E80}"/>
                </a:ext>
              </a:extLst>
            </p:cNvPr>
            <p:cNvSpPr>
              <a:spLocks noChangeArrowheads="1"/>
            </p:cNvSpPr>
            <p:nvPr/>
          </p:nvSpPr>
          <p:spPr bwMode="gray">
            <a:xfrm>
              <a:off x="3982845" y="3234441"/>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1" name="AutoShape 5">
              <a:extLst>
                <a:ext uri="{FF2B5EF4-FFF2-40B4-BE49-F238E27FC236}">
                  <a16:creationId xmlns:a16="http://schemas.microsoft.com/office/drawing/2014/main" id="{F8B515DD-894F-247B-64D0-A6E700107461}"/>
                </a:ext>
              </a:extLst>
            </p:cNvPr>
            <p:cNvSpPr>
              <a:spLocks noChangeArrowheads="1"/>
            </p:cNvSpPr>
            <p:nvPr/>
          </p:nvSpPr>
          <p:spPr bwMode="gray">
            <a:xfrm>
              <a:off x="5595878"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2" name="AutoShape 6">
              <a:extLst>
                <a:ext uri="{FF2B5EF4-FFF2-40B4-BE49-F238E27FC236}">
                  <a16:creationId xmlns:a16="http://schemas.microsoft.com/office/drawing/2014/main" id="{493BABDD-A4D3-228E-CAA4-A875FF8F2BB5}"/>
                </a:ext>
              </a:extLst>
            </p:cNvPr>
            <p:cNvSpPr>
              <a:spLocks noChangeArrowheads="1"/>
            </p:cNvSpPr>
            <p:nvPr/>
          </p:nvSpPr>
          <p:spPr bwMode="gray">
            <a:xfrm>
              <a:off x="3982845" y="163681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3" name="AutoShape 7">
              <a:extLst>
                <a:ext uri="{FF2B5EF4-FFF2-40B4-BE49-F238E27FC236}">
                  <a16:creationId xmlns:a16="http://schemas.microsoft.com/office/drawing/2014/main" id="{DB675792-9BB6-3E3E-BE13-A67BE6DCA4F0}"/>
                </a:ext>
              </a:extLst>
            </p:cNvPr>
            <p:cNvSpPr>
              <a:spLocks noChangeArrowheads="1"/>
            </p:cNvSpPr>
            <p:nvPr/>
          </p:nvSpPr>
          <p:spPr bwMode="gray">
            <a:xfrm>
              <a:off x="3982845" y="483206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4" name="AutoShape 8">
              <a:extLst>
                <a:ext uri="{FF2B5EF4-FFF2-40B4-BE49-F238E27FC236}">
                  <a16:creationId xmlns:a16="http://schemas.microsoft.com/office/drawing/2014/main" id="{68AA79FE-E077-4AE9-2AB8-37636F7AE7F7}"/>
                </a:ext>
              </a:extLst>
            </p:cNvPr>
            <p:cNvSpPr>
              <a:spLocks noChangeArrowheads="1"/>
            </p:cNvSpPr>
            <p:nvPr/>
          </p:nvSpPr>
          <p:spPr bwMode="gray">
            <a:xfrm>
              <a:off x="5595878"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5" name="AutoShape 9">
              <a:extLst>
                <a:ext uri="{FF2B5EF4-FFF2-40B4-BE49-F238E27FC236}">
                  <a16:creationId xmlns:a16="http://schemas.microsoft.com/office/drawing/2014/main" id="{822DF545-4950-7645-9C31-9A3738D499E3}"/>
                </a:ext>
              </a:extLst>
            </p:cNvPr>
            <p:cNvSpPr>
              <a:spLocks noChangeArrowheads="1"/>
            </p:cNvSpPr>
            <p:nvPr/>
          </p:nvSpPr>
          <p:spPr bwMode="gray">
            <a:xfrm>
              <a:off x="2369813" y="2435627"/>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sp>
          <p:nvSpPr>
            <p:cNvPr id="16" name="AutoShape 10">
              <a:extLst>
                <a:ext uri="{FF2B5EF4-FFF2-40B4-BE49-F238E27FC236}">
                  <a16:creationId xmlns:a16="http://schemas.microsoft.com/office/drawing/2014/main" id="{73D53E43-FF12-118C-D982-5ADA1962FD3F}"/>
                </a:ext>
              </a:extLst>
            </p:cNvPr>
            <p:cNvSpPr>
              <a:spLocks noChangeArrowheads="1"/>
            </p:cNvSpPr>
            <p:nvPr/>
          </p:nvSpPr>
          <p:spPr bwMode="gray">
            <a:xfrm>
              <a:off x="2369813" y="4033254"/>
              <a:ext cx="1922197" cy="1405320"/>
            </a:xfrm>
            <a:prstGeom prst="hexagon">
              <a:avLst>
                <a:gd name="adj" fmla="val 37597"/>
                <a:gd name="vf" fmla="val 115470"/>
              </a:avLst>
            </a:prstGeom>
            <a:grpFill/>
            <a:ln w="9525">
              <a:noFill/>
              <a:miter lim="800000"/>
              <a:headEnd/>
              <a:tailEnd/>
            </a:ln>
            <a:effectLst/>
          </p:spPr>
          <p:txBody>
            <a:bodyPr wrap="square" lIns="90000" tIns="46038" rIns="90000" bIns="46038" anchor="ctr"/>
            <a:lstStyle/>
            <a:p>
              <a:pPr algn="ctr" eaLnBrk="0" hangingPunct="0">
                <a:lnSpc>
                  <a:spcPct val="90000"/>
                </a:lnSpc>
                <a:tabLst>
                  <a:tab pos="6464300" algn="r"/>
                </a:tabLst>
              </a:pPr>
              <a:r>
                <a:rPr lang="en-GB" sz="1400">
                  <a:solidFill>
                    <a:schemeClr val="accent6">
                      <a:lumMod val="10000"/>
                    </a:schemeClr>
                  </a:solidFill>
                  <a:latin typeface="Calibri" pitchFamily="34" charset="0"/>
                  <a:cs typeface="Calibri" pitchFamily="34" charset="0"/>
                </a:rPr>
                <a:t>Text</a:t>
              </a:r>
            </a:p>
          </p:txBody>
        </p:sp>
      </p:grpSp>
      <p:sp>
        <p:nvSpPr>
          <p:cNvPr id="2" name="Google Shape;27;p7">
            <a:extLst>
              <a:ext uri="{FF2B5EF4-FFF2-40B4-BE49-F238E27FC236}">
                <a16:creationId xmlns:a16="http://schemas.microsoft.com/office/drawing/2014/main" id="{6BEEEAAC-9BA4-C1B0-67CF-13E8D8C31F2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ack background with a black square&#10;&#10;AI-generated content may be incorrect.">
            <a:extLst>
              <a:ext uri="{FF2B5EF4-FFF2-40B4-BE49-F238E27FC236}">
                <a16:creationId xmlns:a16="http://schemas.microsoft.com/office/drawing/2014/main" id="{A7B3A292-7E4C-B256-B26D-E2B442870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E947934C-561F-D034-0BAE-BFDADED55900}"/>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4141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grpSp>
        <p:nvGrpSpPr>
          <p:cNvPr id="37" name="Gruppieren 37">
            <a:extLst>
              <a:ext uri="{FF2B5EF4-FFF2-40B4-BE49-F238E27FC236}">
                <a16:creationId xmlns:a16="http://schemas.microsoft.com/office/drawing/2014/main" id="{9A415488-6217-1A2E-7CF1-E1E6C8D06FAC}"/>
              </a:ext>
            </a:extLst>
          </p:cNvPr>
          <p:cNvGrpSpPr/>
          <p:nvPr userDrawn="1"/>
        </p:nvGrpSpPr>
        <p:grpSpPr bwMode="gray">
          <a:xfrm>
            <a:off x="0" y="1989138"/>
            <a:ext cx="12192000" cy="4883375"/>
            <a:chOff x="0" y="2927621"/>
            <a:chExt cx="9144000" cy="3944893"/>
          </a:xfrm>
          <a:solidFill>
            <a:schemeClr val="bg1">
              <a:lumMod val="65000"/>
            </a:schemeClr>
          </a:solidFill>
          <a:effectLst>
            <a:outerShdw blurRad="254000" dist="254000" dir="2700000" sx="102000" sy="102000" algn="tl" rotWithShape="0">
              <a:prstClr val="black">
                <a:alpha val="35000"/>
              </a:prstClr>
            </a:outerShdw>
          </a:effectLst>
        </p:grpSpPr>
        <p:sp>
          <p:nvSpPr>
            <p:cNvPr id="38" name="Freihandform 68">
              <a:extLst>
                <a:ext uri="{FF2B5EF4-FFF2-40B4-BE49-F238E27FC236}">
                  <a16:creationId xmlns:a16="http://schemas.microsoft.com/office/drawing/2014/main" id="{64C863C5-B0D7-3CAA-D9A9-8DB7FC64D519}"/>
                </a:ext>
              </a:extLst>
            </p:cNvPr>
            <p:cNvSpPr/>
            <p:nvPr/>
          </p:nvSpPr>
          <p:spPr bwMode="gray">
            <a:xfrm>
              <a:off x="1" y="3057652"/>
              <a:ext cx="9143999" cy="3800349"/>
            </a:xfrm>
            <a:custGeom>
              <a:avLst/>
              <a:gdLst/>
              <a:ahLst/>
              <a:cxnLst/>
              <a:rect l="l" t="t" r="r" b="b"/>
              <a:pathLst>
                <a:path w="9144001" h="3800349">
                  <a:moveTo>
                    <a:pt x="9144001" y="0"/>
                  </a:moveTo>
                  <a:lnTo>
                    <a:pt x="9144001" y="151719"/>
                  </a:lnTo>
                  <a:lnTo>
                    <a:pt x="1540790" y="3800349"/>
                  </a:lnTo>
                  <a:lnTo>
                    <a:pt x="0" y="3800349"/>
                  </a:lnTo>
                  <a:lnTo>
                    <a:pt x="0" y="2874142"/>
                  </a:lnTo>
                  <a:close/>
                </a:path>
              </a:pathLst>
            </a:custGeom>
            <a:grpFill/>
            <a:ln w="12700">
              <a:noFill/>
              <a:round/>
              <a:headEnd/>
              <a:tailEnd/>
            </a:ln>
            <a:effectLst/>
            <a:scene3d>
              <a:camera prst="orthographicFront"/>
              <a:lightRig rig="threePt" dir="t">
                <a:rot lat="0" lon="0" rev="0"/>
              </a:lightRig>
            </a:scene3d>
            <a:sp3d extrusionH="120650">
              <a:extrusionClr>
                <a:schemeClr val="accent1">
                  <a:lumMod val="60000"/>
                  <a:lumOff val="40000"/>
                </a:schemeClr>
              </a:extrusionClr>
            </a:sp3d>
          </p:spPr>
          <p:txBody>
            <a:bodyPr rtlCol="0" anchor="ctr"/>
            <a:lstStyle/>
            <a:p>
              <a:pPr algn="ctr"/>
              <a:endParaRPr lang="en-GB" sz="1400">
                <a:latin typeface="Calibri" pitchFamily="34" charset="0"/>
              </a:endParaRPr>
            </a:p>
          </p:txBody>
        </p:sp>
        <p:sp>
          <p:nvSpPr>
            <p:cNvPr id="39" name="Freihandform 69">
              <a:extLst>
                <a:ext uri="{FF2B5EF4-FFF2-40B4-BE49-F238E27FC236}">
                  <a16:creationId xmlns:a16="http://schemas.microsoft.com/office/drawing/2014/main" id="{A56AAAE8-EFC7-4896-D95A-DCFF7CEE5320}"/>
                </a:ext>
              </a:extLst>
            </p:cNvPr>
            <p:cNvSpPr/>
            <p:nvPr/>
          </p:nvSpPr>
          <p:spPr bwMode="gray">
            <a:xfrm>
              <a:off x="0" y="2927621"/>
              <a:ext cx="9144000" cy="3944893"/>
            </a:xfrm>
            <a:custGeom>
              <a:avLst/>
              <a:gdLst/>
              <a:ahLst/>
              <a:cxnLst/>
              <a:rect l="l" t="t" r="r" b="b"/>
              <a:pathLst>
                <a:path w="9144000" h="3944893">
                  <a:moveTo>
                    <a:pt x="9144000" y="0"/>
                  </a:moveTo>
                  <a:lnTo>
                    <a:pt x="9144000" y="247935"/>
                  </a:lnTo>
                  <a:lnTo>
                    <a:pt x="1064423" y="3944893"/>
                  </a:lnTo>
                  <a:lnTo>
                    <a:pt x="0" y="3944893"/>
                  </a:lnTo>
                  <a:lnTo>
                    <a:pt x="0" y="2813685"/>
                  </a:lnTo>
                  <a:close/>
                </a:path>
              </a:pathLst>
            </a:custGeom>
            <a:grpFill/>
            <a:ln w="12700">
              <a:noFill/>
              <a:round/>
              <a:headEnd/>
              <a:tailEnd/>
            </a:ln>
            <a:effectLst/>
            <a:scene3d>
              <a:camera prst="orthographicFront"/>
              <a:lightRig rig="threePt" dir="t"/>
            </a:scene3d>
            <a:sp3d extrusionH="120650">
              <a:extrusionClr>
                <a:schemeClr val="accent1">
                  <a:lumMod val="60000"/>
                  <a:lumOff val="40000"/>
                </a:schemeClr>
              </a:extrusionClr>
            </a:sp3d>
          </p:spPr>
          <p:txBody>
            <a:bodyPr rtlCol="0" anchor="ctr"/>
            <a:lstStyle/>
            <a:p>
              <a:pPr algn="ctr"/>
              <a:endParaRPr lang="en-GB" sz="1400">
                <a:latin typeface="Calibri" pitchFamily="34" charset="0"/>
              </a:endParaRPr>
            </a:p>
          </p:txBody>
        </p:sp>
      </p:grpSp>
      <p:grpSp>
        <p:nvGrpSpPr>
          <p:cNvPr id="40" name="Gruppieren 38">
            <a:extLst>
              <a:ext uri="{FF2B5EF4-FFF2-40B4-BE49-F238E27FC236}">
                <a16:creationId xmlns:a16="http://schemas.microsoft.com/office/drawing/2014/main" id="{7D6EC8A5-C1AA-70A4-8491-C31D6D132073}"/>
              </a:ext>
            </a:extLst>
          </p:cNvPr>
          <p:cNvGrpSpPr/>
          <p:nvPr userDrawn="1"/>
        </p:nvGrpSpPr>
        <p:grpSpPr bwMode="gray">
          <a:xfrm>
            <a:off x="569118" y="1474281"/>
            <a:ext cx="2247785" cy="4429720"/>
            <a:chOff x="700361" y="1474281"/>
            <a:chExt cx="2766148" cy="4429720"/>
          </a:xfrm>
        </p:grpSpPr>
        <p:cxnSp>
          <p:nvCxnSpPr>
            <p:cNvPr id="41" name="Gerade Verbindung 63">
              <a:extLst>
                <a:ext uri="{FF2B5EF4-FFF2-40B4-BE49-F238E27FC236}">
                  <a16:creationId xmlns:a16="http://schemas.microsoft.com/office/drawing/2014/main" id="{6860523B-68FD-C52D-85F2-5EE0B3C36E14}"/>
                </a:ext>
              </a:extLst>
            </p:cNvPr>
            <p:cNvCxnSpPr/>
            <p:nvPr/>
          </p:nvCxnSpPr>
          <p:spPr bwMode="gray">
            <a:xfrm flipV="1">
              <a:off x="2639457" y="1555201"/>
              <a:ext cx="0" cy="3024000"/>
            </a:xfrm>
            <a:prstGeom prst="line">
              <a:avLst/>
            </a:prstGeom>
            <a:noFill/>
            <a:ln w="12700">
              <a:solidFill>
                <a:schemeClr val="accent5"/>
              </a:solidFill>
              <a:prstDash val="dash"/>
              <a:round/>
              <a:headEnd/>
              <a:tailEnd/>
            </a:ln>
            <a:effectLst/>
          </p:spPr>
        </p:cxnSp>
        <p:sp>
          <p:nvSpPr>
            <p:cNvPr id="42" name="Rechteck 64">
              <a:extLst>
                <a:ext uri="{FF2B5EF4-FFF2-40B4-BE49-F238E27FC236}">
                  <a16:creationId xmlns:a16="http://schemas.microsoft.com/office/drawing/2014/main" id="{1A3E7A32-BFE3-C2A1-16AD-4849C66DF25C}"/>
                </a:ext>
              </a:extLst>
            </p:cNvPr>
            <p:cNvSpPr/>
            <p:nvPr/>
          </p:nvSpPr>
          <p:spPr bwMode="gray">
            <a:xfrm>
              <a:off x="700361" y="1474281"/>
              <a:ext cx="1949288" cy="2809929"/>
            </a:xfrm>
            <a:prstGeom prst="rect">
              <a:avLst/>
            </a:prstGeom>
            <a:noFill/>
            <a:ln w="12700">
              <a:noFill/>
              <a:miter lim="800000"/>
              <a:headEnd/>
              <a:tailEnd/>
            </a:ln>
            <a:effectLst/>
          </p:spPr>
          <p:txBody>
            <a:bodyPr wrap="square" lIns="72000" tIns="36000" rIns="72000" bIns="36000" anchor="t" anchorCtr="0">
              <a:noAutofit/>
            </a:bodyPr>
            <a:lstStyle/>
            <a:p>
              <a:pPr algn="r">
                <a:lnSpc>
                  <a:spcPct val="90000"/>
                </a:lnSpc>
                <a:spcBef>
                  <a:spcPts val="400"/>
                </a:spcBef>
                <a:spcAft>
                  <a:spcPts val="0"/>
                </a:spcAft>
                <a:buClr>
                  <a:srgbClr val="808080"/>
                </a:buClr>
                <a:defRPr/>
              </a:pPr>
              <a:r>
                <a:rPr lang="en-GB" sz="1400" b="1">
                  <a:solidFill>
                    <a:schemeClr val="tx2"/>
                  </a:solidFill>
                  <a:effectLst/>
                  <a:latin typeface="Calibri" pitchFamily="34" charset="0"/>
                </a:rPr>
                <a:t>Text</a:t>
              </a:r>
            </a:p>
            <a:p>
              <a:pPr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effectLst/>
                <a:latin typeface="Calibri" pitchFamily="34" charset="0"/>
              </a:endParaRPr>
            </a:p>
          </p:txBody>
        </p:sp>
        <p:sp>
          <p:nvSpPr>
            <p:cNvPr id="43" name="Ellipse 67">
              <a:extLst>
                <a:ext uri="{FF2B5EF4-FFF2-40B4-BE49-F238E27FC236}">
                  <a16:creationId xmlns:a16="http://schemas.microsoft.com/office/drawing/2014/main" id="{968B4FA3-F599-90C1-C0C4-25890D1DCC72}"/>
                </a:ext>
              </a:extLst>
            </p:cNvPr>
            <p:cNvSpPr/>
            <p:nvPr/>
          </p:nvSpPr>
          <p:spPr bwMode="gray">
            <a:xfrm>
              <a:off x="1834721" y="4579201"/>
              <a:ext cx="1631788" cy="1324800"/>
            </a:xfrm>
            <a:prstGeom prst="ellipse">
              <a:avLst/>
            </a:prstGeom>
            <a:solidFill>
              <a:srgbClr val="F69C3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648000" h="648000"/>
              <a:bevelB w="648000" h="648000"/>
            </a:sp3d>
          </p:spPr>
          <p:txBody>
            <a:bodyPr vert="horz" lIns="0" tIns="0" rIns="0" bIns="0" anchor="ctr" anchorCtr="0"/>
            <a:lstStyle/>
            <a:p>
              <a:pPr indent="-190500" algn="ctr">
                <a:lnSpc>
                  <a:spcPct val="95000"/>
                </a:lnSpc>
                <a:spcAft>
                  <a:spcPts val="800"/>
                </a:spcAft>
                <a:buClr>
                  <a:srgbClr val="808080"/>
                </a:buClr>
                <a:defRPr/>
              </a:pPr>
              <a:r>
                <a:rPr lang="en-GB" sz="4000">
                  <a:solidFill>
                    <a:srgbClr val="FFFFFF"/>
                  </a:solidFill>
                  <a:latin typeface="Calibri" pitchFamily="34" charset="0"/>
                </a:rPr>
                <a:t>1</a:t>
              </a:r>
            </a:p>
          </p:txBody>
        </p:sp>
      </p:grpSp>
      <p:grpSp>
        <p:nvGrpSpPr>
          <p:cNvPr id="44" name="Gruppieren 39">
            <a:extLst>
              <a:ext uri="{FF2B5EF4-FFF2-40B4-BE49-F238E27FC236}">
                <a16:creationId xmlns:a16="http://schemas.microsoft.com/office/drawing/2014/main" id="{B86C41A2-19A4-1FCA-1DB4-8202F0569952}"/>
              </a:ext>
            </a:extLst>
          </p:cNvPr>
          <p:cNvGrpSpPr/>
          <p:nvPr userDrawn="1"/>
        </p:nvGrpSpPr>
        <p:grpSpPr bwMode="gray">
          <a:xfrm>
            <a:off x="2576890" y="1474280"/>
            <a:ext cx="2117161" cy="3699146"/>
            <a:chOff x="3171146" y="1474280"/>
            <a:chExt cx="2605398" cy="3699146"/>
          </a:xfrm>
        </p:grpSpPr>
        <p:sp>
          <p:nvSpPr>
            <p:cNvPr id="45" name="Ellipse 62">
              <a:extLst>
                <a:ext uri="{FF2B5EF4-FFF2-40B4-BE49-F238E27FC236}">
                  <a16:creationId xmlns:a16="http://schemas.microsoft.com/office/drawing/2014/main" id="{1D9EF24A-D92F-5581-5FFD-AF5ECBBDFAAF}"/>
                </a:ext>
              </a:extLst>
            </p:cNvPr>
            <p:cNvSpPr/>
            <p:nvPr/>
          </p:nvSpPr>
          <p:spPr bwMode="gray">
            <a:xfrm>
              <a:off x="4432719" y="4082626"/>
              <a:ext cx="1343825" cy="1090800"/>
            </a:xfrm>
            <a:prstGeom prst="ellipse">
              <a:avLst/>
            </a:prstGeom>
            <a:solidFill>
              <a:srgbClr val="E94170"/>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3200">
                  <a:solidFill>
                    <a:srgbClr val="FFFFFF"/>
                  </a:solidFill>
                  <a:latin typeface="Calibri" pitchFamily="34" charset="0"/>
                </a:rPr>
                <a:t>2</a:t>
              </a:r>
            </a:p>
          </p:txBody>
        </p:sp>
        <p:cxnSp>
          <p:nvCxnSpPr>
            <p:cNvPr id="46" name="Gerade Verbindung 59">
              <a:extLst>
                <a:ext uri="{FF2B5EF4-FFF2-40B4-BE49-F238E27FC236}">
                  <a16:creationId xmlns:a16="http://schemas.microsoft.com/office/drawing/2014/main" id="{5D6AC989-1D21-1EF9-82F4-E48A2E32054F}"/>
                </a:ext>
              </a:extLst>
            </p:cNvPr>
            <p:cNvCxnSpPr/>
            <p:nvPr/>
          </p:nvCxnSpPr>
          <p:spPr bwMode="gray">
            <a:xfrm flipV="1">
              <a:off x="5105317" y="1555201"/>
              <a:ext cx="0" cy="2527426"/>
            </a:xfrm>
            <a:prstGeom prst="line">
              <a:avLst/>
            </a:prstGeom>
            <a:noFill/>
            <a:ln w="12700">
              <a:solidFill>
                <a:schemeClr val="accent5"/>
              </a:solidFill>
              <a:prstDash val="dash"/>
              <a:round/>
              <a:headEnd/>
              <a:tailEnd/>
            </a:ln>
            <a:effectLst/>
          </p:spPr>
        </p:cxnSp>
        <p:sp>
          <p:nvSpPr>
            <p:cNvPr id="47" name="Rechteck 60">
              <a:extLst>
                <a:ext uri="{FF2B5EF4-FFF2-40B4-BE49-F238E27FC236}">
                  <a16:creationId xmlns:a16="http://schemas.microsoft.com/office/drawing/2014/main" id="{C11DA90F-95C4-05B3-1550-DD99805831CB}"/>
                </a:ext>
              </a:extLst>
            </p:cNvPr>
            <p:cNvSpPr/>
            <p:nvPr/>
          </p:nvSpPr>
          <p:spPr bwMode="gray">
            <a:xfrm>
              <a:off x="3171146" y="1474280"/>
              <a:ext cx="1949288" cy="2348507"/>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48" name="Gruppieren 40">
            <a:extLst>
              <a:ext uri="{FF2B5EF4-FFF2-40B4-BE49-F238E27FC236}">
                <a16:creationId xmlns:a16="http://schemas.microsoft.com/office/drawing/2014/main" id="{6ACD9A5A-6D72-AACB-C8C6-7A9FA3FD0EE3}"/>
              </a:ext>
            </a:extLst>
          </p:cNvPr>
          <p:cNvGrpSpPr/>
          <p:nvPr userDrawn="1"/>
        </p:nvGrpSpPr>
        <p:grpSpPr bwMode="gray">
          <a:xfrm>
            <a:off x="4279730" y="1474281"/>
            <a:ext cx="2010976" cy="3050095"/>
            <a:chOff x="5266674" y="1474281"/>
            <a:chExt cx="2474725" cy="3050095"/>
          </a:xfrm>
        </p:grpSpPr>
        <p:sp>
          <p:nvSpPr>
            <p:cNvPr id="49" name="Ellipse 57">
              <a:extLst>
                <a:ext uri="{FF2B5EF4-FFF2-40B4-BE49-F238E27FC236}">
                  <a16:creationId xmlns:a16="http://schemas.microsoft.com/office/drawing/2014/main" id="{E8EDA56F-9C9C-E465-34B1-8458528F9E0C}"/>
                </a:ext>
              </a:extLst>
            </p:cNvPr>
            <p:cNvSpPr/>
            <p:nvPr/>
          </p:nvSpPr>
          <p:spPr bwMode="gray">
            <a:xfrm>
              <a:off x="6685538" y="3667576"/>
              <a:ext cx="1055861" cy="856800"/>
            </a:xfrm>
            <a:prstGeom prst="ellipse">
              <a:avLst/>
            </a:prstGeom>
            <a:solidFill>
              <a:srgbClr val="9D4D95"/>
            </a:solidFill>
            <a:ln w="12700">
              <a:noFill/>
              <a:miter lim="800000"/>
              <a:headEnd/>
              <a:tailEnd/>
            </a:ln>
            <a:effectLst>
              <a:outerShdw blurRad="127000" dir="18900000" sy="23000" kx="-1200000" algn="bl" rotWithShape="0">
                <a:prstClr val="black">
                  <a:alpha val="35000"/>
                </a:prstClr>
              </a:outerShdw>
            </a:effectLst>
            <a:scene3d>
              <a:camera prst="orthographicFront"/>
              <a:lightRig rig="threePt" dir="t"/>
            </a:scene3d>
            <a:sp3d prstMaterial="matte">
              <a:bevelT w="396000" h="396000"/>
              <a:bevelB w="396000" h="396000"/>
            </a:sp3d>
          </p:spPr>
          <p:txBody>
            <a:bodyPr vert="horz" lIns="0" tIns="0" rIns="0" bIns="0" anchor="ctr" anchorCtr="0"/>
            <a:lstStyle/>
            <a:p>
              <a:pPr indent="-190500" algn="ctr">
                <a:lnSpc>
                  <a:spcPct val="95000"/>
                </a:lnSpc>
                <a:spcAft>
                  <a:spcPts val="800"/>
                </a:spcAft>
                <a:buClr>
                  <a:srgbClr val="808080"/>
                </a:buClr>
                <a:defRPr/>
              </a:pPr>
              <a:r>
                <a:rPr lang="en-GB" sz="2800">
                  <a:solidFill>
                    <a:srgbClr val="FFFFFF"/>
                  </a:solidFill>
                  <a:latin typeface="Calibri" pitchFamily="34" charset="0"/>
                </a:rPr>
                <a:t>3</a:t>
              </a:r>
            </a:p>
          </p:txBody>
        </p:sp>
        <p:cxnSp>
          <p:nvCxnSpPr>
            <p:cNvPr id="50" name="Gerade Verbindung 54">
              <a:extLst>
                <a:ext uri="{FF2B5EF4-FFF2-40B4-BE49-F238E27FC236}">
                  <a16:creationId xmlns:a16="http://schemas.microsoft.com/office/drawing/2014/main" id="{9B3CDA44-F81D-C4DE-033D-61B7DE72ABF2}"/>
                </a:ext>
              </a:extLst>
            </p:cNvPr>
            <p:cNvCxnSpPr/>
            <p:nvPr/>
          </p:nvCxnSpPr>
          <p:spPr bwMode="gray">
            <a:xfrm flipV="1">
              <a:off x="7211224" y="1555201"/>
              <a:ext cx="0" cy="2112378"/>
            </a:xfrm>
            <a:prstGeom prst="line">
              <a:avLst/>
            </a:prstGeom>
            <a:noFill/>
            <a:ln w="12700">
              <a:solidFill>
                <a:schemeClr val="accent5"/>
              </a:solidFill>
              <a:prstDash val="dash"/>
              <a:round/>
              <a:headEnd/>
              <a:tailEnd/>
            </a:ln>
            <a:effectLst/>
          </p:spPr>
        </p:cxnSp>
        <p:sp>
          <p:nvSpPr>
            <p:cNvPr id="51" name="Rechteck 55">
              <a:extLst>
                <a:ext uri="{FF2B5EF4-FFF2-40B4-BE49-F238E27FC236}">
                  <a16:creationId xmlns:a16="http://schemas.microsoft.com/office/drawing/2014/main" id="{229C7E01-95DE-1615-C386-E812D6BD7406}"/>
                </a:ext>
              </a:extLst>
            </p:cNvPr>
            <p:cNvSpPr/>
            <p:nvPr/>
          </p:nvSpPr>
          <p:spPr bwMode="gray">
            <a:xfrm>
              <a:off x="5266674" y="1474281"/>
              <a:ext cx="1949286" cy="1962841"/>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52" name="Gruppieren 41">
            <a:extLst>
              <a:ext uri="{FF2B5EF4-FFF2-40B4-BE49-F238E27FC236}">
                <a16:creationId xmlns:a16="http://schemas.microsoft.com/office/drawing/2014/main" id="{CF86E864-AD07-0302-73B3-31101D00B09F}"/>
              </a:ext>
            </a:extLst>
          </p:cNvPr>
          <p:cNvGrpSpPr/>
          <p:nvPr userDrawn="1"/>
        </p:nvGrpSpPr>
        <p:grpSpPr bwMode="gray">
          <a:xfrm>
            <a:off x="5796385" y="1474281"/>
            <a:ext cx="1933313" cy="2506720"/>
            <a:chOff x="7133081" y="1474281"/>
            <a:chExt cx="2379152" cy="2506720"/>
          </a:xfrm>
        </p:grpSpPr>
        <p:sp>
          <p:nvSpPr>
            <p:cNvPr id="53" name="Ellipse 52">
              <a:extLst>
                <a:ext uri="{FF2B5EF4-FFF2-40B4-BE49-F238E27FC236}">
                  <a16:creationId xmlns:a16="http://schemas.microsoft.com/office/drawing/2014/main" id="{A9930E10-C988-F4FB-C887-E18CABCB809D}"/>
                </a:ext>
              </a:extLst>
            </p:cNvPr>
            <p:cNvSpPr/>
            <p:nvPr/>
          </p:nvSpPr>
          <p:spPr bwMode="gray">
            <a:xfrm>
              <a:off x="8648345" y="3279001"/>
              <a:ext cx="863888" cy="702000"/>
            </a:xfrm>
            <a:prstGeom prst="ellipse">
              <a:avLst/>
            </a:prstGeom>
            <a:solidFill>
              <a:srgbClr val="5B86C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2400">
                  <a:solidFill>
                    <a:srgbClr val="FFFFFF"/>
                  </a:solidFill>
                  <a:latin typeface="Calibri" pitchFamily="34" charset="0"/>
                </a:rPr>
                <a:t>4</a:t>
              </a:r>
            </a:p>
          </p:txBody>
        </p:sp>
        <p:cxnSp>
          <p:nvCxnSpPr>
            <p:cNvPr id="54" name="Gerade Verbindung 49">
              <a:extLst>
                <a:ext uri="{FF2B5EF4-FFF2-40B4-BE49-F238E27FC236}">
                  <a16:creationId xmlns:a16="http://schemas.microsoft.com/office/drawing/2014/main" id="{CD858567-2476-B5C6-0766-11773A9797E6}"/>
                </a:ext>
              </a:extLst>
            </p:cNvPr>
            <p:cNvCxnSpPr/>
            <p:nvPr/>
          </p:nvCxnSpPr>
          <p:spPr bwMode="gray">
            <a:xfrm flipV="1">
              <a:off x="9077161" y="1555201"/>
              <a:ext cx="0" cy="1723802"/>
            </a:xfrm>
            <a:prstGeom prst="line">
              <a:avLst/>
            </a:prstGeom>
            <a:noFill/>
            <a:ln w="12700">
              <a:solidFill>
                <a:schemeClr val="accent5"/>
              </a:solidFill>
              <a:prstDash val="dash"/>
              <a:round/>
              <a:headEnd/>
              <a:tailEnd/>
            </a:ln>
            <a:effectLst/>
          </p:spPr>
        </p:cxnSp>
        <p:sp>
          <p:nvSpPr>
            <p:cNvPr id="55" name="Rechteck 50">
              <a:extLst>
                <a:ext uri="{FF2B5EF4-FFF2-40B4-BE49-F238E27FC236}">
                  <a16:creationId xmlns:a16="http://schemas.microsoft.com/office/drawing/2014/main" id="{52CC3F3A-4B43-BA2F-6EEA-6482333AA93A}"/>
                </a:ext>
              </a:extLst>
            </p:cNvPr>
            <p:cNvSpPr/>
            <p:nvPr/>
          </p:nvSpPr>
          <p:spPr bwMode="gray">
            <a:xfrm>
              <a:off x="7133081" y="1474281"/>
              <a:ext cx="1949286" cy="1601773"/>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56" name="Gruppieren 42">
            <a:extLst>
              <a:ext uri="{FF2B5EF4-FFF2-40B4-BE49-F238E27FC236}">
                <a16:creationId xmlns:a16="http://schemas.microsoft.com/office/drawing/2014/main" id="{3B73404C-5579-1980-903B-304B52D7C5BB}"/>
              </a:ext>
            </a:extLst>
          </p:cNvPr>
          <p:cNvGrpSpPr/>
          <p:nvPr userDrawn="1"/>
        </p:nvGrpSpPr>
        <p:grpSpPr bwMode="gray">
          <a:xfrm>
            <a:off x="7257323" y="1474281"/>
            <a:ext cx="1674124" cy="2012920"/>
            <a:chOff x="8930923" y="1474281"/>
            <a:chExt cx="2060190" cy="2012920"/>
          </a:xfrm>
        </p:grpSpPr>
        <p:sp>
          <p:nvSpPr>
            <p:cNvPr id="57" name="Ellipse 47">
              <a:extLst>
                <a:ext uri="{FF2B5EF4-FFF2-40B4-BE49-F238E27FC236}">
                  <a16:creationId xmlns:a16="http://schemas.microsoft.com/office/drawing/2014/main" id="{13B1FD25-0C77-4C48-8D1C-27A3F843687C}"/>
                </a:ext>
              </a:extLst>
            </p:cNvPr>
            <p:cNvSpPr/>
            <p:nvPr/>
          </p:nvSpPr>
          <p:spPr bwMode="gray">
            <a:xfrm>
              <a:off x="10415188" y="3019201"/>
              <a:ext cx="575925" cy="468000"/>
            </a:xfrm>
            <a:prstGeom prst="ellipse">
              <a:avLst/>
            </a:prstGeom>
            <a:solidFill>
              <a:srgbClr val="69B874"/>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a:solidFill>
                    <a:srgbClr val="FFFFFF"/>
                  </a:solidFill>
                  <a:latin typeface="Calibri" pitchFamily="34" charset="0"/>
                </a:rPr>
                <a:t>5</a:t>
              </a:r>
            </a:p>
          </p:txBody>
        </p:sp>
        <p:cxnSp>
          <p:nvCxnSpPr>
            <p:cNvPr id="58" name="Gerade Verbindung 44">
              <a:extLst>
                <a:ext uri="{FF2B5EF4-FFF2-40B4-BE49-F238E27FC236}">
                  <a16:creationId xmlns:a16="http://schemas.microsoft.com/office/drawing/2014/main" id="{5CA18917-8DEF-C82F-7716-EE6649444350}"/>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59" name="Rechteck 45">
              <a:extLst>
                <a:ext uri="{FF2B5EF4-FFF2-40B4-BE49-F238E27FC236}">
                  <a16:creationId xmlns:a16="http://schemas.microsoft.com/office/drawing/2014/main" id="{6787BF84-D84D-7EF3-0627-F19BE038DDF6}"/>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grpSp>
        <p:nvGrpSpPr>
          <p:cNvPr id="61" name="Gruppieren 42">
            <a:extLst>
              <a:ext uri="{FF2B5EF4-FFF2-40B4-BE49-F238E27FC236}">
                <a16:creationId xmlns:a16="http://schemas.microsoft.com/office/drawing/2014/main" id="{B1E3F79C-5845-8D92-E3C8-778419643163}"/>
              </a:ext>
            </a:extLst>
          </p:cNvPr>
          <p:cNvGrpSpPr/>
          <p:nvPr userDrawn="1"/>
        </p:nvGrpSpPr>
        <p:grpSpPr bwMode="gray">
          <a:xfrm>
            <a:off x="8334761" y="1066911"/>
            <a:ext cx="1614693" cy="2001463"/>
            <a:chOff x="8930923" y="1474281"/>
            <a:chExt cx="1987053" cy="2001463"/>
          </a:xfrm>
        </p:grpSpPr>
        <p:sp>
          <p:nvSpPr>
            <p:cNvPr id="62" name="Ellipse 47">
              <a:extLst>
                <a:ext uri="{FF2B5EF4-FFF2-40B4-BE49-F238E27FC236}">
                  <a16:creationId xmlns:a16="http://schemas.microsoft.com/office/drawing/2014/main" id="{120EC9AC-05E5-B652-008F-8C734966BEAB}"/>
                </a:ext>
              </a:extLst>
            </p:cNvPr>
            <p:cNvSpPr/>
            <p:nvPr/>
          </p:nvSpPr>
          <p:spPr bwMode="gray">
            <a:xfrm>
              <a:off x="10488295" y="3129542"/>
              <a:ext cx="429681" cy="346202"/>
            </a:xfrm>
            <a:prstGeom prst="ellipse">
              <a:avLst/>
            </a:prstGeom>
            <a:solidFill>
              <a:srgbClr val="F9B01E"/>
            </a:solidFill>
            <a:ln w="12700">
              <a:noFill/>
              <a:miter lim="800000"/>
              <a:headEnd/>
              <a:tailEnd/>
            </a:ln>
            <a:effectLst>
              <a:outerShdw blurRad="76200" dir="18900000" sy="23000" kx="-1200000" algn="bl" rotWithShape="0">
                <a:prstClr val="black">
                  <a:alpha val="35000"/>
                </a:prstClr>
              </a:outerShdw>
            </a:effectLst>
            <a:scene3d>
              <a:camera prst="orthographicFront"/>
              <a:lightRig rig="threePt" dir="t"/>
            </a:scene3d>
            <a:sp3d prstMaterial="matte">
              <a:bevelT w="216000" h="216000"/>
              <a:bevelB w="216000" h="216000"/>
            </a:sp3d>
          </p:spPr>
          <p:txBody>
            <a:bodyPr vert="horz" lIns="0" tIns="0" rIns="0" bIns="0" anchor="ctr" anchorCtr="0"/>
            <a:lstStyle/>
            <a:p>
              <a:pPr indent="-190500" algn="ctr">
                <a:lnSpc>
                  <a:spcPct val="95000"/>
                </a:lnSpc>
                <a:spcAft>
                  <a:spcPts val="800"/>
                </a:spcAft>
                <a:buClr>
                  <a:srgbClr val="808080"/>
                </a:buClr>
                <a:defRPr/>
              </a:pPr>
              <a:r>
                <a:rPr lang="en-GB" sz="1600">
                  <a:solidFill>
                    <a:srgbClr val="FFFFFF"/>
                  </a:solidFill>
                  <a:latin typeface="Calibri" pitchFamily="34" charset="0"/>
                </a:rPr>
                <a:t>6</a:t>
              </a:r>
            </a:p>
          </p:txBody>
        </p:sp>
        <p:cxnSp>
          <p:nvCxnSpPr>
            <p:cNvPr id="63" name="Gerade Verbindung 44">
              <a:extLst>
                <a:ext uri="{FF2B5EF4-FFF2-40B4-BE49-F238E27FC236}">
                  <a16:creationId xmlns:a16="http://schemas.microsoft.com/office/drawing/2014/main" id="{E8C6E18A-CEB6-983F-7E04-B159DC3A9C07}"/>
                </a:ext>
              </a:extLst>
            </p:cNvPr>
            <p:cNvCxnSpPr/>
            <p:nvPr/>
          </p:nvCxnSpPr>
          <p:spPr bwMode="gray">
            <a:xfrm flipV="1">
              <a:off x="10703135" y="1555201"/>
              <a:ext cx="0" cy="1464000"/>
            </a:xfrm>
            <a:prstGeom prst="line">
              <a:avLst/>
            </a:prstGeom>
            <a:noFill/>
            <a:ln w="12700">
              <a:solidFill>
                <a:schemeClr val="accent5"/>
              </a:solidFill>
              <a:prstDash val="dash"/>
              <a:round/>
              <a:headEnd/>
              <a:tailEnd/>
            </a:ln>
            <a:effectLst/>
          </p:spPr>
        </p:cxnSp>
        <p:sp>
          <p:nvSpPr>
            <p:cNvPr id="64" name="Rechteck 45">
              <a:extLst>
                <a:ext uri="{FF2B5EF4-FFF2-40B4-BE49-F238E27FC236}">
                  <a16:creationId xmlns:a16="http://schemas.microsoft.com/office/drawing/2014/main" id="{CE52F9FB-06D7-AC30-ECFB-48B6BDF084C4}"/>
                </a:ext>
              </a:extLst>
            </p:cNvPr>
            <p:cNvSpPr/>
            <p:nvPr/>
          </p:nvSpPr>
          <p:spPr bwMode="gray">
            <a:xfrm>
              <a:off x="8930923" y="1474281"/>
              <a:ext cx="1772325" cy="1360362"/>
            </a:xfrm>
            <a:prstGeom prst="rect">
              <a:avLst/>
            </a:prstGeom>
            <a:noFill/>
            <a:ln w="12700">
              <a:noFill/>
              <a:miter lim="800000"/>
              <a:headEnd/>
              <a:tailEnd/>
            </a:ln>
            <a:effectLst/>
          </p:spPr>
          <p:txBody>
            <a:bodyPr wrap="square" lIns="72000" tIns="36000" rIns="72000" bIns="36000" anchor="t" anchorCtr="0">
              <a:noAutofit/>
            </a:bodyPr>
            <a:lstStyle/>
            <a:p>
              <a:pPr lvl="0" algn="r">
                <a:lnSpc>
                  <a:spcPct val="90000"/>
                </a:lnSpc>
                <a:spcBef>
                  <a:spcPts val="400"/>
                </a:spcBef>
                <a:spcAft>
                  <a:spcPts val="0"/>
                </a:spcAft>
                <a:buClr>
                  <a:srgbClr val="808080"/>
                </a:buClr>
                <a:defRPr/>
              </a:pPr>
              <a:r>
                <a:rPr lang="en-GB" sz="1400" b="1">
                  <a:solidFill>
                    <a:schemeClr val="tx2"/>
                  </a:solidFill>
                  <a:latin typeface="Calibri" pitchFamily="34" charset="0"/>
                </a:rPr>
                <a:t>Text</a:t>
              </a:r>
            </a:p>
            <a:p>
              <a:pPr lvl="0" algn="r">
                <a:lnSpc>
                  <a:spcPct val="90000"/>
                </a:lnSpc>
                <a:spcBef>
                  <a:spcPts val="400"/>
                </a:spcBef>
                <a:spcAft>
                  <a:spcPts val="0"/>
                </a:spcAft>
                <a:buClr>
                  <a:srgbClr val="969696"/>
                </a:buClr>
              </a:pPr>
              <a:r>
                <a:rPr lang="en-GB" sz="1400">
                  <a:solidFill>
                    <a:schemeClr val="tx1">
                      <a:lumMod val="85000"/>
                      <a:lumOff val="15000"/>
                    </a:schemeClr>
                  </a:solidFill>
                  <a:latin typeface="Calibri" pitchFamily="34" charset="0"/>
                </a:rPr>
                <a:t>This is a placeholder text.</a:t>
              </a:r>
              <a:endParaRPr lang="en-GB" sz="1400" b="1">
                <a:solidFill>
                  <a:schemeClr val="tx1">
                    <a:lumMod val="85000"/>
                    <a:lumOff val="15000"/>
                  </a:schemeClr>
                </a:solidFill>
                <a:latin typeface="Calibri" pitchFamily="34" charset="0"/>
              </a:endParaRPr>
            </a:p>
          </p:txBody>
        </p:sp>
      </p:grpSp>
      <p:sp>
        <p:nvSpPr>
          <p:cNvPr id="2" name="Google Shape;27;p7">
            <a:extLst>
              <a:ext uri="{FF2B5EF4-FFF2-40B4-BE49-F238E27FC236}">
                <a16:creationId xmlns:a16="http://schemas.microsoft.com/office/drawing/2014/main" id="{4AF04450-735C-46F9-77C0-5D2CE696D897}"/>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A black background with a black square&#10;&#10;AI-generated content may be incorrect.">
            <a:extLst>
              <a:ext uri="{FF2B5EF4-FFF2-40B4-BE49-F238E27FC236}">
                <a16:creationId xmlns:a16="http://schemas.microsoft.com/office/drawing/2014/main" id="{7A958D96-F6E8-E8A0-14DF-D7DB112648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5B4AF6DB-05CB-916D-F442-805B08BCB6F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351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7C76E0EA-1AB5-3909-578F-71849F04850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black background with a black square&#10;&#10;AI-generated content may be incorrect.">
            <a:extLst>
              <a:ext uri="{FF2B5EF4-FFF2-40B4-BE49-F238E27FC236}">
                <a16:creationId xmlns:a16="http://schemas.microsoft.com/office/drawing/2014/main" id="{CE7641E5-22EB-1AA1-C325-45BCBB23E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B00231CD-8D82-E2FD-626F-FC6D3A4E5FD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85594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65" name="Google Shape;27;p7">
            <a:extLst>
              <a:ext uri="{FF2B5EF4-FFF2-40B4-BE49-F238E27FC236}">
                <a16:creationId xmlns:a16="http://schemas.microsoft.com/office/drawing/2014/main" id="{C0F191C2-B8E8-949C-7668-24178E358EC2}"/>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4" name="Google Shape;15;p5">
            <a:extLst>
              <a:ext uri="{FF2B5EF4-FFF2-40B4-BE49-F238E27FC236}">
                <a16:creationId xmlns:a16="http://schemas.microsoft.com/office/drawing/2014/main" id="{1B97F930-1E39-6986-04B4-A4662150BD03}"/>
              </a:ext>
            </a:extLst>
          </p:cNvPr>
          <p:cNvPicPr preferRelativeResize="0"/>
          <p:nvPr userDrawn="1"/>
        </p:nvPicPr>
        <p:blipFill>
          <a:blip r:embed="rId2">
            <a:alphaModFix/>
          </a:blip>
          <a:stretch>
            <a:fillRect/>
          </a:stretch>
        </p:blipFill>
        <p:spPr>
          <a:xfrm>
            <a:off x="0" y="1714501"/>
            <a:ext cx="7274772" cy="5143499"/>
          </a:xfrm>
          <a:prstGeom prst="rect">
            <a:avLst/>
          </a:prstGeom>
          <a:noFill/>
          <a:ln>
            <a:noFill/>
          </a:ln>
          <a:scene3d>
            <a:camera prst="orthographicFront">
              <a:rot lat="0" lon="10800000" rev="0"/>
            </a:camera>
            <a:lightRig rig="threePt" dir="t"/>
          </a:scene3d>
        </p:spPr>
      </p:pic>
      <p:pic>
        <p:nvPicPr>
          <p:cNvPr id="2" name="Picture 1" descr="A black background with a black square&#10;&#10;AI-generated content may be incorrect.">
            <a:extLst>
              <a:ext uri="{FF2B5EF4-FFF2-40B4-BE49-F238E27FC236}">
                <a16:creationId xmlns:a16="http://schemas.microsoft.com/office/drawing/2014/main" id="{A177D366-B49B-AB84-07F7-602AADE46B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CE3D37BD-69FB-715A-1771-10D0424A4B97}"/>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0395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ack background with a black square&#10;&#10;AI-generated content may be incorrect.">
            <a:extLst>
              <a:ext uri="{FF2B5EF4-FFF2-40B4-BE49-F238E27FC236}">
                <a16:creationId xmlns:a16="http://schemas.microsoft.com/office/drawing/2014/main" id="{91536CE1-5E58-3414-1AE9-A312D6CBEA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6B24C1C0-1C31-98B0-DB5A-0722DE38A19C}"/>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230260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laceholder">
    <p:bg>
      <p:bgRef idx="1001">
        <a:schemeClr val="bg1"/>
      </p:bgRef>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82073BA-19BA-4010-9C17-E746B3E96FB6}"/>
              </a:ext>
            </a:extLst>
          </p:cNvPr>
          <p:cNvSpPr>
            <a:spLocks noGrp="1"/>
          </p:cNvSpPr>
          <p:nvPr>
            <p:ph type="ctrTitle"/>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17" name="Subtitle 2">
            <a:extLst>
              <a:ext uri="{FF2B5EF4-FFF2-40B4-BE49-F238E27FC236}">
                <a16:creationId xmlns:a16="http://schemas.microsoft.com/office/drawing/2014/main" id="{361F422A-9E3B-45F3-A6DE-4B393DE71B73}"/>
              </a:ext>
            </a:extLst>
          </p:cNvPr>
          <p:cNvSpPr>
            <a:spLocks noGrp="1"/>
          </p:cNvSpPr>
          <p:nvPr>
            <p:ph type="subTitle" idx="1"/>
          </p:nvPr>
        </p:nvSpPr>
        <p:spPr>
          <a:xfrm>
            <a:off x="518317" y="4167375"/>
            <a:ext cx="5361783" cy="1086802"/>
          </a:xfrm>
        </p:spPr>
        <p:txBody>
          <a:bodyPr>
            <a:normAutofit/>
          </a:bodyPr>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Picture Placeholder 26">
            <a:extLst>
              <a:ext uri="{FF2B5EF4-FFF2-40B4-BE49-F238E27FC236}">
                <a16:creationId xmlns:a16="http://schemas.microsoft.com/office/drawing/2014/main" id="{3168FD0A-0FB1-CA25-38F2-5D5A718072F7}"/>
              </a:ext>
            </a:extLst>
          </p:cNvPr>
          <p:cNvSpPr>
            <a:spLocks noGrp="1"/>
          </p:cNvSpPr>
          <p:nvPr>
            <p:ph type="pic" sz="quarter" idx="10"/>
          </p:nvPr>
        </p:nvSpPr>
        <p:spPr>
          <a:xfrm>
            <a:off x="7220991" y="1166378"/>
            <a:ext cx="4971009" cy="5009110"/>
          </a:xfrm>
          <a:custGeom>
            <a:avLst/>
            <a:gdLst>
              <a:gd name="connsiteX0" fmla="*/ 2504555 w 4971009"/>
              <a:gd name="connsiteY0" fmla="*/ 0 h 5009110"/>
              <a:gd name="connsiteX1" fmla="*/ 4958226 w 4971009"/>
              <a:gd name="connsiteY1" fmla="*/ 1999800 h 5009110"/>
              <a:gd name="connsiteX2" fmla="*/ 4971009 w 4971009"/>
              <a:gd name="connsiteY2" fmla="*/ 2083556 h 5009110"/>
              <a:gd name="connsiteX3" fmla="*/ 4971009 w 4971009"/>
              <a:gd name="connsiteY3" fmla="*/ 2925554 h 5009110"/>
              <a:gd name="connsiteX4" fmla="*/ 4958226 w 4971009"/>
              <a:gd name="connsiteY4" fmla="*/ 3009310 h 5009110"/>
              <a:gd name="connsiteX5" fmla="*/ 2504555 w 4971009"/>
              <a:gd name="connsiteY5" fmla="*/ 5009110 h 5009110"/>
              <a:gd name="connsiteX6" fmla="*/ 0 w 4971009"/>
              <a:gd name="connsiteY6" fmla="*/ 2504555 h 5009110"/>
              <a:gd name="connsiteX7" fmla="*/ 2504555 w 4971009"/>
              <a:gd name="connsiteY7" fmla="*/ 0 h 500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1009" h="5009110">
                <a:moveTo>
                  <a:pt x="2504555" y="0"/>
                </a:moveTo>
                <a:cubicBezTo>
                  <a:pt x="3714879" y="0"/>
                  <a:pt x="4724686" y="858517"/>
                  <a:pt x="4958226" y="1999800"/>
                </a:cubicBezTo>
                <a:lnTo>
                  <a:pt x="4971009" y="2083556"/>
                </a:lnTo>
                <a:lnTo>
                  <a:pt x="4971009" y="2925554"/>
                </a:lnTo>
                <a:lnTo>
                  <a:pt x="4958226" y="3009310"/>
                </a:lnTo>
                <a:cubicBezTo>
                  <a:pt x="4724686" y="4150594"/>
                  <a:pt x="3714879" y="5009110"/>
                  <a:pt x="2504555" y="5009110"/>
                </a:cubicBezTo>
                <a:cubicBezTo>
                  <a:pt x="1121328" y="5009110"/>
                  <a:pt x="0" y="3887782"/>
                  <a:pt x="0" y="2504555"/>
                </a:cubicBezTo>
                <a:cubicBezTo>
                  <a:pt x="0" y="1121328"/>
                  <a:pt x="1121328" y="0"/>
                  <a:pt x="2504555" y="0"/>
                </a:cubicBezTo>
                <a:close/>
              </a:path>
            </a:pathLst>
          </a:custGeom>
          <a:solidFill>
            <a:schemeClr val="accent6"/>
          </a:solidFill>
        </p:spPr>
        <p:txBody>
          <a:bodyPr wrap="square" anchor="ctr">
            <a:noAutofit/>
          </a:bodyPr>
          <a:lstStyle>
            <a:lvl1pPr algn="ctr">
              <a:defRPr/>
            </a:lvl1pPr>
          </a:lstStyle>
          <a:p>
            <a:r>
              <a:rPr lang="en-US"/>
              <a:t>Click icon to add picture</a:t>
            </a:r>
            <a:endParaRPr lang="en-GB"/>
          </a:p>
        </p:txBody>
      </p:sp>
      <p:sp>
        <p:nvSpPr>
          <p:cNvPr id="2" name="Google Shape;27;p7">
            <a:extLst>
              <a:ext uri="{FF2B5EF4-FFF2-40B4-BE49-F238E27FC236}">
                <a16:creationId xmlns:a16="http://schemas.microsoft.com/office/drawing/2014/main" id="{C70F79E1-3FA7-5D86-B9BD-0F49C2FE8471}"/>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black background with a black square&#10;&#10;AI-generated content may be incorrect.">
            <a:extLst>
              <a:ext uri="{FF2B5EF4-FFF2-40B4-BE49-F238E27FC236}">
                <a16:creationId xmlns:a16="http://schemas.microsoft.com/office/drawing/2014/main" id="{686530E4-EF31-BC7B-4895-C43CCDD0C0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061AB152-B013-1830-8F36-F78F3700BF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50370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1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17"/>
                                        </p:tgtEl>
                                        <p:attrNameLst>
                                          <p:attrName>ppt_x</p:attrName>
                                          <p:attrName>ppt_y</p:attrName>
                                        </p:attrNameLst>
                                      </p:cBhvr>
                                      <p:rCtr x="-2031" y="0"/>
                                    </p:animMotion>
                                  </p:childTnLst>
                                </p:cTn>
                              </p:par>
                              <p:par>
                                <p:cTn id="15" presetID="10" presetClass="entr" presetSubtype="0" fill="hold" grpId="0" nodeType="with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tmplLst>
          <p:tmpl>
            <p:tnLst>
              <p:par>
                <p:cTn presetID="10" presetClass="entr" presetSubtype="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17"/>
                        </p:tgtEl>
                        <p:attrNameLst>
                          <p:attrName>ppt_x</p:attrName>
                          <p:attrName>ppt_y</p:attrName>
                        </p:attrNameLst>
                      </p:cBhvr>
                      <p:rCtr x="-2031" y="0"/>
                    </p:animMotion>
                  </p:childTnLst>
                </p:cTn>
              </p:par>
            </p:tnLst>
          </p:tmpl>
        </p:tmplLst>
      </p:bldP>
      <p:bldP spid="6"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Google Shape;27;p7">
            <a:extLst>
              <a:ext uri="{FF2B5EF4-FFF2-40B4-BE49-F238E27FC236}">
                <a16:creationId xmlns:a16="http://schemas.microsoft.com/office/drawing/2014/main" id="{C68A3F89-ABE6-CFC4-0683-A8E19D93790A}"/>
              </a:ext>
            </a:extLst>
          </p:cNvPr>
          <p:cNvSpPr/>
          <p:nvPr userDrawn="1"/>
        </p:nvSpPr>
        <p:spPr>
          <a:xfrm rot="5400000">
            <a:off x="8516698" y="3173161"/>
            <a:ext cx="6848682"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Google Shape;25;p7">
            <a:extLst>
              <a:ext uri="{FF2B5EF4-FFF2-40B4-BE49-F238E27FC236}">
                <a16:creationId xmlns:a16="http://schemas.microsoft.com/office/drawing/2014/main" id="{E272AC47-6676-388A-6E18-608D26C94B8B}"/>
              </a:ext>
            </a:extLst>
          </p:cNvPr>
          <p:cNvCxnSpPr>
            <a:cxnSpLocks/>
          </p:cNvCxnSpPr>
          <p:nvPr userDrawn="1"/>
        </p:nvCxnSpPr>
        <p:spPr>
          <a:xfrm flipV="1">
            <a:off x="11685800" y="-3211"/>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66490FC6-ED62-7B80-D712-F89A7709679D}"/>
              </a:ext>
            </a:extLst>
          </p:cNvPr>
          <p:cNvCxnSpPr>
            <a:cxnSpLocks/>
          </p:cNvCxnSpPr>
          <p:nvPr userDrawn="1"/>
        </p:nvCxnSpPr>
        <p:spPr>
          <a:xfrm>
            <a:off x="11692893" y="6545258"/>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06BAE81-C41F-D4A3-1325-8C6F1D7A97C9}"/>
              </a:ext>
            </a:extLst>
          </p:cNvPr>
          <p:cNvCxnSpPr>
            <a:cxnSpLocks/>
          </p:cNvCxnSpPr>
          <p:nvPr userDrawn="1"/>
        </p:nvCxnSpPr>
        <p:spPr>
          <a:xfrm>
            <a:off x="11690687" y="6193375"/>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81BF1B-B919-2542-F810-B885371C5E1B}"/>
              </a:ext>
            </a:extLst>
          </p:cNvPr>
          <p:cNvCxnSpPr>
            <a:cxnSpLocks/>
          </p:cNvCxnSpPr>
          <p:nvPr userDrawn="1"/>
        </p:nvCxnSpPr>
        <p:spPr>
          <a:xfrm>
            <a:off x="11686674" y="6304547"/>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AD7F226-1A2D-ACBC-9F43-1512BE7FFDD7}"/>
              </a:ext>
            </a:extLst>
          </p:cNvPr>
          <p:cNvCxnSpPr>
            <a:cxnSpLocks/>
          </p:cNvCxnSpPr>
          <p:nvPr userDrawn="1"/>
        </p:nvCxnSpPr>
        <p:spPr>
          <a:xfrm flipV="1">
            <a:off x="11682663" y="5333956"/>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514866-DABC-7B6D-D2AB-81D781CE1D79}"/>
              </a:ext>
            </a:extLst>
          </p:cNvPr>
          <p:cNvCxnSpPr>
            <a:cxnSpLocks/>
          </p:cNvCxnSpPr>
          <p:nvPr userDrawn="1"/>
        </p:nvCxnSpPr>
        <p:spPr>
          <a:xfrm flipV="1">
            <a:off x="11681463" y="6034572"/>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0A8A38-A427-A36F-9AE5-5374FB157174}"/>
              </a:ext>
            </a:extLst>
          </p:cNvPr>
          <p:cNvCxnSpPr>
            <a:cxnSpLocks/>
          </p:cNvCxnSpPr>
          <p:nvPr userDrawn="1"/>
        </p:nvCxnSpPr>
        <p:spPr>
          <a:xfrm rot="16200000" flipH="1">
            <a:off x="11785263" y="5941105"/>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106FE05-4C8F-1C74-2B7E-4A4B6DA259F5}"/>
              </a:ext>
            </a:extLst>
          </p:cNvPr>
          <p:cNvCxnSpPr>
            <a:cxnSpLocks/>
          </p:cNvCxnSpPr>
          <p:nvPr userDrawn="1"/>
        </p:nvCxnSpPr>
        <p:spPr>
          <a:xfrm>
            <a:off x="11690687" y="5852536"/>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E98A0D-65D8-948C-9F2C-BF6A90C66E60}"/>
              </a:ext>
            </a:extLst>
          </p:cNvPr>
          <p:cNvCxnSpPr>
            <a:cxnSpLocks/>
          </p:cNvCxnSpPr>
          <p:nvPr userDrawn="1"/>
        </p:nvCxnSpPr>
        <p:spPr>
          <a:xfrm>
            <a:off x="11694698" y="548846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A30AEE-E9D3-5F6E-5ACB-DD48ACE632D1}"/>
              </a:ext>
            </a:extLst>
          </p:cNvPr>
          <p:cNvCxnSpPr>
            <a:cxnSpLocks/>
          </p:cNvCxnSpPr>
          <p:nvPr userDrawn="1"/>
        </p:nvCxnSpPr>
        <p:spPr>
          <a:xfrm>
            <a:off x="11682663" y="5139219"/>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a:endCxn id="2" idx="1"/>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a:stCxn id="2" idx="1"/>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5141"/>
            <a:ext cx="5305976" cy="520810"/>
            <a:chOff x="5128591" y="4285753"/>
            <a:chExt cx="5305976" cy="52081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3059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rot="16200000">
              <a:off x="9954223" y="4322949"/>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descr="A black background with a black square&#10;&#10;AI-generated content may be incorrect.">
            <a:extLst>
              <a:ext uri="{FF2B5EF4-FFF2-40B4-BE49-F238E27FC236}">
                <a16:creationId xmlns:a16="http://schemas.microsoft.com/office/drawing/2014/main" id="{1A9752EC-ECE3-D489-94A0-F68EE98855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7" name="Google Shape;13;p4" title="Government Skills Logo Oct2024 RGB (5).png">
            <a:extLst>
              <a:ext uri="{FF2B5EF4-FFF2-40B4-BE49-F238E27FC236}">
                <a16:creationId xmlns:a16="http://schemas.microsoft.com/office/drawing/2014/main" id="{4D288D04-A9A0-4DF5-2EAB-0A6224670217}"/>
              </a:ext>
            </a:extLst>
          </p:cNvPr>
          <p:cNvPicPr preferRelativeResize="0">
            <a:picLocks noChangeAspect="1"/>
          </p:cNvPicPr>
          <p:nvPr userDrawn="1"/>
        </p:nvPicPr>
        <p:blipFill>
          <a:blip r:embed="rId3">
            <a:alphaModFix/>
          </a:blip>
          <a:stretch>
            <a:fillRect/>
          </a:stretch>
        </p:blipFill>
        <p:spPr>
          <a:xfrm>
            <a:off x="10263089" y="263110"/>
            <a:ext cx="1283886" cy="813600"/>
          </a:xfrm>
          <a:prstGeom prst="rect">
            <a:avLst/>
          </a:prstGeom>
          <a:noFill/>
          <a:ln>
            <a:noFill/>
          </a:ln>
        </p:spPr>
      </p:pic>
    </p:spTree>
    <p:extLst>
      <p:ext uri="{BB962C8B-B14F-4D97-AF65-F5344CB8AC3E}">
        <p14:creationId xmlns:p14="http://schemas.microsoft.com/office/powerpoint/2010/main" val="375341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3" name="Google Shape;27;p7">
            <a:extLst>
              <a:ext uri="{FF2B5EF4-FFF2-40B4-BE49-F238E27FC236}">
                <a16:creationId xmlns:a16="http://schemas.microsoft.com/office/drawing/2014/main" id="{8E857728-AC67-738A-412D-5A288C684074}"/>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E795C98D-D687-3D6D-55D0-AF7DDCE75D94}"/>
              </a:ext>
            </a:extLst>
          </p:cNvPr>
          <p:cNvCxnSpPr>
            <a:cxnSpLocks/>
          </p:cNvCxnSpPr>
          <p:nvPr userDrawn="1"/>
        </p:nvCxnSpPr>
        <p:spPr>
          <a:xfrm>
            <a:off x="11690687" y="4794201"/>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6DD6CD-3C21-8D7D-BE1B-C454B5C9B0A9}"/>
              </a:ext>
            </a:extLst>
          </p:cNvPr>
          <p:cNvCxnSpPr>
            <a:cxnSpLocks/>
          </p:cNvCxnSpPr>
          <p:nvPr userDrawn="1"/>
        </p:nvCxnSpPr>
        <p:spPr>
          <a:xfrm>
            <a:off x="11694698" y="44470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B477BA-E898-AFCF-0DDF-63D60D0FCF32}"/>
              </a:ext>
            </a:extLst>
          </p:cNvPr>
          <p:cNvCxnSpPr>
            <a:cxnSpLocks/>
          </p:cNvCxnSpPr>
          <p:nvPr userDrawn="1"/>
        </p:nvCxnSpPr>
        <p:spPr>
          <a:xfrm>
            <a:off x="11694698" y="4091468"/>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2EA1BE-AE56-4BE4-AEA5-6882CC3F0801}"/>
              </a:ext>
            </a:extLst>
          </p:cNvPr>
          <p:cNvCxnSpPr>
            <a:cxnSpLocks/>
          </p:cNvCxnSpPr>
          <p:nvPr userDrawn="1"/>
        </p:nvCxnSpPr>
        <p:spPr>
          <a:xfrm>
            <a:off x="11694698" y="374010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BE7B09-8832-929A-DAB3-F02E448F46CE}"/>
              </a:ext>
            </a:extLst>
          </p:cNvPr>
          <p:cNvCxnSpPr>
            <a:cxnSpLocks/>
          </p:cNvCxnSpPr>
          <p:nvPr userDrawn="1"/>
        </p:nvCxnSpPr>
        <p:spPr>
          <a:xfrm>
            <a:off x="11694698" y="3047951"/>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B2AD4B-639C-83EB-DDE7-B168523B1516}"/>
              </a:ext>
            </a:extLst>
          </p:cNvPr>
          <p:cNvCxnSpPr>
            <a:cxnSpLocks/>
          </p:cNvCxnSpPr>
          <p:nvPr userDrawn="1"/>
        </p:nvCxnSpPr>
        <p:spPr>
          <a:xfrm>
            <a:off x="11672520" y="3389540"/>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37A2046-3961-2943-5669-8A0B23618AF1}"/>
              </a:ext>
            </a:extLst>
          </p:cNvPr>
          <p:cNvCxnSpPr>
            <a:cxnSpLocks/>
          </p:cNvCxnSpPr>
          <p:nvPr userDrawn="1"/>
        </p:nvCxnSpPr>
        <p:spPr>
          <a:xfrm>
            <a:off x="11694698" y="269658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671215-C21E-FA84-A1C6-62ECBAEF1D9B}"/>
              </a:ext>
            </a:extLst>
          </p:cNvPr>
          <p:cNvCxnSpPr>
            <a:cxnSpLocks/>
          </p:cNvCxnSpPr>
          <p:nvPr userDrawn="1"/>
        </p:nvCxnSpPr>
        <p:spPr>
          <a:xfrm>
            <a:off x="11686677" y="2349451"/>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BCBF29B-1C5E-73D4-2B59-F6D20023EA98}"/>
              </a:ext>
            </a:extLst>
          </p:cNvPr>
          <p:cNvCxnSpPr>
            <a:cxnSpLocks/>
          </p:cNvCxnSpPr>
          <p:nvPr userDrawn="1"/>
        </p:nvCxnSpPr>
        <p:spPr>
          <a:xfrm>
            <a:off x="11686677" y="1998085"/>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22FF072-B74A-CBB8-4077-6E3BC543A8BD}"/>
              </a:ext>
            </a:extLst>
          </p:cNvPr>
          <p:cNvCxnSpPr>
            <a:cxnSpLocks/>
          </p:cNvCxnSpPr>
          <p:nvPr userDrawn="1"/>
        </p:nvCxnSpPr>
        <p:spPr>
          <a:xfrm>
            <a:off x="11690687" y="1303567"/>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CFAF94-B5F7-AE20-040A-0851430FCE13}"/>
              </a:ext>
            </a:extLst>
          </p:cNvPr>
          <p:cNvCxnSpPr>
            <a:cxnSpLocks/>
          </p:cNvCxnSpPr>
          <p:nvPr userDrawn="1"/>
        </p:nvCxnSpPr>
        <p:spPr>
          <a:xfrm>
            <a:off x="11698708" y="601768"/>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C68F11-9BD1-7BAB-D3D4-28C27385AF3D}"/>
              </a:ext>
            </a:extLst>
          </p:cNvPr>
          <p:cNvCxnSpPr>
            <a:cxnSpLocks/>
          </p:cNvCxnSpPr>
          <p:nvPr userDrawn="1"/>
        </p:nvCxnSpPr>
        <p:spPr>
          <a:xfrm rot="16200000">
            <a:off x="11883440" y="54375"/>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7458FA-E64D-252A-0F08-924743A30CCD}"/>
              </a:ext>
            </a:extLst>
          </p:cNvPr>
          <p:cNvCxnSpPr>
            <a:cxnSpLocks/>
          </p:cNvCxnSpPr>
          <p:nvPr userDrawn="1"/>
        </p:nvCxnSpPr>
        <p:spPr>
          <a:xfrm rot="16200000">
            <a:off x="11894234" y="749380"/>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A5C187A-162C-3D62-FAC5-7D0683E660DC}"/>
              </a:ext>
            </a:extLst>
          </p:cNvPr>
          <p:cNvCxnSpPr>
            <a:cxnSpLocks/>
          </p:cNvCxnSpPr>
          <p:nvPr userDrawn="1"/>
        </p:nvCxnSpPr>
        <p:spPr>
          <a:xfrm>
            <a:off x="11694695" y="4876800"/>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A1D3F1-CECE-7E45-F7A4-849780D3BF4D}"/>
              </a:ext>
            </a:extLst>
          </p:cNvPr>
          <p:cNvCxnSpPr>
            <a:cxnSpLocks/>
          </p:cNvCxnSpPr>
          <p:nvPr userDrawn="1"/>
        </p:nvCxnSpPr>
        <p:spPr>
          <a:xfrm>
            <a:off x="11694695" y="4519863"/>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8B6B246-1C01-2573-5204-FDB107ABF2E8}"/>
              </a:ext>
            </a:extLst>
          </p:cNvPr>
          <p:cNvCxnSpPr>
            <a:cxnSpLocks/>
          </p:cNvCxnSpPr>
          <p:nvPr userDrawn="1"/>
        </p:nvCxnSpPr>
        <p:spPr>
          <a:xfrm rot="16200000" flipH="1">
            <a:off x="11779243" y="4544435"/>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56406E1-FEE6-27E1-607F-0E4DF3E25009}"/>
              </a:ext>
            </a:extLst>
          </p:cNvPr>
          <p:cNvCxnSpPr>
            <a:cxnSpLocks/>
          </p:cNvCxnSpPr>
          <p:nvPr userDrawn="1"/>
        </p:nvCxnSpPr>
        <p:spPr>
          <a:xfrm rot="16200000">
            <a:off x="11781360" y="4377218"/>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1B1D5A7-D2F0-8E44-525A-8ABCF2E6CDF0}"/>
              </a:ext>
            </a:extLst>
          </p:cNvPr>
          <p:cNvCxnSpPr>
            <a:cxnSpLocks/>
          </p:cNvCxnSpPr>
          <p:nvPr userDrawn="1"/>
        </p:nvCxnSpPr>
        <p:spPr>
          <a:xfrm flipV="1">
            <a:off x="11694695" y="4087234"/>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7EDD266-7A27-D81B-EB08-D24AD1AACD98}"/>
              </a:ext>
            </a:extLst>
          </p:cNvPr>
          <p:cNvCxnSpPr>
            <a:cxnSpLocks/>
          </p:cNvCxnSpPr>
          <p:nvPr userDrawn="1"/>
        </p:nvCxnSpPr>
        <p:spPr>
          <a:xfrm flipV="1">
            <a:off x="11698708" y="3598283"/>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BE1A97-7A65-1654-ED20-BD7F93446FD4}"/>
              </a:ext>
            </a:extLst>
          </p:cNvPr>
          <p:cNvCxnSpPr>
            <a:cxnSpLocks/>
          </p:cNvCxnSpPr>
          <p:nvPr userDrawn="1"/>
        </p:nvCxnSpPr>
        <p:spPr>
          <a:xfrm>
            <a:off x="11678656" y="3116182"/>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755FB7-83C1-5138-4346-4C3225A1342B}"/>
              </a:ext>
            </a:extLst>
          </p:cNvPr>
          <p:cNvCxnSpPr>
            <a:cxnSpLocks/>
          </p:cNvCxnSpPr>
          <p:nvPr userDrawn="1"/>
        </p:nvCxnSpPr>
        <p:spPr>
          <a:xfrm>
            <a:off x="11690687" y="2410329"/>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0BDDB31-B58F-F866-B9E6-4ED2A1DAF4FE}"/>
              </a:ext>
            </a:extLst>
          </p:cNvPr>
          <p:cNvCxnSpPr>
            <a:cxnSpLocks/>
          </p:cNvCxnSpPr>
          <p:nvPr userDrawn="1"/>
        </p:nvCxnSpPr>
        <p:spPr>
          <a:xfrm>
            <a:off x="11698705" y="1740568"/>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9625E3-2F6F-3F21-4DF5-1219CE7661BD}"/>
              </a:ext>
            </a:extLst>
          </p:cNvPr>
          <p:cNvCxnSpPr>
            <a:cxnSpLocks/>
          </p:cNvCxnSpPr>
          <p:nvPr userDrawn="1"/>
        </p:nvCxnSpPr>
        <p:spPr>
          <a:xfrm>
            <a:off x="11686677" y="1030708"/>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7BCF4A-0DB7-912C-4883-B2B00357FDF4}"/>
              </a:ext>
            </a:extLst>
          </p:cNvPr>
          <p:cNvCxnSpPr>
            <a:cxnSpLocks/>
          </p:cNvCxnSpPr>
          <p:nvPr userDrawn="1"/>
        </p:nvCxnSpPr>
        <p:spPr>
          <a:xfrm rot="16200000">
            <a:off x="11889310" y="1456216"/>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FFDE5D-D0C5-D168-907C-C4D66808717D}"/>
              </a:ext>
            </a:extLst>
          </p:cNvPr>
          <p:cNvCxnSpPr>
            <a:cxnSpLocks/>
          </p:cNvCxnSpPr>
          <p:nvPr userDrawn="1"/>
        </p:nvCxnSpPr>
        <p:spPr>
          <a:xfrm rot="16200000">
            <a:off x="11778186" y="2979158"/>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62CC4E-3468-87C8-CE8C-BA8D7E850AEC}"/>
              </a:ext>
            </a:extLst>
          </p:cNvPr>
          <p:cNvCxnSpPr>
            <a:cxnSpLocks/>
          </p:cNvCxnSpPr>
          <p:nvPr userDrawn="1"/>
        </p:nvCxnSpPr>
        <p:spPr>
          <a:xfrm flipV="1">
            <a:off x="11698708" y="2190701"/>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F2789-48CC-117D-A5B7-10595ADD802E}"/>
              </a:ext>
            </a:extLst>
          </p:cNvPr>
          <p:cNvCxnSpPr>
            <a:cxnSpLocks/>
          </p:cNvCxnSpPr>
          <p:nvPr userDrawn="1"/>
        </p:nvCxnSpPr>
        <p:spPr>
          <a:xfrm flipV="1">
            <a:off x="11690687" y="1648833"/>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B2541B-2785-5452-BFE6-DFF2AA1837D5}"/>
              </a:ext>
            </a:extLst>
          </p:cNvPr>
          <p:cNvCxnSpPr>
            <a:cxnSpLocks/>
          </p:cNvCxnSpPr>
          <p:nvPr userDrawn="1"/>
        </p:nvCxnSpPr>
        <p:spPr>
          <a:xfrm rot="16200000">
            <a:off x="11652242" y="1346149"/>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53A98CF-4FF9-0D24-D39A-6F2C1D26EE93}"/>
              </a:ext>
            </a:extLst>
          </p:cNvPr>
          <p:cNvCxnSpPr>
            <a:cxnSpLocks/>
          </p:cNvCxnSpPr>
          <p:nvPr userDrawn="1"/>
        </p:nvCxnSpPr>
        <p:spPr>
          <a:xfrm flipV="1">
            <a:off x="11702597" y="9318"/>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6DA9D2-F00B-D70B-364C-CA1814E1EF02}"/>
              </a:ext>
            </a:extLst>
          </p:cNvPr>
          <p:cNvCxnSpPr>
            <a:cxnSpLocks/>
          </p:cNvCxnSpPr>
          <p:nvPr userDrawn="1"/>
        </p:nvCxnSpPr>
        <p:spPr>
          <a:xfrm rot="16200000">
            <a:off x="11555935" y="233842"/>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AC82253-5ED7-5890-7E45-484485112A09}"/>
              </a:ext>
            </a:extLst>
          </p:cNvPr>
          <p:cNvCxnSpPr>
            <a:cxnSpLocks/>
          </p:cNvCxnSpPr>
          <p:nvPr userDrawn="1"/>
        </p:nvCxnSpPr>
        <p:spPr>
          <a:xfrm rot="16200000">
            <a:off x="12060162" y="824851"/>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D852AC-8EA2-C522-7680-01B3EE123F5E}"/>
              </a:ext>
            </a:extLst>
          </p:cNvPr>
          <p:cNvCxnSpPr>
            <a:cxnSpLocks/>
          </p:cNvCxnSpPr>
          <p:nvPr userDrawn="1"/>
        </p:nvCxnSpPr>
        <p:spPr>
          <a:xfrm rot="16200000" flipH="1">
            <a:off x="12061018" y="990080"/>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6806A8A-A77B-7F08-EA24-0C23EDB789D9}"/>
              </a:ext>
            </a:extLst>
          </p:cNvPr>
          <p:cNvCxnSpPr>
            <a:cxnSpLocks/>
          </p:cNvCxnSpPr>
          <p:nvPr userDrawn="1"/>
        </p:nvCxnSpPr>
        <p:spPr>
          <a:xfrm>
            <a:off x="11941039" y="9318"/>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D5ABBF35-DC97-0484-2969-33F791F2E5B5}"/>
              </a:ext>
            </a:extLst>
          </p:cNvPr>
          <p:cNvGrpSpPr/>
          <p:nvPr userDrawn="1"/>
        </p:nvGrpSpPr>
        <p:grpSpPr>
          <a:xfrm rot="5400000">
            <a:off x="3166860" y="3163647"/>
            <a:ext cx="527493" cy="6861213"/>
            <a:chOff x="9015459" y="897937"/>
            <a:chExt cx="527493" cy="6861213"/>
          </a:xfrm>
        </p:grpSpPr>
        <p:cxnSp>
          <p:nvCxnSpPr>
            <p:cNvPr id="139" name="Google Shape;25;p7">
              <a:extLst>
                <a:ext uri="{FF2B5EF4-FFF2-40B4-BE49-F238E27FC236}">
                  <a16:creationId xmlns:a16="http://schemas.microsoft.com/office/drawing/2014/main" id="{B599F7C6-303C-188C-DD77-E7C3298735A2}"/>
                </a:ext>
              </a:extLst>
            </p:cNvPr>
            <p:cNvCxnSpPr>
              <a:cxnSpLocks/>
            </p:cNvCxnSpPr>
            <p:nvPr userDrawn="1"/>
          </p:nvCxnSpPr>
          <p:spPr>
            <a:xfrm flipV="1">
              <a:off x="9028739" y="897937"/>
              <a:ext cx="0" cy="6861211"/>
            </a:xfrm>
            <a:prstGeom prst="straightConnector1">
              <a:avLst/>
            </a:prstGeom>
            <a:noFill/>
            <a:ln w="19050" cap="flat" cmpd="sng">
              <a:solidFill>
                <a:schemeClr val="bg1"/>
              </a:solidFill>
              <a:prstDash val="solid"/>
              <a:round/>
              <a:headEnd type="none" w="med" len="med"/>
              <a:tailEnd type="none" w="med" len="med"/>
            </a:ln>
          </p:spPr>
        </p:cxnSp>
        <p:cxnSp>
          <p:nvCxnSpPr>
            <p:cNvPr id="140" name="Straight Connector 139">
              <a:extLst>
                <a:ext uri="{FF2B5EF4-FFF2-40B4-BE49-F238E27FC236}">
                  <a16:creationId xmlns:a16="http://schemas.microsoft.com/office/drawing/2014/main" id="{C512F085-43A6-58E3-7319-B05C4A1B3052}"/>
                </a:ext>
              </a:extLst>
            </p:cNvPr>
            <p:cNvCxnSpPr>
              <a:cxnSpLocks/>
            </p:cNvCxnSpPr>
            <p:nvPr userDrawn="1"/>
          </p:nvCxnSpPr>
          <p:spPr>
            <a:xfrm>
              <a:off x="9035832" y="744640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CBC6AD-103F-ABEC-50AD-95B960B3CAD0}"/>
                </a:ext>
              </a:extLst>
            </p:cNvPr>
            <p:cNvCxnSpPr>
              <a:cxnSpLocks/>
            </p:cNvCxnSpPr>
            <p:nvPr userDrawn="1"/>
          </p:nvCxnSpPr>
          <p:spPr>
            <a:xfrm>
              <a:off x="9033626" y="7094523"/>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BAD25C8-CCAA-DB05-2850-1313FDE9ABAC}"/>
                </a:ext>
              </a:extLst>
            </p:cNvPr>
            <p:cNvCxnSpPr>
              <a:cxnSpLocks/>
            </p:cNvCxnSpPr>
            <p:nvPr userDrawn="1"/>
          </p:nvCxnSpPr>
          <p:spPr>
            <a:xfrm>
              <a:off x="9029613" y="7205695"/>
              <a:ext cx="385464" cy="553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E3F388E-62B3-286F-7394-D26BDEC96E94}"/>
                </a:ext>
              </a:extLst>
            </p:cNvPr>
            <p:cNvCxnSpPr>
              <a:cxnSpLocks/>
            </p:cNvCxnSpPr>
            <p:nvPr userDrawn="1"/>
          </p:nvCxnSpPr>
          <p:spPr>
            <a:xfrm flipV="1">
              <a:off x="9025602" y="62351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26F557B-EAE6-9842-08A7-974A52898678}"/>
                </a:ext>
              </a:extLst>
            </p:cNvPr>
            <p:cNvCxnSpPr>
              <a:cxnSpLocks/>
            </p:cNvCxnSpPr>
            <p:nvPr userDrawn="1"/>
          </p:nvCxnSpPr>
          <p:spPr>
            <a:xfrm flipV="1">
              <a:off x="9024402" y="6935720"/>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74A416E-8F2C-C14F-1147-5161C9508B2B}"/>
                </a:ext>
              </a:extLst>
            </p:cNvPr>
            <p:cNvCxnSpPr>
              <a:cxnSpLocks/>
            </p:cNvCxnSpPr>
            <p:nvPr userDrawn="1"/>
          </p:nvCxnSpPr>
          <p:spPr>
            <a:xfrm rot="16200000" flipH="1">
              <a:off x="9128202" y="6842253"/>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7BC42E1-679B-4F89-9C50-D67BF9255E3B}"/>
                </a:ext>
              </a:extLst>
            </p:cNvPr>
            <p:cNvCxnSpPr>
              <a:cxnSpLocks/>
            </p:cNvCxnSpPr>
            <p:nvPr userDrawn="1"/>
          </p:nvCxnSpPr>
          <p:spPr>
            <a:xfrm>
              <a:off x="9033626" y="6753684"/>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DC2003F-0592-0D60-14F9-3A872793B2B1}"/>
                </a:ext>
              </a:extLst>
            </p:cNvPr>
            <p:cNvCxnSpPr>
              <a:cxnSpLocks/>
            </p:cNvCxnSpPr>
            <p:nvPr userDrawn="1"/>
          </p:nvCxnSpPr>
          <p:spPr>
            <a:xfrm>
              <a:off x="9037637" y="638961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A59A2CC-BD93-8A9C-E41F-8F3737C1BF4F}"/>
                </a:ext>
              </a:extLst>
            </p:cNvPr>
            <p:cNvCxnSpPr>
              <a:cxnSpLocks/>
            </p:cNvCxnSpPr>
            <p:nvPr userDrawn="1"/>
          </p:nvCxnSpPr>
          <p:spPr>
            <a:xfrm>
              <a:off x="9025602" y="6040367"/>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2427A33-3BDA-FE79-802C-08FAAC46D99B}"/>
                </a:ext>
              </a:extLst>
            </p:cNvPr>
            <p:cNvCxnSpPr>
              <a:cxnSpLocks/>
            </p:cNvCxnSpPr>
            <p:nvPr userDrawn="1"/>
          </p:nvCxnSpPr>
          <p:spPr>
            <a:xfrm>
              <a:off x="9033626" y="5695349"/>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070037-6E17-1C47-2330-0B36ABB870C6}"/>
                </a:ext>
              </a:extLst>
            </p:cNvPr>
            <p:cNvCxnSpPr>
              <a:cxnSpLocks/>
            </p:cNvCxnSpPr>
            <p:nvPr userDrawn="1"/>
          </p:nvCxnSpPr>
          <p:spPr>
            <a:xfrm>
              <a:off x="9037637" y="53482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E539D38-4977-E7DA-37C6-8FCE28621387}"/>
                </a:ext>
              </a:extLst>
            </p:cNvPr>
            <p:cNvCxnSpPr>
              <a:cxnSpLocks/>
            </p:cNvCxnSpPr>
            <p:nvPr userDrawn="1"/>
          </p:nvCxnSpPr>
          <p:spPr>
            <a:xfrm>
              <a:off x="9037637" y="499261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A052A56-A3E8-AC13-3E67-D2CA2C9DEDAC}"/>
                </a:ext>
              </a:extLst>
            </p:cNvPr>
            <p:cNvCxnSpPr>
              <a:cxnSpLocks/>
            </p:cNvCxnSpPr>
            <p:nvPr userDrawn="1"/>
          </p:nvCxnSpPr>
          <p:spPr>
            <a:xfrm>
              <a:off x="9037637" y="464124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1B8C6C4-CE4F-89A2-AF6A-6585ADC22F57}"/>
                </a:ext>
              </a:extLst>
            </p:cNvPr>
            <p:cNvCxnSpPr>
              <a:cxnSpLocks/>
            </p:cNvCxnSpPr>
            <p:nvPr userDrawn="1"/>
          </p:nvCxnSpPr>
          <p:spPr>
            <a:xfrm>
              <a:off x="9037637" y="3949099"/>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B1750F1-7CDB-9722-FA0D-3EF91A54060D}"/>
                </a:ext>
              </a:extLst>
            </p:cNvPr>
            <p:cNvCxnSpPr>
              <a:cxnSpLocks/>
            </p:cNvCxnSpPr>
            <p:nvPr userDrawn="1"/>
          </p:nvCxnSpPr>
          <p:spPr>
            <a:xfrm>
              <a:off x="9015459" y="4290688"/>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EC13E89-6B76-D3A6-9C7C-7370614352CF}"/>
                </a:ext>
              </a:extLst>
            </p:cNvPr>
            <p:cNvCxnSpPr>
              <a:cxnSpLocks/>
            </p:cNvCxnSpPr>
            <p:nvPr userDrawn="1"/>
          </p:nvCxnSpPr>
          <p:spPr>
            <a:xfrm>
              <a:off x="9037637" y="3597733"/>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FF2B2D4-A698-8550-292B-B8FC5D389F4A}"/>
                </a:ext>
              </a:extLst>
            </p:cNvPr>
            <p:cNvCxnSpPr>
              <a:cxnSpLocks/>
            </p:cNvCxnSpPr>
            <p:nvPr userDrawn="1"/>
          </p:nvCxnSpPr>
          <p:spPr>
            <a:xfrm>
              <a:off x="9029616" y="3250599"/>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D3227E-1CDD-EA6B-09D9-6EC9BB40E95D}"/>
                </a:ext>
              </a:extLst>
            </p:cNvPr>
            <p:cNvCxnSpPr>
              <a:cxnSpLocks/>
            </p:cNvCxnSpPr>
            <p:nvPr userDrawn="1"/>
          </p:nvCxnSpPr>
          <p:spPr>
            <a:xfrm>
              <a:off x="9029616" y="2899233"/>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2ADF0E3-EAAE-6F51-AE65-5CFEC6D3F2BC}"/>
                </a:ext>
              </a:extLst>
            </p:cNvPr>
            <p:cNvCxnSpPr>
              <a:cxnSpLocks/>
            </p:cNvCxnSpPr>
            <p:nvPr userDrawn="1"/>
          </p:nvCxnSpPr>
          <p:spPr>
            <a:xfrm>
              <a:off x="9033626" y="2204715"/>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337F6C4-4B6F-C668-7EB1-2F979F2F0A85}"/>
                </a:ext>
              </a:extLst>
            </p:cNvPr>
            <p:cNvCxnSpPr>
              <a:cxnSpLocks/>
            </p:cNvCxnSpPr>
            <p:nvPr userDrawn="1"/>
          </p:nvCxnSpPr>
          <p:spPr>
            <a:xfrm>
              <a:off x="9041647" y="1502916"/>
              <a:ext cx="49328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590B27AA-6C33-0941-A0D8-46E4C06CA836}"/>
                </a:ext>
              </a:extLst>
            </p:cNvPr>
            <p:cNvCxnSpPr>
              <a:cxnSpLocks/>
            </p:cNvCxnSpPr>
            <p:nvPr userDrawn="1"/>
          </p:nvCxnSpPr>
          <p:spPr>
            <a:xfrm rot="16200000">
              <a:off x="9226379" y="955523"/>
              <a:ext cx="0" cy="396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45BD300-F2BA-766D-D2DF-F1DA3BAEE69F}"/>
                </a:ext>
              </a:extLst>
            </p:cNvPr>
            <p:cNvCxnSpPr>
              <a:cxnSpLocks/>
            </p:cNvCxnSpPr>
            <p:nvPr userDrawn="1"/>
          </p:nvCxnSpPr>
          <p:spPr>
            <a:xfrm rot="16200000">
              <a:off x="9237173" y="1650528"/>
              <a:ext cx="0" cy="4035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F31B387-2778-ECB1-C6A4-588ADD8DB092}"/>
                </a:ext>
              </a:extLst>
            </p:cNvPr>
            <p:cNvCxnSpPr>
              <a:cxnSpLocks/>
            </p:cNvCxnSpPr>
            <p:nvPr userDrawn="1"/>
          </p:nvCxnSpPr>
          <p:spPr>
            <a:xfrm>
              <a:off x="9037634" y="5777948"/>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3B86FF3-2E89-D827-12AA-3542A7A7882F}"/>
                </a:ext>
              </a:extLst>
            </p:cNvPr>
            <p:cNvCxnSpPr>
              <a:cxnSpLocks/>
            </p:cNvCxnSpPr>
            <p:nvPr userDrawn="1"/>
          </p:nvCxnSpPr>
          <p:spPr>
            <a:xfrm>
              <a:off x="9037634" y="5421011"/>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F64B81C-5933-2711-E49C-39A3F9B3B7BF}"/>
                </a:ext>
              </a:extLst>
            </p:cNvPr>
            <p:cNvCxnSpPr>
              <a:cxnSpLocks/>
            </p:cNvCxnSpPr>
            <p:nvPr userDrawn="1"/>
          </p:nvCxnSpPr>
          <p:spPr>
            <a:xfrm rot="16200000" flipH="1">
              <a:off x="9122182" y="5445583"/>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2D3E3A4-D321-ABE2-3520-187F289E0147}"/>
                </a:ext>
              </a:extLst>
            </p:cNvPr>
            <p:cNvCxnSpPr>
              <a:cxnSpLocks/>
            </p:cNvCxnSpPr>
            <p:nvPr userDrawn="1"/>
          </p:nvCxnSpPr>
          <p:spPr>
            <a:xfrm rot="16200000">
              <a:off x="9124299" y="5278366"/>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E052900-553E-EEDC-EB34-1680C17CCFDC}"/>
                </a:ext>
              </a:extLst>
            </p:cNvPr>
            <p:cNvCxnSpPr>
              <a:cxnSpLocks/>
            </p:cNvCxnSpPr>
            <p:nvPr userDrawn="1"/>
          </p:nvCxnSpPr>
          <p:spPr>
            <a:xfrm flipV="1">
              <a:off x="9037634" y="4988382"/>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5CA8640-666A-7F82-C99A-33CB1A0C919F}"/>
                </a:ext>
              </a:extLst>
            </p:cNvPr>
            <p:cNvCxnSpPr>
              <a:cxnSpLocks/>
            </p:cNvCxnSpPr>
            <p:nvPr userDrawn="1"/>
          </p:nvCxnSpPr>
          <p:spPr>
            <a:xfrm flipV="1">
              <a:off x="9041647" y="4499431"/>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E2496F0-269A-6368-89B0-A727A2578FF8}"/>
                </a:ext>
              </a:extLst>
            </p:cNvPr>
            <p:cNvCxnSpPr>
              <a:cxnSpLocks/>
            </p:cNvCxnSpPr>
            <p:nvPr userDrawn="1"/>
          </p:nvCxnSpPr>
          <p:spPr>
            <a:xfrm>
              <a:off x="9021595" y="401733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CD85598-3A5D-569B-E497-AAB0D27A1CE0}"/>
                </a:ext>
              </a:extLst>
            </p:cNvPr>
            <p:cNvCxnSpPr>
              <a:cxnSpLocks/>
            </p:cNvCxnSpPr>
            <p:nvPr userDrawn="1"/>
          </p:nvCxnSpPr>
          <p:spPr>
            <a:xfrm>
              <a:off x="9033626" y="3311477"/>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2D89A7E-01CA-AB6C-B46C-43CC1217EDA0}"/>
                </a:ext>
              </a:extLst>
            </p:cNvPr>
            <p:cNvCxnSpPr>
              <a:cxnSpLocks/>
            </p:cNvCxnSpPr>
            <p:nvPr userDrawn="1"/>
          </p:nvCxnSpPr>
          <p:spPr>
            <a:xfrm>
              <a:off x="9041644" y="2641716"/>
              <a:ext cx="493288" cy="7721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FFDDDA3-20FE-50E3-1AAA-0943BD94B58D}"/>
                </a:ext>
              </a:extLst>
            </p:cNvPr>
            <p:cNvCxnSpPr>
              <a:cxnSpLocks/>
            </p:cNvCxnSpPr>
            <p:nvPr userDrawn="1"/>
          </p:nvCxnSpPr>
          <p:spPr>
            <a:xfrm>
              <a:off x="9029616" y="1931856"/>
              <a:ext cx="505316" cy="783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179B5AC-C7BA-572C-9C0E-F642BFE59907}"/>
                </a:ext>
              </a:extLst>
            </p:cNvPr>
            <p:cNvCxnSpPr>
              <a:cxnSpLocks/>
            </p:cNvCxnSpPr>
            <p:nvPr userDrawn="1"/>
          </p:nvCxnSpPr>
          <p:spPr>
            <a:xfrm rot="16200000">
              <a:off x="9232249" y="2357364"/>
              <a:ext cx="0" cy="3894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D75638-A57F-111C-1D6E-6DD5A3506C58}"/>
                </a:ext>
              </a:extLst>
            </p:cNvPr>
            <p:cNvCxnSpPr>
              <a:cxnSpLocks/>
            </p:cNvCxnSpPr>
            <p:nvPr userDrawn="1"/>
          </p:nvCxnSpPr>
          <p:spPr>
            <a:xfrm rot="16200000">
              <a:off x="9121125" y="3880306"/>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1675FEE-F641-C00E-5AAB-3123D21E6DA7}"/>
                </a:ext>
              </a:extLst>
            </p:cNvPr>
            <p:cNvCxnSpPr>
              <a:cxnSpLocks/>
            </p:cNvCxnSpPr>
            <p:nvPr userDrawn="1"/>
          </p:nvCxnSpPr>
          <p:spPr>
            <a:xfrm flipV="1">
              <a:off x="9041647" y="3091849"/>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453857C-5354-1E9C-3174-45372FF8B91E}"/>
                </a:ext>
              </a:extLst>
            </p:cNvPr>
            <p:cNvCxnSpPr>
              <a:cxnSpLocks/>
            </p:cNvCxnSpPr>
            <p:nvPr userDrawn="1"/>
          </p:nvCxnSpPr>
          <p:spPr>
            <a:xfrm flipV="1">
              <a:off x="9033626" y="2549981"/>
              <a:ext cx="401823" cy="633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F8D8968-2CB5-2734-B02D-915682C4C1A4}"/>
                </a:ext>
              </a:extLst>
            </p:cNvPr>
            <p:cNvCxnSpPr>
              <a:cxnSpLocks/>
            </p:cNvCxnSpPr>
            <p:nvPr userDrawn="1"/>
          </p:nvCxnSpPr>
          <p:spPr>
            <a:xfrm rot="16200000">
              <a:off x="8995181" y="2247297"/>
              <a:ext cx="266700" cy="1735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503480C-ADBB-9BA4-0EBE-CB4BF5B8B509}"/>
                </a:ext>
              </a:extLst>
            </p:cNvPr>
            <p:cNvCxnSpPr>
              <a:cxnSpLocks/>
            </p:cNvCxnSpPr>
            <p:nvPr userDrawn="1"/>
          </p:nvCxnSpPr>
          <p:spPr>
            <a:xfrm flipV="1">
              <a:off x="9045536" y="910466"/>
              <a:ext cx="238442" cy="14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7D33A71-344E-3B18-714D-8CEDF1C10B5A}"/>
                </a:ext>
              </a:extLst>
            </p:cNvPr>
            <p:cNvCxnSpPr>
              <a:cxnSpLocks/>
            </p:cNvCxnSpPr>
            <p:nvPr userDrawn="1"/>
          </p:nvCxnSpPr>
          <p:spPr>
            <a:xfrm rot="16200000">
              <a:off x="8898874" y="1134990"/>
              <a:ext cx="776816" cy="4953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72C1E53-C149-5B93-E039-8BB0E225A16D}"/>
                </a:ext>
              </a:extLst>
            </p:cNvPr>
            <p:cNvCxnSpPr>
              <a:cxnSpLocks/>
            </p:cNvCxnSpPr>
            <p:nvPr userDrawn="1"/>
          </p:nvCxnSpPr>
          <p:spPr>
            <a:xfrm rot="16200000">
              <a:off x="9403101" y="1725999"/>
              <a:ext cx="157828" cy="1058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AE6396EB-2F54-E19E-118A-2C91F41059BD}"/>
                </a:ext>
              </a:extLst>
            </p:cNvPr>
            <p:cNvCxnSpPr>
              <a:cxnSpLocks/>
            </p:cNvCxnSpPr>
            <p:nvPr userDrawn="1"/>
          </p:nvCxnSpPr>
          <p:spPr>
            <a:xfrm rot="16200000" flipH="1">
              <a:off x="9403957" y="1891228"/>
              <a:ext cx="164965" cy="96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26BBB91-EF2B-A28D-B091-244C31D29774}"/>
                </a:ext>
              </a:extLst>
            </p:cNvPr>
            <p:cNvCxnSpPr>
              <a:cxnSpLocks/>
            </p:cNvCxnSpPr>
            <p:nvPr userDrawn="1"/>
          </p:nvCxnSpPr>
          <p:spPr>
            <a:xfrm>
              <a:off x="9283978" y="910466"/>
              <a:ext cx="258974" cy="392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5" name="Group 274">
            <a:extLst>
              <a:ext uri="{FF2B5EF4-FFF2-40B4-BE49-F238E27FC236}">
                <a16:creationId xmlns:a16="http://schemas.microsoft.com/office/drawing/2014/main" id="{C3D64D6B-6224-DF95-1C5D-114A5DA434DD}"/>
              </a:ext>
            </a:extLst>
          </p:cNvPr>
          <p:cNvGrpSpPr/>
          <p:nvPr userDrawn="1"/>
        </p:nvGrpSpPr>
        <p:grpSpPr>
          <a:xfrm>
            <a:off x="6384897" y="6342611"/>
            <a:ext cx="5807104" cy="523340"/>
            <a:chOff x="5128591" y="4283223"/>
            <a:chExt cx="5492376" cy="523340"/>
          </a:xfrm>
        </p:grpSpPr>
        <p:cxnSp>
          <p:nvCxnSpPr>
            <p:cNvPr id="227" name="Google Shape;25;p7">
              <a:extLst>
                <a:ext uri="{FF2B5EF4-FFF2-40B4-BE49-F238E27FC236}">
                  <a16:creationId xmlns:a16="http://schemas.microsoft.com/office/drawing/2014/main" id="{F86CFA49-8AD4-7494-DC49-06026373F452}"/>
                </a:ext>
              </a:extLst>
            </p:cNvPr>
            <p:cNvCxnSpPr>
              <a:cxnSpLocks/>
            </p:cNvCxnSpPr>
            <p:nvPr userDrawn="1"/>
          </p:nvCxnSpPr>
          <p:spPr>
            <a:xfrm flipH="1">
              <a:off x="5128591" y="4287097"/>
              <a:ext cx="5492376" cy="0"/>
            </a:xfrm>
            <a:prstGeom prst="straightConnector1">
              <a:avLst/>
            </a:prstGeom>
            <a:noFill/>
            <a:ln w="19050" cap="flat" cmpd="sng">
              <a:solidFill>
                <a:schemeClr val="bg1"/>
              </a:solidFill>
              <a:prstDash val="solid"/>
              <a:round/>
              <a:headEnd type="none" w="med" len="med"/>
              <a:tailEnd type="none" w="med" len="med"/>
            </a:ln>
          </p:spPr>
        </p:cxnSp>
        <p:cxnSp>
          <p:nvCxnSpPr>
            <p:cNvPr id="228" name="Straight Connector 227">
              <a:extLst>
                <a:ext uri="{FF2B5EF4-FFF2-40B4-BE49-F238E27FC236}">
                  <a16:creationId xmlns:a16="http://schemas.microsoft.com/office/drawing/2014/main" id="{A6A69F73-E860-0567-96DC-1880871B09E0}"/>
                </a:ext>
              </a:extLst>
            </p:cNvPr>
            <p:cNvCxnSpPr>
              <a:cxnSpLocks/>
            </p:cNvCxnSpPr>
            <p:nvPr userDrawn="1"/>
          </p:nvCxnSpPr>
          <p:spPr>
            <a:xfrm rot="16200000">
              <a:off x="9861385" y="4536636"/>
              <a:ext cx="4991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FF521E0-98C2-F660-A787-DC5C22089101}"/>
                </a:ext>
              </a:extLst>
            </p:cNvPr>
            <p:cNvCxnSpPr>
              <a:cxnSpLocks/>
            </p:cNvCxnSpPr>
            <p:nvPr userDrawn="1"/>
          </p:nvCxnSpPr>
          <p:spPr>
            <a:xfrm rot="16200000">
              <a:off x="9508399" y="4537739"/>
              <a:ext cx="501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1DC3A75-5A28-0B7A-4387-E13B34FC81C9}"/>
                </a:ext>
              </a:extLst>
            </p:cNvPr>
            <p:cNvCxnSpPr>
              <a:cxnSpLocks/>
            </p:cNvCxnSpPr>
            <p:nvPr userDrawn="1"/>
          </p:nvCxnSpPr>
          <p:spPr>
            <a:xfrm flipV="1">
              <a:off x="9870227" y="4283223"/>
              <a:ext cx="698325" cy="50918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AF1E211-2081-7FD3-8BC8-617F96F0D9BA}"/>
                </a:ext>
              </a:extLst>
            </p:cNvPr>
            <p:cNvCxnSpPr>
              <a:cxnSpLocks/>
            </p:cNvCxnSpPr>
            <p:nvPr userDrawn="1"/>
          </p:nvCxnSpPr>
          <p:spPr>
            <a:xfrm rot="16200000" flipV="1">
              <a:off x="9036017" y="4150704"/>
              <a:ext cx="509335" cy="7820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E8C6034-E452-E630-4164-61220012C006}"/>
                </a:ext>
              </a:extLst>
            </p:cNvPr>
            <p:cNvCxnSpPr>
              <a:cxnSpLocks/>
            </p:cNvCxnSpPr>
            <p:nvPr userDrawn="1"/>
          </p:nvCxnSpPr>
          <p:spPr>
            <a:xfrm rot="16200000" flipV="1">
              <a:off x="9756699" y="4130639"/>
              <a:ext cx="510534" cy="8234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488BCD3-D021-D364-5279-60BE29834F70}"/>
                </a:ext>
              </a:extLst>
            </p:cNvPr>
            <p:cNvCxnSpPr>
              <a:cxnSpLocks/>
            </p:cNvCxnSpPr>
            <p:nvPr userDrawn="1"/>
          </p:nvCxnSpPr>
          <p:spPr>
            <a:xfrm rot="10800000" flipH="1">
              <a:off x="9420903" y="4287087"/>
              <a:ext cx="492615" cy="3208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14CAAF5-469D-34D9-C69E-9F9D047912C1}"/>
                </a:ext>
              </a:extLst>
            </p:cNvPr>
            <p:cNvCxnSpPr>
              <a:cxnSpLocks/>
            </p:cNvCxnSpPr>
            <p:nvPr userDrawn="1"/>
          </p:nvCxnSpPr>
          <p:spPr>
            <a:xfrm rot="16200000">
              <a:off x="9167562"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0CF7081-DB42-4C91-0CDA-25C9044E259C}"/>
                </a:ext>
              </a:extLst>
            </p:cNvPr>
            <p:cNvCxnSpPr>
              <a:cxnSpLocks/>
            </p:cNvCxnSpPr>
            <p:nvPr userDrawn="1"/>
          </p:nvCxnSpPr>
          <p:spPr>
            <a:xfrm rot="16200000">
              <a:off x="8805501"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354615A-4023-6758-35F3-AC432C83D01B}"/>
                </a:ext>
              </a:extLst>
            </p:cNvPr>
            <p:cNvCxnSpPr>
              <a:cxnSpLocks/>
            </p:cNvCxnSpPr>
            <p:nvPr userDrawn="1"/>
          </p:nvCxnSpPr>
          <p:spPr>
            <a:xfrm rot="16200000">
              <a:off x="8450233" y="4541754"/>
              <a:ext cx="5093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2055A74-0C8F-5CA9-9343-456EFDA8E1E9}"/>
                </a:ext>
              </a:extLst>
            </p:cNvPr>
            <p:cNvCxnSpPr>
              <a:cxnSpLocks/>
            </p:cNvCxnSpPr>
            <p:nvPr userDrawn="1"/>
          </p:nvCxnSpPr>
          <p:spPr>
            <a:xfrm rot="16200000">
              <a:off x="8109227" y="4537742"/>
              <a:ext cx="5013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50AFD00-E771-5D94-1748-03081920B84D}"/>
                </a:ext>
              </a:extLst>
            </p:cNvPr>
            <p:cNvCxnSpPr>
              <a:cxnSpLocks/>
            </p:cNvCxnSpPr>
            <p:nvPr userDrawn="1"/>
          </p:nvCxnSpPr>
          <p:spPr>
            <a:xfrm rot="16200000">
              <a:off x="7764100" y="4535736"/>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BBF47CD-A12C-06A5-3181-6492F8110712}"/>
                </a:ext>
              </a:extLst>
            </p:cNvPr>
            <p:cNvCxnSpPr>
              <a:cxnSpLocks/>
            </p:cNvCxnSpPr>
            <p:nvPr userDrawn="1"/>
          </p:nvCxnSpPr>
          <p:spPr>
            <a:xfrm rot="16200000">
              <a:off x="7408500"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67E76FE-E0DF-C5D0-47A3-37435BB3A242}"/>
                </a:ext>
              </a:extLst>
            </p:cNvPr>
            <p:cNvCxnSpPr>
              <a:cxnSpLocks/>
            </p:cNvCxnSpPr>
            <p:nvPr userDrawn="1"/>
          </p:nvCxnSpPr>
          <p:spPr>
            <a:xfrm rot="16200000">
              <a:off x="705713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89DA853-EBB9-59E1-756F-260A42F7538C}"/>
                </a:ext>
              </a:extLst>
            </p:cNvPr>
            <p:cNvCxnSpPr>
              <a:cxnSpLocks/>
            </p:cNvCxnSpPr>
            <p:nvPr userDrawn="1"/>
          </p:nvCxnSpPr>
          <p:spPr>
            <a:xfrm rot="16200000">
              <a:off x="6364983" y="4535737"/>
              <a:ext cx="497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CB63E90-5AAA-94FA-E210-70D94775AB9B}"/>
                </a:ext>
              </a:extLst>
            </p:cNvPr>
            <p:cNvCxnSpPr>
              <a:cxnSpLocks/>
            </p:cNvCxnSpPr>
            <p:nvPr userDrawn="1"/>
          </p:nvCxnSpPr>
          <p:spPr>
            <a:xfrm rot="16200000">
              <a:off x="6695480" y="4546823"/>
              <a:ext cx="5194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67A122E-87A3-D742-F110-E4285ABFF9CA}"/>
                </a:ext>
              </a:extLst>
            </p:cNvPr>
            <p:cNvCxnSpPr>
              <a:cxnSpLocks/>
            </p:cNvCxnSpPr>
            <p:nvPr userDrawn="1"/>
          </p:nvCxnSpPr>
          <p:spPr>
            <a:xfrm rot="16200000">
              <a:off x="6014675" y="4536795"/>
              <a:ext cx="4951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C4AD74C-22FE-8659-2591-5008D43D1237}"/>
                </a:ext>
              </a:extLst>
            </p:cNvPr>
            <p:cNvCxnSpPr>
              <a:cxnSpLocks/>
            </p:cNvCxnSpPr>
            <p:nvPr userDrawn="1"/>
          </p:nvCxnSpPr>
          <p:spPr>
            <a:xfrm rot="16200000">
              <a:off x="5663531" y="4540806"/>
              <a:ext cx="5032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A91FCAC-56D2-CC99-00EF-2BAE8AE4CB08}"/>
                </a:ext>
              </a:extLst>
            </p:cNvPr>
            <p:cNvCxnSpPr>
              <a:cxnSpLocks/>
            </p:cNvCxnSpPr>
            <p:nvPr userDrawn="1"/>
          </p:nvCxnSpPr>
          <p:spPr>
            <a:xfrm rot="16200000">
              <a:off x="8583404" y="4146166"/>
              <a:ext cx="497298" cy="779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641B669-394A-7ACA-7D0D-410D17138D14}"/>
                </a:ext>
              </a:extLst>
            </p:cNvPr>
            <p:cNvCxnSpPr>
              <a:cxnSpLocks/>
            </p:cNvCxnSpPr>
            <p:nvPr userDrawn="1"/>
          </p:nvCxnSpPr>
          <p:spPr>
            <a:xfrm rot="16200000">
              <a:off x="8204780" y="4282152"/>
              <a:ext cx="382999" cy="6214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B055B3A2-68F3-4689-3E63-980DE77CC8F5}"/>
                </a:ext>
              </a:extLst>
            </p:cNvPr>
            <p:cNvCxnSpPr>
              <a:cxnSpLocks/>
            </p:cNvCxnSpPr>
            <p:nvPr userDrawn="1"/>
          </p:nvCxnSpPr>
          <p:spPr>
            <a:xfrm rot="10800000" flipH="1">
              <a:off x="8019098" y="4287089"/>
              <a:ext cx="503768"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A5CBB55A-5059-D51C-1AEF-BCB09958C728}"/>
                </a:ext>
              </a:extLst>
            </p:cNvPr>
            <p:cNvCxnSpPr>
              <a:cxnSpLocks/>
            </p:cNvCxnSpPr>
            <p:nvPr userDrawn="1"/>
          </p:nvCxnSpPr>
          <p:spPr>
            <a:xfrm rot="10800000">
              <a:off x="7853998" y="4287090"/>
              <a:ext cx="499533" cy="3217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836F651-E692-3BCB-7D5D-473F78184CF2}"/>
                </a:ext>
              </a:extLst>
            </p:cNvPr>
            <p:cNvCxnSpPr>
              <a:cxnSpLocks/>
            </p:cNvCxnSpPr>
            <p:nvPr userDrawn="1"/>
          </p:nvCxnSpPr>
          <p:spPr>
            <a:xfrm rot="16200000" flipV="1">
              <a:off x="7778716" y="4265003"/>
              <a:ext cx="393583" cy="6451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22E0373-19B9-A783-23C4-450CB7DB3DD5}"/>
                </a:ext>
              </a:extLst>
            </p:cNvPr>
            <p:cNvCxnSpPr>
              <a:cxnSpLocks/>
            </p:cNvCxnSpPr>
            <p:nvPr userDrawn="1"/>
          </p:nvCxnSpPr>
          <p:spPr>
            <a:xfrm rot="16200000" flipV="1">
              <a:off x="7295894" y="4155157"/>
              <a:ext cx="493287" cy="7571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DCB8FA8-D908-D159-1588-EC6822B67501}"/>
                </a:ext>
              </a:extLst>
            </p:cNvPr>
            <p:cNvCxnSpPr>
              <a:cxnSpLocks/>
            </p:cNvCxnSpPr>
            <p:nvPr userDrawn="1"/>
          </p:nvCxnSpPr>
          <p:spPr>
            <a:xfrm rot="16200000">
              <a:off x="6819832" y="4149120"/>
              <a:ext cx="513337" cy="7892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5D0B26AE-EE19-C200-C781-ADB149FCD2BC}"/>
                </a:ext>
              </a:extLst>
            </p:cNvPr>
            <p:cNvCxnSpPr>
              <a:cxnSpLocks/>
            </p:cNvCxnSpPr>
            <p:nvPr userDrawn="1"/>
          </p:nvCxnSpPr>
          <p:spPr>
            <a:xfrm rot="16200000">
              <a:off x="6120496" y="4142604"/>
              <a:ext cx="501306" cy="790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7B099BCF-062A-A5AF-8A7A-AB80DD2638DA}"/>
                </a:ext>
              </a:extLst>
            </p:cNvPr>
            <p:cNvCxnSpPr>
              <a:cxnSpLocks/>
            </p:cNvCxnSpPr>
            <p:nvPr userDrawn="1"/>
          </p:nvCxnSpPr>
          <p:spPr>
            <a:xfrm rot="10800000">
              <a:off x="6456997" y="4287091"/>
              <a:ext cx="501648" cy="3259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87AFFAA4-03CD-6868-578A-83AEDDAD8D00}"/>
                </a:ext>
              </a:extLst>
            </p:cNvPr>
            <p:cNvCxnSpPr>
              <a:cxnSpLocks/>
            </p:cNvCxnSpPr>
            <p:nvPr userDrawn="1"/>
          </p:nvCxnSpPr>
          <p:spPr>
            <a:xfrm rot="16200000" flipV="1">
              <a:off x="5892267" y="4151204"/>
              <a:ext cx="493286" cy="7650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D198206E-2EED-6620-3D36-74284D730A2E}"/>
                </a:ext>
              </a:extLst>
            </p:cNvPr>
            <p:cNvCxnSpPr>
              <a:cxnSpLocks/>
            </p:cNvCxnSpPr>
            <p:nvPr userDrawn="1"/>
          </p:nvCxnSpPr>
          <p:spPr>
            <a:xfrm flipH="1" flipV="1">
              <a:off x="5128591" y="4285753"/>
              <a:ext cx="774738" cy="5026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 name="Picture 1" descr="A black background with a black square&#10;&#10;AI-generated content may be incorrect.">
            <a:extLst>
              <a:ext uri="{FF2B5EF4-FFF2-40B4-BE49-F238E27FC236}">
                <a16:creationId xmlns:a16="http://schemas.microsoft.com/office/drawing/2014/main" id="{3AB4B1AE-A5A3-713B-7BEF-80AB5FF0E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5" name="Google Shape;13;p4" title="Government Skills Logo Oct2024 RGB (5).png">
            <a:extLst>
              <a:ext uri="{FF2B5EF4-FFF2-40B4-BE49-F238E27FC236}">
                <a16:creationId xmlns:a16="http://schemas.microsoft.com/office/drawing/2014/main" id="{FEECBA9A-60E8-720E-83FC-0BCEE12DDE59}"/>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1133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ustom Layout 1" preserve="1">
  <p:cSld name="Custom Layout 1">
    <p:spTree>
      <p:nvGrpSpPr>
        <p:cNvPr id="1" name="Shape 12"/>
        <p:cNvGrpSpPr/>
        <p:nvPr/>
      </p:nvGrpSpPr>
      <p:grpSpPr>
        <a:xfrm>
          <a:off x="0" y="0"/>
          <a:ext cx="0" cy="0"/>
          <a:chOff x="0" y="0"/>
          <a:chExt cx="0" cy="0"/>
        </a:xfrm>
      </p:grpSpPr>
      <p:cxnSp>
        <p:nvCxnSpPr>
          <p:cNvPr id="2" name="Google Shape;25;p7">
            <a:extLst>
              <a:ext uri="{FF2B5EF4-FFF2-40B4-BE49-F238E27FC236}">
                <a16:creationId xmlns:a16="http://schemas.microsoft.com/office/drawing/2014/main" id="{F0F3D6DB-8659-49D2-408C-BC764EA8DC29}"/>
              </a:ext>
            </a:extLst>
          </p:cNvPr>
          <p:cNvCxnSpPr>
            <a:cxnSpLocks/>
          </p:cNvCxnSpPr>
          <p:nvPr userDrawn="1"/>
        </p:nvCxnSpPr>
        <p:spPr>
          <a:xfrm rot="10800000" flipH="1">
            <a:off x="0" y="6351800"/>
            <a:ext cx="9450400" cy="18800"/>
          </a:xfrm>
          <a:prstGeom prst="straightConnector1">
            <a:avLst/>
          </a:prstGeom>
          <a:noFill/>
          <a:ln w="19050" cap="flat" cmpd="sng">
            <a:solidFill>
              <a:srgbClr val="78256F"/>
            </a:solidFill>
            <a:prstDash val="solid"/>
            <a:round/>
            <a:headEnd type="none" w="med" len="med"/>
            <a:tailEnd type="none" w="med" len="med"/>
          </a:ln>
        </p:spPr>
      </p:cxnSp>
      <p:sp>
        <p:nvSpPr>
          <p:cNvPr id="3" name="Google Shape;26;p7">
            <a:extLst>
              <a:ext uri="{FF2B5EF4-FFF2-40B4-BE49-F238E27FC236}">
                <a16:creationId xmlns:a16="http://schemas.microsoft.com/office/drawing/2014/main" id="{AD794D3A-727C-3870-A43D-CD4E6CF1EC59}"/>
              </a:ext>
            </a:extLst>
          </p:cNvPr>
          <p:cNvSpPr txBox="1"/>
          <p:nvPr userDrawn="1"/>
        </p:nvSpPr>
        <p:spPr>
          <a:xfrm>
            <a:off x="9450400" y="6111285"/>
            <a:ext cx="2206800" cy="471948"/>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67" b="1" i="0" u="none" strike="noStrike" kern="1200" cap="none" spc="0" normalizeH="0" baseline="0" noProof="0">
                <a:ln>
                  <a:noFill/>
                </a:ln>
                <a:solidFill>
                  <a:srgbClr val="78256F"/>
                </a:solidFill>
                <a:effectLst/>
                <a:uLnTx/>
                <a:uFillTx/>
                <a:latin typeface="Helvetica Neue"/>
                <a:ea typeface="Helvetica Neue"/>
                <a:cs typeface="Helvetica Neue"/>
                <a:sym typeface="Helvetica Neue"/>
              </a:rPr>
              <a:t>Government Skills</a:t>
            </a:r>
            <a:endParaRPr kumimoji="0" sz="1467" b="1" i="0" u="none" strike="noStrike" kern="1200" cap="none" spc="0" normalizeH="0" baseline="0" noProof="0">
              <a:ln>
                <a:noFill/>
              </a:ln>
              <a:solidFill>
                <a:srgbClr val="78256F"/>
              </a:solidFill>
              <a:effectLst/>
              <a:uLnTx/>
              <a:uFillTx/>
              <a:latin typeface="Helvetica Neue"/>
              <a:ea typeface="Helvetica Neue"/>
              <a:cs typeface="Helvetica Neue"/>
              <a:sym typeface="Helvetica Neue"/>
            </a:endParaRPr>
          </a:p>
        </p:txBody>
      </p:sp>
      <p:cxnSp>
        <p:nvCxnSpPr>
          <p:cNvPr id="4" name="Straight Connector 3">
            <a:extLst>
              <a:ext uri="{FF2B5EF4-FFF2-40B4-BE49-F238E27FC236}">
                <a16:creationId xmlns:a16="http://schemas.microsoft.com/office/drawing/2014/main" id="{551388FD-B691-8C02-55FE-F360513C1EC5}"/>
              </a:ext>
            </a:extLst>
          </p:cNvPr>
          <p:cNvCxnSpPr>
            <a:cxnSpLocks/>
          </p:cNvCxnSpPr>
          <p:nvPr userDrawn="1"/>
        </p:nvCxnSpPr>
        <p:spPr>
          <a:xfrm>
            <a:off x="119080" y="6542984"/>
            <a:ext cx="490653" cy="3150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5BD74BE-A90A-CAAB-FA5D-B5F6E3D68612}"/>
              </a:ext>
            </a:extLst>
          </p:cNvPr>
          <p:cNvCxnSpPr>
            <a:cxnSpLocks/>
          </p:cNvCxnSpPr>
          <p:nvPr userDrawn="1"/>
        </p:nvCxnSpPr>
        <p:spPr>
          <a:xfrm>
            <a:off x="451139" y="6384388"/>
            <a:ext cx="0" cy="3732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0F2203-E8E9-C728-11F5-EA094298E3E1}"/>
              </a:ext>
            </a:extLst>
          </p:cNvPr>
          <p:cNvCxnSpPr>
            <a:cxnSpLocks/>
          </p:cNvCxnSpPr>
          <p:nvPr userDrawn="1"/>
        </p:nvCxnSpPr>
        <p:spPr>
          <a:xfrm>
            <a:off x="803021"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5EC7D5-7222-EE82-3EEE-0067D3A9BF15}"/>
              </a:ext>
            </a:extLst>
          </p:cNvPr>
          <p:cNvCxnSpPr>
            <a:cxnSpLocks/>
          </p:cNvCxnSpPr>
          <p:nvPr userDrawn="1"/>
        </p:nvCxnSpPr>
        <p:spPr>
          <a:xfrm>
            <a:off x="1154904" y="6386866"/>
            <a:ext cx="0" cy="36334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B3A200-405B-9A2C-3C31-786B28BB8C25}"/>
              </a:ext>
            </a:extLst>
          </p:cNvPr>
          <p:cNvCxnSpPr>
            <a:cxnSpLocks/>
          </p:cNvCxnSpPr>
          <p:nvPr userDrawn="1"/>
        </p:nvCxnSpPr>
        <p:spPr>
          <a:xfrm>
            <a:off x="150430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A720E9-BD08-D06B-1A6A-8B4E058C7807}"/>
              </a:ext>
            </a:extLst>
          </p:cNvPr>
          <p:cNvCxnSpPr>
            <a:cxnSpLocks/>
          </p:cNvCxnSpPr>
          <p:nvPr userDrawn="1"/>
        </p:nvCxnSpPr>
        <p:spPr>
          <a:xfrm>
            <a:off x="2198164"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9A780D-5B59-4A81-96E8-7C8CB35CA90B}"/>
              </a:ext>
            </a:extLst>
          </p:cNvPr>
          <p:cNvCxnSpPr>
            <a:cxnSpLocks/>
          </p:cNvCxnSpPr>
          <p:nvPr userDrawn="1"/>
        </p:nvCxnSpPr>
        <p:spPr>
          <a:xfrm>
            <a:off x="2555003"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30B2A0-E401-C150-C32F-F2AA99C967C8}"/>
              </a:ext>
            </a:extLst>
          </p:cNvPr>
          <p:cNvCxnSpPr>
            <a:cxnSpLocks/>
          </p:cNvCxnSpPr>
          <p:nvPr userDrawn="1"/>
        </p:nvCxnSpPr>
        <p:spPr>
          <a:xfrm>
            <a:off x="2901929"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706D0B-5845-97C7-6F59-9FB3E5ABE496}"/>
              </a:ext>
            </a:extLst>
          </p:cNvPr>
          <p:cNvCxnSpPr>
            <a:cxnSpLocks/>
          </p:cNvCxnSpPr>
          <p:nvPr userDrawn="1"/>
        </p:nvCxnSpPr>
        <p:spPr>
          <a:xfrm>
            <a:off x="3253812" y="6386866"/>
            <a:ext cx="0"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EDF111-B98D-2CAA-BE34-B41E292BDC88}"/>
              </a:ext>
            </a:extLst>
          </p:cNvPr>
          <p:cNvCxnSpPr>
            <a:cxnSpLocks/>
          </p:cNvCxnSpPr>
          <p:nvPr userDrawn="1"/>
        </p:nvCxnSpPr>
        <p:spPr>
          <a:xfrm flipH="1">
            <a:off x="292545" y="6386866"/>
            <a:ext cx="743415"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D83FF-371C-D02C-6E0C-7EEA4382A938}"/>
              </a:ext>
            </a:extLst>
          </p:cNvPr>
          <p:cNvCxnSpPr>
            <a:cxnSpLocks/>
          </p:cNvCxnSpPr>
          <p:nvPr userDrawn="1"/>
        </p:nvCxnSpPr>
        <p:spPr>
          <a:xfrm flipH="1">
            <a:off x="1856192" y="6386866"/>
            <a:ext cx="587299" cy="37077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805FFF-355E-5BF7-8F33-79BB4A1D7366}"/>
              </a:ext>
            </a:extLst>
          </p:cNvPr>
          <p:cNvCxnSpPr>
            <a:cxnSpLocks/>
          </p:cNvCxnSpPr>
          <p:nvPr userDrawn="1"/>
        </p:nvCxnSpPr>
        <p:spPr>
          <a:xfrm flipH="1">
            <a:off x="2398731" y="6386866"/>
            <a:ext cx="741092"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E42762-5985-8B6F-5450-6E937DDA4C53}"/>
              </a:ext>
            </a:extLst>
          </p:cNvPr>
          <p:cNvCxnSpPr>
            <a:cxnSpLocks/>
          </p:cNvCxnSpPr>
          <p:nvPr userDrawn="1"/>
        </p:nvCxnSpPr>
        <p:spPr>
          <a:xfrm flipH="1">
            <a:off x="981441" y="6752683"/>
            <a:ext cx="178419" cy="1053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3B5695-7869-B5A4-9427-932F0B09D60C}"/>
              </a:ext>
            </a:extLst>
          </p:cNvPr>
          <p:cNvCxnSpPr>
            <a:cxnSpLocks/>
          </p:cNvCxnSpPr>
          <p:nvPr userDrawn="1"/>
        </p:nvCxnSpPr>
        <p:spPr>
          <a:xfrm flipH="1">
            <a:off x="1509268" y="6383454"/>
            <a:ext cx="230457" cy="1474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17D1A1-A0B6-4590-9E79-7E37C26A475C}"/>
              </a:ext>
            </a:extLst>
          </p:cNvPr>
          <p:cNvCxnSpPr>
            <a:cxnSpLocks/>
          </p:cNvCxnSpPr>
          <p:nvPr userDrawn="1"/>
        </p:nvCxnSpPr>
        <p:spPr>
          <a:xfrm flipH="1" flipV="1">
            <a:off x="1162339" y="6762595"/>
            <a:ext cx="136292" cy="9540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3C10DA-0D44-0626-4655-E9CCE9FF0340}"/>
              </a:ext>
            </a:extLst>
          </p:cNvPr>
          <p:cNvCxnSpPr>
            <a:cxnSpLocks/>
          </p:cNvCxnSpPr>
          <p:nvPr userDrawn="1"/>
        </p:nvCxnSpPr>
        <p:spPr>
          <a:xfrm flipH="1">
            <a:off x="119081" y="6385932"/>
            <a:ext cx="198244" cy="15952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3D356B-2CA4-16BF-D845-882B2A98154F}"/>
              </a:ext>
            </a:extLst>
          </p:cNvPr>
          <p:cNvCxnSpPr>
            <a:cxnSpLocks/>
          </p:cNvCxnSpPr>
          <p:nvPr userDrawn="1"/>
        </p:nvCxnSpPr>
        <p:spPr>
          <a:xfrm>
            <a:off x="1273849" y="6386866"/>
            <a:ext cx="737531"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62A2A3-441B-2D8C-EAE9-13A34C8E73B5}"/>
              </a:ext>
            </a:extLst>
          </p:cNvPr>
          <p:cNvCxnSpPr>
            <a:cxnSpLocks/>
          </p:cNvCxnSpPr>
          <p:nvPr userDrawn="1"/>
        </p:nvCxnSpPr>
        <p:spPr>
          <a:xfrm>
            <a:off x="1967703" y="6384389"/>
            <a:ext cx="745895" cy="473612"/>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E8DD44C-CFFC-FF68-2068-12D3DA76020D}"/>
              </a:ext>
            </a:extLst>
          </p:cNvPr>
          <p:cNvCxnSpPr>
            <a:cxnSpLocks/>
          </p:cNvCxnSpPr>
          <p:nvPr userDrawn="1"/>
        </p:nvCxnSpPr>
        <p:spPr>
          <a:xfrm>
            <a:off x="3359698" y="6377517"/>
            <a:ext cx="75353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0C24D4-C4B0-1A8A-A2EE-5DC137BBA6F4}"/>
              </a:ext>
            </a:extLst>
          </p:cNvPr>
          <p:cNvCxnSpPr>
            <a:cxnSpLocks/>
          </p:cNvCxnSpPr>
          <p:nvPr userDrawn="1"/>
        </p:nvCxnSpPr>
        <p:spPr>
          <a:xfrm>
            <a:off x="1855675" y="6379634"/>
            <a:ext cx="0" cy="370417"/>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D81C22-8ACF-682F-1C1A-3B3F52B1E03B}"/>
              </a:ext>
            </a:extLst>
          </p:cNvPr>
          <p:cNvCxnSpPr>
            <a:cxnSpLocks/>
          </p:cNvCxnSpPr>
          <p:nvPr userDrawn="1"/>
        </p:nvCxnSpPr>
        <p:spPr>
          <a:xfrm>
            <a:off x="2675445" y="6386866"/>
            <a:ext cx="737168" cy="47113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BB65A2-43F8-0DF3-529C-A469D20C9C1E}"/>
              </a:ext>
            </a:extLst>
          </p:cNvPr>
          <p:cNvCxnSpPr>
            <a:cxnSpLocks/>
          </p:cNvCxnSpPr>
          <p:nvPr userDrawn="1"/>
        </p:nvCxnSpPr>
        <p:spPr>
          <a:xfrm flipH="1">
            <a:off x="3099347" y="6537149"/>
            <a:ext cx="492615" cy="32085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F3AC66-66D3-5686-6646-2C75ADFFE6FC}"/>
              </a:ext>
            </a:extLst>
          </p:cNvPr>
          <p:cNvCxnSpPr>
            <a:cxnSpLocks/>
          </p:cNvCxnSpPr>
          <p:nvPr userDrawn="1"/>
        </p:nvCxnSpPr>
        <p:spPr>
          <a:xfrm>
            <a:off x="3594648"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22BA00-5CF1-8540-FEE2-08AE06033359}"/>
              </a:ext>
            </a:extLst>
          </p:cNvPr>
          <p:cNvCxnSpPr>
            <a:cxnSpLocks/>
          </p:cNvCxnSpPr>
          <p:nvPr userDrawn="1"/>
        </p:nvCxnSpPr>
        <p:spPr>
          <a:xfrm>
            <a:off x="39587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97B1388-ED02-1A2E-7EFB-3D07374765D0}"/>
              </a:ext>
            </a:extLst>
          </p:cNvPr>
          <p:cNvCxnSpPr>
            <a:cxnSpLocks/>
          </p:cNvCxnSpPr>
          <p:nvPr userDrawn="1"/>
        </p:nvCxnSpPr>
        <p:spPr>
          <a:xfrm>
            <a:off x="430796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A403BE-C43D-B090-E7B6-77401FBD842B}"/>
              </a:ext>
            </a:extLst>
          </p:cNvPr>
          <p:cNvCxnSpPr>
            <a:cxnSpLocks/>
          </p:cNvCxnSpPr>
          <p:nvPr userDrawn="1"/>
        </p:nvCxnSpPr>
        <p:spPr>
          <a:xfrm>
            <a:off x="4652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A866FA-E6DC-A8D9-2B3B-AEE690C2EA03}"/>
              </a:ext>
            </a:extLst>
          </p:cNvPr>
          <p:cNvCxnSpPr>
            <a:cxnSpLocks/>
          </p:cNvCxnSpPr>
          <p:nvPr userDrawn="1"/>
        </p:nvCxnSpPr>
        <p:spPr>
          <a:xfrm>
            <a:off x="50001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FD25190-FFB0-A956-E5AC-03D0F64EF444}"/>
              </a:ext>
            </a:extLst>
          </p:cNvPr>
          <p:cNvCxnSpPr>
            <a:cxnSpLocks/>
          </p:cNvCxnSpPr>
          <p:nvPr userDrawn="1"/>
        </p:nvCxnSpPr>
        <p:spPr>
          <a:xfrm>
            <a:off x="5355716"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B4571B8-6DC5-C4A4-0FE8-E7414366A422}"/>
              </a:ext>
            </a:extLst>
          </p:cNvPr>
          <p:cNvCxnSpPr>
            <a:cxnSpLocks/>
          </p:cNvCxnSpPr>
          <p:nvPr userDrawn="1"/>
        </p:nvCxnSpPr>
        <p:spPr>
          <a:xfrm>
            <a:off x="57070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2EF1A4-493D-BB8C-249A-6A63E0CC55AC}"/>
              </a:ext>
            </a:extLst>
          </p:cNvPr>
          <p:cNvCxnSpPr>
            <a:cxnSpLocks/>
          </p:cNvCxnSpPr>
          <p:nvPr userDrawn="1"/>
        </p:nvCxnSpPr>
        <p:spPr>
          <a:xfrm>
            <a:off x="639923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C7A396C-C9ED-9872-EEDC-976F80514F13}"/>
              </a:ext>
            </a:extLst>
          </p:cNvPr>
          <p:cNvCxnSpPr>
            <a:cxnSpLocks/>
          </p:cNvCxnSpPr>
          <p:nvPr userDrawn="1"/>
        </p:nvCxnSpPr>
        <p:spPr>
          <a:xfrm>
            <a:off x="6049983"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7F79E6C-5614-32A9-2A96-81DD40E121C7}"/>
              </a:ext>
            </a:extLst>
          </p:cNvPr>
          <p:cNvCxnSpPr>
            <a:cxnSpLocks/>
          </p:cNvCxnSpPr>
          <p:nvPr userDrawn="1"/>
        </p:nvCxnSpPr>
        <p:spPr>
          <a:xfrm>
            <a:off x="67505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A41287-9361-5E5D-EF93-08B7C241F1BF}"/>
              </a:ext>
            </a:extLst>
          </p:cNvPr>
          <p:cNvCxnSpPr>
            <a:cxnSpLocks/>
          </p:cNvCxnSpPr>
          <p:nvPr userDrawn="1"/>
        </p:nvCxnSpPr>
        <p:spPr>
          <a:xfrm>
            <a:off x="7097733"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54FD8AF-B00A-840B-2F60-3F5E163B451D}"/>
              </a:ext>
            </a:extLst>
          </p:cNvPr>
          <p:cNvCxnSpPr>
            <a:cxnSpLocks/>
          </p:cNvCxnSpPr>
          <p:nvPr userDrawn="1"/>
        </p:nvCxnSpPr>
        <p:spPr>
          <a:xfrm>
            <a:off x="7449099" y="6375400"/>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CB523D-0D31-A1E8-EED9-B261CE4FEFFE}"/>
              </a:ext>
            </a:extLst>
          </p:cNvPr>
          <p:cNvCxnSpPr>
            <a:cxnSpLocks/>
          </p:cNvCxnSpPr>
          <p:nvPr userDrawn="1"/>
        </p:nvCxnSpPr>
        <p:spPr>
          <a:xfrm>
            <a:off x="8143617"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DC6D5F-9129-95F9-3082-BC46EEDFCE58}"/>
              </a:ext>
            </a:extLst>
          </p:cNvPr>
          <p:cNvCxnSpPr>
            <a:cxnSpLocks/>
          </p:cNvCxnSpPr>
          <p:nvPr userDrawn="1"/>
        </p:nvCxnSpPr>
        <p:spPr>
          <a:xfrm>
            <a:off x="8845415" y="6377517"/>
            <a:ext cx="0"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BC0F20-003C-A58F-3794-23B1FC8E1043}"/>
              </a:ext>
            </a:extLst>
          </p:cNvPr>
          <p:cNvCxnSpPr>
            <a:cxnSpLocks/>
          </p:cNvCxnSpPr>
          <p:nvPr userDrawn="1"/>
        </p:nvCxnSpPr>
        <p:spPr>
          <a:xfrm>
            <a:off x="9194799" y="6351435"/>
            <a:ext cx="0" cy="39601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969A970-6264-0C43-F555-DF53B05B3946}"/>
              </a:ext>
            </a:extLst>
          </p:cNvPr>
          <p:cNvCxnSpPr>
            <a:cxnSpLocks/>
          </p:cNvCxnSpPr>
          <p:nvPr userDrawn="1"/>
        </p:nvCxnSpPr>
        <p:spPr>
          <a:xfrm>
            <a:off x="8496032" y="6358467"/>
            <a:ext cx="0" cy="40354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0ED541-42CE-FB7F-D20D-E55BAD533A7B}"/>
              </a:ext>
            </a:extLst>
          </p:cNvPr>
          <p:cNvCxnSpPr>
            <a:cxnSpLocks/>
          </p:cNvCxnSpPr>
          <p:nvPr userDrawn="1"/>
        </p:nvCxnSpPr>
        <p:spPr>
          <a:xfrm flipH="1">
            <a:off x="3791238" y="6377517"/>
            <a:ext cx="760143" cy="4804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300D87C-B6FC-C250-FC74-B8A819B8A8E9}"/>
              </a:ext>
            </a:extLst>
          </p:cNvPr>
          <p:cNvCxnSpPr>
            <a:cxnSpLocks/>
          </p:cNvCxnSpPr>
          <p:nvPr userDrawn="1"/>
        </p:nvCxnSpPr>
        <p:spPr>
          <a:xfrm flipH="1">
            <a:off x="4305847" y="6377518"/>
            <a:ext cx="592667" cy="36618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B7F0DD-16B1-5B84-5EAF-FEEAF6493C47}"/>
              </a:ext>
            </a:extLst>
          </p:cNvPr>
          <p:cNvCxnSpPr>
            <a:cxnSpLocks/>
          </p:cNvCxnSpPr>
          <p:nvPr userDrawn="1"/>
        </p:nvCxnSpPr>
        <p:spPr>
          <a:xfrm flipH="1">
            <a:off x="4489996" y="6536267"/>
            <a:ext cx="503768"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146980C-9CE5-9CCA-7810-6D53FB9E4C71}"/>
              </a:ext>
            </a:extLst>
          </p:cNvPr>
          <p:cNvCxnSpPr>
            <a:cxnSpLocks/>
          </p:cNvCxnSpPr>
          <p:nvPr userDrawn="1"/>
        </p:nvCxnSpPr>
        <p:spPr>
          <a:xfrm>
            <a:off x="4659331" y="6536267"/>
            <a:ext cx="499533" cy="3217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00ABF0C-311F-9F21-D06B-DDDBA3B678B4}"/>
              </a:ext>
            </a:extLst>
          </p:cNvPr>
          <p:cNvCxnSpPr>
            <a:cxnSpLocks/>
          </p:cNvCxnSpPr>
          <p:nvPr userDrawn="1"/>
        </p:nvCxnSpPr>
        <p:spPr>
          <a:xfrm>
            <a:off x="4763047" y="6373284"/>
            <a:ext cx="596900" cy="38100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40FC922-A4D0-E7B3-F880-A053DE08164D}"/>
              </a:ext>
            </a:extLst>
          </p:cNvPr>
          <p:cNvCxnSpPr>
            <a:cxnSpLocks/>
          </p:cNvCxnSpPr>
          <p:nvPr userDrawn="1"/>
        </p:nvCxnSpPr>
        <p:spPr>
          <a:xfrm>
            <a:off x="5108065" y="6377517"/>
            <a:ext cx="740833" cy="4804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A69BA2-1BE2-C9AC-B095-EE0F1E96AAAF}"/>
              </a:ext>
            </a:extLst>
          </p:cNvPr>
          <p:cNvCxnSpPr>
            <a:cxnSpLocks/>
          </p:cNvCxnSpPr>
          <p:nvPr userDrawn="1"/>
        </p:nvCxnSpPr>
        <p:spPr>
          <a:xfrm flipH="1">
            <a:off x="5541722"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E31CA6-60C9-173B-F7E6-7B03C48E2208}"/>
              </a:ext>
            </a:extLst>
          </p:cNvPr>
          <p:cNvCxnSpPr>
            <a:cxnSpLocks/>
          </p:cNvCxnSpPr>
          <p:nvPr userDrawn="1"/>
        </p:nvCxnSpPr>
        <p:spPr>
          <a:xfrm flipH="1">
            <a:off x="6246573"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A8B35F-19B5-7A19-8AA3-B9F616D5515E}"/>
              </a:ext>
            </a:extLst>
          </p:cNvPr>
          <p:cNvCxnSpPr>
            <a:cxnSpLocks/>
          </p:cNvCxnSpPr>
          <p:nvPr userDrawn="1"/>
        </p:nvCxnSpPr>
        <p:spPr>
          <a:xfrm flipH="1">
            <a:off x="69344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D42C4C-F141-042E-B086-45F66FBE6124}"/>
              </a:ext>
            </a:extLst>
          </p:cNvPr>
          <p:cNvCxnSpPr>
            <a:cxnSpLocks/>
          </p:cNvCxnSpPr>
          <p:nvPr userDrawn="1"/>
        </p:nvCxnSpPr>
        <p:spPr>
          <a:xfrm flipH="1">
            <a:off x="7632989" y="6369051"/>
            <a:ext cx="766492" cy="48894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5580DE7-3F03-A106-89D7-7D18B7512E45}"/>
              </a:ext>
            </a:extLst>
          </p:cNvPr>
          <p:cNvCxnSpPr>
            <a:cxnSpLocks/>
          </p:cNvCxnSpPr>
          <p:nvPr userDrawn="1"/>
        </p:nvCxnSpPr>
        <p:spPr>
          <a:xfrm>
            <a:off x="7796232" y="6360583"/>
            <a:ext cx="0" cy="3894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CCC2723-0DFC-30B6-1222-D7A637E08691}"/>
              </a:ext>
            </a:extLst>
          </p:cNvPr>
          <p:cNvCxnSpPr>
            <a:cxnSpLocks/>
          </p:cNvCxnSpPr>
          <p:nvPr userDrawn="1"/>
        </p:nvCxnSpPr>
        <p:spPr>
          <a:xfrm>
            <a:off x="6054216" y="6532035"/>
            <a:ext cx="501648" cy="325965"/>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5FE83EE-37BD-0B63-5DE5-FA57A64ADB51}"/>
              </a:ext>
            </a:extLst>
          </p:cNvPr>
          <p:cNvCxnSpPr>
            <a:cxnSpLocks/>
          </p:cNvCxnSpPr>
          <p:nvPr userDrawn="1"/>
        </p:nvCxnSpPr>
        <p:spPr>
          <a:xfrm>
            <a:off x="6483899" y="6373285"/>
            <a:ext cx="772581" cy="484716"/>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3675748-6AD6-9580-F245-8150C52D3C39}"/>
              </a:ext>
            </a:extLst>
          </p:cNvPr>
          <p:cNvCxnSpPr>
            <a:cxnSpLocks/>
          </p:cNvCxnSpPr>
          <p:nvPr userDrawn="1"/>
        </p:nvCxnSpPr>
        <p:spPr>
          <a:xfrm>
            <a:off x="7190864" y="6366933"/>
            <a:ext cx="607483" cy="391584"/>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ED195BE-D1DD-7052-618C-25D83BEED510}"/>
              </a:ext>
            </a:extLst>
          </p:cNvPr>
          <p:cNvCxnSpPr>
            <a:cxnSpLocks/>
          </p:cNvCxnSpPr>
          <p:nvPr userDrawn="1"/>
        </p:nvCxnSpPr>
        <p:spPr>
          <a:xfrm>
            <a:off x="7880898" y="6364816"/>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9D24B46-D6E6-E09F-D603-961887208A0D}"/>
              </a:ext>
            </a:extLst>
          </p:cNvPr>
          <p:cNvCxnSpPr>
            <a:cxnSpLocks/>
          </p:cNvCxnSpPr>
          <p:nvPr userDrawn="1"/>
        </p:nvCxnSpPr>
        <p:spPr>
          <a:xfrm>
            <a:off x="9288482" y="6360583"/>
            <a:ext cx="266700" cy="173568"/>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5E2CB58-B997-73A0-6F69-A3CF2F746607}"/>
              </a:ext>
            </a:extLst>
          </p:cNvPr>
          <p:cNvCxnSpPr>
            <a:cxnSpLocks/>
          </p:cNvCxnSpPr>
          <p:nvPr userDrawn="1"/>
        </p:nvCxnSpPr>
        <p:spPr>
          <a:xfrm>
            <a:off x="8577281" y="6362701"/>
            <a:ext cx="776816" cy="495300"/>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A347E2B-D08A-9E1E-233A-B159F45DA71C}"/>
              </a:ext>
            </a:extLst>
          </p:cNvPr>
          <p:cNvCxnSpPr>
            <a:cxnSpLocks/>
          </p:cNvCxnSpPr>
          <p:nvPr userDrawn="1"/>
        </p:nvCxnSpPr>
        <p:spPr>
          <a:xfrm>
            <a:off x="8490498" y="6752168"/>
            <a:ext cx="157828" cy="105833"/>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759E95A-6D6D-982C-3587-39F2C85CF12D}"/>
              </a:ext>
            </a:extLst>
          </p:cNvPr>
          <p:cNvCxnSpPr>
            <a:cxnSpLocks/>
          </p:cNvCxnSpPr>
          <p:nvPr userDrawn="1"/>
        </p:nvCxnSpPr>
        <p:spPr>
          <a:xfrm flipH="1">
            <a:off x="8326127" y="6761019"/>
            <a:ext cx="164965" cy="96981"/>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7AEC330-94F7-6F45-5AF3-EA0AADAFD2F3}"/>
              </a:ext>
            </a:extLst>
          </p:cNvPr>
          <p:cNvCxnSpPr>
            <a:cxnSpLocks/>
          </p:cNvCxnSpPr>
          <p:nvPr userDrawn="1"/>
        </p:nvCxnSpPr>
        <p:spPr>
          <a:xfrm flipH="1">
            <a:off x="9045274" y="6533762"/>
            <a:ext cx="499623" cy="324239"/>
          </a:xfrm>
          <a:prstGeom prst="line">
            <a:avLst/>
          </a:prstGeom>
          <a:ln>
            <a:solidFill>
              <a:srgbClr val="78256F"/>
            </a:solidFill>
          </a:ln>
        </p:spPr>
        <p:style>
          <a:lnRef idx="1">
            <a:schemeClr val="accent1"/>
          </a:lnRef>
          <a:fillRef idx="0">
            <a:schemeClr val="accent1"/>
          </a:fillRef>
          <a:effectRef idx="0">
            <a:schemeClr val="accent1"/>
          </a:effectRef>
          <a:fontRef idx="minor">
            <a:schemeClr val="tx1"/>
          </a:fontRef>
        </p:style>
      </p:cxnSp>
      <p:pic>
        <p:nvPicPr>
          <p:cNvPr id="63" name="Picture 62" descr="A black background with a black square&#10;&#10;AI-generated content may be incorrect.">
            <a:extLst>
              <a:ext uri="{FF2B5EF4-FFF2-40B4-BE49-F238E27FC236}">
                <a16:creationId xmlns:a16="http://schemas.microsoft.com/office/drawing/2014/main" id="{6AC771A2-2F23-276E-C88B-16773C45B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4" name="Google Shape;13;p4" title="Government Skills Logo Oct2024 RGB (5).png">
            <a:extLst>
              <a:ext uri="{FF2B5EF4-FFF2-40B4-BE49-F238E27FC236}">
                <a16:creationId xmlns:a16="http://schemas.microsoft.com/office/drawing/2014/main" id="{DA3840E1-E879-4D61-B775-DD3325DB6AA5}"/>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3562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descr="A black background with a black square&#10;&#10;AI-generated content may be incorrect.">
            <a:extLst>
              <a:ext uri="{FF2B5EF4-FFF2-40B4-BE49-F238E27FC236}">
                <a16:creationId xmlns:a16="http://schemas.microsoft.com/office/drawing/2014/main" id="{83C015A2-CF60-7442-9CD3-89134E9998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989E159C-E685-29B9-55D7-5906F938DD5C}"/>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04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losing">
    <p:bg>
      <p:bgRef idx="1001">
        <a:schemeClr val="bg1"/>
      </p:bgRef>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1FAFB728-6C5F-490D-B694-B32C149D17A3}"/>
              </a:ext>
            </a:extLst>
          </p:cNvPr>
          <p:cNvSpPr>
            <a:spLocks noGrp="1"/>
          </p:cNvSpPr>
          <p:nvPr>
            <p:ph type="ctrTitle" hasCustomPrompt="1"/>
          </p:nvPr>
        </p:nvSpPr>
        <p:spPr>
          <a:xfrm>
            <a:off x="518317" y="1665288"/>
            <a:ext cx="5361783" cy="2156329"/>
          </a:xfrm>
        </p:spPr>
        <p:txBody>
          <a:bodyPr anchor="b">
            <a:normAutofit/>
          </a:bodyPr>
          <a:lstStyle>
            <a:lvl1pPr algn="l">
              <a:defRPr sz="4400">
                <a:solidFill>
                  <a:schemeClr val="accent6">
                    <a:lumMod val="10000"/>
                  </a:schemeClr>
                </a:solidFill>
              </a:defRPr>
            </a:lvl1pPr>
          </a:lstStyle>
          <a:p>
            <a:r>
              <a:rPr lang="en-US"/>
              <a:t>Thank you</a:t>
            </a:r>
            <a:endParaRPr lang="en-GB"/>
          </a:p>
        </p:txBody>
      </p:sp>
      <p:sp>
        <p:nvSpPr>
          <p:cNvPr id="27" name="Subtitle 2">
            <a:extLst>
              <a:ext uri="{FF2B5EF4-FFF2-40B4-BE49-F238E27FC236}">
                <a16:creationId xmlns:a16="http://schemas.microsoft.com/office/drawing/2014/main" id="{8A889C29-36E2-4DF5-B800-000BBDF96663}"/>
              </a:ext>
            </a:extLst>
          </p:cNvPr>
          <p:cNvSpPr>
            <a:spLocks noGrp="1"/>
          </p:cNvSpPr>
          <p:nvPr>
            <p:ph type="subTitle" idx="1" hasCustomPrompt="1"/>
          </p:nvPr>
        </p:nvSpPr>
        <p:spPr>
          <a:xfrm>
            <a:off x="518317" y="4167375"/>
            <a:ext cx="5361783" cy="108680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Contacts</a:t>
            </a:r>
            <a:endParaRPr lang="en-GB"/>
          </a:p>
        </p:txBody>
      </p:sp>
      <p:pic>
        <p:nvPicPr>
          <p:cNvPr id="3" name="Picture 2" descr="A black background with a black square&#10;&#10;AI-generated content may be incorrect.">
            <a:extLst>
              <a:ext uri="{FF2B5EF4-FFF2-40B4-BE49-F238E27FC236}">
                <a16:creationId xmlns:a16="http://schemas.microsoft.com/office/drawing/2014/main" id="{1EF5C025-C94B-2D0E-56C0-F98970C7A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25523528-6124-5524-D0DE-59FC361EC423}"/>
              </a:ext>
            </a:extLst>
          </p:cNvPr>
          <p:cNvPicPr preferRelativeResize="0">
            <a:picLocks noChangeAspect="1"/>
          </p:cNvPicPr>
          <p:nvPr userDrawn="1"/>
        </p:nvPicPr>
        <p:blipFill>
          <a:blip r:embed="rId3">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463391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35" presetClass="path" presetSubtype="0" decel="100000" fill="hold" grpId="1" nodeType="withEffect">
                                  <p:stCondLst>
                                    <p:cond delay="0"/>
                                  </p:stCondLst>
                                  <p:childTnLst>
                                    <p:animMotion origin="layout" path="M 0.03971 0 L 1.66667E-6 0 " pathEditMode="relative" rAng="0" ptsTypes="AA">
                                      <p:cBhvr>
                                        <p:cTn id="9" dur="750" fill="hold"/>
                                        <p:tgtEl>
                                          <p:spTgt spid="26"/>
                                        </p:tgtEl>
                                        <p:attrNameLst>
                                          <p:attrName>ppt_x</p:attrName>
                                          <p:attrName>ppt_y</p:attrName>
                                        </p:attrNameLst>
                                      </p:cBhvr>
                                      <p:rCtr x="-2031" y="0"/>
                                    </p:animMotion>
                                  </p:childTnLst>
                                </p:cTn>
                              </p:par>
                              <p:par>
                                <p:cTn id="10" presetID="10" presetClass="entr" presetSubtype="0" fill="hold" grpId="0"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35" presetClass="path" presetSubtype="0" decel="100000" fill="hold" grpId="1" nodeType="withEffect">
                                  <p:stCondLst>
                                    <p:cond delay="250"/>
                                  </p:stCondLst>
                                  <p:childTnLst>
                                    <p:animMotion origin="layout" path="M 0.03971 0 L 1.66667E-6 0 " pathEditMode="relative" rAng="0" ptsTypes="AA">
                                      <p:cBhvr>
                                        <p:cTn id="14" dur="750" fill="hold"/>
                                        <p:tgtEl>
                                          <p:spTgt spid="27"/>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tmplLst>
          <p:tmpl>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7" grpId="1">
        <p:tmplLst>
          <p:tmpl>
            <p:tnLst>
              <p:par>
                <p:cTn presetID="35" presetClass="path" presetSubtype="0" decel="100000" fill="hold" nodeType="withEffect">
                  <p:stCondLst>
                    <p:cond delay="250"/>
                  </p:stCondLst>
                  <p:childTnLst>
                    <p:animMotion origin="layout" path="M 0.03971 0 L 1.66667E-6 0 " pathEditMode="relative" rAng="0" ptsTypes="AA">
                      <p:cBhvr>
                        <p:cTn dur="750" fill="hold"/>
                        <p:tgtEl>
                          <p:spTgt spid="27"/>
                        </p:tgtEl>
                        <p:attrNameLst>
                          <p:attrName>ppt_x</p:attrName>
                          <p:attrName>ppt_y</p:attrName>
                        </p:attrNameLst>
                      </p:cBhvr>
                      <p:rCtr x="-2031" y="0"/>
                    </p:animMotion>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A7EF-5B66-BB1C-B972-7995B876C3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0C8980-C368-BE47-BB71-D348811B40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Google Shape;27;p7">
            <a:extLst>
              <a:ext uri="{FF2B5EF4-FFF2-40B4-BE49-F238E27FC236}">
                <a16:creationId xmlns:a16="http://schemas.microsoft.com/office/drawing/2014/main" id="{4DF3663C-836C-6D81-EBD4-3705505B617C}"/>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Google Shape;15;p5">
            <a:extLst>
              <a:ext uri="{FF2B5EF4-FFF2-40B4-BE49-F238E27FC236}">
                <a16:creationId xmlns:a16="http://schemas.microsoft.com/office/drawing/2014/main" id="{F20A25DD-441A-B0DF-480A-3DA569B2C8CA}"/>
              </a:ext>
            </a:extLst>
          </p:cNvPr>
          <p:cNvPicPr preferRelativeResize="0"/>
          <p:nvPr userDrawn="1"/>
        </p:nvPicPr>
        <p:blipFill>
          <a:blip r:embed="rId2">
            <a:alphaModFix/>
          </a:blip>
          <a:stretch>
            <a:fillRect/>
          </a:stretch>
        </p:blipFill>
        <p:spPr>
          <a:xfrm>
            <a:off x="4917228" y="1714501"/>
            <a:ext cx="7274772" cy="5143499"/>
          </a:xfrm>
          <a:prstGeom prst="rect">
            <a:avLst/>
          </a:prstGeom>
          <a:noFill/>
          <a:ln>
            <a:noFill/>
          </a:ln>
        </p:spPr>
      </p:pic>
      <p:pic>
        <p:nvPicPr>
          <p:cNvPr id="4" name="Picture 3" descr="A black background with a black square&#10;&#10;AI-generated content may be incorrect.">
            <a:extLst>
              <a:ext uri="{FF2B5EF4-FFF2-40B4-BE49-F238E27FC236}">
                <a16:creationId xmlns:a16="http://schemas.microsoft.com/office/drawing/2014/main" id="{2F622868-C50E-E8D7-85B3-6A360A9F16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6" name="Google Shape;13;p4" title="Government Skills Logo Oct2024 RGB (5).png">
            <a:extLst>
              <a:ext uri="{FF2B5EF4-FFF2-40B4-BE49-F238E27FC236}">
                <a16:creationId xmlns:a16="http://schemas.microsoft.com/office/drawing/2014/main" id="{3FA2C927-CF0A-3118-D2AA-C870AE519EEF}"/>
              </a:ext>
            </a:extLst>
          </p:cNvPr>
          <p:cNvPicPr preferRelativeResize="0">
            <a:picLocks noChangeAspect="1"/>
          </p:cNvPicPr>
          <p:nvPr userDrawn="1"/>
        </p:nvPicPr>
        <p:blipFill>
          <a:blip r:embed="rId4">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58451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Divider Orange">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10060D-DF4D-401B-8450-529CC074CDE4}"/>
              </a:ext>
            </a:extLst>
          </p:cNvPr>
          <p:cNvGraphicFramePr>
            <a:graphicFrameLocks noChangeAspect="1"/>
          </p:cNvGraphicFramePr>
          <p:nvPr userDrawn="1">
            <p:custDataLst>
              <p:tags r:id="rId1"/>
            </p:custDataLst>
            <p:extLst>
              <p:ext uri="{D42A27DB-BD31-4B8C-83A1-F6EECF244321}">
                <p14:modId xmlns:p14="http://schemas.microsoft.com/office/powerpoint/2010/main" val="3605700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Object 7" hidden="1">
                        <a:extLst>
                          <a:ext uri="{FF2B5EF4-FFF2-40B4-BE49-F238E27FC236}">
                            <a16:creationId xmlns:a16="http://schemas.microsoft.com/office/drawing/2014/main" id="{F510060D-DF4D-401B-8450-529CC074CDE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Oval 9">
            <a:extLst>
              <a:ext uri="{FF2B5EF4-FFF2-40B4-BE49-F238E27FC236}">
                <a16:creationId xmlns:a16="http://schemas.microsoft.com/office/drawing/2014/main" id="{6099A66F-AD15-4AEB-80A9-3DBF8A61A0BE}"/>
              </a:ext>
            </a:extLst>
          </p:cNvPr>
          <p:cNvSpPr/>
          <p:nvPr userDrawn="1"/>
        </p:nvSpPr>
        <p:spPr>
          <a:xfrm>
            <a:off x="1268064" y="1957160"/>
            <a:ext cx="2946400" cy="294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0C39BD5-30B7-4C78-8A07-FA111C0F9FA0}"/>
              </a:ext>
            </a:extLst>
          </p:cNvPr>
          <p:cNvSpPr>
            <a:spLocks noGrp="1"/>
          </p:cNvSpPr>
          <p:nvPr userDrawn="1">
            <p:ph type="ctrTitle"/>
          </p:nvPr>
        </p:nvSpPr>
        <p:spPr bwMode="white">
          <a:xfrm>
            <a:off x="6098380" y="1290848"/>
            <a:ext cx="5577683" cy="2387600"/>
          </a:xfrm>
        </p:spPr>
        <p:txBody>
          <a:bodyPr vert="horz" anchor="b">
            <a:normAutofit/>
          </a:bodyPr>
          <a:lstStyle>
            <a:lvl1pPr algn="l">
              <a:defRPr sz="4400">
                <a:solidFill>
                  <a:schemeClr val="accent6">
                    <a:lumMod val="10000"/>
                  </a:schemeClr>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6541A27-013A-4F50-AF00-1D9382748A61}"/>
              </a:ext>
            </a:extLst>
          </p:cNvPr>
          <p:cNvSpPr>
            <a:spLocks noGrp="1"/>
          </p:cNvSpPr>
          <p:nvPr userDrawn="1">
            <p:ph type="subTitle" idx="1"/>
          </p:nvPr>
        </p:nvSpPr>
        <p:spPr bwMode="white">
          <a:xfrm>
            <a:off x="6098380" y="4024206"/>
            <a:ext cx="5577683" cy="1086802"/>
          </a:xfrm>
        </p:spPr>
        <p:txBody>
          <a:bodyPr>
            <a:normAutofit/>
          </a:bodyPr>
          <a:lstStyle>
            <a:lvl1pPr marL="0" indent="0" algn="l">
              <a:buNone/>
              <a:defRPr sz="2000">
                <a:solidFill>
                  <a:schemeClr val="accent6">
                    <a:lumMod val="1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4">
            <a:extLst>
              <a:ext uri="{FF2B5EF4-FFF2-40B4-BE49-F238E27FC236}">
                <a16:creationId xmlns:a16="http://schemas.microsoft.com/office/drawing/2014/main" id="{66762138-2E50-4BE7-980D-15727F1A43AA}"/>
              </a:ext>
            </a:extLst>
          </p:cNvPr>
          <p:cNvSpPr>
            <a:spLocks noGrp="1"/>
          </p:cNvSpPr>
          <p:nvPr userDrawn="1">
            <p:ph type="body" sz="quarter" idx="10" hasCustomPrompt="1"/>
          </p:nvPr>
        </p:nvSpPr>
        <p:spPr>
          <a:xfrm>
            <a:off x="1658243" y="2346764"/>
            <a:ext cx="2166042" cy="2167193"/>
          </a:xfrm>
        </p:spPr>
        <p:txBody>
          <a:bodyPr anchor="ctr">
            <a:normAutofit/>
          </a:bodyPr>
          <a:lstStyle>
            <a:lvl1pPr algn="ctr">
              <a:defRPr sz="8800" b="0">
                <a:solidFill>
                  <a:schemeClr val="accent6">
                    <a:lumMod val="10000"/>
                  </a:schemeClr>
                </a:solidFill>
              </a:defRPr>
            </a:lvl1pPr>
          </a:lstStyle>
          <a:p>
            <a:pPr lvl="0"/>
            <a:r>
              <a:rPr lang="en-US"/>
              <a:t>##</a:t>
            </a:r>
            <a:endParaRPr lang="en-GB"/>
          </a:p>
        </p:txBody>
      </p:sp>
      <p:sp>
        <p:nvSpPr>
          <p:cNvPr id="32" name="Freeform: Shape 31">
            <a:extLst>
              <a:ext uri="{FF2B5EF4-FFF2-40B4-BE49-F238E27FC236}">
                <a16:creationId xmlns:a16="http://schemas.microsoft.com/office/drawing/2014/main" id="{3C1461B7-409E-4B0C-81AB-6B6AC3C10C9E}"/>
              </a:ext>
            </a:extLst>
          </p:cNvPr>
          <p:cNvSpPr/>
          <p:nvPr userDrawn="1"/>
        </p:nvSpPr>
        <p:spPr>
          <a:xfrm>
            <a:off x="1228067" y="1917111"/>
            <a:ext cx="3026394" cy="3026499"/>
          </a:xfrm>
          <a:custGeom>
            <a:avLst/>
            <a:gdLst>
              <a:gd name="connsiteX0" fmla="*/ 1513250 w 3026394"/>
              <a:gd name="connsiteY0" fmla="*/ 0 h 3026499"/>
              <a:gd name="connsiteX1" fmla="*/ 0 w 3026394"/>
              <a:gd name="connsiteY1" fmla="*/ 1513250 h 3026499"/>
              <a:gd name="connsiteX2" fmla="*/ 1513250 w 3026394"/>
              <a:gd name="connsiteY2" fmla="*/ 3026500 h 3026499"/>
              <a:gd name="connsiteX3" fmla="*/ 3026395 w 3026394"/>
              <a:gd name="connsiteY3" fmla="*/ 1513250 h 3026499"/>
              <a:gd name="connsiteX4" fmla="*/ 1513250 w 3026394"/>
              <a:gd name="connsiteY4" fmla="*/ 0 h 3026499"/>
              <a:gd name="connsiteX5" fmla="*/ 2917767 w 3026394"/>
              <a:gd name="connsiteY5" fmla="*/ 1513250 h 3026499"/>
              <a:gd name="connsiteX6" fmla="*/ 1513145 w 3026394"/>
              <a:gd name="connsiteY6" fmla="*/ 2917872 h 3026499"/>
              <a:gd name="connsiteX7" fmla="*/ 108523 w 3026394"/>
              <a:gd name="connsiteY7" fmla="*/ 1513250 h 3026499"/>
              <a:gd name="connsiteX8" fmla="*/ 1513145 w 3026394"/>
              <a:gd name="connsiteY8" fmla="*/ 108628 h 3026499"/>
              <a:gd name="connsiteX9" fmla="*/ 2917767 w 3026394"/>
              <a:gd name="connsiteY9" fmla="*/ 1513250 h 302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6394" h="3026499">
                <a:moveTo>
                  <a:pt x="1513250" y="0"/>
                </a:moveTo>
                <a:cubicBezTo>
                  <a:pt x="678869" y="0"/>
                  <a:pt x="0" y="678869"/>
                  <a:pt x="0" y="1513250"/>
                </a:cubicBezTo>
                <a:cubicBezTo>
                  <a:pt x="0" y="2347630"/>
                  <a:pt x="678869" y="3026500"/>
                  <a:pt x="1513250" y="3026500"/>
                </a:cubicBezTo>
                <a:cubicBezTo>
                  <a:pt x="2347630" y="3026500"/>
                  <a:pt x="3026395" y="2347630"/>
                  <a:pt x="3026395" y="1513250"/>
                </a:cubicBezTo>
                <a:cubicBezTo>
                  <a:pt x="3026395" y="678869"/>
                  <a:pt x="2347630" y="0"/>
                  <a:pt x="1513250" y="0"/>
                </a:cubicBezTo>
                <a:close/>
                <a:moveTo>
                  <a:pt x="2917767" y="1513250"/>
                </a:moveTo>
                <a:cubicBezTo>
                  <a:pt x="2917767" y="2287770"/>
                  <a:pt x="2287665" y="2917872"/>
                  <a:pt x="1513145" y="2917872"/>
                </a:cubicBezTo>
                <a:cubicBezTo>
                  <a:pt x="738625" y="2917872"/>
                  <a:pt x="108523" y="2287770"/>
                  <a:pt x="108523" y="1513250"/>
                </a:cubicBezTo>
                <a:cubicBezTo>
                  <a:pt x="108523" y="738730"/>
                  <a:pt x="738625" y="108628"/>
                  <a:pt x="1513145" y="108628"/>
                </a:cubicBezTo>
                <a:cubicBezTo>
                  <a:pt x="2287770" y="108628"/>
                  <a:pt x="2917767" y="738730"/>
                  <a:pt x="2917767" y="1513250"/>
                </a:cubicBezTo>
                <a:close/>
              </a:path>
            </a:pathLst>
          </a:custGeom>
          <a:solidFill>
            <a:srgbClr val="F9B01E"/>
          </a:solidFill>
          <a:ln w="10461" cap="flat">
            <a:noFill/>
            <a:prstDash val="solid"/>
            <a:miter/>
          </a:ln>
        </p:spPr>
        <p:txBody>
          <a:bodyPr rtlCol="0" anchor="ctr"/>
          <a:lstStyle/>
          <a:p>
            <a:endParaRPr lang="en-GB"/>
          </a:p>
        </p:txBody>
      </p:sp>
      <p:sp>
        <p:nvSpPr>
          <p:cNvPr id="6" name="Google Shape;27;p7">
            <a:extLst>
              <a:ext uri="{FF2B5EF4-FFF2-40B4-BE49-F238E27FC236}">
                <a16:creationId xmlns:a16="http://schemas.microsoft.com/office/drawing/2014/main" id="{5CD23897-A3D8-E826-3F97-8C17EAEB07A8}"/>
              </a:ext>
            </a:extLst>
          </p:cNvPr>
          <p:cNvSpPr/>
          <p:nvPr userDrawn="1"/>
        </p:nvSpPr>
        <p:spPr>
          <a:xfrm>
            <a:off x="0" y="6337004"/>
            <a:ext cx="12192000" cy="520995"/>
          </a:xfrm>
          <a:prstGeom prst="rect">
            <a:avLst/>
          </a:prstGeom>
          <a:gradFill flip="none" rotWithShape="1">
            <a:gsLst>
              <a:gs pos="61000">
                <a:srgbClr val="B06DAC"/>
              </a:gs>
              <a:gs pos="33000">
                <a:srgbClr val="7E377D"/>
              </a:gs>
              <a:gs pos="0">
                <a:srgbClr val="78256F"/>
              </a:gs>
              <a:gs pos="100000">
                <a:srgbClr val="E2A2DA"/>
              </a:gs>
            </a:gsLst>
            <a:lin ang="0" scaled="1"/>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descr="A black background with a black square&#10;&#10;AI-generated content may be incorrect.">
            <a:extLst>
              <a:ext uri="{FF2B5EF4-FFF2-40B4-BE49-F238E27FC236}">
                <a16:creationId xmlns:a16="http://schemas.microsoft.com/office/drawing/2014/main" id="{DCF216F0-95D2-20A9-5ACD-0082A10E56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2245" y="263110"/>
            <a:ext cx="1344327" cy="813600"/>
          </a:xfrm>
          <a:prstGeom prst="rect">
            <a:avLst/>
          </a:prstGeom>
        </p:spPr>
      </p:pic>
      <p:pic>
        <p:nvPicPr>
          <p:cNvPr id="4" name="Google Shape;13;p4" title="Government Skills Logo Oct2024 RGB (5).png">
            <a:extLst>
              <a:ext uri="{FF2B5EF4-FFF2-40B4-BE49-F238E27FC236}">
                <a16:creationId xmlns:a16="http://schemas.microsoft.com/office/drawing/2014/main" id="{03C67AB6-5B2A-47F0-83B9-955315B8DB3C}"/>
              </a:ext>
            </a:extLst>
          </p:cNvPr>
          <p:cNvPicPr preferRelativeResize="0">
            <a:picLocks noChangeAspect="1"/>
          </p:cNvPicPr>
          <p:nvPr userDrawn="1"/>
        </p:nvPicPr>
        <p:blipFill>
          <a:blip r:embed="rId6">
            <a:alphaModFix/>
          </a:blip>
          <a:stretch>
            <a:fillRect/>
          </a:stretch>
        </p:blipFill>
        <p:spPr>
          <a:xfrm>
            <a:off x="10600444" y="263110"/>
            <a:ext cx="1283886" cy="813600"/>
          </a:xfrm>
          <a:prstGeom prst="rect">
            <a:avLst/>
          </a:prstGeom>
          <a:noFill/>
          <a:ln>
            <a:noFill/>
          </a:ln>
        </p:spPr>
      </p:pic>
    </p:spTree>
    <p:extLst>
      <p:ext uri="{BB962C8B-B14F-4D97-AF65-F5344CB8AC3E}">
        <p14:creationId xmlns:p14="http://schemas.microsoft.com/office/powerpoint/2010/main" val="1464106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
                                            <p:txEl>
                                              <p:pRg st="0" end="0"/>
                                            </p:txEl>
                                          </p:spTgt>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path" presetSubtype="0" decel="100000" fill="hold" grpId="1" nodeType="withEffect">
                                  <p:stCondLst>
                                    <p:cond delay="1500"/>
                                  </p:stCondLst>
                                  <p:childTnLst>
                                    <p:animMotion origin="layout" path="M 0.03971 0 L 1.66667E-6 0 " pathEditMode="relative" rAng="0" ptsTypes="AA">
                                      <p:cBhvr>
                                        <p:cTn id="24" dur="750" fill="hold"/>
                                        <p:tgtEl>
                                          <p:spTgt spid="2"/>
                                        </p:tgtEl>
                                        <p:attrNameLst>
                                          <p:attrName>ppt_x</p:attrName>
                                          <p:attrName>ppt_y</p:attrName>
                                        </p:attrNameLst>
                                      </p:cBhvr>
                                      <p:rCtr x="-2031" y="0"/>
                                    </p:animMotion>
                                  </p:childTnLst>
                                </p:cTn>
                              </p:par>
                              <p:par>
                                <p:cTn id="25" presetID="10" presetClass="entr" presetSubtype="0" fill="hold" grpId="0" nodeType="withEffect">
                                  <p:stCondLst>
                                    <p:cond delay="17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35" presetClass="path" presetSubtype="0" decel="100000" fill="hold" grpId="1" nodeType="withEffect">
                                  <p:stCondLst>
                                    <p:cond delay="1750"/>
                                  </p:stCondLst>
                                  <p:childTnLst>
                                    <p:animMotion origin="layout" path="M 0.03971 0 L 1.66667E-6 0 " pathEditMode="relative" rAng="0" ptsTypes="AA">
                                      <p:cBhvr>
                                        <p:cTn id="29" dur="750" fill="hold"/>
                                        <p:tgtEl>
                                          <p:spTgt spid="3"/>
                                        </p:tgtEl>
                                        <p:attrNameLst>
                                          <p:attrName>ppt_x</p:attrName>
                                          <p:attrName>ppt_y</p:attrName>
                                        </p:attrNameLst>
                                      </p:cBhvr>
                                      <p:rCtr x="-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3" grpId="0">
        <p:tmplLst>
          <p:tmpl>
            <p:tnLst>
              <p:par>
                <p:cTn presetID="10" presetClass="entr" presetSubtype="0" fill="hold" nodeType="withEffect">
                  <p:stCondLst>
                    <p:cond delay="1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1750"/>
                  </p:stCondLst>
                  <p:childTnLst>
                    <p:animMotion origin="layout" path="M 0.03971 0 L 1.66667E-6 0 " pathEditMode="relative" rAng="0" ptsTypes="AA">
                      <p:cBhvr>
                        <p:cTn dur="750" fill="hold"/>
                        <p:tgtEl>
                          <p:spTgt spid="3"/>
                        </p:tgtEl>
                        <p:attrNameLst>
                          <p:attrName>ppt_x</p:attrName>
                          <p:attrName>ppt_y</p:attrName>
                        </p:attrNameLst>
                      </p:cBhvr>
                      <p:rCtr x="-2031" y="0"/>
                    </p:animMotion>
                  </p:childTnLst>
                </p:cTn>
              </p:par>
            </p:tnLst>
          </p:tmpl>
        </p:tmplLst>
      </p:bldP>
      <p:bldP spid="5" grpId="0" build="p">
        <p:tmplLst>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500" fill="hold"/>
                        <p:tgtEl>
                          <p:spTgt spid="5"/>
                        </p:tgtEl>
                        <p:attrNameLst>
                          <p:attrName>ppt_w</p:attrName>
                        </p:attrNameLst>
                      </p:cBhvr>
                      <p:tavLst>
                        <p:tav tm="0">
                          <p:val>
                            <p:fltVal val="0"/>
                          </p:val>
                        </p:tav>
                        <p:tav tm="100000">
                          <p:val>
                            <p:strVal val="#ppt_w"/>
                          </p:val>
                        </p:tav>
                      </p:tavLst>
                    </p:anim>
                    <p:anim calcmode="lin" valueType="num">
                      <p:cBhvr>
                        <p:cTn dur="500" fill="hold"/>
                        <p:tgtEl>
                          <p:spTgt spid="5"/>
                        </p:tgtEl>
                        <p:attrNameLst>
                          <p:attrName>ppt_h</p:attrName>
                        </p:attrNameLst>
                      </p:cBhvr>
                      <p:tavLst>
                        <p:tav tm="0">
                          <p:val>
                            <p:fltVal val="0"/>
                          </p:val>
                        </p:tav>
                        <p:tav tm="100000">
                          <p:val>
                            <p:strVal val="#ppt_h"/>
                          </p:val>
                        </p:tav>
                      </p:tavLst>
                    </p:anim>
                    <p:animEffect transition="in" filter="fade">
                      <p:cBhvr>
                        <p:cTn dur="500"/>
                        <p:tgtEl>
                          <p:spTgt spid="5"/>
                        </p:tgtEl>
                      </p:cBhvr>
                    </p:animEffect>
                  </p:childTnLst>
                </p:cTn>
              </p:par>
            </p:tnLst>
          </p:tmpl>
        </p:tmplLst>
      </p:bldP>
      <p:bldP spid="32"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2.xml"/><Relationship Id="rId21" Type="http://schemas.openxmlformats.org/officeDocument/2006/relationships/slideLayout" Target="../slideLayouts/slideLayout27.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63" Type="http://schemas.openxmlformats.org/officeDocument/2006/relationships/slideLayout" Target="../slideLayouts/slideLayout69.xml"/><Relationship Id="rId68" Type="http://schemas.openxmlformats.org/officeDocument/2006/relationships/slideLayout" Target="../slideLayouts/slideLayout74.xml"/><Relationship Id="rId7" Type="http://schemas.openxmlformats.org/officeDocument/2006/relationships/slideLayout" Target="../slideLayouts/slideLayout13.xml"/><Relationship Id="rId71" Type="http://schemas.openxmlformats.org/officeDocument/2006/relationships/oleObject" Target="../embeddings/oleObject1.bin"/><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66" Type="http://schemas.openxmlformats.org/officeDocument/2006/relationships/slideLayout" Target="../slideLayouts/slideLayout72.xml"/><Relationship Id="rId5" Type="http://schemas.openxmlformats.org/officeDocument/2006/relationships/slideLayout" Target="../slideLayouts/slideLayout11.xml"/><Relationship Id="rId61" Type="http://schemas.openxmlformats.org/officeDocument/2006/relationships/slideLayout" Target="../slideLayouts/slideLayout67.xml"/><Relationship Id="rId19" Type="http://schemas.openxmlformats.org/officeDocument/2006/relationships/slideLayout" Target="../slideLayouts/slideLayout2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64" Type="http://schemas.openxmlformats.org/officeDocument/2006/relationships/slideLayout" Target="../slideLayouts/slideLayout70.xml"/><Relationship Id="rId69" Type="http://schemas.openxmlformats.org/officeDocument/2006/relationships/theme" Target="../theme/theme2.xml"/><Relationship Id="rId8" Type="http://schemas.openxmlformats.org/officeDocument/2006/relationships/slideLayout" Target="../slideLayouts/slideLayout14.xml"/><Relationship Id="rId51" Type="http://schemas.openxmlformats.org/officeDocument/2006/relationships/slideLayout" Target="../slideLayouts/slideLayout57.xml"/><Relationship Id="rId72" Type="http://schemas.openxmlformats.org/officeDocument/2006/relationships/image" Target="../media/image6.emf"/><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67" Type="http://schemas.openxmlformats.org/officeDocument/2006/relationships/slideLayout" Target="../slideLayouts/slideLayout73.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62" Type="http://schemas.openxmlformats.org/officeDocument/2006/relationships/slideLayout" Target="../slideLayouts/slideLayout68.xml"/><Relationship Id="rId70" Type="http://schemas.openxmlformats.org/officeDocument/2006/relationships/tags" Target="../tags/tag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 Id="rId10" Type="http://schemas.openxmlformats.org/officeDocument/2006/relationships/slideLayout" Target="../slideLayouts/slideLayout16.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65" Type="http://schemas.openxmlformats.org/officeDocument/2006/relationships/slideLayout" Target="../slideLayouts/slideLayout71.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9" Type="http://schemas.openxmlformats.org/officeDocument/2006/relationships/slideLayout" Target="../slideLayouts/slideLayout45.xml"/><Relationship Id="rId34" Type="http://schemas.openxmlformats.org/officeDocument/2006/relationships/slideLayout" Target="../slideLayouts/slideLayout40.xml"/><Relationship Id="rId50" Type="http://schemas.openxmlformats.org/officeDocument/2006/relationships/slideLayout" Target="../slideLayouts/slideLayout56.xml"/><Relationship Id="rId55"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77AB31-52C6-19D1-BD76-9177120BB1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2665AC-136F-3A40-4F91-667AE0442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28DE1F-6E7A-4475-16F7-79A50A75F2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6D7666-9D1A-446D-A999-20BCCE2BA404}" type="datetimeFigureOut">
              <a:rPr lang="en-GB" smtClean="0"/>
              <a:t>15/09/2025</a:t>
            </a:fld>
            <a:endParaRPr lang="en-GB"/>
          </a:p>
        </p:txBody>
      </p:sp>
      <p:sp>
        <p:nvSpPr>
          <p:cNvPr id="5" name="Footer Placeholder 4">
            <a:extLst>
              <a:ext uri="{FF2B5EF4-FFF2-40B4-BE49-F238E27FC236}">
                <a16:creationId xmlns:a16="http://schemas.microsoft.com/office/drawing/2014/main" id="{169B854F-6348-F533-DD29-1371BBFD6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047FF8B-26CE-0417-C390-CCB6E1B56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C59AF9-674E-4802-B131-8AF7278AED7A}" type="slidenum">
              <a:rPr lang="en-GB" smtClean="0"/>
              <a:t>‹#›</a:t>
            </a:fld>
            <a:endParaRPr lang="en-GB"/>
          </a:p>
        </p:txBody>
      </p:sp>
      <p:sp>
        <p:nvSpPr>
          <p:cNvPr id="9" name="TextBox 8">
            <a:extLst>
              <a:ext uri="{FF2B5EF4-FFF2-40B4-BE49-F238E27FC236}">
                <a16:creationId xmlns:a16="http://schemas.microsoft.com/office/drawing/2014/main" id="{A8867BC0-51A1-CE99-7C1A-0D0706A67931}"/>
              </a:ext>
            </a:extLst>
          </p:cNvPr>
          <p:cNvSpPr txBox="1"/>
          <p:nvPr>
            <p:extLst>
              <p:ext uri="{1162E1C5-73C7-4A58-AE30-91384D911F3F}">
                <p184:classification xmlns:p184="http://schemas.microsoft.com/office/powerpoint/2018/4/main" val="hdr"/>
              </p:ext>
            </p:extLst>
          </p:nvPr>
        </p:nvSpPr>
        <p:spPr>
          <a:xfrm>
            <a:off x="5877687" y="6350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DE151834-B8AA-68FD-3269-B609D66D6A76}"/>
              </a:ext>
            </a:extLst>
          </p:cNvPr>
          <p:cNvSpPr txBox="1"/>
          <p:nvPr>
            <p:extLst>
              <p:ext uri="{1162E1C5-73C7-4A58-AE30-91384D911F3F}">
                <p184:classification xmlns:p184="http://schemas.microsoft.com/office/powerpoint/2018/4/main" val="ftr"/>
              </p:ext>
            </p:extLst>
          </p:nvPr>
        </p:nvSpPr>
        <p:spPr>
          <a:xfrm>
            <a:off x="5877687" y="661162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10375378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564FFA0D-DBDC-4FAF-9E66-DDEF4A0DC531}"/>
              </a:ext>
            </a:extLst>
          </p:cNvPr>
          <p:cNvGraphicFramePr>
            <a:graphicFrameLocks noChangeAspect="1"/>
          </p:cNvGraphicFramePr>
          <p:nvPr userDrawn="1">
            <p:custDataLst>
              <p:tags r:id="rId70"/>
            </p:custDataLst>
            <p:extLst>
              <p:ext uri="{D42A27DB-BD31-4B8C-83A1-F6EECF244321}">
                <p14:modId xmlns:p14="http://schemas.microsoft.com/office/powerpoint/2010/main" val="20841534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1" imgW="425" imgH="424" progId="TCLayout.ActiveDocument.1">
                  <p:embed/>
                </p:oleObj>
              </mc:Choice>
              <mc:Fallback>
                <p:oleObj name="think-cell Slide" r:id="rId71" imgW="425" imgH="424" progId="TCLayout.ActiveDocument.1">
                  <p:embed/>
                  <p:pic>
                    <p:nvPicPr>
                      <p:cNvPr id="10" name="Object 9" hidden="1">
                        <a:extLst>
                          <a:ext uri="{FF2B5EF4-FFF2-40B4-BE49-F238E27FC236}">
                            <a16:creationId xmlns:a16="http://schemas.microsoft.com/office/drawing/2014/main" id="{564FFA0D-DBDC-4FAF-9E66-DDEF4A0DC531}"/>
                          </a:ext>
                        </a:extLst>
                      </p:cNvPr>
                      <p:cNvPicPr/>
                      <p:nvPr/>
                    </p:nvPicPr>
                    <p:blipFill>
                      <a:blip r:embed="rId7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08B27A3-0CD1-4D70-90C5-EC2F5D3C6C97}"/>
              </a:ext>
            </a:extLst>
          </p:cNvPr>
          <p:cNvSpPr>
            <a:spLocks noGrp="1"/>
          </p:cNvSpPr>
          <p:nvPr>
            <p:ph type="title"/>
          </p:nvPr>
        </p:nvSpPr>
        <p:spPr>
          <a:xfrm>
            <a:off x="518318" y="512764"/>
            <a:ext cx="11157743" cy="550767"/>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BE1256-1020-4BE2-935A-3361E147AACA}"/>
              </a:ext>
            </a:extLst>
          </p:cNvPr>
          <p:cNvSpPr>
            <a:spLocks noGrp="1"/>
          </p:cNvSpPr>
          <p:nvPr>
            <p:ph type="body" idx="1"/>
          </p:nvPr>
        </p:nvSpPr>
        <p:spPr>
          <a:xfrm>
            <a:off x="518318" y="1989138"/>
            <a:ext cx="11157745" cy="43560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CA9FE3-3859-467B-8278-EECF414CE591}"/>
              </a:ext>
            </a:extLst>
          </p:cNvPr>
          <p:cNvSpPr>
            <a:spLocks noGrp="1"/>
          </p:cNvSpPr>
          <p:nvPr>
            <p:ph type="dt" sz="half" idx="2"/>
          </p:nvPr>
        </p:nvSpPr>
        <p:spPr>
          <a:xfrm>
            <a:off x="9996488" y="6499916"/>
            <a:ext cx="919162" cy="117612"/>
          </a:xfrm>
          <a:prstGeom prst="rect">
            <a:avLst/>
          </a:prstGeom>
        </p:spPr>
        <p:txBody>
          <a:bodyPr vert="horz" lIns="0" tIns="0" rIns="0" bIns="0" rtlCol="0" anchor="ctr"/>
          <a:lstStyle>
            <a:lvl1pPr algn="r">
              <a:defRPr sz="1000">
                <a:solidFill>
                  <a:schemeClr val="accent4"/>
                </a:solidFill>
              </a:defRPr>
            </a:lvl1pPr>
          </a:lstStyle>
          <a:p>
            <a:fld id="{12DDCF92-CFE9-4CBE-8AE8-EB47FA27D10B}" type="datetime1">
              <a:rPr lang="en-GB" smtClean="0"/>
              <a:t>15/09/2025</a:t>
            </a:fld>
            <a:endParaRPr lang="en-GB"/>
          </a:p>
        </p:txBody>
      </p:sp>
      <p:sp>
        <p:nvSpPr>
          <p:cNvPr id="5" name="Footer Placeholder 4">
            <a:extLst>
              <a:ext uri="{FF2B5EF4-FFF2-40B4-BE49-F238E27FC236}">
                <a16:creationId xmlns:a16="http://schemas.microsoft.com/office/drawing/2014/main" id="{1EC6C727-E2C9-498E-9537-23CC89E8E779}"/>
              </a:ext>
            </a:extLst>
          </p:cNvPr>
          <p:cNvSpPr>
            <a:spLocks noGrp="1"/>
          </p:cNvSpPr>
          <p:nvPr>
            <p:ph type="ftr" sz="quarter" idx="3"/>
          </p:nvPr>
        </p:nvSpPr>
        <p:spPr>
          <a:xfrm>
            <a:off x="518317" y="6499985"/>
            <a:ext cx="8335171" cy="117612"/>
          </a:xfrm>
          <a:prstGeom prst="rect">
            <a:avLst/>
          </a:prstGeom>
        </p:spPr>
        <p:txBody>
          <a:bodyPr vert="horz" lIns="0" tIns="0" rIns="0" bIns="0" rtlCol="0" anchor="ctr"/>
          <a:lstStyle>
            <a:lvl1pPr algn="l">
              <a:defRPr sz="1000">
                <a:solidFill>
                  <a:schemeClr val="accent4"/>
                </a:solidFill>
              </a:defRPr>
            </a:lvl1pPr>
          </a:lstStyle>
          <a:p>
            <a:r>
              <a:rPr lang="en-US"/>
              <a:t>To edit the footer go to Insert &gt; Header and Footer. Click Apply to All</a:t>
            </a:r>
            <a:endParaRPr lang="en-GB"/>
          </a:p>
        </p:txBody>
      </p:sp>
      <p:sp>
        <p:nvSpPr>
          <p:cNvPr id="6" name="Slide Number Placeholder 5">
            <a:extLst>
              <a:ext uri="{FF2B5EF4-FFF2-40B4-BE49-F238E27FC236}">
                <a16:creationId xmlns:a16="http://schemas.microsoft.com/office/drawing/2014/main" id="{1A8F1444-8894-4E62-9551-2DA70279C400}"/>
              </a:ext>
            </a:extLst>
          </p:cNvPr>
          <p:cNvSpPr>
            <a:spLocks noGrp="1"/>
          </p:cNvSpPr>
          <p:nvPr>
            <p:ph type="sldNum" sz="quarter" idx="4"/>
          </p:nvPr>
        </p:nvSpPr>
        <p:spPr>
          <a:xfrm>
            <a:off x="11010899" y="6499985"/>
            <a:ext cx="665163" cy="117612"/>
          </a:xfrm>
          <a:prstGeom prst="rect">
            <a:avLst/>
          </a:prstGeom>
        </p:spPr>
        <p:txBody>
          <a:bodyPr vert="horz" lIns="0" tIns="0" rIns="0" bIns="0" rtlCol="0" anchor="ctr"/>
          <a:lstStyle>
            <a:lvl1pPr algn="r">
              <a:defRPr sz="1000">
                <a:solidFill>
                  <a:schemeClr val="accent4"/>
                </a:solidFill>
              </a:defRPr>
            </a:lvl1pPr>
          </a:lstStyle>
          <a:p>
            <a:fld id="{98FDC27A-E365-4F35-B7B6-FA7CC0C6A7D5}" type="slidenum">
              <a:rPr lang="en-GB" smtClean="0"/>
              <a:pPr/>
              <a:t>‹#›</a:t>
            </a:fld>
            <a:endParaRPr lang="en-GB"/>
          </a:p>
        </p:txBody>
      </p:sp>
      <p:sp>
        <p:nvSpPr>
          <p:cNvPr id="9" name="TextBox 8">
            <a:extLst>
              <a:ext uri="{FF2B5EF4-FFF2-40B4-BE49-F238E27FC236}">
                <a16:creationId xmlns:a16="http://schemas.microsoft.com/office/drawing/2014/main" id="{0964709B-30EC-2B3C-64D1-E324AB048BCE}"/>
              </a:ext>
            </a:extLst>
          </p:cNvPr>
          <p:cNvSpPr txBox="1"/>
          <p:nvPr>
            <p:extLst>
              <p:ext uri="{1162E1C5-73C7-4A58-AE30-91384D911F3F}">
                <p184:classification xmlns:p184="http://schemas.microsoft.com/office/powerpoint/2018/4/main" val="hdr"/>
              </p:ext>
            </p:extLst>
          </p:nvPr>
        </p:nvSpPr>
        <p:spPr>
          <a:xfrm>
            <a:off x="5877687" y="6350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1" name="TextBox 10">
            <a:extLst>
              <a:ext uri="{FF2B5EF4-FFF2-40B4-BE49-F238E27FC236}">
                <a16:creationId xmlns:a16="http://schemas.microsoft.com/office/drawing/2014/main" id="{37E1023A-F319-9D18-37A6-6DD522E18B17}"/>
              </a:ext>
            </a:extLst>
          </p:cNvPr>
          <p:cNvSpPr txBox="1"/>
          <p:nvPr>
            <p:extLst>
              <p:ext uri="{1162E1C5-73C7-4A58-AE30-91384D911F3F}">
                <p184:classification xmlns:p184="http://schemas.microsoft.com/office/powerpoint/2018/4/main" val="ftr"/>
              </p:ext>
            </p:extLst>
          </p:nvPr>
        </p:nvSpPr>
        <p:spPr>
          <a:xfrm>
            <a:off x="5877687" y="6611620"/>
            <a:ext cx="471488" cy="182880"/>
          </a:xfrm>
          <a:prstGeom prst="rect">
            <a:avLst/>
          </a:prstGeom>
        </p:spPr>
        <p:txBody>
          <a:bodyPr horzOverflow="overflow" lIns="0" tIns="0" rIns="0" bIns="0">
            <a:spAutoFit/>
          </a:bodyPr>
          <a:lstStyle/>
          <a:p>
            <a:pPr algn="l"/>
            <a:r>
              <a:rPr lang="en-GB" sz="12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781970730"/>
      </p:ext>
    </p:extLst>
  </p:cSld>
  <p:clrMap bg1="lt1" tx1="dk1" bg2="lt2" tx2="dk2" accent1="accent1" accent2="accent2" accent3="accent3" accent4="accent4" accent5="accent5" accent6="accent6" hlink="hlink" folHlink="folHlink"/>
  <p:sldLayoutIdLst>
    <p:sldLayoutId id="2147483649" r:id="rId1"/>
    <p:sldLayoutId id="2147483756" r:id="rId2"/>
    <p:sldLayoutId id="2147483737" r:id="rId3"/>
    <p:sldLayoutId id="2147483690"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667" r:id="rId13"/>
    <p:sldLayoutId id="2147483832" r:id="rId14"/>
    <p:sldLayoutId id="2147483789" r:id="rId15"/>
    <p:sldLayoutId id="2147483830" r:id="rId16"/>
    <p:sldLayoutId id="2147483672" r:id="rId17"/>
    <p:sldLayoutId id="2147483831" r:id="rId18"/>
    <p:sldLayoutId id="2147483840" r:id="rId19"/>
    <p:sldLayoutId id="2147483790" r:id="rId20"/>
    <p:sldLayoutId id="2147483842" r:id="rId21"/>
    <p:sldLayoutId id="2147483829" r:id="rId22"/>
    <p:sldLayoutId id="2147483837" r:id="rId23"/>
    <p:sldLayoutId id="2147483839" r:id="rId24"/>
    <p:sldLayoutId id="2147483678" r:id="rId25"/>
    <p:sldLayoutId id="2147483652" r:id="rId26"/>
    <p:sldLayoutId id="2147483709" r:id="rId27"/>
    <p:sldLayoutId id="2147483656" r:id="rId28"/>
    <p:sldLayoutId id="2147483710" r:id="rId29"/>
    <p:sldLayoutId id="2147483712" r:id="rId30"/>
    <p:sldLayoutId id="2147483711" r:id="rId31"/>
    <p:sldLayoutId id="2147483680" r:id="rId32"/>
    <p:sldLayoutId id="2147483833" r:id="rId33"/>
    <p:sldLayoutId id="2147483834" r:id="rId34"/>
    <p:sldLayoutId id="2147483836" r:id="rId35"/>
    <p:sldLayoutId id="2147483835" r:id="rId36"/>
    <p:sldLayoutId id="2147483689" r:id="rId37"/>
    <p:sldLayoutId id="2147483746" r:id="rId38"/>
    <p:sldLayoutId id="2147483747" r:id="rId39"/>
    <p:sldLayoutId id="2147483748" r:id="rId40"/>
    <p:sldLayoutId id="2147483749" r:id="rId41"/>
    <p:sldLayoutId id="2147483791" r:id="rId42"/>
    <p:sldLayoutId id="2147483792" r:id="rId43"/>
    <p:sldLayoutId id="2147483793" r:id="rId44"/>
    <p:sldLayoutId id="2147483794" r:id="rId45"/>
    <p:sldLayoutId id="2147483795" r:id="rId46"/>
    <p:sldLayoutId id="2147483687" r:id="rId47"/>
    <p:sldLayoutId id="2147483675" r:id="rId48"/>
    <p:sldLayoutId id="2147483676" r:id="rId49"/>
    <p:sldLayoutId id="2147483688" r:id="rId50"/>
    <p:sldLayoutId id="2147483719" r:id="rId51"/>
    <p:sldLayoutId id="2147483841" r:id="rId52"/>
    <p:sldLayoutId id="2147483817" r:id="rId53"/>
    <p:sldLayoutId id="2147483713" r:id="rId54"/>
    <p:sldLayoutId id="2147483818" r:id="rId55"/>
    <p:sldLayoutId id="2147483671" r:id="rId56"/>
    <p:sldLayoutId id="2147483827" r:id="rId57"/>
    <p:sldLayoutId id="2147483828" r:id="rId58"/>
    <p:sldLayoutId id="2147483655" r:id="rId59"/>
    <p:sldLayoutId id="2147483751" r:id="rId60"/>
    <p:sldLayoutId id="2147483757" r:id="rId61"/>
    <p:sldLayoutId id="2147483758" r:id="rId62"/>
    <p:sldLayoutId id="2147483759" r:id="rId63"/>
    <p:sldLayoutId id="2147483780" r:id="rId64"/>
    <p:sldLayoutId id="2147483781" r:id="rId65"/>
    <p:sldLayoutId id="2147483760" r:id="rId66"/>
    <p:sldLayoutId id="2147483761" r:id="rId67"/>
    <p:sldLayoutId id="2147483673" r:id="rId6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accent6">
              <a:lumMod val="10000"/>
            </a:schemeClr>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25" userDrawn="1">
          <p15:clr>
            <a:srgbClr val="F26B43"/>
          </p15:clr>
        </p15:guide>
        <p15:guide id="3" pos="7355" userDrawn="1">
          <p15:clr>
            <a:srgbClr val="F26B43"/>
          </p15:clr>
        </p15:guide>
        <p15:guide id="4" orient="horz" pos="323" userDrawn="1">
          <p15:clr>
            <a:srgbClr val="F26B43"/>
          </p15:clr>
        </p15:guide>
        <p15:guide id="5" orient="horz" pos="3997" userDrawn="1">
          <p15:clr>
            <a:srgbClr val="F26B43"/>
          </p15:clr>
        </p15:guide>
        <p15:guide id="6" orient="horz" pos="4156" userDrawn="1">
          <p15:clr>
            <a:srgbClr val="F26B43"/>
          </p15:clr>
        </p15:guide>
        <p15:guide id="7" pos="3840" userDrawn="1">
          <p15:clr>
            <a:srgbClr val="F26B43"/>
          </p15:clr>
        </p15:guide>
        <p15:guide id="8" orient="horz" pos="1049" userDrawn="1">
          <p15:clr>
            <a:srgbClr val="F26B43"/>
          </p15:clr>
        </p15:guide>
        <p15:guide id="9" orient="horz" pos="125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ico.org.uk/for-organisations/uk-gdpr-guidance-and-resources/data-sharing/data-sharing-a-code-of-practice/data-sharing-agreements/#introduction" TargetMode="External"/><Relationship Id="rId1" Type="http://schemas.openxmlformats.org/officeDocument/2006/relationships/slideLayout" Target="../slideLayouts/slideLayout53.xml"/><Relationship Id="rId4" Type="http://schemas.openxmlformats.org/officeDocument/2006/relationships/hyperlink" Target="https://www.reddit.com/r/YemeniCrisis/comments/17eng0k/the_internet_is_a_vital_tool_for_communicatio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harconnect.com/firm-rules-policies-to-mitigate-risk-2/" TargetMode="External"/><Relationship Id="rId2" Type="http://schemas.openxmlformats.org/officeDocument/2006/relationships/image" Target="../media/image17.jpe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hyperlink" Target="https://www.gov.uk/government/publications/information-asset-owner-role-guidance" TargetMode="Externa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hyperlink" Target="https://ico.org.uk/about-the-ico/what-we-do/our-plans-for-new-and-updated-guidance/" TargetMode="Externa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ico.org.uk/for-organisations/uk-gdpr-guidance-and-resources/accountability-and-governance/data-protection-impact-assessments-dpias/what-is-a-dpia/#what1" TargetMode="External"/><Relationship Id="rId1" Type="http://schemas.openxmlformats.org/officeDocument/2006/relationships/slideLayout" Target="../slideLayouts/slideLayout53.xml"/><Relationship Id="rId4" Type="http://schemas.openxmlformats.org/officeDocument/2006/relationships/hyperlink" Target="http://www.salvisjuribus.it/lambito-di-applicazione-territoriale-del-gdp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ico.org.uk/for-organisations/uk-gdpr-guidance-and-resources/accountability-and-governance/accountability-framework/records-of-processing-and-lawful-basis/ropa-requirements/" TargetMode="External"/><Relationship Id="rId1" Type="http://schemas.openxmlformats.org/officeDocument/2006/relationships/slideLayout" Target="../slideLayouts/slideLayout44.xml"/><Relationship Id="rId4" Type="http://schemas.openxmlformats.org/officeDocument/2006/relationships/hyperlink" Target="https://bdsdoc.com/blog/healthcare-document-management-servic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FD77D7-FD74-BDB8-D566-12067D05A0E5}"/>
              </a:ext>
            </a:extLst>
          </p:cNvPr>
          <p:cNvSpPr>
            <a:spLocks noGrp="1"/>
          </p:cNvSpPr>
          <p:nvPr>
            <p:ph type="title" idx="4294967295"/>
          </p:nvPr>
        </p:nvSpPr>
        <p:spPr>
          <a:xfrm>
            <a:off x="506413" y="1965325"/>
            <a:ext cx="5387975" cy="21907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a:ln>
                  <a:noFill/>
                </a:ln>
                <a:solidFill>
                  <a:schemeClr val="bg1"/>
                </a:solidFill>
                <a:effectLst/>
                <a:uLnTx/>
                <a:uFillTx/>
                <a:latin typeface="Arial"/>
                <a:ea typeface="+mn-ea"/>
                <a:cs typeface="Arial"/>
              </a:rPr>
              <a:t>Information Asset Owner Training </a:t>
            </a:r>
            <a:endParaRPr lang="en-GB" sz="4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 name="Text Placeholder 1">
            <a:extLst>
              <a:ext uri="{FF2B5EF4-FFF2-40B4-BE49-F238E27FC236}">
                <a16:creationId xmlns:a16="http://schemas.microsoft.com/office/drawing/2014/main" id="{256208B0-B637-D99B-A25F-581C834A1AAE}"/>
              </a:ext>
            </a:extLst>
          </p:cNvPr>
          <p:cNvSpPr>
            <a:spLocks noGrp="1"/>
          </p:cNvSpPr>
          <p:nvPr>
            <p:ph type="body" sz="quarter" idx="10"/>
          </p:nvPr>
        </p:nvSpPr>
        <p:spPr/>
        <p:txBody>
          <a:bodyPr vert="horz" lIns="91440" tIns="45720" rIns="91440" bIns="45720" rtlCol="0" anchor="t">
            <a:normAutofit/>
          </a:bodyPr>
          <a:lstStyle/>
          <a:p>
            <a:pPr marL="0" indent="0">
              <a:buNone/>
            </a:pPr>
            <a:r>
              <a:rPr lang="en-GB">
                <a:latin typeface="Arial"/>
                <a:cs typeface="Arial"/>
              </a:rPr>
              <a:t>Chapter 5: Legal &amp; policy requirements</a:t>
            </a:r>
          </a:p>
        </p:txBody>
      </p:sp>
    </p:spTree>
    <p:extLst>
      <p:ext uri="{BB962C8B-B14F-4D97-AF65-F5344CB8AC3E}">
        <p14:creationId xmlns:p14="http://schemas.microsoft.com/office/powerpoint/2010/main" val="645224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CE5A9C-1D06-7B21-2DD7-55C67C1D6F43}"/>
              </a:ext>
            </a:extLst>
          </p:cNvPr>
          <p:cNvSpPr>
            <a:spLocks noGrp="1"/>
          </p:cNvSpPr>
          <p:nvPr>
            <p:ph type="title"/>
          </p:nvPr>
        </p:nvSpPr>
        <p:spPr/>
        <p:txBody>
          <a:bodyPr/>
          <a:lstStyle/>
          <a:p>
            <a:r>
              <a:rPr lang="en-GB"/>
              <a:t>Data-Sharing Agreements</a:t>
            </a:r>
          </a:p>
        </p:txBody>
      </p:sp>
      <p:sp>
        <p:nvSpPr>
          <p:cNvPr id="3" name="Text Placeholder 2">
            <a:extLst>
              <a:ext uri="{FF2B5EF4-FFF2-40B4-BE49-F238E27FC236}">
                <a16:creationId xmlns:a16="http://schemas.microsoft.com/office/drawing/2014/main" id="{231221D0-34D1-0D95-053E-14D2330C0089}"/>
              </a:ext>
            </a:extLst>
          </p:cNvPr>
          <p:cNvSpPr>
            <a:spLocks noGrp="1"/>
          </p:cNvSpPr>
          <p:nvPr>
            <p:ph type="body" sz="quarter" idx="14"/>
          </p:nvPr>
        </p:nvSpPr>
        <p:spPr>
          <a:xfrm>
            <a:off x="515938" y="1161129"/>
            <a:ext cx="7949636" cy="4931434"/>
          </a:xfrm>
        </p:spPr>
        <p:txBody>
          <a:bodyPr vert="horz" lIns="0" tIns="0" rIns="0" bIns="0" rtlCol="0" anchor="t">
            <a:noAutofit/>
          </a:bodyPr>
          <a:lstStyle/>
          <a:p>
            <a:pPr>
              <a:spcBef>
                <a:spcPts val="0"/>
              </a:spcBef>
              <a:spcAft>
                <a:spcPts val="0"/>
              </a:spcAft>
            </a:pPr>
            <a:r>
              <a:rPr lang="en-GB" sz="1600" b="0"/>
              <a:t>A data-sharing agreement facilitates the exchange of personal data between two separate controller organisations. It outlines the roles of the parties, sets out the purpose of the data-sharing, covers what happens to the data at each stage and sets the standards for protecting and handling the data. IAOs may be asked to approve new data-sharing agreements involving their information assets.</a:t>
            </a:r>
          </a:p>
          <a:p>
            <a:pPr>
              <a:spcBef>
                <a:spcPts val="0"/>
              </a:spcBef>
              <a:spcAft>
                <a:spcPts val="0"/>
              </a:spcAft>
            </a:pPr>
            <a:endParaRPr lang="en-GB" sz="1600" b="0"/>
          </a:p>
          <a:p>
            <a:pPr>
              <a:spcBef>
                <a:spcPts val="0"/>
              </a:spcBef>
              <a:spcAft>
                <a:spcPts val="0"/>
              </a:spcAft>
            </a:pPr>
            <a:r>
              <a:rPr lang="en-GB" sz="1600" b="0"/>
              <a:t>Data-sharing agreements help an organisation to demonstrate that it is meeting its accountability obligations under the UK GDPR. Government departments and certain other public bodies may enter a memorandum of understanding with each other, which will include data-sharing provisions and will fulfil the role of a data-sharing agreement.</a:t>
            </a:r>
            <a:endParaRPr lang="en-GB" sz="1600" b="0">
              <a:cs typeface="Arial"/>
            </a:endParaRPr>
          </a:p>
          <a:p>
            <a:pPr>
              <a:spcBef>
                <a:spcPts val="0"/>
              </a:spcBef>
              <a:spcAft>
                <a:spcPts val="0"/>
              </a:spcAft>
            </a:pPr>
            <a:endParaRPr lang="en-GB" sz="1600" b="0"/>
          </a:p>
          <a:p>
            <a:pPr>
              <a:spcBef>
                <a:spcPts val="0"/>
              </a:spcBef>
              <a:spcAft>
                <a:spcPts val="0"/>
              </a:spcAft>
            </a:pPr>
            <a:r>
              <a:rPr lang="en-GB" sz="1600" b="0"/>
              <a:t>When information is shared with a third party there may be an associated security risk to the information, particularly when transferring data.</a:t>
            </a:r>
            <a:endParaRPr lang="en-GB" sz="1600" b="0">
              <a:cs typeface="Arial"/>
            </a:endParaRPr>
          </a:p>
          <a:p>
            <a:pPr>
              <a:spcBef>
                <a:spcPts val="0"/>
              </a:spcBef>
              <a:spcAft>
                <a:spcPts val="0"/>
              </a:spcAft>
            </a:pPr>
            <a:endParaRPr lang="en-GB" sz="1600" b="0"/>
          </a:p>
          <a:p>
            <a:pPr marL="285750" indent="-285750">
              <a:buSzPct val="120000"/>
              <a:buFont typeface="Arial" panose="020B0604020202020204" pitchFamily="34" charset="0"/>
              <a:buChar char="•"/>
            </a:pPr>
            <a:r>
              <a:rPr lang="en-GB" sz="1600" b="0"/>
              <a:t>Data-sharing requires a legitimate business purpose</a:t>
            </a:r>
            <a:endParaRPr lang="en-GB" sz="1600" b="0">
              <a:cs typeface="Arial"/>
            </a:endParaRPr>
          </a:p>
          <a:p>
            <a:pPr marL="285750" indent="-285750">
              <a:buSzPct val="120000"/>
              <a:buFont typeface="Arial" panose="020B0604020202020204" pitchFamily="34" charset="0"/>
              <a:buChar char="•"/>
            </a:pPr>
            <a:r>
              <a:rPr lang="en-GB" sz="1600" b="0"/>
              <a:t>Share only the essential data </a:t>
            </a:r>
            <a:endParaRPr lang="en-GB" sz="1600" b="0">
              <a:cs typeface="Arial"/>
            </a:endParaRPr>
          </a:p>
          <a:p>
            <a:pPr marL="285750" indent="-285750">
              <a:buSzPct val="120000"/>
              <a:buFont typeface="Arial" panose="020B0604020202020204" pitchFamily="34" charset="0"/>
              <a:buChar char="•"/>
            </a:pPr>
            <a:r>
              <a:rPr lang="en-GB" sz="1600" b="0"/>
              <a:t>The recipient must have a 'need to know' and proper security measures for handling data according to its classification must be in place</a:t>
            </a:r>
            <a:endParaRPr lang="en-GB" sz="1600" b="0">
              <a:cs typeface="Arial"/>
            </a:endParaRPr>
          </a:p>
          <a:p>
            <a:pPr marL="285750" indent="-285750">
              <a:buSzPct val="120000"/>
              <a:buFont typeface="Arial" panose="020B0604020202020204" pitchFamily="34" charset="0"/>
              <a:buChar char="•"/>
            </a:pPr>
            <a:r>
              <a:rPr lang="en-GB" sz="1600" b="0"/>
              <a:t>Data must be transferred securely, meeting minimum security standards set by the classification</a:t>
            </a:r>
            <a:endParaRPr lang="en-GB" sz="1600" b="0">
              <a:cs typeface="Arial"/>
            </a:endParaRPr>
          </a:p>
          <a:p>
            <a:pPr>
              <a:spcBef>
                <a:spcPts val="0"/>
              </a:spcBef>
              <a:spcAft>
                <a:spcPts val="0"/>
              </a:spcAft>
            </a:pPr>
            <a:endParaRPr lang="en-GB" sz="1600" b="0"/>
          </a:p>
        </p:txBody>
      </p:sp>
      <p:pic>
        <p:nvPicPr>
          <p:cNvPr id="22" name="Picture Placeholder 21" descr="A finger pressing a blue share key on a keyboard.">
            <a:extLst>
              <a:ext uri="{FF2B5EF4-FFF2-40B4-BE49-F238E27FC236}">
                <a16:creationId xmlns:a16="http://schemas.microsoft.com/office/drawing/2014/main" id="{DDF005FB-782B-E6BB-2CD8-DF0265B91C5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4568" r="31711" b="2856"/>
          <a:stretch>
            <a:fillRect/>
          </a:stretch>
        </p:blipFill>
        <p:spPr>
          <a:xfrm>
            <a:off x="8701088" y="0"/>
            <a:ext cx="3490912" cy="6858000"/>
          </a:xfrm>
        </p:spPr>
      </p:pic>
    </p:spTree>
    <p:extLst>
      <p:ext uri="{BB962C8B-B14F-4D97-AF65-F5344CB8AC3E}">
        <p14:creationId xmlns:p14="http://schemas.microsoft.com/office/powerpoint/2010/main" val="305260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21E985-7120-5E8D-ABEA-D2BDFD35DE75}"/>
              </a:ext>
            </a:extLst>
          </p:cNvPr>
          <p:cNvSpPr>
            <a:spLocks noGrp="1"/>
          </p:cNvSpPr>
          <p:nvPr>
            <p:ph type="title"/>
          </p:nvPr>
        </p:nvSpPr>
        <p:spPr>
          <a:xfrm>
            <a:off x="518318" y="512764"/>
            <a:ext cx="8094740" cy="550767"/>
          </a:xfrm>
        </p:spPr>
        <p:txBody>
          <a:bodyPr>
            <a:noAutofit/>
          </a:bodyPr>
          <a:lstStyle/>
          <a:p>
            <a:r>
              <a:rPr lang="en-GB"/>
              <a:t>What are the benefits of information sharing agreements?</a:t>
            </a:r>
          </a:p>
        </p:txBody>
      </p:sp>
      <p:sp>
        <p:nvSpPr>
          <p:cNvPr id="3" name="Text Placeholder 2">
            <a:extLst>
              <a:ext uri="{FF2B5EF4-FFF2-40B4-BE49-F238E27FC236}">
                <a16:creationId xmlns:a16="http://schemas.microsoft.com/office/drawing/2014/main" id="{ED415FE4-49B2-9DC0-6B99-D3F532E0990E}"/>
              </a:ext>
            </a:extLst>
          </p:cNvPr>
          <p:cNvSpPr>
            <a:spLocks noGrp="1"/>
          </p:cNvSpPr>
          <p:nvPr>
            <p:ph type="body" sz="quarter" idx="14"/>
          </p:nvPr>
        </p:nvSpPr>
        <p:spPr>
          <a:xfrm>
            <a:off x="515937" y="1609726"/>
            <a:ext cx="8097121" cy="4540908"/>
          </a:xfrm>
        </p:spPr>
        <p:txBody>
          <a:bodyPr vert="horz" lIns="0" tIns="0" rIns="0" bIns="0" rtlCol="0" anchor="t">
            <a:noAutofit/>
          </a:bodyPr>
          <a:lstStyle/>
          <a:p>
            <a:pPr>
              <a:spcBef>
                <a:spcPts val="0"/>
              </a:spcBef>
              <a:spcAft>
                <a:spcPts val="0"/>
              </a:spcAft>
            </a:pPr>
            <a:r>
              <a:rPr lang="en-GB" sz="1600" b="0"/>
              <a:t>An information sharing agreement clarifies roles and documentation of compliance.</a:t>
            </a:r>
          </a:p>
          <a:p>
            <a:pPr>
              <a:spcBef>
                <a:spcPts val="0"/>
              </a:spcBef>
              <a:spcAft>
                <a:spcPts val="0"/>
              </a:spcAft>
            </a:pPr>
            <a:r>
              <a:rPr lang="en-GB" sz="1600" b="0"/>
              <a:t>The agreement must outline the following:</a:t>
            </a:r>
            <a:endParaRPr lang="en-GB" sz="1600" b="0">
              <a:cs typeface="Arial"/>
            </a:endParaRPr>
          </a:p>
          <a:p>
            <a:pPr>
              <a:spcBef>
                <a:spcPts val="0"/>
              </a:spcBef>
              <a:spcAft>
                <a:spcPts val="0"/>
              </a:spcAft>
            </a:pPr>
            <a:endParaRPr lang="en-GB" sz="1600" b="0"/>
          </a:p>
          <a:p>
            <a:pPr marL="285750" indent="-285750">
              <a:buSzPct val="120000"/>
              <a:buFont typeface="Arial" panose="020B0604020202020204" pitchFamily="34" charset="0"/>
              <a:buChar char="•"/>
            </a:pPr>
            <a:r>
              <a:rPr lang="en-GB" sz="1600" b="0"/>
              <a:t>Identify the parties involved in the agreement</a:t>
            </a:r>
            <a:endParaRPr lang="en-GB" sz="1600" b="0">
              <a:cs typeface="Arial"/>
            </a:endParaRPr>
          </a:p>
          <a:p>
            <a:pPr marL="285750" indent="-285750">
              <a:buSzPct val="120000"/>
              <a:buFont typeface="Arial" panose="020B0604020202020204" pitchFamily="34" charset="0"/>
              <a:buChar char="•"/>
            </a:pPr>
            <a:r>
              <a:rPr lang="en-GB" sz="1600" b="0"/>
              <a:t>What is the purpose of the data-sharing initiative?</a:t>
            </a:r>
            <a:endParaRPr lang="en-GB" sz="1600" b="0">
              <a:cs typeface="Arial"/>
            </a:endParaRPr>
          </a:p>
          <a:p>
            <a:pPr marL="285750" indent="-285750">
              <a:buSzPct val="120000"/>
              <a:buFont typeface="Arial" panose="020B0604020202020204" pitchFamily="34" charset="0"/>
              <a:buChar char="•"/>
            </a:pPr>
            <a:r>
              <a:rPr lang="en-GB" sz="1600" b="0"/>
              <a:t>What other organisations will be involved in the data-sharing activity?</a:t>
            </a:r>
            <a:endParaRPr lang="en-GB" sz="1600" b="0">
              <a:cs typeface="Arial"/>
            </a:endParaRPr>
          </a:p>
          <a:p>
            <a:pPr marL="285750" indent="-285750">
              <a:buSzPct val="120000"/>
              <a:buFont typeface="Arial" panose="020B0604020202020204" pitchFamily="34" charset="0"/>
              <a:buChar char="•"/>
            </a:pPr>
            <a:r>
              <a:rPr lang="en-GB" sz="1600" b="0"/>
              <a:t>What data will be shared?</a:t>
            </a:r>
            <a:endParaRPr lang="en-GB" sz="1600" b="0">
              <a:cs typeface="Arial"/>
            </a:endParaRPr>
          </a:p>
          <a:p>
            <a:pPr marL="285750" indent="-285750">
              <a:buSzPct val="120000"/>
              <a:buFont typeface="Arial" panose="020B0604020202020204" pitchFamily="34" charset="0"/>
              <a:buChar char="•"/>
            </a:pPr>
            <a:r>
              <a:rPr lang="en-GB" sz="1600" b="0"/>
              <a:t>What is the legal basis for sharing?</a:t>
            </a:r>
            <a:endParaRPr lang="en-GB" sz="1600" b="0">
              <a:cs typeface="Arial"/>
            </a:endParaRPr>
          </a:p>
          <a:p>
            <a:pPr marL="285750" indent="-285750">
              <a:buSzPct val="120000"/>
              <a:buFont typeface="Arial" panose="020B0604020202020204" pitchFamily="34" charset="0"/>
              <a:buChar char="•"/>
            </a:pPr>
            <a:r>
              <a:rPr lang="en-GB" sz="1600" b="0"/>
              <a:t>Does the data include special category data, sensitive data, or criminal offence data?</a:t>
            </a:r>
            <a:endParaRPr lang="en-GB" sz="1600" b="0">
              <a:cs typeface="Arial"/>
            </a:endParaRPr>
          </a:p>
          <a:p>
            <a:pPr marL="285750" indent="-285750">
              <a:buSzPct val="120000"/>
              <a:buFont typeface="Arial" panose="020B0604020202020204" pitchFamily="34" charset="0"/>
              <a:buChar char="•"/>
            </a:pPr>
            <a:r>
              <a:rPr lang="en-GB" sz="1600" b="0"/>
              <a:t>Have you considered rights and access?</a:t>
            </a:r>
            <a:endParaRPr lang="en-GB" sz="1600" b="0">
              <a:cs typeface="Arial"/>
            </a:endParaRPr>
          </a:p>
          <a:p>
            <a:pPr marL="285750" indent="-285750">
              <a:buSzPct val="120000"/>
              <a:buFont typeface="Arial" panose="020B0604020202020204" pitchFamily="34" charset="0"/>
              <a:buChar char="•"/>
            </a:pPr>
            <a:r>
              <a:rPr lang="en-GB" sz="1600" b="0"/>
              <a:t>What information governance arrangements should be considered for implementing?</a:t>
            </a:r>
            <a:endParaRPr lang="en-GB" sz="1600" b="0">
              <a:cs typeface="Arial"/>
            </a:endParaRPr>
          </a:p>
          <a:p>
            <a:pPr marL="285750" indent="-285750">
              <a:spcBef>
                <a:spcPts val="0"/>
              </a:spcBef>
              <a:spcAft>
                <a:spcPts val="0"/>
              </a:spcAft>
              <a:buFont typeface="Arial" panose="020B0604020202020204" pitchFamily="34" charset="0"/>
              <a:buChar char="•"/>
            </a:pPr>
            <a:endParaRPr lang="en-GB" sz="1600" b="0"/>
          </a:p>
          <a:p>
            <a:pPr>
              <a:spcBef>
                <a:spcPts val="0"/>
              </a:spcBef>
              <a:spcAft>
                <a:spcPts val="0"/>
              </a:spcAft>
            </a:pPr>
            <a:r>
              <a:rPr lang="en-GB" sz="1600" b="0"/>
              <a:t>Your individual organisation will have a process in place for data-sharing agreements. Please check with your Data Protection Officer.</a:t>
            </a:r>
            <a:endParaRPr lang="en-GB" sz="1600" b="0">
              <a:cs typeface="Arial"/>
            </a:endParaRPr>
          </a:p>
          <a:p>
            <a:pPr>
              <a:spcBef>
                <a:spcPts val="0"/>
              </a:spcBef>
              <a:spcAft>
                <a:spcPts val="0"/>
              </a:spcAft>
            </a:pPr>
            <a:endParaRPr lang="en-GB" sz="1600" b="0"/>
          </a:p>
          <a:p>
            <a:pPr>
              <a:spcBef>
                <a:spcPts val="0"/>
              </a:spcBef>
              <a:spcAft>
                <a:spcPts val="0"/>
              </a:spcAft>
            </a:pPr>
            <a:r>
              <a:rPr lang="en-GB" sz="1600" b="0"/>
              <a:t>For further information on Information sharing agreements visit the </a:t>
            </a:r>
            <a:r>
              <a:rPr lang="en-GB" sz="1600" b="0">
                <a:hlinkClick r:id="rId2"/>
              </a:rPr>
              <a:t>ICO website</a:t>
            </a:r>
            <a:r>
              <a:rPr lang="en-GB" sz="1600" b="0"/>
              <a:t>.</a:t>
            </a:r>
          </a:p>
          <a:p>
            <a:pPr>
              <a:spcBef>
                <a:spcPts val="0"/>
              </a:spcBef>
              <a:spcAft>
                <a:spcPts val="0"/>
              </a:spcAft>
            </a:pPr>
            <a:endParaRPr lang="en-GB" sz="1600" b="0"/>
          </a:p>
        </p:txBody>
      </p:sp>
      <p:pic>
        <p:nvPicPr>
          <p:cNvPr id="7" name="Picture Placeholder 6" descr="A map of the world with lights and lines">
            <a:extLst>
              <a:ext uri="{FF2B5EF4-FFF2-40B4-BE49-F238E27FC236}">
                <a16:creationId xmlns:a16="http://schemas.microsoft.com/office/drawing/2014/main" id="{29F71FE8-896B-A1CA-5F34-7EBA825FBF0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440" r="50000"/>
          <a:stretch/>
        </p:blipFill>
        <p:spPr>
          <a:xfrm>
            <a:off x="8705851" y="0"/>
            <a:ext cx="3486150" cy="6858000"/>
          </a:xfrm>
        </p:spPr>
      </p:pic>
    </p:spTree>
    <p:extLst>
      <p:ext uri="{BB962C8B-B14F-4D97-AF65-F5344CB8AC3E}">
        <p14:creationId xmlns:p14="http://schemas.microsoft.com/office/powerpoint/2010/main" val="74752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62A485-835E-7A6B-BD91-BDA2C14A3F66}"/>
              </a:ext>
            </a:extLst>
          </p:cNvPr>
          <p:cNvSpPr>
            <a:spLocks noGrp="1"/>
          </p:cNvSpPr>
          <p:nvPr>
            <p:ph type="title"/>
          </p:nvPr>
        </p:nvSpPr>
        <p:spPr/>
        <p:txBody>
          <a:bodyPr/>
          <a:lstStyle/>
          <a:p>
            <a:r>
              <a:rPr lang="en-GB"/>
              <a:t>Policy Requirements (1) </a:t>
            </a:r>
          </a:p>
        </p:txBody>
      </p:sp>
      <p:sp>
        <p:nvSpPr>
          <p:cNvPr id="2" name="Rectangle: Rounded Corners 1">
            <a:extLst>
              <a:ext uri="{FF2B5EF4-FFF2-40B4-BE49-F238E27FC236}">
                <a16:creationId xmlns:a16="http://schemas.microsoft.com/office/drawing/2014/main" id="{8460ACDC-F706-1C86-0D63-B48877FBD5D3}"/>
              </a:ext>
            </a:extLst>
          </p:cNvPr>
          <p:cNvSpPr/>
          <p:nvPr/>
        </p:nvSpPr>
        <p:spPr>
          <a:xfrm>
            <a:off x="515938" y="1985962"/>
            <a:ext cx="6084887" cy="2886076"/>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nchorCtr="0"/>
          <a:lstStyle/>
          <a:p>
            <a:pPr>
              <a:spcBef>
                <a:spcPts val="0"/>
              </a:spcBef>
              <a:spcAft>
                <a:spcPts val="0"/>
              </a:spcAft>
            </a:pPr>
            <a:r>
              <a:rPr lang="en-GB" sz="1600">
                <a:solidFill>
                  <a:schemeClr val="accent6">
                    <a:lumMod val="10000"/>
                  </a:schemeClr>
                </a:solidFill>
              </a:rPr>
              <a:t>As an IAO you are accountable for ensuring staff handling your information assets are aware of their obligations regarding secure handling of information, including reiterating the need for staff to complete the relevant training courses. There are specific internal policies and procedures to ensure staff understand their responsibilities and the expectations placed upon them.</a:t>
            </a:r>
          </a:p>
          <a:p>
            <a:pPr>
              <a:spcBef>
                <a:spcPts val="0"/>
              </a:spcBef>
              <a:spcAft>
                <a:spcPts val="0"/>
              </a:spcAft>
            </a:pPr>
            <a:endParaRPr lang="en-GB" sz="1600">
              <a:solidFill>
                <a:schemeClr val="accent6">
                  <a:lumMod val="10000"/>
                </a:schemeClr>
              </a:solidFill>
            </a:endParaRPr>
          </a:p>
          <a:p>
            <a:pPr>
              <a:spcBef>
                <a:spcPts val="0"/>
              </a:spcBef>
              <a:spcAft>
                <a:spcPts val="0"/>
              </a:spcAft>
            </a:pPr>
            <a:r>
              <a:rPr lang="en-GB" sz="1600">
                <a:solidFill>
                  <a:schemeClr val="accent6">
                    <a:lumMod val="10000"/>
                  </a:schemeClr>
                </a:solidFill>
              </a:rPr>
              <a:t>As an IAO it is important that you know what your organisation's policies are on handling information to effectively minimise risks, in addition to the policies listed on the next slides: </a:t>
            </a:r>
            <a:endParaRPr lang="en-GB" sz="1600">
              <a:solidFill>
                <a:schemeClr val="accent6">
                  <a:lumMod val="10000"/>
                </a:schemeClr>
              </a:solidFill>
              <a:cs typeface="Arial"/>
            </a:endParaRPr>
          </a:p>
        </p:txBody>
      </p:sp>
      <p:pic>
        <p:nvPicPr>
          <p:cNvPr id="7" name="Picture Placeholder 6" descr="A person handing over a file that reads policy to another person">
            <a:extLst>
              <a:ext uri="{FF2B5EF4-FFF2-40B4-BE49-F238E27FC236}">
                <a16:creationId xmlns:a16="http://schemas.microsoft.com/office/drawing/2014/main" id="{28A2FFE9-BA64-1F3B-2E07-F46A1E286A4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190" r="14190"/>
          <a:stretch>
            <a:fillRect/>
          </a:stretch>
        </p:blipFill>
        <p:spPr/>
      </p:pic>
    </p:spTree>
    <p:extLst>
      <p:ext uri="{BB962C8B-B14F-4D97-AF65-F5344CB8AC3E}">
        <p14:creationId xmlns:p14="http://schemas.microsoft.com/office/powerpoint/2010/main" val="358666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1C46DB-A29A-DA6F-A4F6-63497592D4A2}"/>
              </a:ext>
            </a:extLst>
          </p:cNvPr>
          <p:cNvSpPr>
            <a:spLocks noGrp="1"/>
          </p:cNvSpPr>
          <p:nvPr>
            <p:ph type="title"/>
          </p:nvPr>
        </p:nvSpPr>
        <p:spPr/>
        <p:txBody>
          <a:bodyPr/>
          <a:lstStyle/>
          <a:p>
            <a:r>
              <a:rPr lang="en-GB"/>
              <a:t>Policy Requirements (2)</a:t>
            </a:r>
          </a:p>
        </p:txBody>
      </p:sp>
      <p:sp>
        <p:nvSpPr>
          <p:cNvPr id="2" name="Text Placeholder 1">
            <a:extLst>
              <a:ext uri="{FF2B5EF4-FFF2-40B4-BE49-F238E27FC236}">
                <a16:creationId xmlns:a16="http://schemas.microsoft.com/office/drawing/2014/main" id="{4E3AC1BE-F9FC-6152-0FC2-5CC48B13F349}"/>
              </a:ext>
            </a:extLst>
          </p:cNvPr>
          <p:cNvSpPr>
            <a:spLocks noGrp="1"/>
          </p:cNvSpPr>
          <p:nvPr>
            <p:ph type="body" sz="quarter" idx="26"/>
          </p:nvPr>
        </p:nvSpPr>
        <p:spPr>
          <a:xfrm>
            <a:off x="518317" y="1370326"/>
            <a:ext cx="3517900" cy="4765003"/>
          </a:xfrm>
          <a:solidFill>
            <a:srgbClr val="F2D3E3"/>
          </a:solidFill>
          <a:effectLst>
            <a:outerShdw blurRad="50800" dist="38100" dir="2700000" algn="tl" rotWithShape="0">
              <a:prstClr val="black">
                <a:alpha val="40000"/>
              </a:prstClr>
            </a:outerShdw>
          </a:effectLst>
        </p:spPr>
        <p:txBody>
          <a:bodyPr tIns="180000" rIns="144000">
            <a:noAutofit/>
          </a:bodyPr>
          <a:lstStyle/>
          <a:p>
            <a:r>
              <a:rPr lang="en-GB" b="1"/>
              <a:t>Acceptable use Policy </a:t>
            </a:r>
          </a:p>
          <a:p>
            <a:r>
              <a:rPr lang="en-GB" b="1"/>
              <a:t>(AUP)</a:t>
            </a:r>
            <a:endParaRPr lang="en-GB" b="1">
              <a:cs typeface="Arial"/>
            </a:endParaRPr>
          </a:p>
          <a:p>
            <a:endParaRPr lang="en-GB"/>
          </a:p>
          <a:p>
            <a:r>
              <a:rPr lang="en-GB"/>
              <a:t>The AUP helps to ensure that all employees (users) with access to the organisation's information assets and systems understand their responsibilities for the appropriate and secure use of the organisation’s information technology resources (all equipment, including hardware, software and communication channels such as telephony, social media, video, email, instant messaging, internet, and intranet). </a:t>
            </a:r>
            <a:endParaRPr lang="en-GB">
              <a:cs typeface="Arial"/>
            </a:endParaRPr>
          </a:p>
        </p:txBody>
      </p:sp>
      <p:sp>
        <p:nvSpPr>
          <p:cNvPr id="3" name="Text Placeholder 2">
            <a:extLst>
              <a:ext uri="{FF2B5EF4-FFF2-40B4-BE49-F238E27FC236}">
                <a16:creationId xmlns:a16="http://schemas.microsoft.com/office/drawing/2014/main" id="{83168051-1866-1156-A470-21F937C511DB}"/>
              </a:ext>
            </a:extLst>
          </p:cNvPr>
          <p:cNvSpPr>
            <a:spLocks noGrp="1"/>
          </p:cNvSpPr>
          <p:nvPr>
            <p:ph type="body" sz="quarter" idx="46"/>
          </p:nvPr>
        </p:nvSpPr>
        <p:spPr>
          <a:xfrm>
            <a:off x="4337050" y="1370326"/>
            <a:ext cx="3517900" cy="4765003"/>
          </a:xfrm>
          <a:solidFill>
            <a:srgbClr val="F2D3E3"/>
          </a:solidFill>
          <a:effectLst>
            <a:outerShdw blurRad="50800" dist="38100" dir="2700000" algn="tl" rotWithShape="0">
              <a:prstClr val="black">
                <a:alpha val="40000"/>
              </a:prstClr>
            </a:outerShdw>
          </a:effectLst>
        </p:spPr>
        <p:txBody>
          <a:bodyPr tIns="180000" rIns="144000">
            <a:noAutofit/>
          </a:bodyPr>
          <a:lstStyle/>
          <a:p>
            <a:r>
              <a:rPr lang="en-GB" b="1"/>
              <a:t>Social Media Policy</a:t>
            </a:r>
          </a:p>
          <a:p>
            <a:endParaRPr lang="en-GB"/>
          </a:p>
          <a:p>
            <a:r>
              <a:rPr lang="en-GB"/>
              <a:t>The social media policy outlines employees' responsibilities for the secure use of social media, both at home and at work. It specifies the expected behaviour of employees when engaging on social media platforms. For instance, it includes rules against posting official and sensitive information, to prevent leaks and to ensure security. The policy also aims to prevent slander, defamation, and minimise reputational damage to the organisation while encouraging employees to act responsibly and safely. </a:t>
            </a:r>
          </a:p>
          <a:p>
            <a:endParaRPr lang="en-GB"/>
          </a:p>
        </p:txBody>
      </p:sp>
      <p:sp>
        <p:nvSpPr>
          <p:cNvPr id="4" name="Text Placeholder 3">
            <a:extLst>
              <a:ext uri="{FF2B5EF4-FFF2-40B4-BE49-F238E27FC236}">
                <a16:creationId xmlns:a16="http://schemas.microsoft.com/office/drawing/2014/main" id="{984A97D4-CEDD-761C-36EB-E97607AEE05B}"/>
              </a:ext>
            </a:extLst>
          </p:cNvPr>
          <p:cNvSpPr>
            <a:spLocks noGrp="1"/>
          </p:cNvSpPr>
          <p:nvPr>
            <p:ph type="body" sz="quarter" idx="48"/>
          </p:nvPr>
        </p:nvSpPr>
        <p:spPr>
          <a:xfrm>
            <a:off x="8155783" y="1370326"/>
            <a:ext cx="3517900" cy="4765003"/>
          </a:xfrm>
          <a:solidFill>
            <a:srgbClr val="F2D3E3"/>
          </a:solidFill>
          <a:effectLst>
            <a:outerShdw blurRad="50800" dist="38100" dir="2700000" algn="tl" rotWithShape="0">
              <a:prstClr val="black">
                <a:alpha val="40000"/>
              </a:prstClr>
            </a:outerShdw>
          </a:effectLst>
        </p:spPr>
        <p:txBody>
          <a:bodyPr tIns="180000" rIns="144000">
            <a:noAutofit/>
          </a:bodyPr>
          <a:lstStyle/>
          <a:p>
            <a:r>
              <a:rPr lang="en-GB" b="1"/>
              <a:t>HMG Security </a:t>
            </a:r>
          </a:p>
          <a:p>
            <a:r>
              <a:rPr lang="en-GB" b="1"/>
              <a:t>Classification Policy</a:t>
            </a:r>
          </a:p>
          <a:p>
            <a:endParaRPr lang="en-GB"/>
          </a:p>
          <a:p>
            <a:r>
              <a:rPr lang="en-GB"/>
              <a:t>The Government Security Classifications Policy provides an administrative system for HM Government and its partners to protect information assets against prevalent threats. Classification is based on the potential impact of the compromise, loss, or misuse of information. The policy covers procedures for creating, sharing, and destroying information, setting the baseline security controls and behaviours necessary to protect information at each classification tier. </a:t>
            </a:r>
          </a:p>
          <a:p>
            <a:endParaRPr lang="en-GB"/>
          </a:p>
        </p:txBody>
      </p:sp>
      <p:sp>
        <p:nvSpPr>
          <p:cNvPr id="7" name="Text Placeholder 6">
            <a:extLst>
              <a:ext uri="{FF2B5EF4-FFF2-40B4-BE49-F238E27FC236}">
                <a16:creationId xmlns:a16="http://schemas.microsoft.com/office/drawing/2014/main" id="{343B4A95-4460-4D7C-0F1B-0A6A1406C832}"/>
              </a:ext>
              <a:ext uri="{C183D7F6-B498-43B3-948B-1728B52AA6E4}">
                <adec:decorative xmlns:adec="http://schemas.microsoft.com/office/drawing/2017/decorative" val="1"/>
              </a:ext>
            </a:extLst>
          </p:cNvPr>
          <p:cNvSpPr>
            <a:spLocks noGrp="1"/>
          </p:cNvSpPr>
          <p:nvPr>
            <p:ph type="body" sz="quarter" idx="10"/>
          </p:nvPr>
        </p:nvSpPr>
        <p:spPr>
          <a:xfrm>
            <a:off x="3221870" y="1554217"/>
            <a:ext cx="630000" cy="630000"/>
          </a:xfrm>
        </p:spPr>
        <p:txBody>
          <a:bodyPr/>
          <a:lstStyle/>
          <a:p>
            <a:r>
              <a:rPr lang="en-GB"/>
              <a:t>01</a:t>
            </a:r>
          </a:p>
        </p:txBody>
      </p:sp>
      <p:sp>
        <p:nvSpPr>
          <p:cNvPr id="8" name="Text Placeholder 7">
            <a:extLst>
              <a:ext uri="{FF2B5EF4-FFF2-40B4-BE49-F238E27FC236}">
                <a16:creationId xmlns:a16="http://schemas.microsoft.com/office/drawing/2014/main" id="{D3F09134-70F5-63E7-A951-E38777962BF7}"/>
              </a:ext>
              <a:ext uri="{C183D7F6-B498-43B3-948B-1728B52AA6E4}">
                <adec:decorative xmlns:adec="http://schemas.microsoft.com/office/drawing/2017/decorative" val="1"/>
              </a:ext>
            </a:extLst>
          </p:cNvPr>
          <p:cNvSpPr>
            <a:spLocks noGrp="1"/>
          </p:cNvSpPr>
          <p:nvPr>
            <p:ph type="body" sz="quarter" idx="34"/>
          </p:nvPr>
        </p:nvSpPr>
        <p:spPr>
          <a:xfrm>
            <a:off x="7044662" y="1554217"/>
            <a:ext cx="630000" cy="630000"/>
          </a:xfrm>
        </p:spPr>
        <p:txBody>
          <a:bodyPr/>
          <a:lstStyle/>
          <a:p>
            <a:r>
              <a:rPr lang="en-GB"/>
              <a:t>02</a:t>
            </a:r>
          </a:p>
        </p:txBody>
      </p:sp>
      <p:sp>
        <p:nvSpPr>
          <p:cNvPr id="9" name="Text Placeholder 8">
            <a:extLst>
              <a:ext uri="{FF2B5EF4-FFF2-40B4-BE49-F238E27FC236}">
                <a16:creationId xmlns:a16="http://schemas.microsoft.com/office/drawing/2014/main" id="{1030A01D-BFD7-5408-2694-3E4FABD0F0F8}"/>
              </a:ext>
              <a:ext uri="{C183D7F6-B498-43B3-948B-1728B52AA6E4}">
                <adec:decorative xmlns:adec="http://schemas.microsoft.com/office/drawing/2017/decorative" val="1"/>
              </a:ext>
            </a:extLst>
          </p:cNvPr>
          <p:cNvSpPr>
            <a:spLocks noGrp="1"/>
          </p:cNvSpPr>
          <p:nvPr>
            <p:ph type="body" sz="quarter" idx="37"/>
          </p:nvPr>
        </p:nvSpPr>
        <p:spPr>
          <a:xfrm>
            <a:off x="10860107" y="1554217"/>
            <a:ext cx="630000" cy="630000"/>
          </a:xfrm>
        </p:spPr>
        <p:txBody>
          <a:bodyPr/>
          <a:lstStyle/>
          <a:p>
            <a:r>
              <a:rPr lang="en-GB"/>
              <a:t>03</a:t>
            </a:r>
          </a:p>
        </p:txBody>
      </p:sp>
    </p:spTree>
    <p:extLst>
      <p:ext uri="{BB962C8B-B14F-4D97-AF65-F5344CB8AC3E}">
        <p14:creationId xmlns:p14="http://schemas.microsoft.com/office/powerpoint/2010/main" val="94767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38F5A-F7BC-A859-1B4C-99B4AAAC70A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589CFF5-9375-CAC7-9E9F-42A4C8C01BF3}"/>
              </a:ext>
            </a:extLst>
          </p:cNvPr>
          <p:cNvSpPr>
            <a:spLocks noGrp="1"/>
          </p:cNvSpPr>
          <p:nvPr>
            <p:ph type="title"/>
          </p:nvPr>
        </p:nvSpPr>
        <p:spPr/>
        <p:txBody>
          <a:bodyPr/>
          <a:lstStyle/>
          <a:p>
            <a:r>
              <a:rPr lang="en-GB"/>
              <a:t>Policy Requirements (3)</a:t>
            </a:r>
          </a:p>
        </p:txBody>
      </p:sp>
      <p:sp>
        <p:nvSpPr>
          <p:cNvPr id="2" name="Text Placeholder 1">
            <a:extLst>
              <a:ext uri="{FF2B5EF4-FFF2-40B4-BE49-F238E27FC236}">
                <a16:creationId xmlns:a16="http://schemas.microsoft.com/office/drawing/2014/main" id="{D52C5BA4-35F0-5113-A94F-D81C6A065698}"/>
              </a:ext>
            </a:extLst>
          </p:cNvPr>
          <p:cNvSpPr>
            <a:spLocks noGrp="1"/>
          </p:cNvSpPr>
          <p:nvPr>
            <p:ph type="body" sz="quarter" idx="26"/>
          </p:nvPr>
        </p:nvSpPr>
        <p:spPr>
          <a:xfrm>
            <a:off x="518317" y="1244207"/>
            <a:ext cx="11253269" cy="1259612"/>
          </a:xfrm>
          <a:solidFill>
            <a:srgbClr val="F2D3E3"/>
          </a:solidFill>
          <a:effectLst>
            <a:outerShdw blurRad="50800" dist="38100" dir="2700000" algn="tl" rotWithShape="0">
              <a:prstClr val="black">
                <a:alpha val="40000"/>
              </a:prstClr>
            </a:outerShdw>
          </a:effectLst>
        </p:spPr>
        <p:txBody>
          <a:bodyPr tIns="72000" rIns="144000">
            <a:noAutofit/>
          </a:bodyPr>
          <a:lstStyle/>
          <a:p>
            <a:pPr marL="630238">
              <a:lnSpc>
                <a:spcPct val="100000"/>
              </a:lnSpc>
              <a:spcBef>
                <a:spcPts val="0"/>
              </a:spcBef>
              <a:spcAft>
                <a:spcPts val="0"/>
              </a:spcAft>
            </a:pPr>
            <a:r>
              <a:rPr lang="en-GB" b="1"/>
              <a:t>Government Functional Standard GovS 007: Security</a:t>
            </a:r>
          </a:p>
          <a:p>
            <a:pPr marL="630238">
              <a:lnSpc>
                <a:spcPct val="100000"/>
              </a:lnSpc>
              <a:spcBef>
                <a:spcPts val="0"/>
              </a:spcBef>
              <a:spcAft>
                <a:spcPts val="0"/>
              </a:spcAft>
            </a:pPr>
            <a:r>
              <a:rPr lang="en-GB"/>
              <a:t>The purpose of this government functional standard is to set expectations for protecting the government’s assets (people, property and information), visitors to government property, and third-party suppliers whilst engaged on government business and citizen data.</a:t>
            </a:r>
          </a:p>
          <a:p>
            <a:pPr>
              <a:lnSpc>
                <a:spcPct val="100000"/>
              </a:lnSpc>
              <a:spcBef>
                <a:spcPts val="0"/>
              </a:spcBef>
              <a:spcAft>
                <a:spcPts val="0"/>
              </a:spcAft>
            </a:pPr>
            <a:endParaRPr lang="en-GB"/>
          </a:p>
        </p:txBody>
      </p:sp>
      <p:sp>
        <p:nvSpPr>
          <p:cNvPr id="3" name="Text Placeholder 2">
            <a:extLst>
              <a:ext uri="{FF2B5EF4-FFF2-40B4-BE49-F238E27FC236}">
                <a16:creationId xmlns:a16="http://schemas.microsoft.com/office/drawing/2014/main" id="{A9543EBA-BE6B-B574-3649-A8D6589E6DB8}"/>
              </a:ext>
            </a:extLst>
          </p:cNvPr>
          <p:cNvSpPr>
            <a:spLocks noGrp="1"/>
          </p:cNvSpPr>
          <p:nvPr>
            <p:ph type="body" sz="quarter" idx="46"/>
          </p:nvPr>
        </p:nvSpPr>
        <p:spPr>
          <a:xfrm>
            <a:off x="518317" y="2685604"/>
            <a:ext cx="11253269" cy="1259611"/>
          </a:xfrm>
          <a:solidFill>
            <a:srgbClr val="F2D3E3"/>
          </a:solidFill>
          <a:effectLst>
            <a:outerShdw blurRad="50800" dist="38100" dir="2700000" algn="tl" rotWithShape="0">
              <a:prstClr val="black">
                <a:alpha val="40000"/>
              </a:prstClr>
            </a:outerShdw>
          </a:effectLst>
        </p:spPr>
        <p:txBody>
          <a:bodyPr tIns="72000" rIns="144000">
            <a:noAutofit/>
          </a:bodyPr>
          <a:lstStyle/>
          <a:p>
            <a:pPr marL="630238">
              <a:lnSpc>
                <a:spcPct val="100000"/>
              </a:lnSpc>
              <a:spcBef>
                <a:spcPts val="0"/>
              </a:spcBef>
              <a:spcAft>
                <a:spcPts val="0"/>
              </a:spcAft>
            </a:pPr>
            <a:r>
              <a:rPr lang="en-GB" b="1"/>
              <a:t>Government Functional Standard GovS 005: Digital</a:t>
            </a:r>
            <a:endParaRPr lang="en-GB" b="1">
              <a:cs typeface="Arial"/>
            </a:endParaRPr>
          </a:p>
          <a:p>
            <a:pPr marL="630238">
              <a:lnSpc>
                <a:spcPct val="100000"/>
              </a:lnSpc>
              <a:spcBef>
                <a:spcPts val="0"/>
              </a:spcBef>
              <a:spcAft>
                <a:spcPts val="0"/>
              </a:spcAft>
            </a:pPr>
            <a:r>
              <a:rPr lang="en-GB"/>
              <a:t>The purpose of this government functional standard is to set expectations for the management of digital, data and technology in government to enable defined policy outcomes, improve the usability and efficiency of government services and improve the operating effectiveness of government organisations.</a:t>
            </a:r>
            <a:endParaRPr lang="en-GB">
              <a:cs typeface="Arial"/>
            </a:endParaRPr>
          </a:p>
        </p:txBody>
      </p:sp>
      <p:sp>
        <p:nvSpPr>
          <p:cNvPr id="4" name="Text Placeholder 3">
            <a:extLst>
              <a:ext uri="{FF2B5EF4-FFF2-40B4-BE49-F238E27FC236}">
                <a16:creationId xmlns:a16="http://schemas.microsoft.com/office/drawing/2014/main" id="{905E73CB-B250-CE6B-02F7-3FC613C8A4EF}"/>
              </a:ext>
            </a:extLst>
          </p:cNvPr>
          <p:cNvSpPr>
            <a:spLocks noGrp="1"/>
          </p:cNvSpPr>
          <p:nvPr>
            <p:ph type="body" sz="quarter" idx="48"/>
          </p:nvPr>
        </p:nvSpPr>
        <p:spPr>
          <a:xfrm>
            <a:off x="518317" y="4127001"/>
            <a:ext cx="11253269" cy="2021548"/>
          </a:xfrm>
          <a:solidFill>
            <a:srgbClr val="F2D3E3"/>
          </a:solidFill>
          <a:effectLst>
            <a:outerShdw blurRad="50800" dist="38100" dir="2700000" algn="tl" rotWithShape="0">
              <a:prstClr val="black">
                <a:alpha val="40000"/>
              </a:prstClr>
            </a:outerShdw>
          </a:effectLst>
        </p:spPr>
        <p:txBody>
          <a:bodyPr tIns="72000" rIns="0">
            <a:noAutofit/>
          </a:bodyPr>
          <a:lstStyle/>
          <a:p>
            <a:pPr marL="630238">
              <a:lnSpc>
                <a:spcPct val="100000"/>
              </a:lnSpc>
              <a:spcBef>
                <a:spcPts val="0"/>
              </a:spcBef>
              <a:spcAft>
                <a:spcPts val="0"/>
              </a:spcAft>
            </a:pPr>
            <a:r>
              <a:rPr lang="en-GB" b="1"/>
              <a:t>IAO guidance:</a:t>
            </a:r>
          </a:p>
          <a:p>
            <a:pPr marL="630238">
              <a:lnSpc>
                <a:spcPct val="100000"/>
              </a:lnSpc>
              <a:spcBef>
                <a:spcPts val="0"/>
              </a:spcBef>
              <a:spcAft>
                <a:spcPts val="0"/>
              </a:spcAft>
            </a:pPr>
            <a:r>
              <a:rPr lang="en-GB"/>
              <a:t>The guidance for IAOs was refreshed in Autumn 2025 and contains the core activities and responsibilities of the IAO role For further information please visit </a:t>
            </a:r>
            <a:r>
              <a:rPr lang="en-GB" u="sng">
                <a:hlinkClick r:id="rId2"/>
              </a:rPr>
              <a:t>The role of Information Asset Owners (IAOs) in government - GOV.UK</a:t>
            </a:r>
            <a:r>
              <a:rPr lang="en-GB" u="sng"/>
              <a:t>.</a:t>
            </a:r>
          </a:p>
          <a:p>
            <a:pPr marL="630238">
              <a:lnSpc>
                <a:spcPct val="100000"/>
              </a:lnSpc>
              <a:spcBef>
                <a:spcPts val="0"/>
              </a:spcBef>
              <a:spcAft>
                <a:spcPts val="0"/>
              </a:spcAft>
            </a:pPr>
            <a:endParaRPr lang="en-GB" u="sng"/>
          </a:p>
          <a:p>
            <a:pPr marL="630238">
              <a:lnSpc>
                <a:spcPct val="100000"/>
              </a:lnSpc>
              <a:spcBef>
                <a:spcPts val="0"/>
              </a:spcBef>
              <a:spcAft>
                <a:spcPts val="0"/>
              </a:spcAft>
            </a:pPr>
            <a:r>
              <a:rPr lang="en-GB"/>
              <a:t>As an IAO, it is important to collaborate with assurance, technical teams, security experts, and the data protection team, to ensure the secure handling of information within your organisation. Making sure you are visible and approachable to these teams, to effectively manage legal risks.</a:t>
            </a:r>
          </a:p>
        </p:txBody>
      </p:sp>
      <p:sp>
        <p:nvSpPr>
          <p:cNvPr id="7" name="Text Placeholder 6">
            <a:extLst>
              <a:ext uri="{FF2B5EF4-FFF2-40B4-BE49-F238E27FC236}">
                <a16:creationId xmlns:a16="http://schemas.microsoft.com/office/drawing/2014/main" id="{AE0331AD-0F49-D8CC-4AFC-A3FEC89FC4C6}"/>
              </a:ext>
              <a:ext uri="{C183D7F6-B498-43B3-948B-1728B52AA6E4}">
                <adec:decorative xmlns:adec="http://schemas.microsoft.com/office/drawing/2017/decorative" val="1"/>
              </a:ext>
            </a:extLst>
          </p:cNvPr>
          <p:cNvSpPr>
            <a:spLocks noGrp="1"/>
          </p:cNvSpPr>
          <p:nvPr>
            <p:ph type="body" sz="quarter" idx="10"/>
          </p:nvPr>
        </p:nvSpPr>
        <p:spPr>
          <a:xfrm>
            <a:off x="641407" y="1559013"/>
            <a:ext cx="630000" cy="630000"/>
          </a:xfrm>
        </p:spPr>
        <p:txBody>
          <a:bodyPr/>
          <a:lstStyle/>
          <a:p>
            <a:r>
              <a:rPr lang="en-GB"/>
              <a:t>04</a:t>
            </a:r>
          </a:p>
        </p:txBody>
      </p:sp>
      <p:sp>
        <p:nvSpPr>
          <p:cNvPr id="8" name="Text Placeholder 7">
            <a:extLst>
              <a:ext uri="{FF2B5EF4-FFF2-40B4-BE49-F238E27FC236}">
                <a16:creationId xmlns:a16="http://schemas.microsoft.com/office/drawing/2014/main" id="{67EE9DD8-7F58-7BA9-46BE-4DE240A75D6A}"/>
              </a:ext>
              <a:ext uri="{C183D7F6-B498-43B3-948B-1728B52AA6E4}">
                <adec:decorative xmlns:adec="http://schemas.microsoft.com/office/drawing/2017/decorative" val="1"/>
              </a:ext>
            </a:extLst>
          </p:cNvPr>
          <p:cNvSpPr>
            <a:spLocks noGrp="1"/>
          </p:cNvSpPr>
          <p:nvPr>
            <p:ph type="body" sz="quarter" idx="34"/>
          </p:nvPr>
        </p:nvSpPr>
        <p:spPr>
          <a:xfrm>
            <a:off x="641407" y="3000409"/>
            <a:ext cx="630000" cy="630000"/>
          </a:xfrm>
        </p:spPr>
        <p:txBody>
          <a:bodyPr/>
          <a:lstStyle/>
          <a:p>
            <a:r>
              <a:rPr lang="en-GB"/>
              <a:t>05</a:t>
            </a:r>
          </a:p>
        </p:txBody>
      </p:sp>
      <p:sp>
        <p:nvSpPr>
          <p:cNvPr id="9" name="Text Placeholder 8">
            <a:extLst>
              <a:ext uri="{FF2B5EF4-FFF2-40B4-BE49-F238E27FC236}">
                <a16:creationId xmlns:a16="http://schemas.microsoft.com/office/drawing/2014/main" id="{CB77D91B-16BB-C08C-650B-DB1E1DFE3164}"/>
              </a:ext>
              <a:ext uri="{C183D7F6-B498-43B3-948B-1728B52AA6E4}">
                <adec:decorative xmlns:adec="http://schemas.microsoft.com/office/drawing/2017/decorative" val="1"/>
              </a:ext>
            </a:extLst>
          </p:cNvPr>
          <p:cNvSpPr>
            <a:spLocks noGrp="1"/>
          </p:cNvSpPr>
          <p:nvPr>
            <p:ph type="body" sz="quarter" idx="37"/>
          </p:nvPr>
        </p:nvSpPr>
        <p:spPr>
          <a:xfrm>
            <a:off x="641407" y="4822775"/>
            <a:ext cx="630000" cy="630000"/>
          </a:xfrm>
        </p:spPr>
        <p:txBody>
          <a:bodyPr/>
          <a:lstStyle/>
          <a:p>
            <a:r>
              <a:rPr lang="en-GB"/>
              <a:t>06</a:t>
            </a:r>
          </a:p>
        </p:txBody>
      </p:sp>
    </p:spTree>
    <p:extLst>
      <p:ext uri="{BB962C8B-B14F-4D97-AF65-F5344CB8AC3E}">
        <p14:creationId xmlns:p14="http://schemas.microsoft.com/office/powerpoint/2010/main" val="268007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17A1A6-1BE1-2EA6-3ACD-A19075295F84}"/>
              </a:ext>
            </a:extLst>
          </p:cNvPr>
          <p:cNvSpPr>
            <a:spLocks noGrp="1"/>
          </p:cNvSpPr>
          <p:nvPr>
            <p:ph type="title"/>
          </p:nvPr>
        </p:nvSpPr>
        <p:spPr/>
        <p:txBody>
          <a:bodyPr/>
          <a:lstStyle/>
          <a:p>
            <a:r>
              <a:rPr lang="en-GB" dirty="0"/>
              <a:t>Scenario 2:</a:t>
            </a:r>
          </a:p>
        </p:txBody>
      </p:sp>
      <p:sp>
        <p:nvSpPr>
          <p:cNvPr id="4" name="Text Placeholder 3">
            <a:extLst>
              <a:ext uri="{FF2B5EF4-FFF2-40B4-BE49-F238E27FC236}">
                <a16:creationId xmlns:a16="http://schemas.microsoft.com/office/drawing/2014/main" id="{B55E97F7-0BA2-FD92-4DB0-9665080D2D3B}"/>
              </a:ext>
            </a:extLst>
          </p:cNvPr>
          <p:cNvSpPr>
            <a:spLocks noGrp="1"/>
          </p:cNvSpPr>
          <p:nvPr>
            <p:ph type="body" sz="quarter" idx="15"/>
          </p:nvPr>
        </p:nvSpPr>
        <p:spPr/>
        <p:txBody>
          <a:bodyPr/>
          <a:lstStyle/>
          <a:p>
            <a:r>
              <a:rPr lang="en-GB" dirty="0"/>
              <a:t>Video</a:t>
            </a:r>
          </a:p>
        </p:txBody>
      </p:sp>
      <p:pic>
        <p:nvPicPr>
          <p:cNvPr id="8" name="Scenario 2. Legal &amp; policy requirements-1080p-250911 (Chapter 5)" descr="Scenario 2. Legal &amp; policy requirements video">
            <a:hlinkClick r:id="" action="ppaction://media"/>
            <a:extLst>
              <a:ext uri="{FF2B5EF4-FFF2-40B4-BE49-F238E27FC236}">
                <a16:creationId xmlns:a16="http://schemas.microsoft.com/office/drawing/2014/main" id="{D87B367C-97D1-24FC-9D52-92824A854004}"/>
              </a:ext>
            </a:extLst>
          </p:cNvPr>
          <p:cNvPicPr>
            <a:picLocks noGrp="1" noChangeAspect="1"/>
          </p:cNvPicPr>
          <p:nvPr>
            <p:ph sz="quarter" idx="26"/>
            <a:videoFile r:link="rId2"/>
            <p:extLst>
              <p:ext uri="{DAA4B4D4-6D71-4841-9C94-3DE7FCFB9230}">
                <p14:media xmlns:p14="http://schemas.microsoft.com/office/powerpoint/2010/main" r:embed="rId1"/>
              </p:ext>
            </p:extLst>
          </p:nvPr>
        </p:nvPicPr>
        <p:blipFill>
          <a:blip r:embed="rId4"/>
          <a:stretch>
            <a:fillRect/>
          </a:stretch>
        </p:blipFill>
        <p:spPr>
          <a:xfrm>
            <a:off x="692091" y="2203450"/>
            <a:ext cx="4581535" cy="2577014"/>
          </a:xfrm>
        </p:spPr>
      </p:pic>
      <p:sp>
        <p:nvSpPr>
          <p:cNvPr id="2" name="Text Placeholder 1">
            <a:extLst>
              <a:ext uri="{FF2B5EF4-FFF2-40B4-BE49-F238E27FC236}">
                <a16:creationId xmlns:a16="http://schemas.microsoft.com/office/drawing/2014/main" id="{7027BF62-194E-D090-ACEF-D89BD4EF0DD7}"/>
              </a:ext>
            </a:extLst>
          </p:cNvPr>
          <p:cNvSpPr>
            <a:spLocks noGrp="1"/>
          </p:cNvSpPr>
          <p:nvPr>
            <p:ph type="body" sz="quarter" idx="25"/>
          </p:nvPr>
        </p:nvSpPr>
        <p:spPr/>
        <p:txBody>
          <a:bodyPr/>
          <a:lstStyle/>
          <a:p>
            <a:r>
              <a:rPr lang="en-GB" b="0"/>
              <a:t>Click on the image to play the Video.</a:t>
            </a:r>
            <a:endParaRPr lang="en-US"/>
          </a:p>
          <a:p>
            <a:endParaRPr lang="en-GB" b="0" dirty="0"/>
          </a:p>
          <a:p>
            <a:r>
              <a:rPr lang="en-GB" b="0" dirty="0">
                <a:cs typeface="Arial"/>
              </a:rPr>
              <a:t>If the video doesn't open in full screen automatically, click the full screen icon (⛶) in the bottom-right corner of the video player to enlarge it.</a:t>
            </a:r>
            <a:br>
              <a:rPr lang="en-GB" b="0" dirty="0"/>
            </a:br>
            <a:br>
              <a:rPr lang="en-GB" b="0" dirty="0"/>
            </a:br>
            <a:r>
              <a:rPr lang="en-GB" b="0" dirty="0"/>
              <a:t>Once you have finished viewing the video click outside the image to move to the next slide.</a:t>
            </a:r>
            <a:endParaRPr lang="en-GB"/>
          </a:p>
        </p:txBody>
      </p:sp>
    </p:spTree>
    <p:extLst>
      <p:ext uri="{BB962C8B-B14F-4D97-AF65-F5344CB8AC3E}">
        <p14:creationId xmlns:p14="http://schemas.microsoft.com/office/powerpoint/2010/main" val="427009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p:cTn id="7"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FB2721-7C34-1F00-30E8-5191EBC5E656}"/>
              </a:ext>
            </a:extLst>
          </p:cNvPr>
          <p:cNvSpPr txBox="1">
            <a:spLocks noGrp="1"/>
          </p:cNvSpPr>
          <p:nvPr>
            <p:ph type="title" idx="4294967295"/>
          </p:nvPr>
        </p:nvSpPr>
        <p:spPr>
          <a:xfrm>
            <a:off x="952500" y="2977456"/>
            <a:ext cx="9029700" cy="76944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chemeClr val="accent6">
                    <a:lumMod val="10000"/>
                  </a:schemeClr>
                </a:solidFill>
                <a:effectLst/>
                <a:uLnTx/>
                <a:uFillTx/>
                <a:latin typeface="+mn-lt"/>
                <a:ea typeface="+mn-ea"/>
                <a:cs typeface="+mn-cs"/>
              </a:rPr>
              <a:t>You have completed this chapter</a:t>
            </a:r>
          </a:p>
        </p:txBody>
      </p:sp>
      <p:sp>
        <p:nvSpPr>
          <p:cNvPr id="4" name="Subtitle 2">
            <a:extLst>
              <a:ext uri="{FF2B5EF4-FFF2-40B4-BE49-F238E27FC236}">
                <a16:creationId xmlns:a16="http://schemas.microsoft.com/office/drawing/2014/main" id="{1F8D5A16-ECD9-7B60-655F-ABC48C6EB47C}"/>
              </a:ext>
            </a:extLst>
          </p:cNvPr>
          <p:cNvSpPr txBox="1">
            <a:spLocks/>
          </p:cNvSpPr>
          <p:nvPr/>
        </p:nvSpPr>
        <p:spPr>
          <a:xfrm>
            <a:off x="952500" y="3880544"/>
            <a:ext cx="5361783" cy="1086802"/>
          </a:xfrm>
          <a:prstGeom prst="rect">
            <a:avLst/>
          </a:prstGeom>
        </p:spPr>
        <p:txBody>
          <a:bodyPr lIns="0"/>
          <a:lstStyle>
            <a:lvl1pPr marL="0" indent="0" algn="l" defTabSz="914400" rtl="0" eaLnBrk="1" latinLnBrk="0" hangingPunct="1">
              <a:lnSpc>
                <a:spcPct val="100000"/>
              </a:lnSpc>
              <a:spcBef>
                <a:spcPts val="300"/>
              </a:spcBef>
              <a:spcAft>
                <a:spcPts val="300"/>
              </a:spcAft>
              <a:buFont typeface="Arial" panose="020B0604020202020204" pitchFamily="34" charset="0"/>
              <a:buNone/>
              <a:defRPr sz="1800" b="1" kern="1200">
                <a:solidFill>
                  <a:schemeClr val="accent6">
                    <a:lumMod val="10000"/>
                  </a:schemeClr>
                </a:solidFill>
                <a:latin typeface="+mn-lt"/>
                <a:ea typeface="+mn-ea"/>
                <a:cs typeface="+mn-cs"/>
              </a:defRPr>
            </a:lvl1pPr>
            <a:lvl2pPr marL="0" indent="0" algn="l" defTabSz="914400" rtl="0" eaLnBrk="1" latinLnBrk="0" hangingPunct="1">
              <a:lnSpc>
                <a:spcPct val="100000"/>
              </a:lnSpc>
              <a:spcBef>
                <a:spcPts val="300"/>
              </a:spcBef>
              <a:spcAft>
                <a:spcPts val="300"/>
              </a:spcAft>
              <a:buFont typeface="Arial" panose="020B0604020202020204" pitchFamily="34" charset="0"/>
              <a:buNone/>
              <a:defRPr sz="1800" kern="1200">
                <a:solidFill>
                  <a:schemeClr val="accent6">
                    <a:lumMod val="10000"/>
                  </a:schemeClr>
                </a:solidFill>
                <a:latin typeface="+mn-lt"/>
                <a:ea typeface="+mn-ea"/>
                <a:cs typeface="+mn-cs"/>
              </a:defRPr>
            </a:lvl2pPr>
            <a:lvl3pPr marL="180000" indent="-1800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accent6">
                    <a:lumMod val="10000"/>
                  </a:schemeClr>
                </a:solidFill>
                <a:latin typeface="+mn-lt"/>
                <a:ea typeface="+mn-ea"/>
                <a:cs typeface="+mn-cs"/>
              </a:defRPr>
            </a:lvl3pPr>
            <a:lvl4pPr marL="360000" indent="-1800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accent6">
                    <a:lumMod val="10000"/>
                  </a:schemeClr>
                </a:solidFill>
                <a:latin typeface="+mn-lt"/>
                <a:ea typeface="+mn-ea"/>
                <a:cs typeface="+mn-cs"/>
              </a:defRPr>
            </a:lvl4pPr>
            <a:lvl5pPr marL="540000" indent="-180000" algn="l" defTabSz="914400" rtl="0" eaLnBrk="1" latinLnBrk="0" hangingPunct="1">
              <a:lnSpc>
                <a:spcPct val="100000"/>
              </a:lnSpc>
              <a:spcBef>
                <a:spcPts val="300"/>
              </a:spcBef>
              <a:spcAft>
                <a:spcPts val="300"/>
              </a:spcAft>
              <a:buFont typeface="Arial" panose="020B0604020202020204" pitchFamily="34" charset="0"/>
              <a:buChar char="•"/>
              <a:defRPr sz="12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D47500"/>
                </a:solidFill>
                <a:effectLst/>
                <a:uLnTx/>
                <a:uFillTx/>
                <a:latin typeface="Arial"/>
                <a:ea typeface="+mn-ea"/>
                <a:cs typeface="+mn-cs"/>
              </a:rPr>
              <a:t>Please start chapter 6</a:t>
            </a:r>
          </a:p>
        </p:txBody>
      </p:sp>
    </p:spTree>
    <p:extLst>
      <p:ext uri="{BB962C8B-B14F-4D97-AF65-F5344CB8AC3E}">
        <p14:creationId xmlns:p14="http://schemas.microsoft.com/office/powerpoint/2010/main" val="272041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D78E2-BCDE-F1F4-BD54-315C49A715F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8D7FD16-D122-BF4C-3D99-6275EF30C0EB}"/>
              </a:ext>
            </a:extLst>
          </p:cNvPr>
          <p:cNvSpPr>
            <a:spLocks noGrp="1"/>
          </p:cNvSpPr>
          <p:nvPr>
            <p:ph type="title"/>
          </p:nvPr>
        </p:nvSpPr>
        <p:spPr/>
        <p:txBody>
          <a:bodyPr/>
          <a:lstStyle/>
          <a:p>
            <a:r>
              <a:rPr lang="en-GB"/>
              <a:t>Legal &amp; policy requirements</a:t>
            </a:r>
          </a:p>
        </p:txBody>
      </p:sp>
      <p:sp>
        <p:nvSpPr>
          <p:cNvPr id="2" name="Text Placeholder 1">
            <a:extLst>
              <a:ext uri="{FF2B5EF4-FFF2-40B4-BE49-F238E27FC236}">
                <a16:creationId xmlns:a16="http://schemas.microsoft.com/office/drawing/2014/main" id="{2DBB938A-0A09-511A-D037-AB3D1493FDE7}"/>
              </a:ext>
            </a:extLst>
          </p:cNvPr>
          <p:cNvSpPr>
            <a:spLocks noGrp="1"/>
          </p:cNvSpPr>
          <p:nvPr>
            <p:ph type="body" sz="quarter" idx="27"/>
          </p:nvPr>
        </p:nvSpPr>
        <p:spPr>
          <a:xfrm rot="16200000">
            <a:off x="8181372" y="-2643648"/>
            <a:ext cx="754555" cy="7266705"/>
          </a:xfrm>
        </p:spPr>
        <p:txBody>
          <a:bodyPr/>
          <a:lstStyle/>
          <a:p>
            <a:r>
              <a:rPr lang="en-GB"/>
              <a:t>Legal &amp; Policy Requirements</a:t>
            </a:r>
          </a:p>
        </p:txBody>
      </p:sp>
      <p:sp>
        <p:nvSpPr>
          <p:cNvPr id="3" name="Text Placeholder 2">
            <a:extLst>
              <a:ext uri="{FF2B5EF4-FFF2-40B4-BE49-F238E27FC236}">
                <a16:creationId xmlns:a16="http://schemas.microsoft.com/office/drawing/2014/main" id="{7BA41CE6-521E-C944-DA34-4E7D9E2BE7E3}"/>
              </a:ext>
            </a:extLst>
          </p:cNvPr>
          <p:cNvSpPr>
            <a:spLocks noGrp="1"/>
          </p:cNvSpPr>
          <p:nvPr>
            <p:ph type="body" sz="quarter" idx="28"/>
          </p:nvPr>
        </p:nvSpPr>
        <p:spPr>
          <a:xfrm rot="16200000">
            <a:off x="8181372" y="-1794254"/>
            <a:ext cx="754555" cy="7266705"/>
          </a:xfrm>
        </p:spPr>
        <p:txBody>
          <a:bodyPr/>
          <a:lstStyle/>
          <a:p>
            <a:r>
              <a:rPr lang="en-GB"/>
              <a:t>UK GDPR and the Data Protection Act </a:t>
            </a:r>
          </a:p>
        </p:txBody>
      </p:sp>
      <p:sp>
        <p:nvSpPr>
          <p:cNvPr id="4" name="Text Placeholder 3">
            <a:extLst>
              <a:ext uri="{FF2B5EF4-FFF2-40B4-BE49-F238E27FC236}">
                <a16:creationId xmlns:a16="http://schemas.microsoft.com/office/drawing/2014/main" id="{409E6AD0-7BA4-2BE8-DCBC-59D6E29B196B}"/>
              </a:ext>
            </a:extLst>
          </p:cNvPr>
          <p:cNvSpPr>
            <a:spLocks noGrp="1"/>
          </p:cNvSpPr>
          <p:nvPr>
            <p:ph type="body" sz="quarter" idx="29"/>
          </p:nvPr>
        </p:nvSpPr>
        <p:spPr>
          <a:xfrm rot="16200000">
            <a:off x="8181372" y="-944860"/>
            <a:ext cx="754555" cy="7266705"/>
          </a:xfrm>
        </p:spPr>
        <p:txBody>
          <a:bodyPr/>
          <a:lstStyle/>
          <a:p>
            <a:r>
              <a:rPr lang="en-GB"/>
              <a:t>The 7 data protection principles</a:t>
            </a:r>
          </a:p>
        </p:txBody>
      </p:sp>
      <p:sp>
        <p:nvSpPr>
          <p:cNvPr id="5" name="Text Placeholder 4">
            <a:extLst>
              <a:ext uri="{FF2B5EF4-FFF2-40B4-BE49-F238E27FC236}">
                <a16:creationId xmlns:a16="http://schemas.microsoft.com/office/drawing/2014/main" id="{7C7EC9BD-2952-C8EF-6242-B0EE6649B72D}"/>
              </a:ext>
            </a:extLst>
          </p:cNvPr>
          <p:cNvSpPr>
            <a:spLocks noGrp="1"/>
          </p:cNvSpPr>
          <p:nvPr>
            <p:ph type="body" sz="quarter" idx="30"/>
          </p:nvPr>
        </p:nvSpPr>
        <p:spPr>
          <a:xfrm rot="16200000">
            <a:off x="8181372" y="-95466"/>
            <a:ext cx="754555" cy="7266705"/>
          </a:xfrm>
        </p:spPr>
        <p:txBody>
          <a:bodyPr/>
          <a:lstStyle/>
          <a:p>
            <a:r>
              <a:rPr lang="en-GB"/>
              <a:t>Data Protection Impact Assessments (DPIAs)</a:t>
            </a:r>
          </a:p>
        </p:txBody>
      </p:sp>
      <p:sp>
        <p:nvSpPr>
          <p:cNvPr id="6" name="Text Placeholder 5">
            <a:extLst>
              <a:ext uri="{FF2B5EF4-FFF2-40B4-BE49-F238E27FC236}">
                <a16:creationId xmlns:a16="http://schemas.microsoft.com/office/drawing/2014/main" id="{F2FD14AE-3EE2-3C51-A4F9-31D10BB6B6F9}"/>
              </a:ext>
            </a:extLst>
          </p:cNvPr>
          <p:cNvSpPr>
            <a:spLocks noGrp="1"/>
          </p:cNvSpPr>
          <p:nvPr>
            <p:ph type="body" sz="quarter" idx="31"/>
          </p:nvPr>
        </p:nvSpPr>
        <p:spPr>
          <a:xfrm rot="16200000">
            <a:off x="8181373" y="753928"/>
            <a:ext cx="754555" cy="7266705"/>
          </a:xfrm>
        </p:spPr>
        <p:txBody>
          <a:bodyPr/>
          <a:lstStyle/>
          <a:p>
            <a:r>
              <a:rPr lang="en-GB"/>
              <a:t>Record of Processing Activities (ROPA) </a:t>
            </a:r>
          </a:p>
        </p:txBody>
      </p:sp>
      <p:sp>
        <p:nvSpPr>
          <p:cNvPr id="7" name="Text Placeholder 6">
            <a:extLst>
              <a:ext uri="{FF2B5EF4-FFF2-40B4-BE49-F238E27FC236}">
                <a16:creationId xmlns:a16="http://schemas.microsoft.com/office/drawing/2014/main" id="{2223563D-1F05-96D9-6D02-E00F2616496E}"/>
              </a:ext>
            </a:extLst>
          </p:cNvPr>
          <p:cNvSpPr>
            <a:spLocks noGrp="1"/>
          </p:cNvSpPr>
          <p:nvPr>
            <p:ph type="body" sz="quarter" idx="32"/>
          </p:nvPr>
        </p:nvSpPr>
        <p:spPr>
          <a:xfrm rot="16200000">
            <a:off x="8181374" y="1603322"/>
            <a:ext cx="754555" cy="7266705"/>
          </a:xfrm>
        </p:spPr>
        <p:txBody>
          <a:bodyPr/>
          <a:lstStyle/>
          <a:p>
            <a:r>
              <a:rPr lang="en-GB"/>
              <a:t>Data sharing agreements</a:t>
            </a:r>
          </a:p>
        </p:txBody>
      </p:sp>
      <p:sp>
        <p:nvSpPr>
          <p:cNvPr id="15" name="Text Placeholder 14">
            <a:extLst>
              <a:ext uri="{FF2B5EF4-FFF2-40B4-BE49-F238E27FC236}">
                <a16:creationId xmlns:a16="http://schemas.microsoft.com/office/drawing/2014/main" id="{D942A697-8662-9FB9-FA59-FC76AB60FDF5}"/>
              </a:ext>
            </a:extLst>
          </p:cNvPr>
          <p:cNvSpPr>
            <a:spLocks noGrp="1"/>
          </p:cNvSpPr>
          <p:nvPr>
            <p:ph type="body" sz="quarter" idx="33"/>
          </p:nvPr>
        </p:nvSpPr>
        <p:spPr>
          <a:xfrm rot="16200000">
            <a:off x="8181374" y="2452716"/>
            <a:ext cx="754555" cy="7266705"/>
          </a:xfrm>
        </p:spPr>
        <p:txBody>
          <a:bodyPr/>
          <a:lstStyle/>
          <a:p>
            <a:r>
              <a:rPr lang="en-GB"/>
              <a:t>Policy requirements</a:t>
            </a:r>
          </a:p>
        </p:txBody>
      </p:sp>
      <p:sp>
        <p:nvSpPr>
          <p:cNvPr id="19" name="Text Placeholder 18">
            <a:extLst>
              <a:ext uri="{FF2B5EF4-FFF2-40B4-BE49-F238E27FC236}">
                <a16:creationId xmlns:a16="http://schemas.microsoft.com/office/drawing/2014/main" id="{420A5EAA-9469-AD82-977E-1C239773AD92}"/>
              </a:ext>
              <a:ext uri="{C183D7F6-B498-43B3-948B-1728B52AA6E4}">
                <adec:decorative xmlns:adec="http://schemas.microsoft.com/office/drawing/2017/decorative" val="1"/>
              </a:ext>
            </a:extLst>
          </p:cNvPr>
          <p:cNvSpPr>
            <a:spLocks noGrp="1"/>
          </p:cNvSpPr>
          <p:nvPr>
            <p:ph type="body" sz="quarter" idx="37"/>
          </p:nvPr>
        </p:nvSpPr>
        <p:spPr/>
        <p:txBody>
          <a:bodyPr/>
          <a:lstStyle/>
          <a:p>
            <a:r>
              <a:rPr lang="en-GB"/>
              <a:t>05</a:t>
            </a:r>
          </a:p>
        </p:txBody>
      </p:sp>
      <p:sp>
        <p:nvSpPr>
          <p:cNvPr id="9" name="Text Placeholder 8">
            <a:extLst>
              <a:ext uri="{FF2B5EF4-FFF2-40B4-BE49-F238E27FC236}">
                <a16:creationId xmlns:a16="http://schemas.microsoft.com/office/drawing/2014/main" id="{7760DD73-9B26-AD16-99C0-28C2962D0B15}"/>
              </a:ext>
              <a:ext uri="{C183D7F6-B498-43B3-948B-1728B52AA6E4}">
                <adec:decorative xmlns:adec="http://schemas.microsoft.com/office/drawing/2017/decorative" val="1"/>
              </a:ext>
            </a:extLst>
          </p:cNvPr>
          <p:cNvSpPr>
            <a:spLocks noGrp="1"/>
          </p:cNvSpPr>
          <p:nvPr>
            <p:ph type="body" sz="quarter" idx="10"/>
          </p:nvPr>
        </p:nvSpPr>
        <p:spPr>
          <a:xfrm>
            <a:off x="5026358" y="683359"/>
            <a:ext cx="610870" cy="608209"/>
          </a:xfrm>
        </p:spPr>
        <p:txBody>
          <a:bodyPr/>
          <a:lstStyle/>
          <a:p>
            <a:r>
              <a:rPr lang="en-GB"/>
              <a:t>01</a:t>
            </a:r>
          </a:p>
        </p:txBody>
      </p:sp>
      <p:sp>
        <p:nvSpPr>
          <p:cNvPr id="10" name="Text Placeholder 9">
            <a:extLst>
              <a:ext uri="{FF2B5EF4-FFF2-40B4-BE49-F238E27FC236}">
                <a16:creationId xmlns:a16="http://schemas.microsoft.com/office/drawing/2014/main" id="{059E696D-7480-D950-4359-C478AE707551}"/>
              </a:ext>
              <a:ext uri="{C183D7F6-B498-43B3-948B-1728B52AA6E4}">
                <adec:decorative xmlns:adec="http://schemas.microsoft.com/office/drawing/2017/decorative" val="1"/>
              </a:ext>
            </a:extLst>
          </p:cNvPr>
          <p:cNvSpPr>
            <a:spLocks noGrp="1"/>
          </p:cNvSpPr>
          <p:nvPr>
            <p:ph type="body" sz="quarter" idx="11"/>
          </p:nvPr>
        </p:nvSpPr>
        <p:spPr>
          <a:xfrm>
            <a:off x="5026358" y="1532753"/>
            <a:ext cx="610870" cy="608209"/>
          </a:xfrm>
        </p:spPr>
        <p:txBody>
          <a:bodyPr/>
          <a:lstStyle/>
          <a:p>
            <a:r>
              <a:rPr lang="en-GB"/>
              <a:t>02</a:t>
            </a:r>
          </a:p>
        </p:txBody>
      </p:sp>
      <p:sp>
        <p:nvSpPr>
          <p:cNvPr id="11" name="Text Placeholder 10">
            <a:extLst>
              <a:ext uri="{FF2B5EF4-FFF2-40B4-BE49-F238E27FC236}">
                <a16:creationId xmlns:a16="http://schemas.microsoft.com/office/drawing/2014/main" id="{CB4334E6-B830-68BC-6EF3-7C4FBD33F602}"/>
              </a:ext>
              <a:ext uri="{C183D7F6-B498-43B3-948B-1728B52AA6E4}">
                <adec:decorative xmlns:adec="http://schemas.microsoft.com/office/drawing/2017/decorative" val="1"/>
              </a:ext>
            </a:extLst>
          </p:cNvPr>
          <p:cNvSpPr>
            <a:spLocks noGrp="1"/>
          </p:cNvSpPr>
          <p:nvPr>
            <p:ph type="body" sz="quarter" idx="12"/>
          </p:nvPr>
        </p:nvSpPr>
        <p:spPr>
          <a:xfrm>
            <a:off x="5026358" y="2382147"/>
            <a:ext cx="610870" cy="608209"/>
          </a:xfrm>
        </p:spPr>
        <p:txBody>
          <a:bodyPr/>
          <a:lstStyle/>
          <a:p>
            <a:r>
              <a:rPr lang="en-GB"/>
              <a:t>03</a:t>
            </a:r>
          </a:p>
        </p:txBody>
      </p:sp>
      <p:sp>
        <p:nvSpPr>
          <p:cNvPr id="12" name="Text Placeholder 11">
            <a:extLst>
              <a:ext uri="{FF2B5EF4-FFF2-40B4-BE49-F238E27FC236}">
                <a16:creationId xmlns:a16="http://schemas.microsoft.com/office/drawing/2014/main" id="{66A1E0B7-3948-3D6A-09E5-C772FACBD170}"/>
              </a:ext>
              <a:ext uri="{C183D7F6-B498-43B3-948B-1728B52AA6E4}">
                <adec:decorative xmlns:adec="http://schemas.microsoft.com/office/drawing/2017/decorative" val="1"/>
              </a:ext>
            </a:extLst>
          </p:cNvPr>
          <p:cNvSpPr>
            <a:spLocks noGrp="1"/>
          </p:cNvSpPr>
          <p:nvPr>
            <p:ph type="body" sz="quarter" idx="13"/>
          </p:nvPr>
        </p:nvSpPr>
        <p:spPr>
          <a:xfrm>
            <a:off x="5026358" y="3231541"/>
            <a:ext cx="610870" cy="608209"/>
          </a:xfrm>
        </p:spPr>
        <p:txBody>
          <a:bodyPr/>
          <a:lstStyle/>
          <a:p>
            <a:r>
              <a:rPr lang="en-GB"/>
              <a:t>04</a:t>
            </a:r>
          </a:p>
        </p:txBody>
      </p:sp>
      <p:sp>
        <p:nvSpPr>
          <p:cNvPr id="13" name="Text Placeholder 12">
            <a:extLst>
              <a:ext uri="{FF2B5EF4-FFF2-40B4-BE49-F238E27FC236}">
                <a16:creationId xmlns:a16="http://schemas.microsoft.com/office/drawing/2014/main" id="{84FB4041-C8B2-AACC-D0B2-1602DE7A1935}"/>
              </a:ext>
              <a:ext uri="{C183D7F6-B498-43B3-948B-1728B52AA6E4}">
                <adec:decorative xmlns:adec="http://schemas.microsoft.com/office/drawing/2017/decorative" val="1"/>
              </a:ext>
            </a:extLst>
          </p:cNvPr>
          <p:cNvSpPr>
            <a:spLocks noGrp="1"/>
          </p:cNvSpPr>
          <p:nvPr>
            <p:ph type="body" sz="quarter" idx="24"/>
          </p:nvPr>
        </p:nvSpPr>
        <p:spPr>
          <a:xfrm>
            <a:off x="5026358" y="4080935"/>
            <a:ext cx="610870" cy="608209"/>
          </a:xfrm>
        </p:spPr>
        <p:txBody>
          <a:bodyPr/>
          <a:lstStyle/>
          <a:p>
            <a:r>
              <a:rPr lang="en-GB"/>
              <a:t>05</a:t>
            </a:r>
          </a:p>
        </p:txBody>
      </p:sp>
      <p:sp>
        <p:nvSpPr>
          <p:cNvPr id="14" name="Text Placeholder 13">
            <a:extLst>
              <a:ext uri="{FF2B5EF4-FFF2-40B4-BE49-F238E27FC236}">
                <a16:creationId xmlns:a16="http://schemas.microsoft.com/office/drawing/2014/main" id="{F317D300-5534-4973-D3F8-0133662C64EE}"/>
              </a:ext>
              <a:ext uri="{C183D7F6-B498-43B3-948B-1728B52AA6E4}">
                <adec:decorative xmlns:adec="http://schemas.microsoft.com/office/drawing/2017/decorative" val="1"/>
              </a:ext>
            </a:extLst>
          </p:cNvPr>
          <p:cNvSpPr>
            <a:spLocks noGrp="1"/>
          </p:cNvSpPr>
          <p:nvPr>
            <p:ph type="body" sz="quarter" idx="25"/>
          </p:nvPr>
        </p:nvSpPr>
        <p:spPr>
          <a:xfrm>
            <a:off x="5026358" y="4930329"/>
            <a:ext cx="610870" cy="608209"/>
          </a:xfrm>
        </p:spPr>
        <p:txBody>
          <a:bodyPr/>
          <a:lstStyle/>
          <a:p>
            <a:r>
              <a:rPr lang="en-GB"/>
              <a:t>06</a:t>
            </a:r>
          </a:p>
        </p:txBody>
      </p:sp>
      <p:sp>
        <p:nvSpPr>
          <p:cNvPr id="16" name="Text Placeholder 15">
            <a:extLst>
              <a:ext uri="{FF2B5EF4-FFF2-40B4-BE49-F238E27FC236}">
                <a16:creationId xmlns:a16="http://schemas.microsoft.com/office/drawing/2014/main" id="{513B46FC-1AED-A574-6B68-13CAB8510C41}"/>
              </a:ext>
              <a:ext uri="{C183D7F6-B498-43B3-948B-1728B52AA6E4}">
                <adec:decorative xmlns:adec="http://schemas.microsoft.com/office/drawing/2017/decorative" val="1"/>
              </a:ext>
            </a:extLst>
          </p:cNvPr>
          <p:cNvSpPr>
            <a:spLocks noGrp="1"/>
          </p:cNvSpPr>
          <p:nvPr>
            <p:ph type="body" sz="quarter" idx="34"/>
          </p:nvPr>
        </p:nvSpPr>
        <p:spPr>
          <a:xfrm>
            <a:off x="5026358" y="5779723"/>
            <a:ext cx="610870" cy="608209"/>
          </a:xfrm>
        </p:spPr>
        <p:txBody>
          <a:bodyPr/>
          <a:lstStyle/>
          <a:p>
            <a:r>
              <a:rPr lang="en-GB"/>
              <a:t>07</a:t>
            </a:r>
          </a:p>
        </p:txBody>
      </p:sp>
    </p:spTree>
    <p:extLst>
      <p:ext uri="{BB962C8B-B14F-4D97-AF65-F5344CB8AC3E}">
        <p14:creationId xmlns:p14="http://schemas.microsoft.com/office/powerpoint/2010/main" val="494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B5E206-FC48-9BC8-89A4-C8B3E72B5BC3}"/>
              </a:ext>
            </a:extLst>
          </p:cNvPr>
          <p:cNvSpPr>
            <a:spLocks noGrp="1"/>
          </p:cNvSpPr>
          <p:nvPr>
            <p:ph type="title"/>
          </p:nvPr>
        </p:nvSpPr>
        <p:spPr/>
        <p:txBody>
          <a:bodyPr>
            <a:normAutofit/>
          </a:bodyPr>
          <a:lstStyle/>
          <a:p>
            <a:r>
              <a:rPr lang="en-GB"/>
              <a:t>Legal and policy requirements (1)</a:t>
            </a:r>
          </a:p>
        </p:txBody>
      </p:sp>
      <p:sp>
        <p:nvSpPr>
          <p:cNvPr id="5" name="Text Placeholder 4">
            <a:extLst>
              <a:ext uri="{FF2B5EF4-FFF2-40B4-BE49-F238E27FC236}">
                <a16:creationId xmlns:a16="http://schemas.microsoft.com/office/drawing/2014/main" id="{2278EBCA-6302-A8F7-00A8-8068C60D1000}"/>
              </a:ext>
            </a:extLst>
          </p:cNvPr>
          <p:cNvSpPr>
            <a:spLocks noGrp="1"/>
          </p:cNvSpPr>
          <p:nvPr>
            <p:ph type="body" sz="quarter" idx="15"/>
          </p:nvPr>
        </p:nvSpPr>
        <p:spPr>
          <a:xfrm>
            <a:off x="515940" y="1038225"/>
            <a:ext cx="7084144" cy="372647"/>
          </a:xfrm>
        </p:spPr>
        <p:txBody>
          <a:bodyPr/>
          <a:lstStyle/>
          <a:p>
            <a:r>
              <a:rPr lang="en-GB"/>
              <a:t>Introduction </a:t>
            </a:r>
          </a:p>
        </p:txBody>
      </p:sp>
      <p:sp>
        <p:nvSpPr>
          <p:cNvPr id="2" name="Rectangle: Rounded Corners 1">
            <a:extLst>
              <a:ext uri="{FF2B5EF4-FFF2-40B4-BE49-F238E27FC236}">
                <a16:creationId xmlns:a16="http://schemas.microsoft.com/office/drawing/2014/main" id="{DE0016B8-D0FE-1D4D-38C9-6B4FEA8604B6}"/>
              </a:ext>
            </a:extLst>
          </p:cNvPr>
          <p:cNvSpPr/>
          <p:nvPr/>
        </p:nvSpPr>
        <p:spPr>
          <a:xfrm>
            <a:off x="515939" y="2490787"/>
            <a:ext cx="5770562" cy="1876425"/>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1600">
                <a:solidFill>
                  <a:schemeClr val="accent6">
                    <a:lumMod val="10000"/>
                  </a:schemeClr>
                </a:solidFill>
              </a:rPr>
              <a:t>As an IAO, you must ensure that your area of responsibility complies with relevant legal, regulatory and policy requirements covering information governance. This includes managing and safeguarding information and providing public access to information where appropriate. </a:t>
            </a:r>
          </a:p>
          <a:p>
            <a:endParaRPr lang="en-GB" sz="1600">
              <a:solidFill>
                <a:schemeClr val="accent6">
                  <a:lumMod val="10000"/>
                </a:schemeClr>
              </a:solidFill>
            </a:endParaRPr>
          </a:p>
          <a:p>
            <a:r>
              <a:rPr lang="en-GB" sz="1600">
                <a:solidFill>
                  <a:schemeClr val="accent6">
                    <a:lumMod val="10000"/>
                  </a:schemeClr>
                </a:solidFill>
              </a:rPr>
              <a:t>Go to the next slide to discover what this includes.</a:t>
            </a:r>
          </a:p>
        </p:txBody>
      </p:sp>
      <p:pic>
        <p:nvPicPr>
          <p:cNvPr id="8" name="Picture Placeholder 7" descr="Hand with a gavel">
            <a:extLst>
              <a:ext uri="{FF2B5EF4-FFF2-40B4-BE49-F238E27FC236}">
                <a16:creationId xmlns:a16="http://schemas.microsoft.com/office/drawing/2014/main" id="{24EDFE99-6EA4-319A-8158-400A7A08089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689" r="16689"/>
          <a:stretch>
            <a:fillRect/>
          </a:stretch>
        </p:blipFill>
        <p:spPr>
          <a:xfrm>
            <a:off x="6867525" y="991294"/>
            <a:ext cx="4825386" cy="4857056"/>
          </a:xfrm>
        </p:spPr>
      </p:pic>
    </p:spTree>
    <p:extLst>
      <p:ext uri="{BB962C8B-B14F-4D97-AF65-F5344CB8AC3E}">
        <p14:creationId xmlns:p14="http://schemas.microsoft.com/office/powerpoint/2010/main" val="141285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EA31-87C8-0589-472B-186A85206876}"/>
              </a:ext>
            </a:extLst>
          </p:cNvPr>
          <p:cNvSpPr>
            <a:spLocks noGrp="1"/>
          </p:cNvSpPr>
          <p:nvPr>
            <p:ph type="title"/>
          </p:nvPr>
        </p:nvSpPr>
        <p:spPr/>
        <p:txBody>
          <a:bodyPr>
            <a:normAutofit/>
          </a:bodyPr>
          <a:lstStyle/>
          <a:p>
            <a:r>
              <a:rPr lang="en-GB"/>
              <a:t>Legal and policy requirements (2)</a:t>
            </a:r>
          </a:p>
        </p:txBody>
      </p:sp>
      <p:sp>
        <p:nvSpPr>
          <p:cNvPr id="3" name="Text Placeholder 2">
            <a:extLst>
              <a:ext uri="{FF2B5EF4-FFF2-40B4-BE49-F238E27FC236}">
                <a16:creationId xmlns:a16="http://schemas.microsoft.com/office/drawing/2014/main" id="{84D5F0AF-A7D9-51D7-8C8A-7A3093DA66B5}"/>
              </a:ext>
            </a:extLst>
          </p:cNvPr>
          <p:cNvSpPr>
            <a:spLocks noGrp="1"/>
          </p:cNvSpPr>
          <p:nvPr>
            <p:ph type="body" sz="quarter" idx="15"/>
          </p:nvPr>
        </p:nvSpPr>
        <p:spPr/>
        <p:txBody>
          <a:bodyPr/>
          <a:lstStyle/>
          <a:p>
            <a:r>
              <a:rPr lang="en-GB"/>
              <a:t>Relevant legislation </a:t>
            </a:r>
          </a:p>
        </p:txBody>
      </p:sp>
      <p:sp>
        <p:nvSpPr>
          <p:cNvPr id="4" name="Rectangle: Rounded Corners 3">
            <a:extLst>
              <a:ext uri="{FF2B5EF4-FFF2-40B4-BE49-F238E27FC236}">
                <a16:creationId xmlns:a16="http://schemas.microsoft.com/office/drawing/2014/main" id="{0CCAA83D-597A-87D5-0B0E-4B9FFB5CF8DC}"/>
              </a:ext>
            </a:extLst>
          </p:cNvPr>
          <p:cNvSpPr/>
          <p:nvPr/>
        </p:nvSpPr>
        <p:spPr>
          <a:xfrm>
            <a:off x="515939" y="1552574"/>
            <a:ext cx="3533774" cy="4190079"/>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6">
                    <a:lumMod val="10000"/>
                  </a:schemeClr>
                </a:solidFill>
                <a:effectLst/>
                <a:uLnTx/>
                <a:uFillTx/>
                <a:latin typeface="Arial"/>
                <a:ea typeface="+mn-ea"/>
                <a:cs typeface="+mn-cs"/>
              </a:rPr>
              <a:t>Freedom of Information Act 2000 (FOI)</a:t>
            </a:r>
            <a:endParaRPr lang="en-GB" b="1">
              <a:solidFill>
                <a:schemeClr val="accent6">
                  <a:lumMod val="10000"/>
                </a:scheme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chemeClr val="accent6">
                  <a:lumMod val="10000"/>
                </a:scheme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chemeClr val="accent6">
                    <a:lumMod val="10000"/>
                  </a:schemeClr>
                </a:solidFill>
                <a:latin typeface="Arial" panose="020B0604020202020204" pitchFamily="34" charset="0"/>
                <a:ea typeface="Arial" panose="020B0604020202020204" pitchFamily="34" charset="0"/>
              </a:rPr>
              <a:t>A</a:t>
            </a:r>
            <a:r>
              <a:rPr lang="en-GB" sz="1600">
                <a:solidFill>
                  <a:schemeClr val="accent6">
                    <a:lumMod val="10000"/>
                  </a:schemeClr>
                </a:solidFill>
                <a:effectLst/>
                <a:latin typeface="Arial" panose="020B0604020202020204" pitchFamily="34" charset="0"/>
                <a:ea typeface="Arial" panose="020B0604020202020204" pitchFamily="34" charset="0"/>
              </a:rPr>
              <a:t>nd Environmental Information Regulations 2004 (EIR) – This legislation gives citizens the right to request recorded information from the Government and other public authorities. If a member of the public wants to obtain information that a public authority holds about themselves (personal data) they can submit a Subject Access Request (SAR) under the UK General Data Protection Regulation (UK GDPR).</a:t>
            </a:r>
            <a:endParaRPr kumimoji="0" lang="en-GB" sz="1600" b="0" i="0" u="none" strike="noStrike" kern="1200" cap="none" spc="0" normalizeH="0" baseline="0" noProof="0">
              <a:ln>
                <a:noFill/>
              </a:ln>
              <a:solidFill>
                <a:schemeClr val="accent6">
                  <a:lumMod val="10000"/>
                </a:schemeClr>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556502AC-0919-CF46-506F-3333F6DA0C4C}"/>
              </a:ext>
            </a:extLst>
          </p:cNvPr>
          <p:cNvSpPr/>
          <p:nvPr/>
        </p:nvSpPr>
        <p:spPr>
          <a:xfrm>
            <a:off x="4329114" y="1552574"/>
            <a:ext cx="3533774" cy="4190079"/>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accent6">
                    <a:lumMod val="10000"/>
                  </a:schemeClr>
                </a:solidFill>
                <a:effectLst/>
                <a:uLnTx/>
                <a:uFillTx/>
                <a:latin typeface="Arial"/>
                <a:ea typeface="+mn-ea"/>
                <a:cs typeface="+mn-cs"/>
              </a:rPr>
              <a:t>Public Records Act 1958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chemeClr val="accent6">
                  <a:lumMod val="10000"/>
                </a:scheme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chemeClr val="accent6">
                  <a:lumMod val="10000"/>
                </a:scheme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accent6">
                    <a:lumMod val="10000"/>
                  </a:schemeClr>
                </a:solidFill>
                <a:effectLst/>
                <a:uLnTx/>
                <a:uFillTx/>
                <a:latin typeface="Arial"/>
                <a:ea typeface="+mn-ea"/>
                <a:cs typeface="+mn-cs"/>
              </a:rPr>
              <a:t>A legal framework for preservation, management, and access to public records in the UK. The 20-year rule is when government records selected for permanent preservation are transferred to The National Archives and made publicly available. </a:t>
            </a:r>
          </a:p>
        </p:txBody>
      </p:sp>
      <p:sp>
        <p:nvSpPr>
          <p:cNvPr id="6" name="Rectangle: Rounded Corners 5">
            <a:extLst>
              <a:ext uri="{FF2B5EF4-FFF2-40B4-BE49-F238E27FC236}">
                <a16:creationId xmlns:a16="http://schemas.microsoft.com/office/drawing/2014/main" id="{8F19084E-80AF-FFA7-C9D1-9132A71B842F}"/>
              </a:ext>
            </a:extLst>
          </p:cNvPr>
          <p:cNvSpPr/>
          <p:nvPr/>
        </p:nvSpPr>
        <p:spPr>
          <a:xfrm>
            <a:off x="8142289" y="1552574"/>
            <a:ext cx="3533774" cy="4190079"/>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6">
                    <a:lumMod val="10000"/>
                  </a:schemeClr>
                </a:solidFill>
                <a:effectLst/>
                <a:uLnTx/>
                <a:uFillTx/>
                <a:latin typeface="Arial"/>
                <a:ea typeface="+mn-ea"/>
                <a:cs typeface="+mn-cs"/>
              </a:rPr>
              <a:t>The Civil Service Code</a:t>
            </a:r>
            <a:r>
              <a:rPr kumimoji="0" lang="en-GB" sz="1800" i="0" u="none" strike="noStrike" kern="1200" cap="none" spc="0" normalizeH="0" baseline="0" noProof="0">
                <a:ln>
                  <a:noFill/>
                </a:ln>
                <a:solidFill>
                  <a:schemeClr val="accent6">
                    <a:lumMod val="10000"/>
                  </a:schemeClr>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a:solidFill>
                <a:schemeClr val="accent6">
                  <a:lumMod val="10000"/>
                </a:scheme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a:solidFill>
                <a:schemeClr val="accent6">
                  <a:lumMod val="10000"/>
                </a:scheme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a:ln>
                  <a:noFill/>
                </a:ln>
                <a:solidFill>
                  <a:schemeClr val="accent6">
                    <a:lumMod val="10000"/>
                  </a:schemeClr>
                </a:solidFill>
                <a:effectLst/>
                <a:uLnTx/>
                <a:uFillTx/>
                <a:latin typeface="Arial"/>
                <a:ea typeface="+mn-ea"/>
                <a:cs typeface="+mn-cs"/>
              </a:rPr>
              <a:t>A formal document that constitutes part of the Terms and Conditions of employment for all Civil Servants. It sets out the core values and standards of conduct that Civil Servants are expected to uphold in their daily responsibilities, ensuring they act with integrity, honesty, objectivity, and impartiality.</a:t>
            </a:r>
          </a:p>
        </p:txBody>
      </p:sp>
    </p:spTree>
    <p:extLst>
      <p:ext uri="{BB962C8B-B14F-4D97-AF65-F5344CB8AC3E}">
        <p14:creationId xmlns:p14="http://schemas.microsoft.com/office/powerpoint/2010/main" val="2530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F8BDE-9421-3BAD-35B3-E20F8FB0B6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5F436C-C78A-7DC7-A613-2FA649BFAE82}"/>
              </a:ext>
            </a:extLst>
          </p:cNvPr>
          <p:cNvSpPr>
            <a:spLocks noGrp="1"/>
          </p:cNvSpPr>
          <p:nvPr>
            <p:ph type="title"/>
          </p:nvPr>
        </p:nvSpPr>
        <p:spPr/>
        <p:txBody>
          <a:bodyPr/>
          <a:lstStyle/>
          <a:p>
            <a:r>
              <a:rPr lang="en-GB"/>
              <a:t>Legal and policy requirements (3)</a:t>
            </a:r>
          </a:p>
        </p:txBody>
      </p:sp>
      <p:sp>
        <p:nvSpPr>
          <p:cNvPr id="4" name="Rectangle: Rounded Corners 3">
            <a:extLst>
              <a:ext uri="{FF2B5EF4-FFF2-40B4-BE49-F238E27FC236}">
                <a16:creationId xmlns:a16="http://schemas.microsoft.com/office/drawing/2014/main" id="{FECC4B61-07C1-F5D1-4A80-BBA62D15D9F1}"/>
              </a:ext>
            </a:extLst>
          </p:cNvPr>
          <p:cNvSpPr/>
          <p:nvPr/>
        </p:nvSpPr>
        <p:spPr>
          <a:xfrm>
            <a:off x="515939" y="1552574"/>
            <a:ext cx="3533774" cy="4190079"/>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6">
                    <a:lumMod val="10000"/>
                  </a:schemeClr>
                </a:solidFill>
                <a:effectLst/>
                <a:uLnTx/>
                <a:uFillTx/>
                <a:latin typeface="Arial"/>
                <a:ea typeface="+mn-ea"/>
                <a:cs typeface="+mn-cs"/>
              </a:rPr>
              <a:t>Official Secrets Act 1989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i="0" u="none" strike="noStrike" kern="1200" cap="none" spc="0" normalizeH="0" baseline="0" noProof="0">
              <a:ln>
                <a:noFill/>
              </a:ln>
              <a:solidFill>
                <a:schemeClr val="accent6">
                  <a:lumMod val="10000"/>
                </a:scheme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a:ln>
                  <a:noFill/>
                </a:ln>
                <a:solidFill>
                  <a:schemeClr val="accent6">
                    <a:lumMod val="10000"/>
                  </a:schemeClr>
                </a:solidFill>
                <a:effectLst/>
                <a:uLnTx/>
                <a:uFillTx/>
                <a:latin typeface="Arial"/>
                <a:ea typeface="+mn-ea"/>
                <a:cs typeface="+mn-cs"/>
              </a:rPr>
              <a:t>The act to prevent espionage and unauthorised disclosure of official information, safeguarding national security. The Act addresses offences related to spying, sabotage, and related crimes. Including the unlawful disclosure of government information by current and former employees of the security services and Crown Servants.</a:t>
            </a:r>
          </a:p>
        </p:txBody>
      </p:sp>
      <p:sp>
        <p:nvSpPr>
          <p:cNvPr id="6" name="Rectangle: Rounded Corners 5">
            <a:extLst>
              <a:ext uri="{FF2B5EF4-FFF2-40B4-BE49-F238E27FC236}">
                <a16:creationId xmlns:a16="http://schemas.microsoft.com/office/drawing/2014/main" id="{153AF452-2EDF-C56C-95E3-956EFF8DBA85}"/>
              </a:ext>
            </a:extLst>
          </p:cNvPr>
          <p:cNvSpPr/>
          <p:nvPr/>
        </p:nvSpPr>
        <p:spPr>
          <a:xfrm>
            <a:off x="4329114" y="1552574"/>
            <a:ext cx="3533774" cy="4190079"/>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accent6">
                    <a:lumMod val="10000"/>
                  </a:schemeClr>
                </a:solidFill>
                <a:effectLst/>
                <a:uLnTx/>
                <a:uFillTx/>
                <a:latin typeface="Arial"/>
                <a:ea typeface="+mn-ea"/>
                <a:cs typeface="+mn-cs"/>
              </a:rPr>
              <a:t>Computer Misuse Act 1990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a:solidFill>
                <a:schemeClr val="accent6">
                  <a:lumMod val="10000"/>
                </a:schemeClr>
              </a:solidFill>
              <a:latin typeface="Arial"/>
            </a:endParaRPr>
          </a:p>
          <a:p>
            <a:pPr>
              <a:defRPr/>
            </a:pPr>
            <a:r>
              <a:rPr kumimoji="0" lang="en-GB" sz="1600" i="0" u="none" strike="noStrike" kern="1200" cap="none" spc="0" normalizeH="0" baseline="0" noProof="0">
                <a:ln>
                  <a:noFill/>
                </a:ln>
                <a:solidFill>
                  <a:schemeClr val="accent6">
                    <a:lumMod val="10000"/>
                  </a:schemeClr>
                </a:solidFill>
                <a:effectLst/>
                <a:uLnTx/>
                <a:uFillTx/>
                <a:latin typeface="Arial"/>
                <a:ea typeface="+mn-ea"/>
                <a:cs typeface="+mn-cs"/>
              </a:rPr>
              <a:t>The act criminalises unauthorised access to computer systems and data, as well as damaging or destroying them. Computer abuse includes activities </a:t>
            </a:r>
            <a:r>
              <a:rPr lang="en-GB" sz="1600">
                <a:solidFill>
                  <a:schemeClr val="accent6">
                    <a:lumMod val="10000"/>
                  </a:schemeClr>
                </a:solidFill>
                <a:latin typeface="Arial"/>
              </a:rPr>
              <a:t>such as</a:t>
            </a:r>
            <a:r>
              <a:rPr kumimoji="0" lang="en-GB" sz="1600" i="0" u="none" strike="noStrike" kern="1200" cap="none" spc="0" normalizeH="0" baseline="0" noProof="0">
                <a:ln>
                  <a:noFill/>
                </a:ln>
                <a:solidFill>
                  <a:schemeClr val="accent6">
                    <a:lumMod val="10000"/>
                  </a:schemeClr>
                </a:solidFill>
                <a:effectLst/>
                <a:uLnTx/>
                <a:uFillTx/>
                <a:latin typeface="Arial"/>
                <a:ea typeface="+mn-ea"/>
                <a:cs typeface="+mn-cs"/>
              </a:rPr>
              <a:t> cyber-bullying, </a:t>
            </a:r>
            <a:r>
              <a:rPr lang="en-GB" sz="1600">
                <a:solidFill>
                  <a:schemeClr val="accent6">
                    <a:lumMod val="10000"/>
                  </a:schemeClr>
                </a:solidFill>
                <a:latin typeface="Arial"/>
              </a:rPr>
              <a:t>hacking and</a:t>
            </a:r>
            <a:r>
              <a:rPr kumimoji="0" lang="en-GB" sz="1600" i="0" u="none" strike="noStrike" kern="1200" cap="none" spc="0" normalizeH="0" baseline="0" noProof="0">
                <a:ln>
                  <a:noFill/>
                </a:ln>
                <a:solidFill>
                  <a:schemeClr val="accent6">
                    <a:lumMod val="10000"/>
                  </a:schemeClr>
                </a:solidFill>
                <a:effectLst/>
                <a:uLnTx/>
                <a:uFillTx/>
                <a:latin typeface="Arial"/>
                <a:ea typeface="+mn-ea"/>
                <a:cs typeface="+mn-cs"/>
              </a:rPr>
              <a:t> identity theft. </a:t>
            </a:r>
            <a:endParaRPr lang="en-GB" sz="1600" i="0" u="none" strike="noStrike" kern="1200" cap="none" spc="0" normalizeH="0" baseline="0" noProof="0">
              <a:ln>
                <a:noFill/>
              </a:ln>
              <a:solidFill>
                <a:schemeClr val="accent6">
                  <a:lumMod val="10000"/>
                </a:schemeClr>
              </a:solidFill>
              <a:effectLst/>
              <a:uLnTx/>
              <a:uFillTx/>
              <a:latin typeface="Arial"/>
              <a:cs typeface="Arial"/>
            </a:endParaRPr>
          </a:p>
        </p:txBody>
      </p:sp>
      <p:sp>
        <p:nvSpPr>
          <p:cNvPr id="7" name="Rectangle: Rounded Corners 6">
            <a:extLst>
              <a:ext uri="{FF2B5EF4-FFF2-40B4-BE49-F238E27FC236}">
                <a16:creationId xmlns:a16="http://schemas.microsoft.com/office/drawing/2014/main" id="{6E83CC56-82F0-F4B6-64B7-90DDDFE6D1F7}"/>
              </a:ext>
            </a:extLst>
          </p:cNvPr>
          <p:cNvSpPr/>
          <p:nvPr/>
        </p:nvSpPr>
        <p:spPr>
          <a:xfrm>
            <a:off x="8142289" y="1552574"/>
            <a:ext cx="3533774" cy="4190079"/>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6">
                    <a:lumMod val="10000"/>
                  </a:schemeClr>
                </a:solidFill>
                <a:effectLst/>
                <a:uLnTx/>
                <a:uFillTx/>
                <a:latin typeface="Arial"/>
                <a:ea typeface="+mn-ea"/>
                <a:cs typeface="+mn-cs"/>
              </a:rPr>
              <a:t>Data Protection law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chemeClr val="accent6">
                  <a:lumMod val="10000"/>
                </a:schemeClr>
              </a:solidFill>
              <a:effectLst/>
              <a:uLnTx/>
              <a:uFillTx/>
              <a:latin typeface="Arial"/>
              <a:ea typeface="+mn-ea"/>
              <a:cs typeface="+mn-cs"/>
            </a:endParaRPr>
          </a:p>
          <a:p>
            <a:pPr>
              <a:defRPr/>
            </a:pPr>
            <a:r>
              <a:rPr kumimoji="0" lang="en-GB" sz="1600" b="1" i="0" u="none" strike="noStrike" kern="1200" cap="none" spc="0" normalizeH="0" baseline="0" noProof="0">
                <a:ln>
                  <a:noFill/>
                </a:ln>
                <a:solidFill>
                  <a:schemeClr val="accent6">
                    <a:lumMod val="10000"/>
                  </a:schemeClr>
                </a:solidFill>
                <a:effectLst/>
                <a:uLnTx/>
                <a:uFillTx/>
                <a:latin typeface="Arial"/>
                <a:ea typeface="+mn-ea"/>
                <a:cs typeface="+mn-cs"/>
              </a:rPr>
              <a:t>(UK General Data Protection Regulation (UK GDPR),</a:t>
            </a:r>
            <a:r>
              <a:rPr lang="en-GB" sz="1600" b="1">
                <a:solidFill>
                  <a:schemeClr val="accent6">
                    <a:lumMod val="10000"/>
                  </a:schemeClr>
                </a:solidFill>
                <a:latin typeface="Arial"/>
              </a:rPr>
              <a:t> </a:t>
            </a:r>
            <a:r>
              <a:rPr kumimoji="0" lang="en-GB" sz="1600" b="1" i="0" u="none" strike="noStrike" kern="1200" cap="none" spc="0" normalizeH="0" baseline="0" noProof="0">
                <a:ln>
                  <a:noFill/>
                </a:ln>
                <a:solidFill>
                  <a:schemeClr val="accent6">
                    <a:lumMod val="10000"/>
                  </a:schemeClr>
                </a:solidFill>
                <a:effectLst/>
                <a:uLnTx/>
                <a:uFillTx/>
                <a:latin typeface="Arial"/>
                <a:ea typeface="+mn-ea"/>
                <a:cs typeface="+mn-cs"/>
              </a:rPr>
              <a:t>the Data Protection Act 2018 and the Data (Use and Access) Act 2025). </a:t>
            </a:r>
            <a:endParaRPr lang="en-GB" sz="1600">
              <a:solidFill>
                <a:schemeClr val="accent6">
                  <a:lumMod val="10000"/>
                </a:schemeClr>
              </a:solidFill>
              <a:latin typeface="Arial"/>
            </a:endParaRPr>
          </a:p>
          <a:p>
            <a:pPr>
              <a:defRPr/>
            </a:pPr>
            <a:endParaRPr lang="en-GB" sz="1600">
              <a:solidFill>
                <a:schemeClr val="accent6">
                  <a:lumMod val="10000"/>
                </a:schemeClr>
              </a:solidFill>
              <a:latin typeface="Arial"/>
            </a:endParaRPr>
          </a:p>
          <a:p>
            <a:pPr>
              <a:defRPr/>
            </a:pPr>
            <a:r>
              <a:rPr kumimoji="0" lang="en-GB" sz="1600" i="0" u="none" strike="noStrike" kern="1200" cap="none" spc="0" normalizeH="0" baseline="0" noProof="0">
                <a:ln>
                  <a:noFill/>
                </a:ln>
                <a:solidFill>
                  <a:schemeClr val="accent6">
                    <a:lumMod val="10000"/>
                  </a:schemeClr>
                </a:solidFill>
                <a:effectLst/>
                <a:uLnTx/>
                <a:uFillTx/>
                <a:latin typeface="Arial"/>
                <a:ea typeface="+mn-ea"/>
                <a:cs typeface="+mn-cs"/>
              </a:rPr>
              <a:t>The Data (Use and Access) Act received Royal Assent on 19 June 2025, and changes some of the requirements</a:t>
            </a:r>
            <a:r>
              <a:rPr lang="en-GB" sz="1600">
                <a:solidFill>
                  <a:schemeClr val="accent6">
                    <a:lumMod val="10000"/>
                  </a:schemeClr>
                </a:solidFill>
                <a:latin typeface="Arial"/>
              </a:rPr>
              <a:t>.</a:t>
            </a:r>
            <a:r>
              <a:rPr kumimoji="0" lang="en-GB" sz="1600" i="0" u="none" strike="noStrike" kern="1200" cap="none" spc="0" normalizeH="0" baseline="0" noProof="0">
                <a:ln>
                  <a:noFill/>
                </a:ln>
                <a:solidFill>
                  <a:schemeClr val="accent6">
                    <a:lumMod val="10000"/>
                  </a:schemeClr>
                </a:solidFill>
                <a:effectLst/>
                <a:uLnTx/>
                <a:uFillTx/>
                <a:latin typeface="Arial"/>
                <a:ea typeface="+mn-ea"/>
                <a:cs typeface="+mn-cs"/>
              </a:rPr>
              <a:t> </a:t>
            </a:r>
            <a:r>
              <a:rPr lang="en-GB" sz="1600">
                <a:solidFill>
                  <a:schemeClr val="accent6">
                    <a:lumMod val="10000"/>
                  </a:schemeClr>
                </a:solidFill>
                <a:latin typeface="Arial"/>
              </a:rPr>
              <a:t>For</a:t>
            </a:r>
            <a:r>
              <a:rPr kumimoji="0" lang="en-GB" sz="1600" i="0" u="none" strike="noStrike" kern="1200" cap="none" spc="0" normalizeH="0" baseline="0" noProof="0">
                <a:ln>
                  <a:noFill/>
                </a:ln>
                <a:solidFill>
                  <a:schemeClr val="accent6">
                    <a:lumMod val="10000"/>
                  </a:schemeClr>
                </a:solidFill>
                <a:effectLst/>
                <a:uLnTx/>
                <a:uFillTx/>
                <a:latin typeface="Arial"/>
                <a:ea typeface="+mn-ea"/>
                <a:cs typeface="+mn-cs"/>
              </a:rPr>
              <a:t> the latest information please see the </a:t>
            </a:r>
            <a:r>
              <a:rPr kumimoji="0" lang="en-GB" sz="1600" i="0" u="none" strike="noStrike" kern="1200" cap="none" spc="0" normalizeH="0" baseline="0" noProof="0">
                <a:ln>
                  <a:noFill/>
                </a:ln>
                <a:solidFill>
                  <a:schemeClr val="accent6">
                    <a:lumMod val="10000"/>
                  </a:schemeClr>
                </a:solidFill>
                <a:effectLst/>
                <a:uLnTx/>
                <a:uFillTx/>
                <a:latin typeface="Arial"/>
                <a:ea typeface="+mn-ea"/>
                <a:cs typeface="+mn-cs"/>
                <a:hlinkClick r:id="rId2">
                  <a:extLst>
                    <a:ext uri="{A12FA001-AC4F-418D-AE19-62706E023703}">
                      <ahyp:hlinkClr xmlns:ahyp="http://schemas.microsoft.com/office/drawing/2018/hyperlinkcolor" val="tx"/>
                    </a:ext>
                  </a:extLst>
                </a:hlinkClick>
              </a:rPr>
              <a:t>ICO guidance.</a:t>
            </a:r>
            <a:endParaRPr lang="en-GB" sz="1600" i="0" u="none" strike="noStrike" kern="1200" cap="none" spc="0" normalizeH="0" baseline="0" noProof="0">
              <a:ln>
                <a:noFill/>
              </a:ln>
              <a:solidFill>
                <a:schemeClr val="accent6">
                  <a:lumMod val="10000"/>
                </a:schemeClr>
              </a:solidFill>
              <a:effectLst/>
              <a:uLnTx/>
              <a:uFillTx/>
              <a:latin typeface="Arial"/>
              <a:cs typeface="Arial"/>
            </a:endParaRPr>
          </a:p>
        </p:txBody>
      </p:sp>
      <p:sp>
        <p:nvSpPr>
          <p:cNvPr id="8" name="Text Placeholder 2">
            <a:extLst>
              <a:ext uri="{FF2B5EF4-FFF2-40B4-BE49-F238E27FC236}">
                <a16:creationId xmlns:a16="http://schemas.microsoft.com/office/drawing/2014/main" id="{63B5F904-153D-E921-1F95-4A8924EB0F2F}"/>
              </a:ext>
            </a:extLst>
          </p:cNvPr>
          <p:cNvSpPr>
            <a:spLocks noGrp="1"/>
          </p:cNvSpPr>
          <p:nvPr>
            <p:ph type="body" sz="quarter" idx="15"/>
          </p:nvPr>
        </p:nvSpPr>
        <p:spPr>
          <a:xfrm>
            <a:off x="515939" y="1038225"/>
            <a:ext cx="11160124" cy="372647"/>
          </a:xfrm>
        </p:spPr>
        <p:txBody>
          <a:bodyPr/>
          <a:lstStyle/>
          <a:p>
            <a:r>
              <a:rPr lang="en-GB"/>
              <a:t>Relevant legislation </a:t>
            </a:r>
          </a:p>
        </p:txBody>
      </p:sp>
    </p:spTree>
    <p:extLst>
      <p:ext uri="{BB962C8B-B14F-4D97-AF65-F5344CB8AC3E}">
        <p14:creationId xmlns:p14="http://schemas.microsoft.com/office/powerpoint/2010/main" val="421468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E87A7-09D3-D084-FFA3-7BF0F2332164}"/>
              </a:ext>
            </a:extLst>
          </p:cNvPr>
          <p:cNvSpPr>
            <a:spLocks noGrp="1"/>
          </p:cNvSpPr>
          <p:nvPr>
            <p:ph type="title"/>
          </p:nvPr>
        </p:nvSpPr>
        <p:spPr>
          <a:xfrm>
            <a:off x="518318" y="512764"/>
            <a:ext cx="8349911" cy="550767"/>
          </a:xfrm>
        </p:spPr>
        <p:txBody>
          <a:bodyPr>
            <a:normAutofit/>
          </a:bodyPr>
          <a:lstStyle/>
          <a:p>
            <a:r>
              <a:rPr lang="en-GB"/>
              <a:t>UK GDPR and the Data Protection Act </a:t>
            </a:r>
          </a:p>
        </p:txBody>
      </p:sp>
      <p:pic>
        <p:nvPicPr>
          <p:cNvPr id="8" name="Chapter 5. Data Protection (final draft)-1080p-250723" descr="Chapter 5: Data protection video">
            <a:hlinkClick r:id="" action="ppaction://media"/>
            <a:extLst>
              <a:ext uri="{FF2B5EF4-FFF2-40B4-BE49-F238E27FC236}">
                <a16:creationId xmlns:a16="http://schemas.microsoft.com/office/drawing/2014/main" id="{6B1EB7B6-BF6C-49FD-B17E-084A12586070}"/>
              </a:ext>
            </a:extLst>
          </p:cNvPr>
          <p:cNvPicPr>
            <a:picLocks noGrp="1" noChangeAspect="1"/>
          </p:cNvPicPr>
          <p:nvPr>
            <p:ph sz="quarter" idx="26"/>
            <a:videoFile r:link="rId2"/>
            <p:extLst>
              <p:ext uri="{DAA4B4D4-6D71-4841-9C94-3DE7FCFB9230}">
                <p14:media xmlns:p14="http://schemas.microsoft.com/office/powerpoint/2010/main" r:embed="rId1"/>
              </p:ext>
            </p:extLst>
          </p:nvPr>
        </p:nvPicPr>
        <p:blipFill>
          <a:blip r:embed="rId4"/>
          <a:stretch>
            <a:fillRect/>
          </a:stretch>
        </p:blipFill>
        <p:spPr>
          <a:xfrm>
            <a:off x="679503" y="2182762"/>
            <a:ext cx="4607228" cy="2591466"/>
          </a:xfrm>
        </p:spPr>
      </p:pic>
      <p:sp>
        <p:nvSpPr>
          <p:cNvPr id="2" name="Text Placeholder 1">
            <a:extLst>
              <a:ext uri="{FF2B5EF4-FFF2-40B4-BE49-F238E27FC236}">
                <a16:creationId xmlns:a16="http://schemas.microsoft.com/office/drawing/2014/main" id="{791F6E89-7385-1571-D31E-8107204A5E2D}"/>
              </a:ext>
            </a:extLst>
          </p:cNvPr>
          <p:cNvSpPr>
            <a:spLocks noGrp="1"/>
          </p:cNvSpPr>
          <p:nvPr>
            <p:ph type="body" sz="quarter" idx="25"/>
          </p:nvPr>
        </p:nvSpPr>
        <p:spPr/>
        <p:txBody>
          <a:bodyPr/>
          <a:lstStyle/>
          <a:p>
            <a:r>
              <a:rPr lang="en-GB" b="0"/>
              <a:t>Click on the image to play the Video.</a:t>
            </a:r>
            <a:endParaRPr lang="en-US"/>
          </a:p>
          <a:p>
            <a:endParaRPr lang="en-GB" b="0" dirty="0"/>
          </a:p>
          <a:p>
            <a:r>
              <a:rPr lang="en-GB" b="0" dirty="0">
                <a:cs typeface="Arial"/>
              </a:rPr>
              <a:t>If the video doesn't open in full screen automatically, click the full screen icon (⛶) in the bottom-right corner of the video player to enlarge it.</a:t>
            </a:r>
            <a:br>
              <a:rPr lang="en-GB" b="0" dirty="0"/>
            </a:br>
            <a:br>
              <a:rPr lang="en-GB" b="0" dirty="0"/>
            </a:br>
            <a:r>
              <a:rPr lang="en-GB" b="0" dirty="0"/>
              <a:t>Once you have finished viewing the video click outside the image to move to the next slide.</a:t>
            </a:r>
            <a:endParaRPr lang="en-GB"/>
          </a:p>
        </p:txBody>
      </p:sp>
      <p:sp>
        <p:nvSpPr>
          <p:cNvPr id="4" name="Text Placeholder 2">
            <a:extLst>
              <a:ext uri="{FF2B5EF4-FFF2-40B4-BE49-F238E27FC236}">
                <a16:creationId xmlns:a16="http://schemas.microsoft.com/office/drawing/2014/main" id="{6B2DAD88-F124-D1E6-F407-872268E7827E}"/>
              </a:ext>
            </a:extLst>
          </p:cNvPr>
          <p:cNvSpPr>
            <a:spLocks noGrp="1"/>
          </p:cNvSpPr>
          <p:nvPr>
            <p:ph type="body" sz="quarter" idx="15"/>
          </p:nvPr>
        </p:nvSpPr>
        <p:spPr>
          <a:xfrm>
            <a:off x="515939" y="1038225"/>
            <a:ext cx="11160124" cy="372647"/>
          </a:xfrm>
        </p:spPr>
        <p:txBody>
          <a:bodyPr/>
          <a:lstStyle/>
          <a:p>
            <a:r>
              <a:rPr lang="en-GB"/>
              <a:t>Video</a:t>
            </a:r>
          </a:p>
        </p:txBody>
      </p:sp>
    </p:spTree>
    <p:extLst>
      <p:ext uri="{BB962C8B-B14F-4D97-AF65-F5344CB8AC3E}">
        <p14:creationId xmlns:p14="http://schemas.microsoft.com/office/powerpoint/2010/main" val="304933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vol="80000">
                <p:cTn id="7"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4F1D9-E946-00BF-778E-0133A7FFC7BC}"/>
              </a:ext>
            </a:extLst>
          </p:cNvPr>
          <p:cNvSpPr>
            <a:spLocks noGrp="1"/>
          </p:cNvSpPr>
          <p:nvPr>
            <p:ph type="title"/>
          </p:nvPr>
        </p:nvSpPr>
        <p:spPr/>
        <p:txBody>
          <a:bodyPr/>
          <a:lstStyle/>
          <a:p>
            <a:r>
              <a:rPr lang="en-GB"/>
              <a:t>The 7 data protection principles</a:t>
            </a:r>
          </a:p>
        </p:txBody>
      </p:sp>
      <p:sp>
        <p:nvSpPr>
          <p:cNvPr id="3" name="Text Placeholder 2">
            <a:extLst>
              <a:ext uri="{FF2B5EF4-FFF2-40B4-BE49-F238E27FC236}">
                <a16:creationId xmlns:a16="http://schemas.microsoft.com/office/drawing/2014/main" id="{C4D8665A-D54E-EB6E-B022-C93D37280DA6}"/>
              </a:ext>
            </a:extLst>
          </p:cNvPr>
          <p:cNvSpPr>
            <a:spLocks noGrp="1"/>
          </p:cNvSpPr>
          <p:nvPr>
            <p:ph type="body" sz="quarter" idx="24"/>
          </p:nvPr>
        </p:nvSpPr>
        <p:spPr/>
        <p:txBody>
          <a:bodyPr/>
          <a:lstStyle/>
          <a:p>
            <a:r>
              <a:rPr lang="en-GB" b="1"/>
              <a:t>Lawfulness, fairness, and transparency: </a:t>
            </a:r>
            <a:r>
              <a:rPr lang="en-GB"/>
              <a:t>there must be a valid legal basis for processing personal data and organisations must be open and honest about their intended processing</a:t>
            </a:r>
          </a:p>
        </p:txBody>
      </p:sp>
      <p:sp>
        <p:nvSpPr>
          <p:cNvPr id="4" name="Text Placeholder 3">
            <a:extLst>
              <a:ext uri="{FF2B5EF4-FFF2-40B4-BE49-F238E27FC236}">
                <a16:creationId xmlns:a16="http://schemas.microsoft.com/office/drawing/2014/main" id="{19FCDEE4-40E2-1778-C37C-046CADB69860}"/>
              </a:ext>
            </a:extLst>
          </p:cNvPr>
          <p:cNvSpPr>
            <a:spLocks noGrp="1"/>
          </p:cNvSpPr>
          <p:nvPr>
            <p:ph type="body" sz="quarter" idx="26"/>
          </p:nvPr>
        </p:nvSpPr>
        <p:spPr/>
        <p:txBody>
          <a:bodyPr/>
          <a:lstStyle/>
          <a:p>
            <a:r>
              <a:rPr lang="en-GB" b="1"/>
              <a:t>Purpose limitation: </a:t>
            </a:r>
            <a:r>
              <a:rPr lang="en-GB"/>
              <a:t>Personal data should be collected and processed only for specified, explicit, and legitimate purposes </a:t>
            </a:r>
          </a:p>
        </p:txBody>
      </p:sp>
      <p:sp>
        <p:nvSpPr>
          <p:cNvPr id="5" name="Text Placeholder 4">
            <a:extLst>
              <a:ext uri="{FF2B5EF4-FFF2-40B4-BE49-F238E27FC236}">
                <a16:creationId xmlns:a16="http://schemas.microsoft.com/office/drawing/2014/main" id="{96A07CC8-3FDA-F2BA-DD9E-FD169664C713}"/>
              </a:ext>
            </a:extLst>
          </p:cNvPr>
          <p:cNvSpPr>
            <a:spLocks noGrp="1"/>
          </p:cNvSpPr>
          <p:nvPr>
            <p:ph type="body" sz="quarter" idx="27"/>
          </p:nvPr>
        </p:nvSpPr>
        <p:spPr/>
        <p:txBody>
          <a:bodyPr/>
          <a:lstStyle/>
          <a:p>
            <a:r>
              <a:rPr lang="en-GB" b="1"/>
              <a:t>Data minimisation: </a:t>
            </a:r>
            <a:r>
              <a:rPr lang="en-GB"/>
              <a:t>Only the minimum amount of personal data needed to fulfil your purpose should be collected and processed</a:t>
            </a:r>
          </a:p>
        </p:txBody>
      </p:sp>
      <p:sp>
        <p:nvSpPr>
          <p:cNvPr id="6" name="Text Placeholder 5">
            <a:extLst>
              <a:ext uri="{FF2B5EF4-FFF2-40B4-BE49-F238E27FC236}">
                <a16:creationId xmlns:a16="http://schemas.microsoft.com/office/drawing/2014/main" id="{B99FCC65-CBEE-AFBB-A930-DE6845F69BF6}"/>
              </a:ext>
            </a:extLst>
          </p:cNvPr>
          <p:cNvSpPr>
            <a:spLocks noGrp="1"/>
          </p:cNvSpPr>
          <p:nvPr>
            <p:ph type="body" sz="quarter" idx="28"/>
          </p:nvPr>
        </p:nvSpPr>
        <p:spPr/>
        <p:txBody>
          <a:bodyPr/>
          <a:lstStyle/>
          <a:p>
            <a:r>
              <a:rPr lang="en-GB" b="1"/>
              <a:t>Accuracy: </a:t>
            </a:r>
            <a:r>
              <a:rPr lang="en-GB"/>
              <a:t>Personal data should be accurate and kept up to date, where necessary</a:t>
            </a:r>
          </a:p>
        </p:txBody>
      </p:sp>
      <p:sp>
        <p:nvSpPr>
          <p:cNvPr id="7" name="Text Placeholder 6">
            <a:extLst>
              <a:ext uri="{FF2B5EF4-FFF2-40B4-BE49-F238E27FC236}">
                <a16:creationId xmlns:a16="http://schemas.microsoft.com/office/drawing/2014/main" id="{1EC8916B-95FB-1C43-BD45-BBB4EB3D2168}"/>
              </a:ext>
            </a:extLst>
          </p:cNvPr>
          <p:cNvSpPr>
            <a:spLocks noGrp="1"/>
          </p:cNvSpPr>
          <p:nvPr>
            <p:ph type="body" sz="quarter" idx="29"/>
          </p:nvPr>
        </p:nvSpPr>
        <p:spPr/>
        <p:txBody>
          <a:bodyPr/>
          <a:lstStyle/>
          <a:p>
            <a:r>
              <a:rPr lang="en-GB" b="1"/>
              <a:t>Storage limitation: </a:t>
            </a:r>
            <a:r>
              <a:rPr lang="en-GB"/>
              <a:t>Personal data should not be kept for longer than necessary for the purposes for which it was collected</a:t>
            </a:r>
          </a:p>
        </p:txBody>
      </p:sp>
      <p:sp>
        <p:nvSpPr>
          <p:cNvPr id="8" name="Text Placeholder 7">
            <a:extLst>
              <a:ext uri="{FF2B5EF4-FFF2-40B4-BE49-F238E27FC236}">
                <a16:creationId xmlns:a16="http://schemas.microsoft.com/office/drawing/2014/main" id="{8C0AFCD4-338B-5171-9196-12EDE9F20854}"/>
              </a:ext>
            </a:extLst>
          </p:cNvPr>
          <p:cNvSpPr>
            <a:spLocks noGrp="1"/>
          </p:cNvSpPr>
          <p:nvPr>
            <p:ph type="body" sz="quarter" idx="30"/>
          </p:nvPr>
        </p:nvSpPr>
        <p:spPr/>
        <p:txBody>
          <a:bodyPr/>
          <a:lstStyle/>
          <a:p>
            <a:r>
              <a:rPr lang="en-GB" b="1"/>
              <a:t>Integrity and confidentiality (security): </a:t>
            </a:r>
            <a:r>
              <a:rPr lang="en-GB"/>
              <a:t>Personal data should be processed securely using appropriate technical and organisational security measures</a:t>
            </a:r>
          </a:p>
        </p:txBody>
      </p:sp>
      <p:sp>
        <p:nvSpPr>
          <p:cNvPr id="9" name="Text Placeholder 8">
            <a:extLst>
              <a:ext uri="{FF2B5EF4-FFF2-40B4-BE49-F238E27FC236}">
                <a16:creationId xmlns:a16="http://schemas.microsoft.com/office/drawing/2014/main" id="{D23F376C-AB30-F2A7-C1B5-FD0575CD6C84}"/>
              </a:ext>
            </a:extLst>
          </p:cNvPr>
          <p:cNvSpPr>
            <a:spLocks noGrp="1"/>
          </p:cNvSpPr>
          <p:nvPr>
            <p:ph type="body" sz="quarter" idx="33"/>
          </p:nvPr>
        </p:nvSpPr>
        <p:spPr/>
        <p:txBody>
          <a:bodyPr/>
          <a:lstStyle/>
          <a:p>
            <a:r>
              <a:rPr lang="en-GB" b="1"/>
              <a:t>Accountability: </a:t>
            </a:r>
            <a:r>
              <a:rPr lang="en-GB"/>
              <a:t>Controllers must be able to demonstrate that they are complying with the data protection principles </a:t>
            </a:r>
          </a:p>
        </p:txBody>
      </p:sp>
      <p:sp>
        <p:nvSpPr>
          <p:cNvPr id="11" name="Rectangle: Rounded Corners 10">
            <a:extLst>
              <a:ext uri="{FF2B5EF4-FFF2-40B4-BE49-F238E27FC236}">
                <a16:creationId xmlns:a16="http://schemas.microsoft.com/office/drawing/2014/main" id="{FA540AAC-4183-C755-B267-D4858D1C3382}"/>
              </a:ext>
            </a:extLst>
          </p:cNvPr>
          <p:cNvSpPr/>
          <p:nvPr/>
        </p:nvSpPr>
        <p:spPr>
          <a:xfrm>
            <a:off x="9178290" y="2628900"/>
            <a:ext cx="2766060" cy="3571875"/>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108000" rIns="72000" rtlCol="0" anchor="t" anchorCtr="0"/>
          <a:lstStyle/>
          <a:p>
            <a:pPr marL="108000"/>
            <a:r>
              <a:rPr lang="en-GB" sz="1600">
                <a:solidFill>
                  <a:schemeClr val="accent6">
                    <a:lumMod val="10000"/>
                  </a:schemeClr>
                </a:solidFill>
              </a:rPr>
              <a:t>The proper handling and processing of personal data is a legal obligation. Failure to adhere to these obligations could result in a public reprimand, financial penalties reputational damage and operational disruption. Your own organisation will have a Data Protection Policy. Check with your Data Protection Officer (DPO).</a:t>
            </a:r>
          </a:p>
        </p:txBody>
      </p:sp>
    </p:spTree>
    <p:extLst>
      <p:ext uri="{BB962C8B-B14F-4D97-AF65-F5344CB8AC3E}">
        <p14:creationId xmlns:p14="http://schemas.microsoft.com/office/powerpoint/2010/main" val="246058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A9D4F-ADF2-675E-C735-B8A78A9AD463}"/>
              </a:ext>
            </a:extLst>
          </p:cNvPr>
          <p:cNvSpPr>
            <a:spLocks noGrp="1"/>
          </p:cNvSpPr>
          <p:nvPr>
            <p:ph type="title"/>
          </p:nvPr>
        </p:nvSpPr>
        <p:spPr>
          <a:xfrm>
            <a:off x="518318" y="512764"/>
            <a:ext cx="8557420" cy="550767"/>
          </a:xfrm>
        </p:spPr>
        <p:txBody>
          <a:bodyPr>
            <a:noAutofit/>
          </a:bodyPr>
          <a:lstStyle/>
          <a:p>
            <a:r>
              <a:rPr lang="en-GB"/>
              <a:t>Data Protection Impact Assessments (DPIAs)</a:t>
            </a:r>
          </a:p>
        </p:txBody>
      </p:sp>
      <p:sp>
        <p:nvSpPr>
          <p:cNvPr id="3" name="Text Placeholder 2">
            <a:extLst>
              <a:ext uri="{FF2B5EF4-FFF2-40B4-BE49-F238E27FC236}">
                <a16:creationId xmlns:a16="http://schemas.microsoft.com/office/drawing/2014/main" id="{538E9D96-7370-6872-7401-49B43B0069B9}"/>
              </a:ext>
            </a:extLst>
          </p:cNvPr>
          <p:cNvSpPr>
            <a:spLocks noGrp="1"/>
          </p:cNvSpPr>
          <p:nvPr>
            <p:ph type="body" sz="quarter" idx="14"/>
          </p:nvPr>
        </p:nvSpPr>
        <p:spPr>
          <a:xfrm>
            <a:off x="515936" y="1622322"/>
            <a:ext cx="8283935" cy="4528311"/>
          </a:xfrm>
        </p:spPr>
        <p:txBody>
          <a:bodyPr vert="horz" lIns="0" tIns="0" rIns="0" bIns="0" rtlCol="0" anchor="t">
            <a:noAutofit/>
          </a:bodyPr>
          <a:lstStyle/>
          <a:p>
            <a:pPr>
              <a:spcBef>
                <a:spcPts val="0"/>
              </a:spcBef>
              <a:spcAft>
                <a:spcPts val="0"/>
              </a:spcAft>
            </a:pPr>
            <a:r>
              <a:rPr lang="en-GB" sz="1600" b="0"/>
              <a:t>Privacy by design is mandated by UK GDPR. It involves integrating data protection into system design from the start, rather than adding it later. A DPIA should be started early in the life of a project to help ensure privacy is considered as part of system design.  All new information assets containing personal data or changes to the handling of personal data must be assessed via a DPIA.</a:t>
            </a:r>
          </a:p>
          <a:p>
            <a:pPr>
              <a:spcBef>
                <a:spcPts val="0"/>
              </a:spcBef>
              <a:spcAft>
                <a:spcPts val="0"/>
              </a:spcAft>
            </a:pPr>
            <a:endParaRPr lang="en-GB" sz="1600" b="0"/>
          </a:p>
          <a:p>
            <a:pPr>
              <a:spcBef>
                <a:spcPts val="0"/>
              </a:spcBef>
              <a:spcAft>
                <a:spcPts val="0"/>
              </a:spcAft>
            </a:pPr>
            <a:r>
              <a:rPr lang="en-GB" sz="1600" b="0"/>
              <a:t>A DPIA analyses, identifies, and mitigates data protection risks in projects. Under UK GDPR, you must do a DPIA before you begin any type of processing activities likely to result in a high risk to individuals’ rights and freedoms. Not conducting a DPIA could lead to enforcement action. If in any doubt do a DPIA to ensure compliance and encourage best practice.</a:t>
            </a:r>
            <a:endParaRPr lang="en-GB" sz="1600" b="0">
              <a:cs typeface="Arial"/>
            </a:endParaRPr>
          </a:p>
          <a:p>
            <a:pPr>
              <a:spcBef>
                <a:spcPts val="0"/>
              </a:spcBef>
              <a:spcAft>
                <a:spcPts val="0"/>
              </a:spcAft>
            </a:pPr>
            <a:endParaRPr lang="en-GB" sz="1600" b="0"/>
          </a:p>
          <a:p>
            <a:pPr>
              <a:spcBef>
                <a:spcPts val="0"/>
              </a:spcBef>
              <a:spcAft>
                <a:spcPts val="0"/>
              </a:spcAft>
            </a:pPr>
            <a:r>
              <a:rPr lang="en-GB" sz="1600" b="0"/>
              <a:t>A DPIA acts as a checklist.</a:t>
            </a:r>
            <a:endParaRPr lang="en-GB" sz="1600" b="0">
              <a:cs typeface="Arial"/>
            </a:endParaRPr>
          </a:p>
          <a:p>
            <a:pPr marL="285750" indent="-285750">
              <a:buSzPct val="120000"/>
              <a:buFont typeface="Arial" panose="020B0604020202020204" pitchFamily="34" charset="0"/>
              <a:buChar char="•"/>
            </a:pPr>
            <a:r>
              <a:rPr lang="en-GB" sz="1600" b="0"/>
              <a:t>It evaluates privacy impacts and ensures robust information security</a:t>
            </a:r>
            <a:endParaRPr lang="en-GB" sz="1600" b="0">
              <a:cs typeface="Arial"/>
            </a:endParaRPr>
          </a:p>
          <a:p>
            <a:pPr marL="285750" indent="-285750">
              <a:buSzPct val="120000"/>
              <a:buFont typeface="Arial" panose="020B0604020202020204" pitchFamily="34" charset="0"/>
              <a:buChar char="•"/>
            </a:pPr>
            <a:r>
              <a:rPr lang="en-GB" sz="1600" b="0"/>
              <a:t>It assesses risks such as confidentiality threats that could potentially damage individuals or the organisation's reputation if information is disclosed in error</a:t>
            </a:r>
            <a:endParaRPr lang="en-GB" sz="1600" b="0">
              <a:cs typeface="Arial"/>
            </a:endParaRPr>
          </a:p>
          <a:p>
            <a:pPr marL="285750" indent="-285750">
              <a:spcBef>
                <a:spcPts val="0"/>
              </a:spcBef>
              <a:spcAft>
                <a:spcPts val="0"/>
              </a:spcAft>
              <a:buFont typeface="Arial" panose="020B0604020202020204" pitchFamily="34" charset="0"/>
              <a:buChar char="•"/>
            </a:pPr>
            <a:endParaRPr lang="en-GB" sz="1600" b="0"/>
          </a:p>
          <a:p>
            <a:pPr>
              <a:spcBef>
                <a:spcPts val="0"/>
              </a:spcBef>
              <a:spcAft>
                <a:spcPts val="0"/>
              </a:spcAft>
            </a:pPr>
            <a:r>
              <a:rPr lang="en-GB" sz="1600" b="0"/>
              <a:t>For further information on DPIA visit the </a:t>
            </a:r>
            <a:r>
              <a:rPr lang="en-GB" sz="1600" b="0">
                <a:hlinkClick r:id="rId2"/>
              </a:rPr>
              <a:t>ICO Website</a:t>
            </a:r>
            <a:r>
              <a:rPr lang="en-GB" sz="1600" b="0"/>
              <a:t>.</a:t>
            </a:r>
            <a:endParaRPr lang="en-GB" sz="1600" b="0">
              <a:cs typeface="Arial"/>
            </a:endParaRPr>
          </a:p>
          <a:p>
            <a:pPr>
              <a:spcBef>
                <a:spcPts val="0"/>
              </a:spcBef>
              <a:spcAft>
                <a:spcPts val="0"/>
              </a:spcAft>
            </a:pPr>
            <a:endParaRPr lang="en-GB" sz="1600" b="0"/>
          </a:p>
        </p:txBody>
      </p:sp>
      <p:pic>
        <p:nvPicPr>
          <p:cNvPr id="7" name="Picture Placeholder 6" descr="A person touching a screen with icons">
            <a:extLst>
              <a:ext uri="{FF2B5EF4-FFF2-40B4-BE49-F238E27FC236}">
                <a16:creationId xmlns:a16="http://schemas.microsoft.com/office/drawing/2014/main" id="{9F715DFF-E2EB-3309-1551-AA51E014890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773" r="27667"/>
          <a:stretch/>
        </p:blipFill>
        <p:spPr>
          <a:xfrm>
            <a:off x="9075738" y="0"/>
            <a:ext cx="3116262" cy="6858000"/>
          </a:xfrm>
        </p:spPr>
      </p:pic>
    </p:spTree>
    <p:extLst>
      <p:ext uri="{BB962C8B-B14F-4D97-AF65-F5344CB8AC3E}">
        <p14:creationId xmlns:p14="http://schemas.microsoft.com/office/powerpoint/2010/main" val="129709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E22E7B-9FAC-19BB-E03A-87419A34F8E8}"/>
              </a:ext>
            </a:extLst>
          </p:cNvPr>
          <p:cNvSpPr>
            <a:spLocks noGrp="1"/>
          </p:cNvSpPr>
          <p:nvPr>
            <p:ph type="title"/>
          </p:nvPr>
        </p:nvSpPr>
        <p:spPr>
          <a:xfrm>
            <a:off x="518319" y="512764"/>
            <a:ext cx="8137166" cy="550767"/>
          </a:xfrm>
        </p:spPr>
        <p:txBody>
          <a:bodyPr>
            <a:noAutofit/>
          </a:bodyPr>
          <a:lstStyle/>
          <a:p>
            <a:r>
              <a:rPr lang="en-GB"/>
              <a:t>Record of Processing Activities (ROPA) </a:t>
            </a:r>
          </a:p>
        </p:txBody>
      </p:sp>
      <p:sp>
        <p:nvSpPr>
          <p:cNvPr id="2" name="Rectangle: Rounded Corners 1">
            <a:extLst>
              <a:ext uri="{FF2B5EF4-FFF2-40B4-BE49-F238E27FC236}">
                <a16:creationId xmlns:a16="http://schemas.microsoft.com/office/drawing/2014/main" id="{7F403E83-8F00-65F1-8C3D-0E584C027B5F}"/>
              </a:ext>
            </a:extLst>
          </p:cNvPr>
          <p:cNvSpPr/>
          <p:nvPr/>
        </p:nvSpPr>
        <p:spPr>
          <a:xfrm>
            <a:off x="515938" y="1466849"/>
            <a:ext cx="6075362" cy="4438651"/>
          </a:xfrm>
          <a:prstGeom prst="roundRect">
            <a:avLst>
              <a:gd name="adj" fmla="val 7143"/>
            </a:avLst>
          </a:prstGeom>
          <a:solidFill>
            <a:srgbClr val="F2D3E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spcBef>
                <a:spcPts val="0"/>
              </a:spcBef>
              <a:spcAft>
                <a:spcPts val="0"/>
              </a:spcAft>
            </a:pPr>
            <a:r>
              <a:rPr lang="en-GB" sz="1600">
                <a:solidFill>
                  <a:schemeClr val="accent6">
                    <a:lumMod val="10000"/>
                  </a:schemeClr>
                </a:solidFill>
              </a:rPr>
              <a:t>Under Data Protection legislation, data controllers (usually an organisation) are required to maintain a Record of Processing Activities (ROPA). This demonstrates accountability to ensure personal data is processed in accordance with the law.</a:t>
            </a:r>
          </a:p>
          <a:p>
            <a:pPr>
              <a:spcBef>
                <a:spcPts val="0"/>
              </a:spcBef>
              <a:spcAft>
                <a:spcPts val="0"/>
              </a:spcAft>
            </a:pPr>
            <a:endParaRPr lang="en-GB" sz="1600">
              <a:solidFill>
                <a:schemeClr val="accent6">
                  <a:lumMod val="10000"/>
                </a:schemeClr>
              </a:solidFill>
            </a:endParaRPr>
          </a:p>
          <a:p>
            <a:pPr>
              <a:spcBef>
                <a:spcPts val="0"/>
              </a:spcBef>
              <a:spcAft>
                <a:spcPts val="0"/>
              </a:spcAft>
            </a:pPr>
            <a:r>
              <a:rPr lang="en-GB" sz="1600">
                <a:solidFill>
                  <a:schemeClr val="accent6">
                    <a:lumMod val="10000"/>
                  </a:schemeClr>
                </a:solidFill>
              </a:rPr>
              <a:t>A ROPA is an internal document that details an organisation’s activities for processing personal data. It provides a summary of what personal data is collected, how it's used, who it's shared with, and what security measures are in place. The IAO can use the ROPA to help support them in their role, including understanding the risks and mitigations that are in place for their information and what the purpose of data processing activities are.</a:t>
            </a:r>
          </a:p>
          <a:p>
            <a:pPr>
              <a:spcBef>
                <a:spcPts val="0"/>
              </a:spcBef>
              <a:spcAft>
                <a:spcPts val="0"/>
              </a:spcAft>
            </a:pPr>
            <a:endParaRPr lang="en-GB" sz="1600">
              <a:solidFill>
                <a:schemeClr val="accent6">
                  <a:lumMod val="10000"/>
                </a:schemeClr>
              </a:solidFill>
            </a:endParaRPr>
          </a:p>
          <a:p>
            <a:pPr>
              <a:spcBef>
                <a:spcPts val="0"/>
              </a:spcBef>
              <a:spcAft>
                <a:spcPts val="0"/>
              </a:spcAft>
            </a:pPr>
            <a:r>
              <a:rPr lang="en-GB" sz="1600">
                <a:solidFill>
                  <a:schemeClr val="accent6">
                    <a:lumMod val="10000"/>
                  </a:schemeClr>
                </a:solidFill>
              </a:rPr>
              <a:t>Further information on ROPA can be found on the </a:t>
            </a:r>
            <a:r>
              <a:rPr lang="en-GB" sz="1600">
                <a:solidFill>
                  <a:schemeClr val="accent6">
                    <a:lumMod val="10000"/>
                  </a:schemeClr>
                </a:solidFill>
                <a:hlinkClick r:id="rId2">
                  <a:extLst>
                    <a:ext uri="{A12FA001-AC4F-418D-AE19-62706E023703}">
                      <ahyp:hlinkClr xmlns:ahyp="http://schemas.microsoft.com/office/drawing/2018/hyperlinkcolor" val="tx"/>
                    </a:ext>
                  </a:extLst>
                </a:hlinkClick>
              </a:rPr>
              <a:t>ICO website.</a:t>
            </a:r>
            <a:endParaRPr lang="en-GB" sz="1600">
              <a:solidFill>
                <a:schemeClr val="accent6">
                  <a:lumMod val="10000"/>
                </a:schemeClr>
              </a:solidFill>
            </a:endParaRPr>
          </a:p>
        </p:txBody>
      </p:sp>
      <p:pic>
        <p:nvPicPr>
          <p:cNvPr id="7" name="Picture Placeholder 6" descr="A hand holding a diagram">
            <a:extLst>
              <a:ext uri="{FF2B5EF4-FFF2-40B4-BE49-F238E27FC236}">
                <a16:creationId xmlns:a16="http://schemas.microsoft.com/office/drawing/2014/main" id="{FFFAD5CD-BE5B-9763-8691-2DAC1A5BF6B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4530" t="1160" r="-102" b="416"/>
          <a:stretch>
            <a:fillRect/>
          </a:stretch>
        </p:blipFill>
        <p:spPr>
          <a:xfrm>
            <a:off x="6886778" y="1009074"/>
            <a:ext cx="4796608" cy="4799212"/>
          </a:xfrm>
        </p:spPr>
      </p:pic>
    </p:spTree>
    <p:extLst>
      <p:ext uri="{BB962C8B-B14F-4D97-AF65-F5344CB8AC3E}">
        <p14:creationId xmlns:p14="http://schemas.microsoft.com/office/powerpoint/2010/main" val="86171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overnment Skills Original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overnment Skills Template">
  <a:themeElements>
    <a:clrScheme name="Custom 27">
      <a:dk1>
        <a:srgbClr val="011759"/>
      </a:dk1>
      <a:lt1>
        <a:sysClr val="window" lastClr="FFFFFF"/>
      </a:lt1>
      <a:dk2>
        <a:srgbClr val="011759"/>
      </a:dk2>
      <a:lt2>
        <a:srgbClr val="D47500"/>
      </a:lt2>
      <a:accent1>
        <a:srgbClr val="00A2A3"/>
      </a:accent1>
      <a:accent2>
        <a:srgbClr val="0A9FD8"/>
      </a:accent2>
      <a:accent3>
        <a:srgbClr val="FF2B3B"/>
      </a:accent3>
      <a:accent4>
        <a:srgbClr val="777777"/>
      </a:accent4>
      <a:accent5>
        <a:srgbClr val="AB3371"/>
      </a:accent5>
      <a:accent6>
        <a:srgbClr val="E6E8ED"/>
      </a:accent6>
      <a:hlink>
        <a:srgbClr val="000000"/>
      </a:hlink>
      <a:folHlink>
        <a:srgbClr val="00000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SEACoE_PPT_Template_2021_v04" id="{F5C42667-5583-42FE-AF1A-C84B4C6CC20A}" vid="{0CB2D57E-3926-4251-B57F-084E2009CA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75f34ba-053b-4d3f-9c50-c6c886b5363a" xsi:nil="true"/>
    <lcf76f155ced4ddcb4097134ff3c332f xmlns="84f80d78-f0f8-41c0-b86f-e8b8b59e828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82F01AEEB19544ABAC8E5DD8182A88" ma:contentTypeVersion="14" ma:contentTypeDescription="Create a new document." ma:contentTypeScope="" ma:versionID="637b32937fccc716dfb3b37e85303943">
  <xsd:schema xmlns:xsd="http://www.w3.org/2001/XMLSchema" xmlns:xs="http://www.w3.org/2001/XMLSchema" xmlns:p="http://schemas.microsoft.com/office/2006/metadata/properties" xmlns:ns2="84f80d78-f0f8-41c0-b86f-e8b8b59e8285" xmlns:ns3="275f34ba-053b-4d3f-9c50-c6c886b5363a" targetNamespace="http://schemas.microsoft.com/office/2006/metadata/properties" ma:root="true" ma:fieldsID="7ff4eff80e73d2f3331bddd36517a07e" ns2:_="" ns3:_="">
    <xsd:import namespace="84f80d78-f0f8-41c0-b86f-e8b8b59e8285"/>
    <xsd:import namespace="275f34ba-053b-4d3f-9c50-c6c886b5363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80d78-f0f8-41c0-b86f-e8b8b59e82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3ebcec-c535-4b75-bbfd-3283b9d6285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5f34ba-053b-4d3f-9c50-c6c886b536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b03621a-1c8b-4a1a-8599-b6eb24bec0e1}" ma:internalName="TaxCatchAll" ma:showField="CatchAllData" ma:web="275f34ba-053b-4d3f-9c50-c6c886b53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211DA6-48F6-4965-9064-A3A56CF17BBA}">
  <ds:schemaRefs>
    <ds:schemaRef ds:uri="a04dbe3e-63b4-48d2-9d03-f0eb0c7bc09d"/>
    <ds:schemaRef ds:uri="http://purl.org/dc/elements/1.1/"/>
    <ds:schemaRef ds:uri="http://schemas.microsoft.com/office/2006/metadata/properties"/>
    <ds:schemaRef ds:uri="http://schemas.microsoft.com/office/2006/documentManagement/types"/>
    <ds:schemaRef ds:uri="http://purl.org/dc/dcmitype/"/>
    <ds:schemaRef ds:uri="http://www.w3.org/XML/1998/namespace"/>
    <ds:schemaRef ds:uri="http://purl.org/dc/terms/"/>
    <ds:schemaRef ds:uri="http://schemas.microsoft.com/office/infopath/2007/PartnerControls"/>
    <ds:schemaRef ds:uri="http://schemas.openxmlformats.org/package/2006/metadata/core-properties"/>
    <ds:schemaRef ds:uri="5bf5b3fa-44b0-44d0-b245-b528099b91f4"/>
    <ds:schemaRef ds:uri="275f34ba-053b-4d3f-9c50-c6c886b5363a"/>
    <ds:schemaRef ds:uri="84f80d78-f0f8-41c0-b86f-e8b8b59e8285"/>
  </ds:schemaRefs>
</ds:datastoreItem>
</file>

<file path=customXml/itemProps2.xml><?xml version="1.0" encoding="utf-8"?>
<ds:datastoreItem xmlns:ds="http://schemas.openxmlformats.org/officeDocument/2006/customXml" ds:itemID="{BD23F1F9-55D7-4FF7-A854-BD2061BAAE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80d78-f0f8-41c0-b86f-e8b8b59e8285"/>
    <ds:schemaRef ds:uri="275f34ba-053b-4d3f-9c50-c6c886b53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B3EE1D-5CF7-4E79-8862-2C6EB3AE879D}">
  <ds:schemaRefs>
    <ds:schemaRef ds:uri="http://schemas.microsoft.com/sharepoint/v3/contenttype/forms"/>
  </ds:schemaRefs>
</ds:datastoreItem>
</file>

<file path=docMetadata/LabelInfo.xml><?xml version="1.0" encoding="utf-8"?>
<clbl:labelList xmlns:clbl="http://schemas.microsoft.com/office/2020/mipLabelMetadata">
  <clbl:label id="{af0d0528-6c7f-46d4-8e8a-b1e66ed9d67e}" enabled="1" method="Privileged" siteId="{96f1f6e9-1057-4117-ac28-80cdfe86f8c3}" removed="0"/>
</clbl:labelList>
</file>

<file path=docProps/app.xml><?xml version="1.0" encoding="utf-8"?>
<Properties xmlns="http://schemas.openxmlformats.org/officeDocument/2006/extended-properties" xmlns:vt="http://schemas.openxmlformats.org/officeDocument/2006/docPropsVTypes">
  <Template>SEAC_PPT_Template_2022_v05 (004)</Template>
  <TotalTime>0</TotalTime>
  <Words>1941</Words>
  <Application>Microsoft Office PowerPoint</Application>
  <PresentationFormat>Widescreen</PresentationFormat>
  <Paragraphs>140</Paragraphs>
  <Slides>16</Slides>
  <Notes>0</Notes>
  <HiddenSlides>0</HiddenSlides>
  <MMClips>2</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Government Skills Original Slides</vt:lpstr>
      <vt:lpstr>Government Skills Template</vt:lpstr>
      <vt:lpstr>Information Asset Owner Training </vt:lpstr>
      <vt:lpstr>Legal &amp; policy requirements</vt:lpstr>
      <vt:lpstr>Legal and policy requirements (1)</vt:lpstr>
      <vt:lpstr>Legal and policy requirements (2)</vt:lpstr>
      <vt:lpstr>Legal and policy requirements (3)</vt:lpstr>
      <vt:lpstr>UK GDPR and the Data Protection Act </vt:lpstr>
      <vt:lpstr>The 7 data protection principles</vt:lpstr>
      <vt:lpstr>Data Protection Impact Assessments (DPIAs)</vt:lpstr>
      <vt:lpstr>Record of Processing Activities (ROPA) </vt:lpstr>
      <vt:lpstr>Data-Sharing Agreements</vt:lpstr>
      <vt:lpstr>What are the benefits of information sharing agreements?</vt:lpstr>
      <vt:lpstr>Policy Requirements (1) </vt:lpstr>
      <vt:lpstr>Policy Requirements (2)</vt:lpstr>
      <vt:lpstr>Policy Requirements (3)</vt:lpstr>
      <vt:lpstr>Scenario 2:</vt:lpstr>
      <vt:lpstr>You have completed this chapter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Atuk Zeynep DWP SECURITY AND DATA PROTECTION</dc:creator>
  <cp:lastModifiedBy>Atuk Zeynep DWP SECURITY AND DATA PROTECTION</cp:lastModifiedBy>
  <cp:revision>12</cp:revision>
  <dcterms:created xsi:type="dcterms:W3CDTF">2023-07-28T13:29:46Z</dcterms:created>
  <dcterms:modified xsi:type="dcterms:W3CDTF">2025-09-15T12:23:10Z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0x010100E382F01AEEB19544ABAC8E5DD8182A88</vt:lpwstr>
  </property>
  <property fmtid="{D5CDD505-2E9C-101B-9397-08002B2CF9AE}" pid="3" name="_dlc_DocIdItemGuid">
    <vt:lpwstr>2803b355-bc6b-45b8-bcce-9174718cd71b</vt:lpwstr>
  </property>
  <property fmtid="{D5CDD505-2E9C-101B-9397-08002B2CF9AE}" pid="4" name="ClassificationContentMarkingFooterLocations">
    <vt:lpwstr>Government Skills Original Slides:10\Government Skills Template:11</vt:lpwstr>
  </property>
  <property fmtid="{D5CDD505-2E9C-101B-9397-08002B2CF9AE}" pid="5" name="ClassificationContentMarkingFooterText">
    <vt:lpwstr>Official</vt:lpwstr>
  </property>
  <property fmtid="{D5CDD505-2E9C-101B-9397-08002B2CF9AE}" pid="6" name="ClassificationContentMarkingHeaderLocations">
    <vt:lpwstr>Government Skills Original Slides:9\Government Skills Template:9</vt:lpwstr>
  </property>
  <property fmtid="{D5CDD505-2E9C-101B-9397-08002B2CF9AE}" pid="7" name="ClassificationContentMarkingHeaderText">
    <vt:lpwstr>Official</vt:lpwstr>
  </property>
  <property fmtid="{D5CDD505-2E9C-101B-9397-08002B2CF9AE}" pid="8" name="MediaServiceImageTags">
    <vt:lpwstr/>
  </property>
</Properties>
</file>