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6" r:id="rId6"/>
    <p:sldMasterId id="2147483648" r:id="rId7"/>
  </p:sldMasterIdLst>
  <p:notesMasterIdLst>
    <p:notesMasterId r:id="rId17"/>
  </p:notesMasterIdLst>
  <p:handoutMasterIdLst>
    <p:handoutMasterId r:id="rId18"/>
  </p:handoutMasterIdLst>
  <p:sldIdLst>
    <p:sldId id="259" r:id="rId8"/>
    <p:sldId id="264" r:id="rId9"/>
    <p:sldId id="309" r:id="rId10"/>
    <p:sldId id="310" r:id="rId11"/>
    <p:sldId id="267" r:id="rId12"/>
    <p:sldId id="272" r:id="rId13"/>
    <p:sldId id="270" r:id="rId14"/>
    <p:sldId id="273" r:id="rId15"/>
    <p:sldId id="308" r:id="rId16"/>
  </p:sldIdLst>
  <p:sldSz cx="12192000" cy="6858000"/>
  <p:notesSz cx="6858000" cy="9144000"/>
  <p:custDataLst>
    <p:tags r:id="rId1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6" orient="horz" pos="4320" userDrawn="1">
          <p15:clr>
            <a:srgbClr val="A4A3A4"/>
          </p15:clr>
        </p15:guide>
        <p15:guide id="8" orient="horz" pos="1003" userDrawn="1">
          <p15:clr>
            <a:srgbClr val="A4A3A4"/>
          </p15:clr>
        </p15:guide>
        <p15:guide id="9" orient="horz" pos="1275" userDrawn="1">
          <p15:clr>
            <a:srgbClr val="A4A3A4"/>
          </p15:clr>
        </p15:guide>
        <p15:guide id="10" orient="horz" pos="1820" userDrawn="1">
          <p15:clr>
            <a:srgbClr val="A4A3A4"/>
          </p15:clr>
        </p15:guide>
        <p15:guide id="11" orient="horz" pos="1979" userDrawn="1">
          <p15:clr>
            <a:srgbClr val="A4A3A4"/>
          </p15:clr>
        </p15:guide>
        <p15:guide id="12" pos="7355" userDrawn="1">
          <p15:clr>
            <a:srgbClr val="A4A3A4"/>
          </p15:clr>
        </p15:guide>
        <p15:guide id="13" pos="325" userDrawn="1">
          <p15:clr>
            <a:srgbClr val="A4A3A4"/>
          </p15:clr>
        </p15:guide>
        <p15:guide id="14" pos="1277" userDrawn="1">
          <p15:clr>
            <a:srgbClr val="A4A3A4"/>
          </p15:clr>
        </p15:guide>
        <p15:guide id="15" pos="6425" userDrawn="1">
          <p15:clr>
            <a:srgbClr val="A4A3A4"/>
          </p15:clr>
        </p15:guide>
        <p15:guide id="16" orient="horz" pos="2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11FEE9E-DDEC-D6FF-5AF1-E4B29D245216}" name="Atuk Zeynep DWP SECURITY AND DATA PROTECTION" initials="AZDSADP" userId="S::ZEYNEP.ATUK@DWP.GOV.UK::4b4e0ceb-0332-4bad-8017-38b7f4906da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6E21"/>
    <a:srgbClr val="A9D18E"/>
    <a:srgbClr val="4EA72E"/>
    <a:srgbClr val="782670"/>
    <a:srgbClr val="E1A0D9"/>
    <a:srgbClr val="C482BE"/>
    <a:srgbClr val="B472B0"/>
    <a:srgbClr val="904B8E"/>
    <a:srgbClr val="78266F"/>
    <a:srgbClr val="D291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91350D-29FA-B02E-AACF-0DDCEE199C15}" v="10" dt="2025-08-05T10:21:05.8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511" autoAdjust="0"/>
    <p:restoredTop sz="94660"/>
  </p:normalViewPr>
  <p:slideViewPr>
    <p:cSldViewPr snapToGrid="0">
      <p:cViewPr varScale="1">
        <p:scale>
          <a:sx n="90" d="100"/>
          <a:sy n="90" d="100"/>
        </p:scale>
        <p:origin x="84" y="330"/>
      </p:cViewPr>
      <p:guideLst>
        <p:guide orient="horz" pos="4320"/>
        <p:guide orient="horz" pos="1003"/>
        <p:guide orient="horz" pos="1275"/>
        <p:guide orient="horz" pos="1820"/>
        <p:guide orient="horz" pos="1979"/>
        <p:guide pos="7355"/>
        <p:guide pos="325"/>
        <p:guide pos="1277"/>
        <p:guide pos="6425"/>
        <p:guide orient="horz" pos="2863"/>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handoutMaster" Target="handoutMasters/handoutMaster1.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Master" Target="slideMasters/slideMaster2.xml"/><Relationship Id="rId12" Type="http://schemas.openxmlformats.org/officeDocument/2006/relationships/slide" Target="slides/slide5.xml"/><Relationship Id="rId17" Type="http://schemas.openxmlformats.org/officeDocument/2006/relationships/notesMaster" Target="notesMasters/notesMaster1.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4.xml"/><Relationship Id="rId24" Type="http://schemas.microsoft.com/office/2016/11/relationships/changesInfo" Target="changesInfos/changesInfo1.xml"/><Relationship Id="rId23" Type="http://schemas.openxmlformats.org/officeDocument/2006/relationships/tableStyles" Target="tableStyles.xml"/><Relationship Id="rId15" Type="http://schemas.openxmlformats.org/officeDocument/2006/relationships/slide" Target="slides/slide8.xml"/><Relationship Id="rId10" Type="http://schemas.openxmlformats.org/officeDocument/2006/relationships/slide" Target="slides/slide3.xml"/><Relationship Id="rId19" Type="http://schemas.openxmlformats.org/officeDocument/2006/relationships/tags" Target="tags/tag1.xml"/><Relationship Id="rId22" Type="http://schemas.openxmlformats.org/officeDocument/2006/relationships/theme" Target="theme/theme1.xml"/><Relationship Id="rId9" Type="http://schemas.openxmlformats.org/officeDocument/2006/relationships/slide" Target="slides/slide2.xml"/><Relationship Id="rId14"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on Cassandra DWP SECURITY AND DATA PROTECTION" userId="S::cassandra.moon@dwp.gov.uk::b3da1550-0acf-4aaa-ae62-cf00a8bc7559" providerId="AD" clId="Web-{1D91350D-29FA-B02E-AACF-0DDCEE199C15}"/>
    <pc:docChg chg="modSld">
      <pc:chgData name="Moon Cassandra DWP SECURITY AND DATA PROTECTION" userId="S::cassandra.moon@dwp.gov.uk::b3da1550-0acf-4aaa-ae62-cf00a8bc7559" providerId="AD" clId="Web-{1D91350D-29FA-B02E-AACF-0DDCEE199C15}" dt="2025-08-05T10:08:43.494" v="7"/>
      <pc:docMkLst>
        <pc:docMk/>
      </pc:docMkLst>
      <pc:sldChg chg="modSp">
        <pc:chgData name="Moon Cassandra DWP SECURITY AND DATA PROTECTION" userId="S::cassandra.moon@dwp.gov.uk::b3da1550-0acf-4aaa-ae62-cf00a8bc7559" providerId="AD" clId="Web-{1D91350D-29FA-B02E-AACF-0DDCEE199C15}" dt="2025-08-05T10:08:43.494" v="7"/>
        <pc:sldMkLst>
          <pc:docMk/>
          <pc:sldMk cId="2439396524" sldId="270"/>
        </pc:sldMkLst>
        <pc:graphicFrameChg chg="mod modGraphic">
          <ac:chgData name="Moon Cassandra DWP SECURITY AND DATA PROTECTION" userId="S::cassandra.moon@dwp.gov.uk::b3da1550-0acf-4aaa-ae62-cf00a8bc7559" providerId="AD" clId="Web-{1D91350D-29FA-B02E-AACF-0DDCEE199C15}" dt="2025-08-05T10:08:43.494" v="7"/>
          <ac:graphicFrameMkLst>
            <pc:docMk/>
            <pc:sldMk cId="2439396524" sldId="270"/>
            <ac:graphicFrameMk id="7" creationId="{F409A271-7E45-9345-34FD-A15887E93545}"/>
          </ac:graphicFrameMkLst>
        </pc:graphicFrameChg>
      </pc:sldChg>
    </pc:docChg>
  </pc:docChgLst>
  <pc:docChgLst>
    <pc:chgData name="Atuk Zeynep DWP SECURITY AND DATA PROTECTION" userId="4b4e0ceb-0332-4bad-8017-38b7f4906daa" providerId="ADAL" clId="{1AA907C2-9CF8-4DFD-A2BA-28334A17E9DD}"/>
    <pc:docChg chg="undo custSel addSld delSld modSld">
      <pc:chgData name="Atuk Zeynep DWP SECURITY AND DATA PROTECTION" userId="4b4e0ceb-0332-4bad-8017-38b7f4906daa" providerId="ADAL" clId="{1AA907C2-9CF8-4DFD-A2BA-28334A17E9DD}" dt="2025-07-29T11:14:18.432" v="217" actId="13244"/>
      <pc:docMkLst>
        <pc:docMk/>
      </pc:docMkLst>
      <pc:sldChg chg="del">
        <pc:chgData name="Atuk Zeynep DWP SECURITY AND DATA PROTECTION" userId="4b4e0ceb-0332-4bad-8017-38b7f4906daa" providerId="ADAL" clId="{1AA907C2-9CF8-4DFD-A2BA-28334A17E9DD}" dt="2025-07-29T09:53:03.326" v="26" actId="47"/>
        <pc:sldMkLst>
          <pc:docMk/>
          <pc:sldMk cId="1334821890" sldId="265"/>
        </pc:sldMkLst>
      </pc:sldChg>
      <pc:sldChg chg="addSp delSp modSp mod">
        <pc:chgData name="Atuk Zeynep DWP SECURITY AND DATA PROTECTION" userId="4b4e0ceb-0332-4bad-8017-38b7f4906daa" providerId="ADAL" clId="{1AA907C2-9CF8-4DFD-A2BA-28334A17E9DD}" dt="2025-07-29T11:14:13.808" v="216" actId="13244"/>
        <pc:sldMkLst>
          <pc:docMk/>
          <pc:sldMk cId="3349086821" sldId="267"/>
        </pc:sldMkLst>
        <pc:spChg chg="add mod ord">
          <ac:chgData name="Atuk Zeynep DWP SECURITY AND DATA PROTECTION" userId="4b4e0ceb-0332-4bad-8017-38b7f4906daa" providerId="ADAL" clId="{1AA907C2-9CF8-4DFD-A2BA-28334A17E9DD}" dt="2025-07-29T09:58:56.005" v="213" actId="465"/>
          <ac:spMkLst>
            <pc:docMk/>
            <pc:sldMk cId="3349086821" sldId="267"/>
            <ac:spMk id="2" creationId="{E51EA5C2-791F-F7CA-F8A6-BDAEB18BCAA7}"/>
          </ac:spMkLst>
        </pc:spChg>
        <pc:spChg chg="ord">
          <ac:chgData name="Atuk Zeynep DWP SECURITY AND DATA PROTECTION" userId="4b4e0ceb-0332-4bad-8017-38b7f4906daa" providerId="ADAL" clId="{1AA907C2-9CF8-4DFD-A2BA-28334A17E9DD}" dt="2025-07-29T11:14:13.808" v="216" actId="13244"/>
          <ac:spMkLst>
            <pc:docMk/>
            <pc:sldMk cId="3349086821" sldId="267"/>
            <ac:spMk id="4" creationId="{568B1A1D-92D2-45CF-FC24-BB6B79C191DA}"/>
          </ac:spMkLst>
        </pc:spChg>
      </pc:sldChg>
      <pc:sldChg chg="modSp del mod">
        <pc:chgData name="Atuk Zeynep DWP SECURITY AND DATA PROTECTION" userId="4b4e0ceb-0332-4bad-8017-38b7f4906daa" providerId="ADAL" clId="{1AA907C2-9CF8-4DFD-A2BA-28334A17E9DD}" dt="2025-07-29T09:54:48.130" v="145" actId="47"/>
        <pc:sldMkLst>
          <pc:docMk/>
          <pc:sldMk cId="1896476551" sldId="268"/>
        </pc:sldMkLst>
      </pc:sldChg>
      <pc:sldChg chg="addSp delSp modSp mod">
        <pc:chgData name="Atuk Zeynep DWP SECURITY AND DATA PROTECTION" userId="4b4e0ceb-0332-4bad-8017-38b7f4906daa" providerId="ADAL" clId="{1AA907C2-9CF8-4DFD-A2BA-28334A17E9DD}" dt="2025-07-29T11:14:18.432" v="217" actId="13244"/>
        <pc:sldMkLst>
          <pc:docMk/>
          <pc:sldMk cId="3731665012" sldId="272"/>
        </pc:sldMkLst>
        <pc:spChg chg="add mod ord">
          <ac:chgData name="Atuk Zeynep DWP SECURITY AND DATA PROTECTION" userId="4b4e0ceb-0332-4bad-8017-38b7f4906daa" providerId="ADAL" clId="{1AA907C2-9CF8-4DFD-A2BA-28334A17E9DD}" dt="2025-07-29T09:59:05.486" v="214" actId="465"/>
          <ac:spMkLst>
            <pc:docMk/>
            <pc:sldMk cId="3731665012" sldId="272"/>
            <ac:spMk id="2" creationId="{A1564845-CD0B-586F-8366-826F33331433}"/>
          </ac:spMkLst>
        </pc:spChg>
        <pc:spChg chg="ord">
          <ac:chgData name="Atuk Zeynep DWP SECURITY AND DATA PROTECTION" userId="4b4e0ceb-0332-4bad-8017-38b7f4906daa" providerId="ADAL" clId="{1AA907C2-9CF8-4DFD-A2BA-28334A17E9DD}" dt="2025-07-29T11:14:18.432" v="217" actId="13244"/>
          <ac:spMkLst>
            <pc:docMk/>
            <pc:sldMk cId="3731665012" sldId="272"/>
            <ac:spMk id="4" creationId="{37367914-98E7-75E9-CD10-89183AD3F84A}"/>
          </ac:spMkLst>
        </pc:spChg>
      </pc:sldChg>
      <pc:sldChg chg="addSp delSp modSp add mod">
        <pc:chgData name="Atuk Zeynep DWP SECURITY AND DATA PROTECTION" userId="4b4e0ceb-0332-4bad-8017-38b7f4906daa" providerId="ADAL" clId="{1AA907C2-9CF8-4DFD-A2BA-28334A17E9DD}" dt="2025-07-29T11:14:06.649" v="215" actId="13244"/>
        <pc:sldMkLst>
          <pc:docMk/>
          <pc:sldMk cId="1476530550" sldId="309"/>
        </pc:sldMkLst>
        <pc:spChg chg="add mod">
          <ac:chgData name="Atuk Zeynep DWP SECURITY AND DATA PROTECTION" userId="4b4e0ceb-0332-4bad-8017-38b7f4906daa" providerId="ADAL" clId="{1AA907C2-9CF8-4DFD-A2BA-28334A17E9DD}" dt="2025-07-29T09:52:11.518" v="25" actId="20577"/>
          <ac:spMkLst>
            <pc:docMk/>
            <pc:sldMk cId="1476530550" sldId="309"/>
            <ac:spMk id="6" creationId="{CEB797D5-D686-1A8E-F588-B67094A34653}"/>
          </ac:spMkLst>
        </pc:spChg>
        <pc:picChg chg="ord">
          <ac:chgData name="Atuk Zeynep DWP SECURITY AND DATA PROTECTION" userId="4b4e0ceb-0332-4bad-8017-38b7f4906daa" providerId="ADAL" clId="{1AA907C2-9CF8-4DFD-A2BA-28334A17E9DD}" dt="2025-07-29T11:14:06.649" v="215" actId="13244"/>
          <ac:picMkLst>
            <pc:docMk/>
            <pc:sldMk cId="1476530550" sldId="309"/>
            <ac:picMk id="7" creationId="{AF64A293-C1E9-931D-01B5-9693181C8F5F}"/>
          </ac:picMkLst>
        </pc:picChg>
      </pc:sldChg>
      <pc:sldChg chg="addSp delSp modSp add mod">
        <pc:chgData name="Atuk Zeynep DWP SECURITY AND DATA PROTECTION" userId="4b4e0ceb-0332-4bad-8017-38b7f4906daa" providerId="ADAL" clId="{1AA907C2-9CF8-4DFD-A2BA-28334A17E9DD}" dt="2025-07-29T09:55:58.894" v="183" actId="21"/>
        <pc:sldMkLst>
          <pc:docMk/>
          <pc:sldMk cId="2907055265" sldId="310"/>
        </pc:sldMkLst>
        <pc:spChg chg="add mod">
          <ac:chgData name="Atuk Zeynep DWP SECURITY AND DATA PROTECTION" userId="4b4e0ceb-0332-4bad-8017-38b7f4906daa" providerId="ADAL" clId="{1AA907C2-9CF8-4DFD-A2BA-28334A17E9DD}" dt="2025-07-29T09:55:27.013" v="161" actId="1035"/>
          <ac:spMkLst>
            <pc:docMk/>
            <pc:sldMk cId="2907055265" sldId="310"/>
            <ac:spMk id="2" creationId="{A811232F-5A55-633A-9F87-D0A6044BE0DC}"/>
          </ac:spMkLst>
        </pc:spChg>
        <pc:picChg chg="mod">
          <ac:chgData name="Atuk Zeynep DWP SECURITY AND DATA PROTECTION" userId="4b4e0ceb-0332-4bad-8017-38b7f4906daa" providerId="ADAL" clId="{1AA907C2-9CF8-4DFD-A2BA-28334A17E9DD}" dt="2025-07-29T09:55:27.013" v="161" actId="1035"/>
          <ac:picMkLst>
            <pc:docMk/>
            <pc:sldMk cId="2907055265" sldId="310"/>
            <ac:picMk id="14" creationId="{50A24579-444F-FD6B-C531-894A68F1E44F}"/>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B891D38-109B-4DBF-9AC4-CCB295A43E4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3CC09039-CDDE-49D9-B4EA-12295458345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C41439B-DFAC-4C15-BE68-197F7BDE9406}" type="datetimeFigureOut">
              <a:rPr lang="en-GB" smtClean="0"/>
              <a:t>05/08/2025</a:t>
            </a:fld>
            <a:endParaRPr lang="en-GB"/>
          </a:p>
        </p:txBody>
      </p:sp>
      <p:sp>
        <p:nvSpPr>
          <p:cNvPr id="4" name="Footer Placeholder 3">
            <a:extLst>
              <a:ext uri="{FF2B5EF4-FFF2-40B4-BE49-F238E27FC236}">
                <a16:creationId xmlns:a16="http://schemas.microsoft.com/office/drawing/2014/main" id="{689C6413-526D-45FD-A2A9-26AE8FFC55D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53E68930-D859-45B8-ADB9-F9FE184FEF4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544A29-A58C-4BCE-B848-3343486EF873}" type="slidenum">
              <a:rPr lang="en-GB" smtClean="0"/>
              <a:t>‹#›</a:t>
            </a:fld>
            <a:endParaRPr lang="en-GB"/>
          </a:p>
        </p:txBody>
      </p:sp>
    </p:spTree>
    <p:extLst>
      <p:ext uri="{BB962C8B-B14F-4D97-AF65-F5344CB8AC3E}">
        <p14:creationId xmlns:p14="http://schemas.microsoft.com/office/powerpoint/2010/main" val="106264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B4BE15-7FD3-4024-B224-AEC08DDE1F63}" type="datetimeFigureOut">
              <a:rPr lang="en-GB" smtClean="0"/>
              <a:t>05/08/2025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FA0CC7-6B46-4255-8CFC-4AA4020A2FAB}" type="slidenum">
              <a:rPr lang="en-GB" smtClean="0"/>
              <a:t>‹#›</a:t>
            </a:fld>
            <a:endParaRPr lang="en-GB"/>
          </a:p>
        </p:txBody>
      </p:sp>
    </p:spTree>
    <p:extLst>
      <p:ext uri="{BB962C8B-B14F-4D97-AF65-F5344CB8AC3E}">
        <p14:creationId xmlns:p14="http://schemas.microsoft.com/office/powerpoint/2010/main" val="841242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7.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8.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9.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10.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1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1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13.xml"/><Relationship Id="rId4"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14.xml"/><Relationship Id="rId4" Type="http://schemas.openxmlformats.org/officeDocument/2006/relationships/image" Target="../media/image6.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15.xml"/><Relationship Id="rId4" Type="http://schemas.openxmlformats.org/officeDocument/2006/relationships/image" Target="../media/image6.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16.xml"/><Relationship Id="rId4" Type="http://schemas.openxmlformats.org/officeDocument/2006/relationships/image" Target="../media/image6.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17.xml"/><Relationship Id="rId4" Type="http://schemas.openxmlformats.org/officeDocument/2006/relationships/image" Target="../media/image6.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18.xml"/><Relationship Id="rId4" Type="http://schemas.openxmlformats.org/officeDocument/2006/relationships/image" Target="../media/image6.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19.xml"/><Relationship Id="rId4" Type="http://schemas.openxmlformats.org/officeDocument/2006/relationships/image" Target="../media/image6.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20.xml"/><Relationship Id="rId4" Type="http://schemas.openxmlformats.org/officeDocument/2006/relationships/image" Target="../media/image6.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21.xml"/><Relationship Id="rId4" Type="http://schemas.openxmlformats.org/officeDocument/2006/relationships/image" Target="../media/image6.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22.xml"/><Relationship Id="rId4" Type="http://schemas.openxmlformats.org/officeDocument/2006/relationships/image" Target="../media/image6.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23.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tags" Target="../tags/tag24.xml"/><Relationship Id="rId4" Type="http://schemas.openxmlformats.org/officeDocument/2006/relationships/image" Target="../media/image6.emf"/></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6.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26.xml"/><Relationship Id="rId4" Type="http://schemas.openxmlformats.org/officeDocument/2006/relationships/image" Target="../media/image6.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6.emf"/></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6.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2.xml"/><Relationship Id="rId1" Type="http://schemas.openxmlformats.org/officeDocument/2006/relationships/tags" Target="../tags/tag30.xml"/><Relationship Id="rId6" Type="http://schemas.openxmlformats.org/officeDocument/2006/relationships/hyperlink" Target="https://pixabay.com/en/tick-mark-correct-choice-sign-yes-40143/" TargetMode="External"/><Relationship Id="rId5" Type="http://schemas.openxmlformats.org/officeDocument/2006/relationships/image" Target="../media/image8.png"/><Relationship Id="rId4" Type="http://schemas.openxmlformats.org/officeDocument/2006/relationships/image" Target="../media/image6.emf"/></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2.xml"/><Relationship Id="rId1" Type="http://schemas.openxmlformats.org/officeDocument/2006/relationships/tags" Target="../tags/tag31.xml"/><Relationship Id="rId6" Type="http://schemas.openxmlformats.org/officeDocument/2006/relationships/hyperlink" Target="https://pixabay.com/en/tick-mark-correct-choice-sign-yes-40143/" TargetMode="External"/><Relationship Id="rId5" Type="http://schemas.openxmlformats.org/officeDocument/2006/relationships/image" Target="../media/image8.png"/><Relationship Id="rId4" Type="http://schemas.openxmlformats.org/officeDocument/2006/relationships/image" Target="../media/image6.emf"/></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tags" Target="../tags/tag32.xml"/><Relationship Id="rId6" Type="http://schemas.openxmlformats.org/officeDocument/2006/relationships/hyperlink" Target="https://www.dreamstime.com/green-checkmarks-red-crosses-set-collection-simple-symbols-commonly-used-indicating-correct-incorrect-answers-image314582837" TargetMode="External"/><Relationship Id="rId5" Type="http://schemas.openxmlformats.org/officeDocument/2006/relationships/image" Target="../media/image9.jpeg"/><Relationship Id="rId4" Type="http://schemas.openxmlformats.org/officeDocument/2006/relationships/image" Target="../media/image6.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tags" Target="../tags/tag33.xml"/><Relationship Id="rId6" Type="http://schemas.openxmlformats.org/officeDocument/2006/relationships/hyperlink" Target="https://pixabay.com/en/tick-mark-correct-choice-sign-yes-40143/" TargetMode="External"/><Relationship Id="rId5" Type="http://schemas.openxmlformats.org/officeDocument/2006/relationships/image" Target="../media/image8.png"/><Relationship Id="rId4" Type="http://schemas.openxmlformats.org/officeDocument/2006/relationships/image" Target="../media/image6.emf"/></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2.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6.emf"/></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bg>
      <p:bgPr>
        <a:solidFill>
          <a:srgbClr val="78256F"/>
        </a:solidFill>
        <a:effectLst/>
      </p:bgPr>
    </p:bg>
    <p:spTree>
      <p:nvGrpSpPr>
        <p:cNvPr id="1" name="Shape 7"/>
        <p:cNvGrpSpPr/>
        <p:nvPr/>
      </p:nvGrpSpPr>
      <p:grpSpPr>
        <a:xfrm>
          <a:off x="0" y="0"/>
          <a:ext cx="0" cy="0"/>
          <a:chOff x="0" y="0"/>
          <a:chExt cx="0" cy="0"/>
        </a:xfrm>
      </p:grpSpPr>
      <p:pic>
        <p:nvPicPr>
          <p:cNvPr id="8" name="Google Shape;8;p2"/>
          <p:cNvPicPr preferRelativeResize="0"/>
          <p:nvPr/>
        </p:nvPicPr>
        <p:blipFill>
          <a:blip r:embed="rId2">
            <a:alphaModFix/>
          </a:blip>
          <a:stretch>
            <a:fillRect/>
          </a:stretch>
        </p:blipFill>
        <p:spPr>
          <a:xfrm>
            <a:off x="2498836" y="1"/>
            <a:ext cx="9699696" cy="6857999"/>
          </a:xfrm>
          <a:prstGeom prst="rect">
            <a:avLst/>
          </a:prstGeom>
          <a:noFill/>
          <a:ln>
            <a:noFill/>
          </a:ln>
        </p:spPr>
      </p:pic>
      <p:pic>
        <p:nvPicPr>
          <p:cNvPr id="9" name="Google Shape;9;p2" title="Government Skills Logo Oct2024 White (3).png"/>
          <p:cNvPicPr preferRelativeResize="0"/>
          <p:nvPr userDrawn="1"/>
        </p:nvPicPr>
        <p:blipFill>
          <a:blip r:embed="rId3">
            <a:alphaModFix/>
          </a:blip>
          <a:stretch>
            <a:fillRect/>
          </a:stretch>
        </p:blipFill>
        <p:spPr>
          <a:xfrm>
            <a:off x="10600444" y="263110"/>
            <a:ext cx="1342800" cy="813600"/>
          </a:xfrm>
          <a:prstGeom prst="rect">
            <a:avLst/>
          </a:prstGeom>
          <a:noFill/>
          <a:ln>
            <a:noFill/>
          </a:ln>
        </p:spPr>
      </p:pic>
      <p:sp>
        <p:nvSpPr>
          <p:cNvPr id="13" name="Text Placeholder 11">
            <a:extLst>
              <a:ext uri="{FF2B5EF4-FFF2-40B4-BE49-F238E27FC236}">
                <a16:creationId xmlns:a16="http://schemas.microsoft.com/office/drawing/2014/main" id="{76A38AC9-7E88-5BE9-602E-57D9D74E1EA7}"/>
              </a:ext>
            </a:extLst>
          </p:cNvPr>
          <p:cNvSpPr>
            <a:spLocks noGrp="1"/>
          </p:cNvSpPr>
          <p:nvPr>
            <p:ph type="body" sz="quarter" idx="10" hasCustomPrompt="1"/>
          </p:nvPr>
        </p:nvSpPr>
        <p:spPr>
          <a:xfrm>
            <a:off x="525463" y="4490401"/>
            <a:ext cx="5376862" cy="1085850"/>
          </a:xfrm>
        </p:spPr>
        <p:txBody>
          <a:bodyPr>
            <a:normAutofit/>
          </a:bodyPr>
          <a:lstStyle>
            <a:lvl1pPr>
              <a:defRPr sz="2800" b="0">
                <a:solidFill>
                  <a:schemeClr val="bg1"/>
                </a:solidFill>
                <a:latin typeface="Arial" panose="020B0604020202020204" pitchFamily="34" charset="0"/>
                <a:cs typeface="Arial" panose="020B06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Subtitle can go here</a:t>
            </a:r>
            <a:endParaRPr lang="en-GB"/>
          </a:p>
          <a:p>
            <a:pPr lvl="0"/>
            <a:endParaRPr lang="en-GB"/>
          </a:p>
        </p:txBody>
      </p:sp>
      <p:sp>
        <p:nvSpPr>
          <p:cNvPr id="15" name="Text Placeholder 14">
            <a:extLst>
              <a:ext uri="{FF2B5EF4-FFF2-40B4-BE49-F238E27FC236}">
                <a16:creationId xmlns:a16="http://schemas.microsoft.com/office/drawing/2014/main" id="{F2255ACF-5E0C-1BED-C692-B0397B3F923B}"/>
              </a:ext>
            </a:extLst>
          </p:cNvPr>
          <p:cNvSpPr>
            <a:spLocks noGrp="1"/>
          </p:cNvSpPr>
          <p:nvPr>
            <p:ph type="body" sz="quarter" idx="11" hasCustomPrompt="1"/>
          </p:nvPr>
        </p:nvSpPr>
        <p:spPr>
          <a:xfrm>
            <a:off x="506413" y="1964688"/>
            <a:ext cx="5387975" cy="2190750"/>
          </a:xfrm>
        </p:spPr>
        <p:txBody>
          <a:bodyPr>
            <a:normAutofit/>
          </a:bodyPr>
          <a:lstStyle>
            <a:lvl1pPr>
              <a:defRPr sz="4400" b="1">
                <a:solidFill>
                  <a:schemeClr val="bg1"/>
                </a:solidFill>
                <a:latin typeface="Arial" panose="020B0604020202020204" pitchFamily="34" charset="0"/>
                <a:cs typeface="Arial" panose="020B0604020202020204" pitchFamily="34" charset="0"/>
              </a:defRPr>
            </a:lvl1pPr>
          </a:lstStyle>
          <a:p>
            <a:pPr lvl="0"/>
            <a:r>
              <a:rPr lang="en-US"/>
              <a:t>Presentation </a:t>
            </a:r>
            <a:br>
              <a:rPr lang="en-US"/>
            </a:br>
            <a:r>
              <a:rPr lang="en-US"/>
              <a:t>title goes here – </a:t>
            </a:r>
            <a:br>
              <a:rPr lang="en-US"/>
            </a:br>
            <a:r>
              <a:rPr lang="en-US"/>
              <a:t>Arial Bold 44pt</a:t>
            </a:r>
            <a:endParaRPr lang="en-GB"/>
          </a:p>
        </p:txBody>
      </p:sp>
      <p:pic>
        <p:nvPicPr>
          <p:cNvPr id="7" name="Picture 6" descr="A black and white logo&#10;&#10;AI-generated content may be incorrect.">
            <a:extLst>
              <a:ext uri="{FF2B5EF4-FFF2-40B4-BE49-F238E27FC236}">
                <a16:creationId xmlns:a16="http://schemas.microsoft.com/office/drawing/2014/main" id="{477F6D7B-144D-9E9C-44CB-3161B083EE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spTree>
    <p:extLst>
      <p:ext uri="{BB962C8B-B14F-4D97-AF65-F5344CB8AC3E}">
        <p14:creationId xmlns:p14="http://schemas.microsoft.com/office/powerpoint/2010/main" val="2456695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F69C35"/>
          </a:solidFill>
          <a:ln w="10461" cap="flat">
            <a:noFill/>
            <a:prstDash val="solid"/>
            <a:miter/>
          </a:ln>
        </p:spPr>
        <p:txBody>
          <a:bodyPr rtlCol="0" anchor="ctr"/>
          <a:lstStyle/>
          <a:p>
            <a:endParaRPr lang="en-GB"/>
          </a:p>
        </p:txBody>
      </p:sp>
      <p:sp>
        <p:nvSpPr>
          <p:cNvPr id="6" name="Google Shape;27;p7">
            <a:extLst>
              <a:ext uri="{FF2B5EF4-FFF2-40B4-BE49-F238E27FC236}">
                <a16:creationId xmlns:a16="http://schemas.microsoft.com/office/drawing/2014/main" id="{8A2B84A7-AB9E-7B4B-8C80-F83D8C3540FC}"/>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Google Shape;13;p4" title="Government Skills Logo Oct2024 RGB (5).png">
            <a:extLst>
              <a:ext uri="{FF2B5EF4-FFF2-40B4-BE49-F238E27FC236}">
                <a16:creationId xmlns:a16="http://schemas.microsoft.com/office/drawing/2014/main" id="{ECE7B56A-38F6-DE86-EEA2-4AB6509B7312}"/>
              </a:ext>
            </a:extLst>
          </p:cNvPr>
          <p:cNvPicPr preferRelativeResize="0">
            <a:picLocks noChangeAspect="1"/>
          </p:cNvPicPr>
          <p:nvPr userDrawn="1"/>
        </p:nvPicPr>
        <p:blipFill>
          <a:blip r:embed="rId5">
            <a:alphaModFix/>
          </a:blip>
          <a:stretch>
            <a:fillRect/>
          </a:stretch>
        </p:blipFill>
        <p:spPr>
          <a:xfrm>
            <a:off x="10600444" y="263110"/>
            <a:ext cx="1283886" cy="813600"/>
          </a:xfrm>
          <a:prstGeom prst="rect">
            <a:avLst/>
          </a:prstGeom>
          <a:noFill/>
          <a:ln>
            <a:noFill/>
          </a:ln>
        </p:spPr>
      </p:pic>
      <p:pic>
        <p:nvPicPr>
          <p:cNvPr id="11" name="Picture 10" descr="A black background with a black square&#10;&#10;AI-generated content may be incorrect.">
            <a:extLst>
              <a:ext uri="{FF2B5EF4-FFF2-40B4-BE49-F238E27FC236}">
                <a16:creationId xmlns:a16="http://schemas.microsoft.com/office/drawing/2014/main" id="{877C7A3B-9C25-C387-4B92-FD7767FC169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spTree>
    <p:extLst>
      <p:ext uri="{BB962C8B-B14F-4D97-AF65-F5344CB8AC3E}">
        <p14:creationId xmlns:p14="http://schemas.microsoft.com/office/powerpoint/2010/main" val="36178378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noFill/>
            <a:prstDash val="solid"/>
            <a:miter/>
          </a:ln>
        </p:spPr>
        <p:txBody>
          <a:bodyPr rtlCol="0" anchor="ctr"/>
          <a:lstStyle/>
          <a:p>
            <a:endParaRPr lang="en-GB"/>
          </a:p>
        </p:txBody>
      </p:sp>
      <p:sp>
        <p:nvSpPr>
          <p:cNvPr id="6" name="Google Shape;27;p7">
            <a:extLst>
              <a:ext uri="{FF2B5EF4-FFF2-40B4-BE49-F238E27FC236}">
                <a16:creationId xmlns:a16="http://schemas.microsoft.com/office/drawing/2014/main" id="{1D9CD4F6-BBC1-D868-189D-0EF06B0CECC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black background with a black square&#10;&#10;AI-generated content may be incorrect.">
            <a:extLst>
              <a:ext uri="{FF2B5EF4-FFF2-40B4-BE49-F238E27FC236}">
                <a16:creationId xmlns:a16="http://schemas.microsoft.com/office/drawing/2014/main" id="{1363D113-935B-9192-7E6F-AA239B9EED4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03F2C0C4-DD2B-840B-B273-8FE767F7C76B}"/>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648439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94170"/>
          </a:solidFill>
          <a:ln w="10461" cap="flat">
            <a:noFill/>
            <a:prstDash val="solid"/>
            <a:miter/>
          </a:ln>
        </p:spPr>
        <p:txBody>
          <a:bodyPr rtlCol="0" anchor="ctr"/>
          <a:lstStyle/>
          <a:p>
            <a:endParaRPr lang="en-GB"/>
          </a:p>
        </p:txBody>
      </p:sp>
      <p:sp>
        <p:nvSpPr>
          <p:cNvPr id="6" name="Google Shape;27;p7">
            <a:extLst>
              <a:ext uri="{FF2B5EF4-FFF2-40B4-BE49-F238E27FC236}">
                <a16:creationId xmlns:a16="http://schemas.microsoft.com/office/drawing/2014/main" id="{BC1087C8-E102-2DBE-1D8C-07FB76E34ED8}"/>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black background with a black square&#10;&#10;AI-generated content may be incorrect.">
            <a:extLst>
              <a:ext uri="{FF2B5EF4-FFF2-40B4-BE49-F238E27FC236}">
                <a16:creationId xmlns:a16="http://schemas.microsoft.com/office/drawing/2014/main" id="{A99F406C-C3D5-02A0-9C82-E6AE9ED6D48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8152F458-2812-78F6-C686-860932F656F7}"/>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5372741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4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9D4D95"/>
          </a:solidFill>
          <a:ln w="10461" cap="flat">
            <a:noFill/>
            <a:prstDash val="solid"/>
            <a:miter/>
          </a:ln>
        </p:spPr>
        <p:txBody>
          <a:bodyPr rtlCol="0" anchor="ctr"/>
          <a:lstStyle/>
          <a:p>
            <a:endParaRPr lang="en-GB"/>
          </a:p>
        </p:txBody>
      </p:sp>
      <p:sp>
        <p:nvSpPr>
          <p:cNvPr id="6" name="Google Shape;27;p7">
            <a:extLst>
              <a:ext uri="{FF2B5EF4-FFF2-40B4-BE49-F238E27FC236}">
                <a16:creationId xmlns:a16="http://schemas.microsoft.com/office/drawing/2014/main" id="{2618C61B-19B1-7DCF-734D-C5451A84CC1C}"/>
              </a:ext>
            </a:extLst>
          </p:cNvPr>
          <p:cNvSpPr/>
          <p:nvPr userDrawn="1"/>
        </p:nvSpPr>
        <p:spPr>
          <a:xfrm>
            <a:off x="0" y="6337005"/>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black background with a black square&#10;&#10;AI-generated content may be incorrect.">
            <a:extLst>
              <a:ext uri="{FF2B5EF4-FFF2-40B4-BE49-F238E27FC236}">
                <a16:creationId xmlns:a16="http://schemas.microsoft.com/office/drawing/2014/main" id="{8FC8CCDA-60CB-3A1B-94CE-C1D5A6DEE26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D46E8346-8E0C-6B76-5C9A-DE89BE619D76}"/>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23560716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5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625BA7"/>
          </a:solidFill>
          <a:ln w="10461" cap="flat">
            <a:noFill/>
            <a:prstDash val="solid"/>
            <a:miter/>
          </a:ln>
        </p:spPr>
        <p:txBody>
          <a:bodyPr rtlCol="0" anchor="ctr"/>
          <a:lstStyle/>
          <a:p>
            <a:endParaRPr lang="en-GB"/>
          </a:p>
        </p:txBody>
      </p:sp>
      <p:sp>
        <p:nvSpPr>
          <p:cNvPr id="6" name="Google Shape;27;p7">
            <a:extLst>
              <a:ext uri="{FF2B5EF4-FFF2-40B4-BE49-F238E27FC236}">
                <a16:creationId xmlns:a16="http://schemas.microsoft.com/office/drawing/2014/main" id="{3788DC94-2D02-3F10-E438-32119F38359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black background with a black square&#10;&#10;AI-generated content may be incorrect.">
            <a:extLst>
              <a:ext uri="{FF2B5EF4-FFF2-40B4-BE49-F238E27FC236}">
                <a16:creationId xmlns:a16="http://schemas.microsoft.com/office/drawing/2014/main" id="{364D1232-FB11-1847-A814-122FF3BA636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ABA94981-63B7-F32D-4DD6-B8BAF8B10F66}"/>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11903601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6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5B86C4"/>
          </a:solidFill>
          <a:ln w="10461" cap="flat">
            <a:noFill/>
            <a:prstDash val="solid"/>
            <a:miter/>
          </a:ln>
        </p:spPr>
        <p:txBody>
          <a:bodyPr rtlCol="0" anchor="ctr"/>
          <a:lstStyle/>
          <a:p>
            <a:endParaRPr lang="en-GB"/>
          </a:p>
        </p:txBody>
      </p:sp>
      <p:sp>
        <p:nvSpPr>
          <p:cNvPr id="6" name="Google Shape;27;p7">
            <a:extLst>
              <a:ext uri="{FF2B5EF4-FFF2-40B4-BE49-F238E27FC236}">
                <a16:creationId xmlns:a16="http://schemas.microsoft.com/office/drawing/2014/main" id="{4011F5E9-C86C-CAD0-236C-47EDF93C76C6}"/>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black background with a black square&#10;&#10;AI-generated content may be incorrect.">
            <a:extLst>
              <a:ext uri="{FF2B5EF4-FFF2-40B4-BE49-F238E27FC236}">
                <a16:creationId xmlns:a16="http://schemas.microsoft.com/office/drawing/2014/main" id="{D8694014-A279-1D19-9510-BC8309275B6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5E2B8C8C-71DE-D161-D8F8-822EF28D886C}"/>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42456167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7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58BCCC"/>
          </a:solidFill>
          <a:ln w="10461" cap="flat">
            <a:noFill/>
            <a:prstDash val="solid"/>
            <a:miter/>
          </a:ln>
        </p:spPr>
        <p:txBody>
          <a:bodyPr rtlCol="0" anchor="ctr"/>
          <a:lstStyle/>
          <a:p>
            <a:endParaRPr lang="en-GB"/>
          </a:p>
        </p:txBody>
      </p:sp>
      <p:sp>
        <p:nvSpPr>
          <p:cNvPr id="6" name="Google Shape;27;p7">
            <a:extLst>
              <a:ext uri="{FF2B5EF4-FFF2-40B4-BE49-F238E27FC236}">
                <a16:creationId xmlns:a16="http://schemas.microsoft.com/office/drawing/2014/main" id="{43032787-D678-FA81-07DE-747B3E5C929F}"/>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black background with a black square&#10;&#10;AI-generated content may be incorrect.">
            <a:extLst>
              <a:ext uri="{FF2B5EF4-FFF2-40B4-BE49-F238E27FC236}">
                <a16:creationId xmlns:a16="http://schemas.microsoft.com/office/drawing/2014/main" id="{2CC84EC0-CF3A-8BC5-4007-C209622B6F9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AB67732D-5BF7-161A-D1E7-488E7D18E816}"/>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4526686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8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69B874"/>
          </a:solidFill>
          <a:ln w="10461" cap="flat">
            <a:noFill/>
            <a:prstDash val="solid"/>
            <a:miter/>
          </a:ln>
        </p:spPr>
        <p:txBody>
          <a:bodyPr rtlCol="0" anchor="ctr"/>
          <a:lstStyle/>
          <a:p>
            <a:endParaRPr lang="en-GB"/>
          </a:p>
        </p:txBody>
      </p:sp>
      <p:sp>
        <p:nvSpPr>
          <p:cNvPr id="6" name="Google Shape;27;p7">
            <a:extLst>
              <a:ext uri="{FF2B5EF4-FFF2-40B4-BE49-F238E27FC236}">
                <a16:creationId xmlns:a16="http://schemas.microsoft.com/office/drawing/2014/main" id="{3995DE54-C1F5-E60E-C991-D33BAF2D9419}"/>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black background with a black square&#10;&#10;AI-generated content may be incorrect.">
            <a:extLst>
              <a:ext uri="{FF2B5EF4-FFF2-40B4-BE49-F238E27FC236}">
                <a16:creationId xmlns:a16="http://schemas.microsoft.com/office/drawing/2014/main" id="{B4BCBA5D-6F28-C725-28BF-1C5BD1CFBA9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D760CA04-9E95-B13C-C8B5-EEB2D176949A}"/>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7818140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9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6EB849"/>
          </a:solidFill>
          <a:ln w="10461" cap="flat">
            <a:noFill/>
            <a:prstDash val="solid"/>
            <a:miter/>
          </a:ln>
        </p:spPr>
        <p:txBody>
          <a:bodyPr rtlCol="0" anchor="ctr"/>
          <a:lstStyle/>
          <a:p>
            <a:endParaRPr lang="en-GB"/>
          </a:p>
        </p:txBody>
      </p:sp>
      <p:sp>
        <p:nvSpPr>
          <p:cNvPr id="6" name="Google Shape;27;p7">
            <a:extLst>
              <a:ext uri="{FF2B5EF4-FFF2-40B4-BE49-F238E27FC236}">
                <a16:creationId xmlns:a16="http://schemas.microsoft.com/office/drawing/2014/main" id="{9F89CA9E-DB77-81FC-8640-7D0752D635DD}"/>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black background with a black square&#10;&#10;AI-generated content may be incorrect.">
            <a:extLst>
              <a:ext uri="{FF2B5EF4-FFF2-40B4-BE49-F238E27FC236}">
                <a16:creationId xmlns:a16="http://schemas.microsoft.com/office/drawing/2014/main" id="{003C1125-C3FA-1079-C16D-A7385725A96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0167DE44-443A-8C5C-9BE4-F4F8ED50E0D6}"/>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2702220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Agenda of Four">
    <p:bg bwMode="gray">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9CA1D6C-FC7C-4AAD-AEC3-322213325F76}"/>
              </a:ext>
            </a:extLst>
          </p:cNvPr>
          <p:cNvGraphicFramePr>
            <a:graphicFrameLocks noChangeAspect="1"/>
          </p:cNvGraphicFramePr>
          <p:nvPr userDrawn="1">
            <p:custDataLst>
              <p:tags r:id="rId1"/>
            </p:custDataLst>
            <p:extLst>
              <p:ext uri="{D42A27DB-BD31-4B8C-83A1-F6EECF244321}">
                <p14:modId xmlns:p14="http://schemas.microsoft.com/office/powerpoint/2010/main" val="31510229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4" name="Object 3" hidden="1">
                        <a:extLst>
                          <a:ext uri="{FF2B5EF4-FFF2-40B4-BE49-F238E27FC236}">
                            <a16:creationId xmlns:a16="http://schemas.microsoft.com/office/drawing/2014/main" id="{39CA1D6C-FC7C-4AAD-AEC3-322213325F7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5" name="Text Placeholder 35">
            <a:extLst>
              <a:ext uri="{FF2B5EF4-FFF2-40B4-BE49-F238E27FC236}">
                <a16:creationId xmlns:a16="http://schemas.microsoft.com/office/drawing/2014/main" id="{CE3C27D0-DB9E-44AE-8154-CDD8F7250ABD}"/>
              </a:ext>
            </a:extLst>
          </p:cNvPr>
          <p:cNvSpPr>
            <a:spLocks noGrp="1"/>
          </p:cNvSpPr>
          <p:nvPr>
            <p:ph type="body" sz="quarter" idx="18"/>
          </p:nvPr>
        </p:nvSpPr>
        <p:spPr bwMode="white">
          <a:xfrm rot="16200000">
            <a:off x="7856416" y="-258115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1" name="Text Placeholder 35">
            <a:extLst>
              <a:ext uri="{FF2B5EF4-FFF2-40B4-BE49-F238E27FC236}">
                <a16:creationId xmlns:a16="http://schemas.microsoft.com/office/drawing/2014/main" id="{598A7206-3676-4EFF-B16D-D0A6EA9ECDB5}"/>
              </a:ext>
            </a:extLst>
          </p:cNvPr>
          <p:cNvSpPr>
            <a:spLocks noGrp="1"/>
          </p:cNvSpPr>
          <p:nvPr>
            <p:ph type="body" sz="quarter" idx="27"/>
          </p:nvPr>
        </p:nvSpPr>
        <p:spPr bwMode="white">
          <a:xfrm rot="16200000">
            <a:off x="7856416" y="-105080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2" name="Text Placeholder 35">
            <a:extLst>
              <a:ext uri="{FF2B5EF4-FFF2-40B4-BE49-F238E27FC236}">
                <a16:creationId xmlns:a16="http://schemas.microsoft.com/office/drawing/2014/main" id="{09B811DC-BA18-460A-B611-19E14C5C392B}"/>
              </a:ext>
            </a:extLst>
          </p:cNvPr>
          <p:cNvSpPr>
            <a:spLocks noGrp="1"/>
          </p:cNvSpPr>
          <p:nvPr>
            <p:ph type="body" sz="quarter" idx="28"/>
          </p:nvPr>
        </p:nvSpPr>
        <p:spPr bwMode="white">
          <a:xfrm rot="16200000">
            <a:off x="7856416" y="47954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6" name="Text Placeholder 35">
            <a:extLst>
              <a:ext uri="{FF2B5EF4-FFF2-40B4-BE49-F238E27FC236}">
                <a16:creationId xmlns:a16="http://schemas.microsoft.com/office/drawing/2014/main" id="{F6C446B1-43D1-4B15-AA24-868A5F3C3253}"/>
              </a:ext>
            </a:extLst>
          </p:cNvPr>
          <p:cNvSpPr>
            <a:spLocks noGrp="1"/>
          </p:cNvSpPr>
          <p:nvPr>
            <p:ph type="body" sz="quarter" idx="29"/>
          </p:nvPr>
        </p:nvSpPr>
        <p:spPr bwMode="white">
          <a:xfrm rot="16200000">
            <a:off x="7856417" y="200989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userDrawn="1">
            <p:ph type="title"/>
          </p:nvPr>
        </p:nvSpPr>
        <p:spPr bwMode="white">
          <a:xfrm>
            <a:off x="518319" y="512764"/>
            <a:ext cx="3977481" cy="1152524"/>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userDrawn="1">
            <p:ph type="body" sz="quarter" idx="10" hasCustomPrompt="1"/>
          </p:nvPr>
        </p:nvSpPr>
        <p:spPr>
          <a:xfrm>
            <a:off x="4956212" y="691881"/>
            <a:ext cx="883431" cy="883431"/>
          </a:xfrm>
          <a:prstGeom prst="ellipse">
            <a:avLst/>
          </a:prstGeom>
          <a:ln w="38100">
            <a:solidFill>
              <a:srgbClr val="F69C35"/>
            </a:solidFill>
          </a:ln>
        </p:spPr>
        <p:txBody>
          <a:bodyPr anchor="ctr">
            <a:normAutofit/>
          </a:bodyPr>
          <a:lstStyle>
            <a:lvl1pPr algn="ctr">
              <a:defRPr sz="2400" b="0">
                <a:solidFill>
                  <a:schemeClr val="tx2"/>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userDrawn="1">
            <p:ph type="body" sz="quarter" idx="11" hasCustomPrompt="1"/>
          </p:nvPr>
        </p:nvSpPr>
        <p:spPr>
          <a:xfrm>
            <a:off x="4956212" y="2222231"/>
            <a:ext cx="883431" cy="883431"/>
          </a:xfrm>
          <a:prstGeom prst="ellipse">
            <a:avLst/>
          </a:prstGeom>
          <a:ln w="38100">
            <a:solidFill>
              <a:srgbClr val="F9B01E"/>
            </a:solidFill>
          </a:ln>
        </p:spPr>
        <p:txBody>
          <a:bodyPr anchor="ctr">
            <a:normAutofit/>
          </a:bodyPr>
          <a:lstStyle>
            <a:lvl1pPr algn="ctr">
              <a:defRPr sz="2400" b="0">
                <a:solidFill>
                  <a:schemeClr val="tx2"/>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userDrawn="1">
            <p:ph type="body" sz="quarter" idx="12" hasCustomPrompt="1"/>
          </p:nvPr>
        </p:nvSpPr>
        <p:spPr>
          <a:xfrm>
            <a:off x="4956212" y="3752581"/>
            <a:ext cx="883431" cy="883431"/>
          </a:xfrm>
          <a:prstGeom prst="ellipse">
            <a:avLst/>
          </a:prstGeom>
          <a:ln w="38100">
            <a:solidFill>
              <a:srgbClr val="E94170"/>
            </a:solidFill>
          </a:ln>
        </p:spPr>
        <p:txBody>
          <a:bodyPr anchor="ctr">
            <a:normAutofit/>
          </a:bodyPr>
          <a:lstStyle>
            <a:lvl1pPr algn="ctr">
              <a:defRPr sz="2400" b="0">
                <a:solidFill>
                  <a:schemeClr val="tx2"/>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userDrawn="1">
            <p:ph type="body" sz="quarter" idx="13" hasCustomPrompt="1"/>
          </p:nvPr>
        </p:nvSpPr>
        <p:spPr>
          <a:xfrm>
            <a:off x="4956212" y="5282931"/>
            <a:ext cx="883431" cy="883431"/>
          </a:xfrm>
          <a:prstGeom prst="ellipse">
            <a:avLst/>
          </a:prstGeom>
          <a:ln w="38100">
            <a:solidFill>
              <a:srgbClr val="9D4D95"/>
            </a:solidFill>
          </a:ln>
        </p:spPr>
        <p:txBody>
          <a:bodyPr anchor="ctr">
            <a:normAutofit/>
          </a:bodyPr>
          <a:lstStyle>
            <a:lvl1pPr algn="ctr">
              <a:defRPr sz="2400" b="0">
                <a:solidFill>
                  <a:schemeClr val="tx2"/>
                </a:solidFill>
              </a:defRPr>
            </a:lvl1pPr>
          </a:lstStyle>
          <a:p>
            <a:pPr lvl="0"/>
            <a:r>
              <a:rPr lang="en-US"/>
              <a:t>##</a:t>
            </a:r>
            <a:endParaRPr lang="en-GB"/>
          </a:p>
        </p:txBody>
      </p:sp>
      <p:sp>
        <p:nvSpPr>
          <p:cNvPr id="63" name="Picture Placeholder 2">
            <a:extLst>
              <a:ext uri="{FF2B5EF4-FFF2-40B4-BE49-F238E27FC236}">
                <a16:creationId xmlns:a16="http://schemas.microsoft.com/office/drawing/2014/main" id="{3476A416-2AEC-4D88-85D1-B12D1A43985A}"/>
              </a:ext>
            </a:extLst>
          </p:cNvPr>
          <p:cNvSpPr>
            <a:spLocks noGrp="1"/>
          </p:cNvSpPr>
          <p:nvPr userDrawn="1">
            <p:ph type="pic" sz="quarter" idx="26"/>
          </p:nvPr>
        </p:nvSpPr>
        <p:spPr>
          <a:xfrm>
            <a:off x="384475" y="3440702"/>
            <a:ext cx="2820688" cy="2820686"/>
          </a:xfrm>
          <a:prstGeom prst="ellipse">
            <a:avLst/>
          </a:prstGeom>
          <a:solidFill>
            <a:schemeClr val="accent6"/>
          </a:solidFill>
        </p:spPr>
        <p:txBody>
          <a:bodyPr anchor="ctr"/>
          <a:lstStyle>
            <a:lvl1pPr algn="ctr">
              <a:defRPr>
                <a:solidFill>
                  <a:schemeClr val="tx2"/>
                </a:solidFill>
              </a:defRPr>
            </a:lvl1pPr>
          </a:lstStyle>
          <a:p>
            <a:r>
              <a:rPr lang="en-US"/>
              <a:t>Click icon to add picture</a:t>
            </a:r>
            <a:endParaRPr lang="en-GB"/>
          </a:p>
        </p:txBody>
      </p:sp>
    </p:spTree>
    <p:extLst>
      <p:ext uri="{BB962C8B-B14F-4D97-AF65-F5344CB8AC3E}">
        <p14:creationId xmlns:p14="http://schemas.microsoft.com/office/powerpoint/2010/main" val="40288885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1" preserve="1">
  <p:cSld name="Title slide 1">
    <p:bg>
      <p:bgPr>
        <a:solidFill>
          <a:srgbClr val="78256F"/>
        </a:solidFill>
        <a:effectLst/>
      </p:bgPr>
    </p:bg>
    <p:spTree>
      <p:nvGrpSpPr>
        <p:cNvPr id="1" name="Shape 10"/>
        <p:cNvGrpSpPr/>
        <p:nvPr/>
      </p:nvGrpSpPr>
      <p:grpSpPr>
        <a:xfrm>
          <a:off x="0" y="0"/>
          <a:ext cx="0" cy="0"/>
          <a:chOff x="0" y="0"/>
          <a:chExt cx="0" cy="0"/>
        </a:xfrm>
      </p:grpSpPr>
      <p:pic>
        <p:nvPicPr>
          <p:cNvPr id="3" name="Google Shape;9;p2" title="Government Skills Logo Oct2024 White (3).png">
            <a:extLst>
              <a:ext uri="{FF2B5EF4-FFF2-40B4-BE49-F238E27FC236}">
                <a16:creationId xmlns:a16="http://schemas.microsoft.com/office/drawing/2014/main" id="{E0B0CC1F-E8F0-07BE-C9AE-5C64F1F750A5}"/>
              </a:ext>
            </a:extLst>
          </p:cNvPr>
          <p:cNvPicPr preferRelativeResize="0"/>
          <p:nvPr userDrawn="1"/>
        </p:nvPicPr>
        <p:blipFill>
          <a:blip r:embed="rId2">
            <a:alphaModFix/>
          </a:blip>
          <a:stretch>
            <a:fillRect/>
          </a:stretch>
        </p:blipFill>
        <p:spPr>
          <a:xfrm>
            <a:off x="10600444" y="263110"/>
            <a:ext cx="1342800" cy="813600"/>
          </a:xfrm>
          <a:prstGeom prst="rect">
            <a:avLst/>
          </a:prstGeom>
          <a:noFill/>
          <a:ln>
            <a:noFill/>
          </a:ln>
        </p:spPr>
      </p:pic>
      <p:pic>
        <p:nvPicPr>
          <p:cNvPr id="4" name="Picture 3" descr="A black and white logo&#10;&#10;AI-generated content may be incorrect.">
            <a:extLst>
              <a:ext uri="{FF2B5EF4-FFF2-40B4-BE49-F238E27FC236}">
                <a16:creationId xmlns:a16="http://schemas.microsoft.com/office/drawing/2014/main" id="{185D8E03-BFB4-5AF8-ECC0-D6B58B36D2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spTree>
    <p:extLst>
      <p:ext uri="{BB962C8B-B14F-4D97-AF65-F5344CB8AC3E}">
        <p14:creationId xmlns:p14="http://schemas.microsoft.com/office/powerpoint/2010/main" val="6509847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3_Agenda of Four">
    <p:bg bwMode="gray">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9CA1D6C-FC7C-4AAD-AEC3-322213325F76}"/>
              </a:ext>
            </a:extLst>
          </p:cNvPr>
          <p:cNvGraphicFramePr>
            <a:graphicFrameLocks noChangeAspect="1"/>
          </p:cNvGraphicFramePr>
          <p:nvPr userDrawn="1">
            <p:custDataLst>
              <p:tags r:id="rId1"/>
            </p:custDataLst>
            <p:extLst>
              <p:ext uri="{D42A27DB-BD31-4B8C-83A1-F6EECF244321}">
                <p14:modId xmlns:p14="http://schemas.microsoft.com/office/powerpoint/2010/main" val="31510229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4" name="Object 3" hidden="1">
                        <a:extLst>
                          <a:ext uri="{FF2B5EF4-FFF2-40B4-BE49-F238E27FC236}">
                            <a16:creationId xmlns:a16="http://schemas.microsoft.com/office/drawing/2014/main" id="{39CA1D6C-FC7C-4AAD-AEC3-322213325F7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5" name="Text Placeholder 35">
            <a:extLst>
              <a:ext uri="{FF2B5EF4-FFF2-40B4-BE49-F238E27FC236}">
                <a16:creationId xmlns:a16="http://schemas.microsoft.com/office/drawing/2014/main" id="{CE3C27D0-DB9E-44AE-8154-CDD8F7250ABD}"/>
              </a:ext>
            </a:extLst>
          </p:cNvPr>
          <p:cNvSpPr>
            <a:spLocks noGrp="1"/>
          </p:cNvSpPr>
          <p:nvPr>
            <p:ph type="body" sz="quarter" idx="18"/>
          </p:nvPr>
        </p:nvSpPr>
        <p:spPr bwMode="white">
          <a:xfrm rot="16200000">
            <a:off x="7856416" y="-258115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1" name="Text Placeholder 35">
            <a:extLst>
              <a:ext uri="{FF2B5EF4-FFF2-40B4-BE49-F238E27FC236}">
                <a16:creationId xmlns:a16="http://schemas.microsoft.com/office/drawing/2014/main" id="{598A7206-3676-4EFF-B16D-D0A6EA9ECDB5}"/>
              </a:ext>
            </a:extLst>
          </p:cNvPr>
          <p:cNvSpPr>
            <a:spLocks noGrp="1"/>
          </p:cNvSpPr>
          <p:nvPr>
            <p:ph type="body" sz="quarter" idx="27"/>
          </p:nvPr>
        </p:nvSpPr>
        <p:spPr bwMode="white">
          <a:xfrm rot="16200000">
            <a:off x="7856416" y="-105080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2" name="Text Placeholder 35">
            <a:extLst>
              <a:ext uri="{FF2B5EF4-FFF2-40B4-BE49-F238E27FC236}">
                <a16:creationId xmlns:a16="http://schemas.microsoft.com/office/drawing/2014/main" id="{09B811DC-BA18-460A-B611-19E14C5C392B}"/>
              </a:ext>
            </a:extLst>
          </p:cNvPr>
          <p:cNvSpPr>
            <a:spLocks noGrp="1"/>
          </p:cNvSpPr>
          <p:nvPr>
            <p:ph type="body" sz="quarter" idx="28"/>
          </p:nvPr>
        </p:nvSpPr>
        <p:spPr bwMode="white">
          <a:xfrm rot="16200000">
            <a:off x="7856416" y="47954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6" name="Text Placeholder 35">
            <a:extLst>
              <a:ext uri="{FF2B5EF4-FFF2-40B4-BE49-F238E27FC236}">
                <a16:creationId xmlns:a16="http://schemas.microsoft.com/office/drawing/2014/main" id="{F6C446B1-43D1-4B15-AA24-868A5F3C3253}"/>
              </a:ext>
            </a:extLst>
          </p:cNvPr>
          <p:cNvSpPr>
            <a:spLocks noGrp="1"/>
          </p:cNvSpPr>
          <p:nvPr>
            <p:ph type="body" sz="quarter" idx="29"/>
          </p:nvPr>
        </p:nvSpPr>
        <p:spPr bwMode="white">
          <a:xfrm rot="16200000">
            <a:off x="7856417" y="200989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userDrawn="1">
            <p:ph type="title"/>
          </p:nvPr>
        </p:nvSpPr>
        <p:spPr bwMode="white">
          <a:xfrm>
            <a:off x="518319" y="512764"/>
            <a:ext cx="3977481" cy="1152524"/>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userDrawn="1">
            <p:ph type="body" sz="quarter" idx="10" hasCustomPrompt="1"/>
          </p:nvPr>
        </p:nvSpPr>
        <p:spPr>
          <a:xfrm>
            <a:off x="4956212" y="691881"/>
            <a:ext cx="883431" cy="883431"/>
          </a:xfrm>
          <a:prstGeom prst="ellipse">
            <a:avLst/>
          </a:prstGeom>
          <a:ln w="38100">
            <a:solidFill>
              <a:srgbClr val="F69C35"/>
            </a:solidFill>
          </a:ln>
        </p:spPr>
        <p:txBody>
          <a:bodyPr anchor="ctr">
            <a:normAutofit/>
          </a:bodyPr>
          <a:lstStyle>
            <a:lvl1pPr algn="ctr">
              <a:defRPr sz="2400" b="0">
                <a:solidFill>
                  <a:schemeClr val="tx2"/>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userDrawn="1">
            <p:ph type="body" sz="quarter" idx="11" hasCustomPrompt="1"/>
          </p:nvPr>
        </p:nvSpPr>
        <p:spPr>
          <a:xfrm>
            <a:off x="4956212" y="2222231"/>
            <a:ext cx="883431" cy="883431"/>
          </a:xfrm>
          <a:prstGeom prst="ellipse">
            <a:avLst/>
          </a:prstGeom>
          <a:ln w="38100">
            <a:solidFill>
              <a:srgbClr val="F9B01E"/>
            </a:solidFill>
          </a:ln>
        </p:spPr>
        <p:txBody>
          <a:bodyPr anchor="ctr">
            <a:normAutofit/>
          </a:bodyPr>
          <a:lstStyle>
            <a:lvl1pPr algn="ctr">
              <a:defRPr sz="2400" b="0">
                <a:solidFill>
                  <a:schemeClr val="tx2"/>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userDrawn="1">
            <p:ph type="body" sz="quarter" idx="12" hasCustomPrompt="1"/>
          </p:nvPr>
        </p:nvSpPr>
        <p:spPr>
          <a:xfrm>
            <a:off x="4956212" y="3752581"/>
            <a:ext cx="883431" cy="883431"/>
          </a:xfrm>
          <a:prstGeom prst="ellipse">
            <a:avLst/>
          </a:prstGeom>
          <a:ln w="38100">
            <a:solidFill>
              <a:srgbClr val="E94170"/>
            </a:solidFill>
          </a:ln>
        </p:spPr>
        <p:txBody>
          <a:bodyPr anchor="ctr">
            <a:normAutofit/>
          </a:bodyPr>
          <a:lstStyle>
            <a:lvl1pPr algn="ctr">
              <a:defRPr sz="2400" b="0">
                <a:solidFill>
                  <a:schemeClr val="tx2"/>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userDrawn="1">
            <p:ph type="body" sz="quarter" idx="13" hasCustomPrompt="1"/>
          </p:nvPr>
        </p:nvSpPr>
        <p:spPr>
          <a:xfrm>
            <a:off x="4956212" y="5282931"/>
            <a:ext cx="883431" cy="883431"/>
          </a:xfrm>
          <a:prstGeom prst="ellipse">
            <a:avLst/>
          </a:prstGeom>
          <a:ln w="38100">
            <a:solidFill>
              <a:srgbClr val="9D4D95"/>
            </a:solidFill>
          </a:ln>
        </p:spPr>
        <p:txBody>
          <a:bodyPr anchor="ctr">
            <a:normAutofit/>
          </a:bodyPr>
          <a:lstStyle>
            <a:lvl1pPr algn="ctr">
              <a:defRPr sz="2400" b="0">
                <a:solidFill>
                  <a:schemeClr val="tx2"/>
                </a:solidFill>
              </a:defRPr>
            </a:lvl1pPr>
          </a:lstStyle>
          <a:p>
            <a:pPr lvl="0"/>
            <a:r>
              <a:rPr lang="en-US"/>
              <a:t>##</a:t>
            </a:r>
            <a:endParaRPr lang="en-GB"/>
          </a:p>
        </p:txBody>
      </p:sp>
      <p:sp>
        <p:nvSpPr>
          <p:cNvPr id="2" name="Oval 1">
            <a:extLst>
              <a:ext uri="{FF2B5EF4-FFF2-40B4-BE49-F238E27FC236}">
                <a16:creationId xmlns:a16="http://schemas.microsoft.com/office/drawing/2014/main" id="{7800FD67-E5EA-CAAE-E15B-1AB93683CD6B}"/>
              </a:ext>
            </a:extLst>
          </p:cNvPr>
          <p:cNvSpPr/>
          <p:nvPr userDrawn="1"/>
        </p:nvSpPr>
        <p:spPr>
          <a:xfrm>
            <a:off x="683276" y="3403188"/>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4">
            <a:extLst>
              <a:ext uri="{FF2B5EF4-FFF2-40B4-BE49-F238E27FC236}">
                <a16:creationId xmlns:a16="http://schemas.microsoft.com/office/drawing/2014/main" id="{7AE33DCC-642B-CEF2-F648-06AAD1EFEFC5}"/>
              </a:ext>
            </a:extLst>
          </p:cNvPr>
          <p:cNvSpPr>
            <a:spLocks noGrp="1"/>
          </p:cNvSpPr>
          <p:nvPr>
            <p:ph type="body" sz="quarter" idx="33" hasCustomPrompt="1"/>
          </p:nvPr>
        </p:nvSpPr>
        <p:spPr>
          <a:xfrm>
            <a:off x="1073455" y="3792792"/>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5" name="Freeform: Shape 4">
            <a:extLst>
              <a:ext uri="{FF2B5EF4-FFF2-40B4-BE49-F238E27FC236}">
                <a16:creationId xmlns:a16="http://schemas.microsoft.com/office/drawing/2014/main" id="{42A5319D-AED4-A230-66F8-ABB15A9E2F3C}"/>
              </a:ext>
            </a:extLst>
          </p:cNvPr>
          <p:cNvSpPr/>
          <p:nvPr userDrawn="1"/>
        </p:nvSpPr>
        <p:spPr>
          <a:xfrm>
            <a:off x="643279" y="3363139"/>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noFill/>
            <a:prstDash val="solid"/>
            <a:miter/>
          </a:ln>
        </p:spPr>
        <p:txBody>
          <a:bodyPr rtlCol="0" anchor="ctr"/>
          <a:lstStyle/>
          <a:p>
            <a:endParaRPr lang="en-GB"/>
          </a:p>
        </p:txBody>
      </p:sp>
    </p:spTree>
    <p:extLst>
      <p:ext uri="{BB962C8B-B14F-4D97-AF65-F5344CB8AC3E}">
        <p14:creationId xmlns:p14="http://schemas.microsoft.com/office/powerpoint/2010/main" val="10591198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tmplLst>
          <p:tmpl lvl="1">
            <p:tnLst>
              <p:par>
                <p:cTn presetID="53" presetClass="entr" presetSubtype="16"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ppt_w</p:attrName>
                        </p:attrNameLst>
                      </p:cBhvr>
                      <p:tavLst>
                        <p:tav tm="0">
                          <p:val>
                            <p:fltVal val="0"/>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animEffect transition="in" filter="fade">
                      <p:cBhvr>
                        <p:cTn dur="500"/>
                        <p:tgtEl>
                          <p:spTgt spid="3"/>
                        </p:tgtEl>
                      </p:cBhvr>
                    </p:animEffect>
                  </p:childTnLst>
                </p:cTn>
              </p:par>
            </p:tnLst>
          </p:tmpl>
        </p:tmplLst>
      </p:bldP>
      <p:bldP spid="5"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Agenda of Four">
    <p:bg bwMode="gray">
      <p:bgPr>
        <a:solidFill>
          <a:srgbClr val="7826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E8EE6A-0A7D-CD15-1D24-3A142780B466}"/>
              </a:ext>
            </a:extLst>
          </p:cNvPr>
          <p:cNvSpPr/>
          <p:nvPr userDrawn="1"/>
        </p:nvSpPr>
        <p:spPr bwMode="white">
          <a:xfrm>
            <a:off x="5410200" y="0"/>
            <a:ext cx="6781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11759"/>
              </a:solidFill>
              <a:effectLst/>
              <a:uLnTx/>
              <a:uFillTx/>
              <a:latin typeface="Arial"/>
              <a:ea typeface="+mn-ea"/>
              <a:cs typeface="+mn-cs"/>
            </a:endParaRPr>
          </a:p>
        </p:txBody>
      </p:sp>
      <p:graphicFrame>
        <p:nvGraphicFramePr>
          <p:cNvPr id="4" name="Object 3" hidden="1">
            <a:extLst>
              <a:ext uri="{FF2B5EF4-FFF2-40B4-BE49-F238E27FC236}">
                <a16:creationId xmlns:a16="http://schemas.microsoft.com/office/drawing/2014/main" id="{39CA1D6C-FC7C-4AAD-AEC3-322213325F76}"/>
              </a:ext>
            </a:extLst>
          </p:cNvPr>
          <p:cNvGraphicFramePr>
            <a:graphicFrameLocks noChangeAspect="1"/>
          </p:cNvGraphicFramePr>
          <p:nvPr userDrawn="1">
            <p:custDataLst>
              <p:tags r:id="rId1"/>
            </p:custDataLst>
            <p:extLst>
              <p:ext uri="{D42A27DB-BD31-4B8C-83A1-F6EECF244321}">
                <p14:modId xmlns:p14="http://schemas.microsoft.com/office/powerpoint/2010/main" val="31510229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4" name="Object 3" hidden="1">
                        <a:extLst>
                          <a:ext uri="{FF2B5EF4-FFF2-40B4-BE49-F238E27FC236}">
                            <a16:creationId xmlns:a16="http://schemas.microsoft.com/office/drawing/2014/main" id="{39CA1D6C-FC7C-4AAD-AEC3-322213325F7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5" name="Text Placeholder 35">
            <a:extLst>
              <a:ext uri="{FF2B5EF4-FFF2-40B4-BE49-F238E27FC236}">
                <a16:creationId xmlns:a16="http://schemas.microsoft.com/office/drawing/2014/main" id="{CE3C27D0-DB9E-44AE-8154-CDD8F7250ABD}"/>
              </a:ext>
            </a:extLst>
          </p:cNvPr>
          <p:cNvSpPr>
            <a:spLocks noGrp="1"/>
          </p:cNvSpPr>
          <p:nvPr>
            <p:ph type="body" sz="quarter" idx="18"/>
          </p:nvPr>
        </p:nvSpPr>
        <p:spPr bwMode="white">
          <a:xfrm rot="16200000">
            <a:off x="7856416" y="-258115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1" name="Text Placeholder 35">
            <a:extLst>
              <a:ext uri="{FF2B5EF4-FFF2-40B4-BE49-F238E27FC236}">
                <a16:creationId xmlns:a16="http://schemas.microsoft.com/office/drawing/2014/main" id="{598A7206-3676-4EFF-B16D-D0A6EA9ECDB5}"/>
              </a:ext>
            </a:extLst>
          </p:cNvPr>
          <p:cNvSpPr>
            <a:spLocks noGrp="1"/>
          </p:cNvSpPr>
          <p:nvPr>
            <p:ph type="body" sz="quarter" idx="27"/>
          </p:nvPr>
        </p:nvSpPr>
        <p:spPr bwMode="white">
          <a:xfrm rot="16200000">
            <a:off x="7856416" y="-105080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2" name="Text Placeholder 35">
            <a:extLst>
              <a:ext uri="{FF2B5EF4-FFF2-40B4-BE49-F238E27FC236}">
                <a16:creationId xmlns:a16="http://schemas.microsoft.com/office/drawing/2014/main" id="{09B811DC-BA18-460A-B611-19E14C5C392B}"/>
              </a:ext>
            </a:extLst>
          </p:cNvPr>
          <p:cNvSpPr>
            <a:spLocks noGrp="1"/>
          </p:cNvSpPr>
          <p:nvPr>
            <p:ph type="body" sz="quarter" idx="28"/>
          </p:nvPr>
        </p:nvSpPr>
        <p:spPr bwMode="white">
          <a:xfrm rot="16200000">
            <a:off x="7856416" y="47954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6" name="Text Placeholder 35">
            <a:extLst>
              <a:ext uri="{FF2B5EF4-FFF2-40B4-BE49-F238E27FC236}">
                <a16:creationId xmlns:a16="http://schemas.microsoft.com/office/drawing/2014/main" id="{F6C446B1-43D1-4B15-AA24-868A5F3C3253}"/>
              </a:ext>
            </a:extLst>
          </p:cNvPr>
          <p:cNvSpPr>
            <a:spLocks noGrp="1"/>
          </p:cNvSpPr>
          <p:nvPr>
            <p:ph type="body" sz="quarter" idx="29"/>
          </p:nvPr>
        </p:nvSpPr>
        <p:spPr bwMode="white">
          <a:xfrm rot="16200000">
            <a:off x="7856417" y="200989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userDrawn="1">
            <p:ph type="title"/>
          </p:nvPr>
        </p:nvSpPr>
        <p:spPr bwMode="white">
          <a:xfrm>
            <a:off x="518319" y="512764"/>
            <a:ext cx="3977481" cy="1152524"/>
          </a:xfrm>
        </p:spPr>
        <p:txBody>
          <a:bodyPr vert="horz"/>
          <a:lstStyle>
            <a:lvl1pPr>
              <a:defRPr>
                <a:solidFill>
                  <a:schemeClr val="bg1"/>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userDrawn="1">
            <p:ph type="body" sz="quarter" idx="10" hasCustomPrompt="1"/>
          </p:nvPr>
        </p:nvSpPr>
        <p:spPr>
          <a:xfrm>
            <a:off x="4956212" y="691881"/>
            <a:ext cx="883431" cy="883431"/>
          </a:xfrm>
          <a:prstGeom prst="ellipse">
            <a:avLst/>
          </a:prstGeom>
          <a:ln w="38100">
            <a:solidFill>
              <a:srgbClr val="F69C35"/>
            </a:solidFill>
          </a:ln>
        </p:spPr>
        <p:txBody>
          <a:bodyPr anchor="ctr">
            <a:normAutofit/>
          </a:bodyPr>
          <a:lstStyle>
            <a:lvl1pPr algn="ctr">
              <a:defRPr sz="2400" b="0">
                <a:solidFill>
                  <a:schemeClr val="tx2"/>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userDrawn="1">
            <p:ph type="body" sz="quarter" idx="11" hasCustomPrompt="1"/>
          </p:nvPr>
        </p:nvSpPr>
        <p:spPr>
          <a:xfrm>
            <a:off x="4956212" y="2222231"/>
            <a:ext cx="883431" cy="883431"/>
          </a:xfrm>
          <a:prstGeom prst="ellipse">
            <a:avLst/>
          </a:prstGeom>
          <a:ln w="38100">
            <a:solidFill>
              <a:srgbClr val="F9B01E"/>
            </a:solidFill>
          </a:ln>
        </p:spPr>
        <p:txBody>
          <a:bodyPr anchor="ctr">
            <a:normAutofit/>
          </a:bodyPr>
          <a:lstStyle>
            <a:lvl1pPr algn="ctr">
              <a:defRPr sz="2400" b="0">
                <a:solidFill>
                  <a:schemeClr val="tx2"/>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userDrawn="1">
            <p:ph type="body" sz="quarter" idx="12" hasCustomPrompt="1"/>
          </p:nvPr>
        </p:nvSpPr>
        <p:spPr>
          <a:xfrm>
            <a:off x="4956212" y="3752581"/>
            <a:ext cx="883431" cy="883431"/>
          </a:xfrm>
          <a:prstGeom prst="ellipse">
            <a:avLst/>
          </a:prstGeom>
          <a:ln w="38100">
            <a:solidFill>
              <a:srgbClr val="E94170"/>
            </a:solidFill>
          </a:ln>
        </p:spPr>
        <p:txBody>
          <a:bodyPr anchor="ctr">
            <a:normAutofit/>
          </a:bodyPr>
          <a:lstStyle>
            <a:lvl1pPr algn="ctr">
              <a:defRPr sz="2400" b="0">
                <a:solidFill>
                  <a:schemeClr val="tx2"/>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userDrawn="1">
            <p:ph type="body" sz="quarter" idx="13" hasCustomPrompt="1"/>
          </p:nvPr>
        </p:nvSpPr>
        <p:spPr>
          <a:xfrm>
            <a:off x="4956212" y="5282931"/>
            <a:ext cx="883431" cy="883431"/>
          </a:xfrm>
          <a:prstGeom prst="ellipse">
            <a:avLst/>
          </a:prstGeom>
          <a:ln w="38100">
            <a:solidFill>
              <a:srgbClr val="9D4D95"/>
            </a:solidFill>
          </a:ln>
        </p:spPr>
        <p:txBody>
          <a:bodyPr anchor="ctr">
            <a:normAutofit/>
          </a:bodyPr>
          <a:lstStyle>
            <a:lvl1pPr algn="ctr">
              <a:defRPr sz="2400" b="0">
                <a:solidFill>
                  <a:schemeClr val="tx2"/>
                </a:solidFill>
              </a:defRPr>
            </a:lvl1pPr>
          </a:lstStyle>
          <a:p>
            <a:pPr lvl="0"/>
            <a:r>
              <a:rPr lang="en-US"/>
              <a:t>##</a:t>
            </a:r>
            <a:endParaRPr lang="en-GB"/>
          </a:p>
        </p:txBody>
      </p:sp>
      <p:sp>
        <p:nvSpPr>
          <p:cNvPr id="63" name="Picture Placeholder 2">
            <a:extLst>
              <a:ext uri="{FF2B5EF4-FFF2-40B4-BE49-F238E27FC236}">
                <a16:creationId xmlns:a16="http://schemas.microsoft.com/office/drawing/2014/main" id="{3476A416-2AEC-4D88-85D1-B12D1A43985A}"/>
              </a:ext>
            </a:extLst>
          </p:cNvPr>
          <p:cNvSpPr>
            <a:spLocks noGrp="1"/>
          </p:cNvSpPr>
          <p:nvPr userDrawn="1">
            <p:ph type="pic" sz="quarter" idx="26"/>
          </p:nvPr>
        </p:nvSpPr>
        <p:spPr>
          <a:xfrm>
            <a:off x="384475" y="3440702"/>
            <a:ext cx="2820688" cy="2820686"/>
          </a:xfrm>
          <a:prstGeom prst="ellipse">
            <a:avLst/>
          </a:prstGeom>
          <a:solidFill>
            <a:schemeClr val="accent6"/>
          </a:solidFill>
        </p:spPr>
        <p:txBody>
          <a:bodyPr anchor="ctr"/>
          <a:lstStyle>
            <a:lvl1pPr algn="ctr">
              <a:defRPr>
                <a:solidFill>
                  <a:schemeClr val="tx2"/>
                </a:solidFill>
              </a:defRPr>
            </a:lvl1pPr>
          </a:lstStyle>
          <a:p>
            <a:r>
              <a:rPr lang="en-US"/>
              <a:t>Click icon to add picture</a:t>
            </a:r>
            <a:endParaRPr lang="en-GB"/>
          </a:p>
        </p:txBody>
      </p:sp>
    </p:spTree>
    <p:extLst>
      <p:ext uri="{BB962C8B-B14F-4D97-AF65-F5344CB8AC3E}">
        <p14:creationId xmlns:p14="http://schemas.microsoft.com/office/powerpoint/2010/main" val="28743812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Agenda of Four">
    <p:bg bwMode="gray">
      <p:bgPr>
        <a:solidFill>
          <a:srgbClr val="7826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E8EE6A-0A7D-CD15-1D24-3A142780B466}"/>
              </a:ext>
            </a:extLst>
          </p:cNvPr>
          <p:cNvSpPr/>
          <p:nvPr userDrawn="1"/>
        </p:nvSpPr>
        <p:spPr bwMode="white">
          <a:xfrm>
            <a:off x="5410200" y="0"/>
            <a:ext cx="6781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11759"/>
              </a:solidFill>
              <a:effectLst/>
              <a:uLnTx/>
              <a:uFillTx/>
              <a:latin typeface="Arial"/>
              <a:ea typeface="+mn-ea"/>
              <a:cs typeface="+mn-cs"/>
            </a:endParaRPr>
          </a:p>
        </p:txBody>
      </p:sp>
      <p:graphicFrame>
        <p:nvGraphicFramePr>
          <p:cNvPr id="4" name="Object 3" hidden="1">
            <a:extLst>
              <a:ext uri="{FF2B5EF4-FFF2-40B4-BE49-F238E27FC236}">
                <a16:creationId xmlns:a16="http://schemas.microsoft.com/office/drawing/2014/main" id="{39CA1D6C-FC7C-4AAD-AEC3-322213325F76}"/>
              </a:ext>
            </a:extLst>
          </p:cNvPr>
          <p:cNvGraphicFramePr>
            <a:graphicFrameLocks noChangeAspect="1"/>
          </p:cNvGraphicFramePr>
          <p:nvPr userDrawn="1">
            <p:custDataLst>
              <p:tags r:id="rId1"/>
            </p:custDataLst>
            <p:extLst>
              <p:ext uri="{D42A27DB-BD31-4B8C-83A1-F6EECF244321}">
                <p14:modId xmlns:p14="http://schemas.microsoft.com/office/powerpoint/2010/main" val="31510229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4" name="Object 3" hidden="1">
                        <a:extLst>
                          <a:ext uri="{FF2B5EF4-FFF2-40B4-BE49-F238E27FC236}">
                            <a16:creationId xmlns:a16="http://schemas.microsoft.com/office/drawing/2014/main" id="{39CA1D6C-FC7C-4AAD-AEC3-322213325F7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5" name="Text Placeholder 35">
            <a:extLst>
              <a:ext uri="{FF2B5EF4-FFF2-40B4-BE49-F238E27FC236}">
                <a16:creationId xmlns:a16="http://schemas.microsoft.com/office/drawing/2014/main" id="{CE3C27D0-DB9E-44AE-8154-CDD8F7250ABD}"/>
              </a:ext>
            </a:extLst>
          </p:cNvPr>
          <p:cNvSpPr>
            <a:spLocks noGrp="1"/>
          </p:cNvSpPr>
          <p:nvPr>
            <p:ph type="body" sz="quarter" idx="18"/>
          </p:nvPr>
        </p:nvSpPr>
        <p:spPr bwMode="white">
          <a:xfrm rot="16200000">
            <a:off x="7856416" y="-258115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1" name="Text Placeholder 35">
            <a:extLst>
              <a:ext uri="{FF2B5EF4-FFF2-40B4-BE49-F238E27FC236}">
                <a16:creationId xmlns:a16="http://schemas.microsoft.com/office/drawing/2014/main" id="{598A7206-3676-4EFF-B16D-D0A6EA9ECDB5}"/>
              </a:ext>
            </a:extLst>
          </p:cNvPr>
          <p:cNvSpPr>
            <a:spLocks noGrp="1"/>
          </p:cNvSpPr>
          <p:nvPr>
            <p:ph type="body" sz="quarter" idx="27"/>
          </p:nvPr>
        </p:nvSpPr>
        <p:spPr bwMode="white">
          <a:xfrm rot="16200000">
            <a:off x="7856416" y="-105080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2" name="Text Placeholder 35">
            <a:extLst>
              <a:ext uri="{FF2B5EF4-FFF2-40B4-BE49-F238E27FC236}">
                <a16:creationId xmlns:a16="http://schemas.microsoft.com/office/drawing/2014/main" id="{09B811DC-BA18-460A-B611-19E14C5C392B}"/>
              </a:ext>
            </a:extLst>
          </p:cNvPr>
          <p:cNvSpPr>
            <a:spLocks noGrp="1"/>
          </p:cNvSpPr>
          <p:nvPr>
            <p:ph type="body" sz="quarter" idx="28"/>
          </p:nvPr>
        </p:nvSpPr>
        <p:spPr bwMode="white">
          <a:xfrm rot="16200000">
            <a:off x="7856416" y="47954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6" name="Text Placeholder 35">
            <a:extLst>
              <a:ext uri="{FF2B5EF4-FFF2-40B4-BE49-F238E27FC236}">
                <a16:creationId xmlns:a16="http://schemas.microsoft.com/office/drawing/2014/main" id="{F6C446B1-43D1-4B15-AA24-868A5F3C3253}"/>
              </a:ext>
            </a:extLst>
          </p:cNvPr>
          <p:cNvSpPr>
            <a:spLocks noGrp="1"/>
          </p:cNvSpPr>
          <p:nvPr>
            <p:ph type="body" sz="quarter" idx="29"/>
          </p:nvPr>
        </p:nvSpPr>
        <p:spPr bwMode="white">
          <a:xfrm rot="16200000">
            <a:off x="7856417" y="200989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userDrawn="1">
            <p:ph type="title"/>
          </p:nvPr>
        </p:nvSpPr>
        <p:spPr bwMode="white">
          <a:xfrm>
            <a:off x="518319" y="512764"/>
            <a:ext cx="3977481" cy="1152524"/>
          </a:xfrm>
        </p:spPr>
        <p:txBody>
          <a:bodyPr vert="horz"/>
          <a:lstStyle>
            <a:lvl1pPr>
              <a:defRPr>
                <a:solidFill>
                  <a:schemeClr val="bg1"/>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userDrawn="1">
            <p:ph type="body" sz="quarter" idx="10" hasCustomPrompt="1"/>
          </p:nvPr>
        </p:nvSpPr>
        <p:spPr>
          <a:xfrm>
            <a:off x="4956212" y="691881"/>
            <a:ext cx="883431" cy="883431"/>
          </a:xfrm>
          <a:prstGeom prst="ellipse">
            <a:avLst/>
          </a:prstGeom>
          <a:ln w="38100">
            <a:solidFill>
              <a:srgbClr val="F69C35"/>
            </a:solidFill>
          </a:ln>
        </p:spPr>
        <p:txBody>
          <a:bodyPr anchor="ctr">
            <a:normAutofit/>
          </a:bodyPr>
          <a:lstStyle>
            <a:lvl1pPr algn="ctr">
              <a:defRPr sz="2400" b="0">
                <a:solidFill>
                  <a:schemeClr val="tx2"/>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userDrawn="1">
            <p:ph type="body" sz="quarter" idx="11" hasCustomPrompt="1"/>
          </p:nvPr>
        </p:nvSpPr>
        <p:spPr>
          <a:xfrm>
            <a:off x="4956212" y="2222231"/>
            <a:ext cx="883431" cy="883431"/>
          </a:xfrm>
          <a:prstGeom prst="ellipse">
            <a:avLst/>
          </a:prstGeom>
          <a:ln w="38100">
            <a:solidFill>
              <a:srgbClr val="F9B01E"/>
            </a:solidFill>
          </a:ln>
        </p:spPr>
        <p:txBody>
          <a:bodyPr anchor="ctr">
            <a:normAutofit/>
          </a:bodyPr>
          <a:lstStyle>
            <a:lvl1pPr algn="ctr">
              <a:defRPr sz="2400" b="0">
                <a:solidFill>
                  <a:schemeClr val="tx2"/>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userDrawn="1">
            <p:ph type="body" sz="quarter" idx="12" hasCustomPrompt="1"/>
          </p:nvPr>
        </p:nvSpPr>
        <p:spPr>
          <a:xfrm>
            <a:off x="4956212" y="3752581"/>
            <a:ext cx="883431" cy="883431"/>
          </a:xfrm>
          <a:prstGeom prst="ellipse">
            <a:avLst/>
          </a:prstGeom>
          <a:ln w="38100">
            <a:solidFill>
              <a:srgbClr val="E94170"/>
            </a:solidFill>
          </a:ln>
        </p:spPr>
        <p:txBody>
          <a:bodyPr anchor="ctr">
            <a:normAutofit/>
          </a:bodyPr>
          <a:lstStyle>
            <a:lvl1pPr algn="ctr">
              <a:defRPr sz="2400" b="0">
                <a:solidFill>
                  <a:schemeClr val="tx2"/>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userDrawn="1">
            <p:ph type="body" sz="quarter" idx="13" hasCustomPrompt="1"/>
          </p:nvPr>
        </p:nvSpPr>
        <p:spPr>
          <a:xfrm>
            <a:off x="4956212" y="5282931"/>
            <a:ext cx="883431" cy="883431"/>
          </a:xfrm>
          <a:prstGeom prst="ellipse">
            <a:avLst/>
          </a:prstGeom>
          <a:ln w="38100">
            <a:solidFill>
              <a:srgbClr val="9D4D95"/>
            </a:solidFill>
          </a:ln>
        </p:spPr>
        <p:txBody>
          <a:bodyPr anchor="ctr">
            <a:normAutofit/>
          </a:bodyPr>
          <a:lstStyle>
            <a:lvl1pPr algn="ctr">
              <a:defRPr sz="2400" b="0">
                <a:solidFill>
                  <a:schemeClr val="tx2"/>
                </a:solidFill>
              </a:defRPr>
            </a:lvl1pPr>
          </a:lstStyle>
          <a:p>
            <a:pPr lvl="0"/>
            <a:r>
              <a:rPr lang="en-US"/>
              <a:t>##</a:t>
            </a:r>
            <a:endParaRPr lang="en-GB"/>
          </a:p>
        </p:txBody>
      </p:sp>
      <p:sp>
        <p:nvSpPr>
          <p:cNvPr id="3" name="Oval 2">
            <a:extLst>
              <a:ext uri="{FF2B5EF4-FFF2-40B4-BE49-F238E27FC236}">
                <a16:creationId xmlns:a16="http://schemas.microsoft.com/office/drawing/2014/main" id="{FA026FD4-B9D8-2690-8576-AFC700C36357}"/>
              </a:ext>
            </a:extLst>
          </p:cNvPr>
          <p:cNvSpPr/>
          <p:nvPr userDrawn="1"/>
        </p:nvSpPr>
        <p:spPr>
          <a:xfrm>
            <a:off x="683276" y="3403188"/>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0E69EF19-95C0-27A7-005A-DAA2FC1B7E2C}"/>
              </a:ext>
            </a:extLst>
          </p:cNvPr>
          <p:cNvSpPr>
            <a:spLocks noGrp="1"/>
          </p:cNvSpPr>
          <p:nvPr>
            <p:ph type="body" sz="quarter" idx="33" hasCustomPrompt="1"/>
          </p:nvPr>
        </p:nvSpPr>
        <p:spPr>
          <a:xfrm>
            <a:off x="1073455" y="3792792"/>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6" name="Freeform: Shape 5">
            <a:extLst>
              <a:ext uri="{FF2B5EF4-FFF2-40B4-BE49-F238E27FC236}">
                <a16:creationId xmlns:a16="http://schemas.microsoft.com/office/drawing/2014/main" id="{CA8429D2-0011-A914-2DE7-4F745E438555}"/>
              </a:ext>
            </a:extLst>
          </p:cNvPr>
          <p:cNvSpPr/>
          <p:nvPr userDrawn="1"/>
        </p:nvSpPr>
        <p:spPr>
          <a:xfrm>
            <a:off x="643279" y="3363139"/>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noFill/>
            <a:prstDash val="solid"/>
            <a:miter/>
          </a:ln>
        </p:spPr>
        <p:txBody>
          <a:bodyPr rtlCol="0" anchor="ctr"/>
          <a:lstStyle/>
          <a:p>
            <a:endParaRPr lang="en-GB"/>
          </a:p>
        </p:txBody>
      </p:sp>
    </p:spTree>
    <p:extLst>
      <p:ext uri="{BB962C8B-B14F-4D97-AF65-F5344CB8AC3E}">
        <p14:creationId xmlns:p14="http://schemas.microsoft.com/office/powerpoint/2010/main" val="27812463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6"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Agenda of Six">
    <p:bg bwMode="gray">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Text Placeholder 35">
            <a:extLst>
              <a:ext uri="{FF2B5EF4-FFF2-40B4-BE49-F238E27FC236}">
                <a16:creationId xmlns:a16="http://schemas.microsoft.com/office/drawing/2014/main" id="{DFDE227B-6D9C-4B8F-90E1-84BF8F8E6A5C}"/>
              </a:ext>
            </a:extLst>
          </p:cNvPr>
          <p:cNvSpPr>
            <a:spLocks noGrp="1"/>
          </p:cNvSpPr>
          <p:nvPr>
            <p:ph type="body" sz="quarter" idx="27"/>
          </p:nvPr>
        </p:nvSpPr>
        <p:spPr bwMode="white">
          <a:xfrm rot="16200000">
            <a:off x="8108862" y="-267080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08862" y="-168401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08862" y="-69722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08862" y="28956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08863" y="127635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6" name="Text Placeholder 35">
            <a:extLst>
              <a:ext uri="{FF2B5EF4-FFF2-40B4-BE49-F238E27FC236}">
                <a16:creationId xmlns:a16="http://schemas.microsoft.com/office/drawing/2014/main" id="{2B64ECD0-26FE-4C39-93F8-2F92517A9B5C}"/>
              </a:ext>
            </a:extLst>
          </p:cNvPr>
          <p:cNvSpPr>
            <a:spLocks noGrp="1"/>
          </p:cNvSpPr>
          <p:nvPr>
            <p:ph type="body" sz="quarter" idx="32"/>
          </p:nvPr>
        </p:nvSpPr>
        <p:spPr bwMode="white">
          <a:xfrm rot="16200000">
            <a:off x="8108864" y="226314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p:ph type="body" sz="quarter" idx="10" hasCustomPrompt="1"/>
          </p:nvPr>
        </p:nvSpPr>
        <p:spPr>
          <a:xfrm>
            <a:off x="5045212" y="602549"/>
            <a:ext cx="720000" cy="720000"/>
          </a:xfrm>
          <a:prstGeom prst="ellipse">
            <a:avLst/>
          </a:prstGeom>
          <a:ln w="31750">
            <a:solidFill>
              <a:srgbClr val="F69C3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45212" y="1589339"/>
            <a:ext cx="720000" cy="720000"/>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45212" y="2576129"/>
            <a:ext cx="720000" cy="720000"/>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45212" y="3562919"/>
            <a:ext cx="720000" cy="720000"/>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45212" y="4549709"/>
            <a:ext cx="720000" cy="720000"/>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8" name="Text Placeholder 30">
            <a:extLst>
              <a:ext uri="{FF2B5EF4-FFF2-40B4-BE49-F238E27FC236}">
                <a16:creationId xmlns:a16="http://schemas.microsoft.com/office/drawing/2014/main" id="{B140E1CA-45A9-40F7-89BF-14161A281510}"/>
              </a:ext>
            </a:extLst>
          </p:cNvPr>
          <p:cNvSpPr>
            <a:spLocks noGrp="1"/>
          </p:cNvSpPr>
          <p:nvPr>
            <p:ph type="body" sz="quarter" idx="25" hasCustomPrompt="1"/>
          </p:nvPr>
        </p:nvSpPr>
        <p:spPr>
          <a:xfrm>
            <a:off x="5045212" y="5536499"/>
            <a:ext cx="720000" cy="720000"/>
          </a:xfrm>
          <a:prstGeom prst="ellipse">
            <a:avLst/>
          </a:prstGeom>
          <a:ln w="31750">
            <a:solidFill>
              <a:srgbClr val="6EB849"/>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40" name="Picture Placeholder 2">
            <a:extLst>
              <a:ext uri="{FF2B5EF4-FFF2-40B4-BE49-F238E27FC236}">
                <a16:creationId xmlns:a16="http://schemas.microsoft.com/office/drawing/2014/main" id="{95B35969-F12B-476C-A66B-2A35214CE286}"/>
              </a:ext>
            </a:extLst>
          </p:cNvPr>
          <p:cNvSpPr>
            <a:spLocks noGrp="1"/>
          </p:cNvSpPr>
          <p:nvPr>
            <p:ph type="pic" sz="quarter" idx="26"/>
          </p:nvPr>
        </p:nvSpPr>
        <p:spPr>
          <a:xfrm>
            <a:off x="384475" y="3440702"/>
            <a:ext cx="2820688" cy="2820686"/>
          </a:xfrm>
          <a:prstGeom prst="ellipse">
            <a:avLst/>
          </a:prstGeom>
          <a:solidFill>
            <a:schemeClr val="accent6"/>
          </a:solidFill>
        </p:spPr>
        <p:txBody>
          <a:bodyPr anchor="ctr"/>
          <a:lstStyle>
            <a:lvl1pPr algn="ctr">
              <a:defRPr>
                <a:solidFill>
                  <a:schemeClr val="tx2"/>
                </a:solidFill>
              </a:defRPr>
            </a:lvl1pPr>
          </a:lstStyle>
          <a:p>
            <a:r>
              <a:rPr lang="en-US"/>
              <a:t>Click icon to add picture</a:t>
            </a:r>
            <a:endParaRPr lang="en-GB"/>
          </a:p>
        </p:txBody>
      </p:sp>
    </p:spTree>
    <p:extLst>
      <p:ext uri="{BB962C8B-B14F-4D97-AF65-F5344CB8AC3E}">
        <p14:creationId xmlns:p14="http://schemas.microsoft.com/office/powerpoint/2010/main" val="39279983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_Agenda of Six">
    <p:bg bwMode="gray">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Text Placeholder 35">
            <a:extLst>
              <a:ext uri="{FF2B5EF4-FFF2-40B4-BE49-F238E27FC236}">
                <a16:creationId xmlns:a16="http://schemas.microsoft.com/office/drawing/2014/main" id="{DFDE227B-6D9C-4B8F-90E1-84BF8F8E6A5C}"/>
              </a:ext>
            </a:extLst>
          </p:cNvPr>
          <p:cNvSpPr>
            <a:spLocks noGrp="1"/>
          </p:cNvSpPr>
          <p:nvPr>
            <p:ph type="body" sz="quarter" idx="27"/>
          </p:nvPr>
        </p:nvSpPr>
        <p:spPr bwMode="white">
          <a:xfrm rot="16200000">
            <a:off x="8108862" y="-267080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08862" y="-168401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08862" y="-69722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08862" y="28956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08863" y="127635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6" name="Text Placeholder 35">
            <a:extLst>
              <a:ext uri="{FF2B5EF4-FFF2-40B4-BE49-F238E27FC236}">
                <a16:creationId xmlns:a16="http://schemas.microsoft.com/office/drawing/2014/main" id="{2B64ECD0-26FE-4C39-93F8-2F92517A9B5C}"/>
              </a:ext>
            </a:extLst>
          </p:cNvPr>
          <p:cNvSpPr>
            <a:spLocks noGrp="1"/>
          </p:cNvSpPr>
          <p:nvPr>
            <p:ph type="body" sz="quarter" idx="32"/>
          </p:nvPr>
        </p:nvSpPr>
        <p:spPr bwMode="white">
          <a:xfrm rot="16200000">
            <a:off x="8108864" y="226314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p:ph type="body" sz="quarter" idx="10" hasCustomPrompt="1"/>
          </p:nvPr>
        </p:nvSpPr>
        <p:spPr>
          <a:xfrm>
            <a:off x="5045212" y="602549"/>
            <a:ext cx="720000" cy="720000"/>
          </a:xfrm>
          <a:prstGeom prst="ellipse">
            <a:avLst/>
          </a:prstGeom>
          <a:ln w="31750">
            <a:solidFill>
              <a:srgbClr val="F69C3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45212" y="1589339"/>
            <a:ext cx="720000" cy="720000"/>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45212" y="2576129"/>
            <a:ext cx="720000" cy="720000"/>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45212" y="3562919"/>
            <a:ext cx="720000" cy="720000"/>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45212" y="4549709"/>
            <a:ext cx="720000" cy="720000"/>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8" name="Text Placeholder 30">
            <a:extLst>
              <a:ext uri="{FF2B5EF4-FFF2-40B4-BE49-F238E27FC236}">
                <a16:creationId xmlns:a16="http://schemas.microsoft.com/office/drawing/2014/main" id="{B140E1CA-45A9-40F7-89BF-14161A281510}"/>
              </a:ext>
            </a:extLst>
          </p:cNvPr>
          <p:cNvSpPr>
            <a:spLocks noGrp="1"/>
          </p:cNvSpPr>
          <p:nvPr>
            <p:ph type="body" sz="quarter" idx="25" hasCustomPrompt="1"/>
          </p:nvPr>
        </p:nvSpPr>
        <p:spPr>
          <a:xfrm>
            <a:off x="5045212" y="5536499"/>
            <a:ext cx="720000" cy="720000"/>
          </a:xfrm>
          <a:prstGeom prst="ellipse">
            <a:avLst/>
          </a:prstGeom>
          <a:ln w="31750">
            <a:solidFill>
              <a:srgbClr val="6EB849"/>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 name="Oval 1">
            <a:extLst>
              <a:ext uri="{FF2B5EF4-FFF2-40B4-BE49-F238E27FC236}">
                <a16:creationId xmlns:a16="http://schemas.microsoft.com/office/drawing/2014/main" id="{CDCF9A67-6C5E-7330-FBF6-D60F64FFFCCC}"/>
              </a:ext>
            </a:extLst>
          </p:cNvPr>
          <p:cNvSpPr/>
          <p:nvPr userDrawn="1"/>
        </p:nvSpPr>
        <p:spPr>
          <a:xfrm>
            <a:off x="683276" y="3403188"/>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4">
            <a:extLst>
              <a:ext uri="{FF2B5EF4-FFF2-40B4-BE49-F238E27FC236}">
                <a16:creationId xmlns:a16="http://schemas.microsoft.com/office/drawing/2014/main" id="{0B16DC04-2C2E-DFD9-BDEE-1EFABAB23133}"/>
              </a:ext>
            </a:extLst>
          </p:cNvPr>
          <p:cNvSpPr>
            <a:spLocks noGrp="1"/>
          </p:cNvSpPr>
          <p:nvPr>
            <p:ph type="body" sz="quarter" idx="33" hasCustomPrompt="1"/>
          </p:nvPr>
        </p:nvSpPr>
        <p:spPr>
          <a:xfrm>
            <a:off x="1073455" y="3792792"/>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5" name="Freeform: Shape 4">
            <a:extLst>
              <a:ext uri="{FF2B5EF4-FFF2-40B4-BE49-F238E27FC236}">
                <a16:creationId xmlns:a16="http://schemas.microsoft.com/office/drawing/2014/main" id="{5B323FAE-1410-671F-67AF-0A1A467EA45F}"/>
              </a:ext>
            </a:extLst>
          </p:cNvPr>
          <p:cNvSpPr/>
          <p:nvPr userDrawn="1"/>
        </p:nvSpPr>
        <p:spPr>
          <a:xfrm>
            <a:off x="643279" y="3363139"/>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noFill/>
            <a:prstDash val="solid"/>
            <a:miter/>
          </a:ln>
        </p:spPr>
        <p:txBody>
          <a:bodyPr rtlCol="0" anchor="ctr"/>
          <a:lstStyle/>
          <a:p>
            <a:endParaRPr lang="en-GB"/>
          </a:p>
        </p:txBody>
      </p:sp>
    </p:spTree>
    <p:extLst>
      <p:ext uri="{BB962C8B-B14F-4D97-AF65-F5344CB8AC3E}">
        <p14:creationId xmlns:p14="http://schemas.microsoft.com/office/powerpoint/2010/main" val="39050682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p:tmplLst>
          <p:tmpl lvl="1">
            <p:tnLst>
              <p:par>
                <p:cTn presetID="53" presetClass="entr" presetSubtype="16"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p:cTn dur="500" fill="hold"/>
                        <p:tgtEl>
                          <p:spTgt spid="4"/>
                        </p:tgtEl>
                        <p:attrNameLst>
                          <p:attrName>ppt_w</p:attrName>
                        </p:attrNameLst>
                      </p:cBhvr>
                      <p:tavLst>
                        <p:tav tm="0">
                          <p:val>
                            <p:fltVal val="0"/>
                          </p:val>
                        </p:tav>
                        <p:tav tm="100000">
                          <p:val>
                            <p:strVal val="#ppt_w"/>
                          </p:val>
                        </p:tav>
                      </p:tavLst>
                    </p:anim>
                    <p:anim calcmode="lin" valueType="num">
                      <p:cBhvr>
                        <p:cTn dur="500" fill="hold"/>
                        <p:tgtEl>
                          <p:spTgt spid="4"/>
                        </p:tgtEl>
                        <p:attrNameLst>
                          <p:attrName>ppt_h</p:attrName>
                        </p:attrNameLst>
                      </p:cBhvr>
                      <p:tavLst>
                        <p:tav tm="0">
                          <p:val>
                            <p:fltVal val="0"/>
                          </p:val>
                        </p:tav>
                        <p:tav tm="100000">
                          <p:val>
                            <p:strVal val="#ppt_h"/>
                          </p:val>
                        </p:tav>
                      </p:tavLst>
                    </p:anim>
                    <p:animEffect transition="in" filter="fade">
                      <p:cBhvr>
                        <p:cTn dur="500"/>
                        <p:tgtEl>
                          <p:spTgt spid="4"/>
                        </p:tgtEl>
                      </p:cBhvr>
                    </p:animEffect>
                  </p:childTnLst>
                </p:cTn>
              </p:par>
            </p:tnLst>
          </p:tmpl>
        </p:tmplLst>
      </p:bldP>
      <p:bldP spid="5"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Agenda of Six">
    <p:bg bwMode="gray">
      <p:bgPr>
        <a:solidFill>
          <a:srgbClr val="7826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C8930F-CBAA-A347-7CF5-ABDE1D4DBCB6}"/>
              </a:ext>
            </a:extLst>
          </p:cNvPr>
          <p:cNvSpPr/>
          <p:nvPr userDrawn="1"/>
        </p:nvSpPr>
        <p:spPr bwMode="white">
          <a:xfrm>
            <a:off x="5410200" y="0"/>
            <a:ext cx="6781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11759"/>
              </a:solidFill>
              <a:effectLst/>
              <a:uLnTx/>
              <a:uFillTx/>
              <a:latin typeface="Arial"/>
              <a:ea typeface="+mn-ea"/>
              <a:cs typeface="+mn-cs"/>
            </a:endParaRPr>
          </a:p>
        </p:txBody>
      </p:sp>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Text Placeholder 35">
            <a:extLst>
              <a:ext uri="{FF2B5EF4-FFF2-40B4-BE49-F238E27FC236}">
                <a16:creationId xmlns:a16="http://schemas.microsoft.com/office/drawing/2014/main" id="{DFDE227B-6D9C-4B8F-90E1-84BF8F8E6A5C}"/>
              </a:ext>
            </a:extLst>
          </p:cNvPr>
          <p:cNvSpPr>
            <a:spLocks noGrp="1"/>
          </p:cNvSpPr>
          <p:nvPr>
            <p:ph type="body" sz="quarter" idx="27"/>
          </p:nvPr>
        </p:nvSpPr>
        <p:spPr bwMode="white">
          <a:xfrm rot="16200000">
            <a:off x="8108862" y="-267080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08862" y="-168401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08862" y="-69722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08862" y="28956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08863" y="127635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6" name="Text Placeholder 35">
            <a:extLst>
              <a:ext uri="{FF2B5EF4-FFF2-40B4-BE49-F238E27FC236}">
                <a16:creationId xmlns:a16="http://schemas.microsoft.com/office/drawing/2014/main" id="{2B64ECD0-26FE-4C39-93F8-2F92517A9B5C}"/>
              </a:ext>
            </a:extLst>
          </p:cNvPr>
          <p:cNvSpPr>
            <a:spLocks noGrp="1"/>
          </p:cNvSpPr>
          <p:nvPr>
            <p:ph type="body" sz="quarter" idx="32"/>
          </p:nvPr>
        </p:nvSpPr>
        <p:spPr bwMode="white">
          <a:xfrm rot="16200000">
            <a:off x="8108864" y="226314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bg1"/>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p:ph type="body" sz="quarter" idx="10" hasCustomPrompt="1"/>
          </p:nvPr>
        </p:nvSpPr>
        <p:spPr>
          <a:xfrm>
            <a:off x="5045212" y="602549"/>
            <a:ext cx="720000" cy="720000"/>
          </a:xfrm>
          <a:prstGeom prst="ellipse">
            <a:avLst/>
          </a:prstGeom>
          <a:ln w="31750">
            <a:solidFill>
              <a:srgbClr val="F69C3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45212" y="1589339"/>
            <a:ext cx="720000" cy="720000"/>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45212" y="2576129"/>
            <a:ext cx="720000" cy="720000"/>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45212" y="3562919"/>
            <a:ext cx="720000" cy="720000"/>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45212" y="4549709"/>
            <a:ext cx="720000" cy="720000"/>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8" name="Text Placeholder 30">
            <a:extLst>
              <a:ext uri="{FF2B5EF4-FFF2-40B4-BE49-F238E27FC236}">
                <a16:creationId xmlns:a16="http://schemas.microsoft.com/office/drawing/2014/main" id="{B140E1CA-45A9-40F7-89BF-14161A281510}"/>
              </a:ext>
            </a:extLst>
          </p:cNvPr>
          <p:cNvSpPr>
            <a:spLocks noGrp="1"/>
          </p:cNvSpPr>
          <p:nvPr>
            <p:ph type="body" sz="quarter" idx="25" hasCustomPrompt="1"/>
          </p:nvPr>
        </p:nvSpPr>
        <p:spPr>
          <a:xfrm>
            <a:off x="5045212" y="5536499"/>
            <a:ext cx="720000" cy="720000"/>
          </a:xfrm>
          <a:prstGeom prst="ellipse">
            <a:avLst/>
          </a:prstGeom>
          <a:ln w="31750">
            <a:solidFill>
              <a:srgbClr val="6EB849"/>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40" name="Picture Placeholder 2">
            <a:extLst>
              <a:ext uri="{FF2B5EF4-FFF2-40B4-BE49-F238E27FC236}">
                <a16:creationId xmlns:a16="http://schemas.microsoft.com/office/drawing/2014/main" id="{95B35969-F12B-476C-A66B-2A35214CE286}"/>
              </a:ext>
            </a:extLst>
          </p:cNvPr>
          <p:cNvSpPr>
            <a:spLocks noGrp="1"/>
          </p:cNvSpPr>
          <p:nvPr>
            <p:ph type="pic" sz="quarter" idx="26"/>
          </p:nvPr>
        </p:nvSpPr>
        <p:spPr>
          <a:xfrm>
            <a:off x="384475" y="3440702"/>
            <a:ext cx="2820688" cy="2820686"/>
          </a:xfrm>
          <a:prstGeom prst="ellipse">
            <a:avLst/>
          </a:prstGeom>
          <a:solidFill>
            <a:schemeClr val="accent6"/>
          </a:solidFill>
        </p:spPr>
        <p:txBody>
          <a:bodyPr anchor="ctr"/>
          <a:lstStyle>
            <a:lvl1pPr algn="ctr">
              <a:defRPr>
                <a:solidFill>
                  <a:schemeClr val="tx2"/>
                </a:solidFill>
              </a:defRPr>
            </a:lvl1pPr>
          </a:lstStyle>
          <a:p>
            <a:r>
              <a:rPr lang="en-US"/>
              <a:t>Click icon to add picture</a:t>
            </a:r>
            <a:endParaRPr lang="en-GB"/>
          </a:p>
        </p:txBody>
      </p:sp>
    </p:spTree>
    <p:extLst>
      <p:ext uri="{BB962C8B-B14F-4D97-AF65-F5344CB8AC3E}">
        <p14:creationId xmlns:p14="http://schemas.microsoft.com/office/powerpoint/2010/main" val="6911087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Agenda of Six">
    <p:bg bwMode="gray">
      <p:bgPr>
        <a:solidFill>
          <a:srgbClr val="7826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C8930F-CBAA-A347-7CF5-ABDE1D4DBCB6}"/>
              </a:ext>
            </a:extLst>
          </p:cNvPr>
          <p:cNvSpPr/>
          <p:nvPr userDrawn="1"/>
        </p:nvSpPr>
        <p:spPr bwMode="white">
          <a:xfrm>
            <a:off x="5410200" y="0"/>
            <a:ext cx="6781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11759"/>
              </a:solidFill>
              <a:effectLst/>
              <a:uLnTx/>
              <a:uFillTx/>
              <a:latin typeface="Arial"/>
              <a:ea typeface="+mn-ea"/>
              <a:cs typeface="+mn-cs"/>
            </a:endParaRPr>
          </a:p>
        </p:txBody>
      </p:sp>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Text Placeholder 35">
            <a:extLst>
              <a:ext uri="{FF2B5EF4-FFF2-40B4-BE49-F238E27FC236}">
                <a16:creationId xmlns:a16="http://schemas.microsoft.com/office/drawing/2014/main" id="{DFDE227B-6D9C-4B8F-90E1-84BF8F8E6A5C}"/>
              </a:ext>
            </a:extLst>
          </p:cNvPr>
          <p:cNvSpPr>
            <a:spLocks noGrp="1"/>
          </p:cNvSpPr>
          <p:nvPr>
            <p:ph type="body" sz="quarter" idx="27"/>
          </p:nvPr>
        </p:nvSpPr>
        <p:spPr bwMode="white">
          <a:xfrm rot="16200000">
            <a:off x="8108862" y="-267080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marL="0" indent="0" algn="l">
              <a:buNone/>
              <a:defRPr lang="en-US" b="1"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endParaRPr lang="en-US"/>
          </a:p>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a:p>
            <a:pPr marL="342900" lvl="0" indent="-342900">
              <a:lnSpc>
                <a:spcPct val="107000"/>
              </a:lnSpc>
              <a:spcAft>
                <a:spcPts val="800"/>
              </a:spcAft>
              <a:buFont typeface="+mj-lt"/>
              <a:buAutoNum type="arabicPeriod"/>
            </a:pPr>
            <a:endParaRPr lang="en-GB" sz="1800">
              <a:effectLst/>
              <a:latin typeface="Aptos" panose="020B0004020202020204" pitchFamily="34" charset="0"/>
              <a:ea typeface="Aptos" panose="020B0004020202020204" pitchFamily="34" charset="0"/>
              <a:cs typeface="Aptos" panose="020B0004020202020204" pitchFamily="34" charset="0"/>
            </a:endParaRPr>
          </a:p>
        </p:txBody>
      </p:sp>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08862" y="-168401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08862" y="-69722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08862" y="28956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08863" y="127635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6" name="Text Placeholder 35">
            <a:extLst>
              <a:ext uri="{FF2B5EF4-FFF2-40B4-BE49-F238E27FC236}">
                <a16:creationId xmlns:a16="http://schemas.microsoft.com/office/drawing/2014/main" id="{2B64ECD0-26FE-4C39-93F8-2F92517A9B5C}"/>
              </a:ext>
            </a:extLst>
          </p:cNvPr>
          <p:cNvSpPr>
            <a:spLocks noGrp="1"/>
          </p:cNvSpPr>
          <p:nvPr>
            <p:ph type="body" sz="quarter" idx="32"/>
          </p:nvPr>
        </p:nvSpPr>
        <p:spPr bwMode="white">
          <a:xfrm rot="16200000">
            <a:off x="8108864" y="226314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bg1"/>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p:ph type="body" sz="quarter" idx="10" hasCustomPrompt="1"/>
          </p:nvPr>
        </p:nvSpPr>
        <p:spPr>
          <a:xfrm>
            <a:off x="5045212" y="602549"/>
            <a:ext cx="720000" cy="720000"/>
          </a:xfrm>
          <a:prstGeom prst="ellipse">
            <a:avLst/>
          </a:prstGeom>
          <a:ln w="31750">
            <a:solidFill>
              <a:srgbClr val="F69C35"/>
            </a:solidFill>
          </a:ln>
        </p:spPr>
        <p:txBody>
          <a:bodyPr anchor="ctr">
            <a:normAutofit/>
          </a:bodyPr>
          <a:lstStyle>
            <a:lvl1pPr algn="ctr">
              <a:defRPr sz="2000" b="0">
                <a:solidFill>
                  <a:schemeClr val="accent6">
                    <a:lumMod val="10000"/>
                  </a:schemeClr>
                </a:solidFill>
              </a:defRPr>
            </a:lvl1pPr>
          </a:lstStyle>
          <a:p>
            <a:pPr lvl="0"/>
            <a:r>
              <a:rPr lang="en-US"/>
              <a:t>01</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45212" y="1589339"/>
            <a:ext cx="720000" cy="720000"/>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02</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45212" y="2576129"/>
            <a:ext cx="720000" cy="720000"/>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03</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45212" y="3562919"/>
            <a:ext cx="720000" cy="720000"/>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04</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45212" y="4549709"/>
            <a:ext cx="720000" cy="720000"/>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GB"/>
              <a:t>05</a:t>
            </a:r>
          </a:p>
        </p:txBody>
      </p:sp>
      <p:sp>
        <p:nvSpPr>
          <p:cNvPr id="28" name="Text Placeholder 30">
            <a:extLst>
              <a:ext uri="{FF2B5EF4-FFF2-40B4-BE49-F238E27FC236}">
                <a16:creationId xmlns:a16="http://schemas.microsoft.com/office/drawing/2014/main" id="{B140E1CA-45A9-40F7-89BF-14161A281510}"/>
              </a:ext>
            </a:extLst>
          </p:cNvPr>
          <p:cNvSpPr>
            <a:spLocks noGrp="1"/>
          </p:cNvSpPr>
          <p:nvPr>
            <p:ph type="body" sz="quarter" idx="25" hasCustomPrompt="1"/>
          </p:nvPr>
        </p:nvSpPr>
        <p:spPr>
          <a:xfrm>
            <a:off x="5045212" y="5536499"/>
            <a:ext cx="720000" cy="720000"/>
          </a:xfrm>
          <a:prstGeom prst="ellipse">
            <a:avLst/>
          </a:prstGeom>
          <a:ln w="31750">
            <a:solidFill>
              <a:srgbClr val="6EB849"/>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7" name="Oval 6">
            <a:extLst>
              <a:ext uri="{FF2B5EF4-FFF2-40B4-BE49-F238E27FC236}">
                <a16:creationId xmlns:a16="http://schemas.microsoft.com/office/drawing/2014/main" id="{E5760174-862C-6F92-E18C-02801FB81830}"/>
              </a:ext>
            </a:extLst>
          </p:cNvPr>
          <p:cNvSpPr/>
          <p:nvPr userDrawn="1"/>
        </p:nvSpPr>
        <p:spPr>
          <a:xfrm>
            <a:off x="683276" y="3403188"/>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4">
            <a:extLst>
              <a:ext uri="{FF2B5EF4-FFF2-40B4-BE49-F238E27FC236}">
                <a16:creationId xmlns:a16="http://schemas.microsoft.com/office/drawing/2014/main" id="{EDBFE0E2-71B1-2069-1CCE-0FBA8DB3F1C8}"/>
              </a:ext>
            </a:extLst>
          </p:cNvPr>
          <p:cNvSpPr>
            <a:spLocks noGrp="1"/>
          </p:cNvSpPr>
          <p:nvPr>
            <p:ph type="body" sz="quarter" idx="33" hasCustomPrompt="1"/>
          </p:nvPr>
        </p:nvSpPr>
        <p:spPr>
          <a:xfrm>
            <a:off x="1073455" y="3792792"/>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9" name="Freeform: Shape 8">
            <a:extLst>
              <a:ext uri="{FF2B5EF4-FFF2-40B4-BE49-F238E27FC236}">
                <a16:creationId xmlns:a16="http://schemas.microsoft.com/office/drawing/2014/main" id="{4ED3DE27-1482-7BFA-08EF-D3AE3AE8BCDA}"/>
              </a:ext>
            </a:extLst>
          </p:cNvPr>
          <p:cNvSpPr/>
          <p:nvPr userDrawn="1"/>
        </p:nvSpPr>
        <p:spPr>
          <a:xfrm>
            <a:off x="643279" y="3363139"/>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noFill/>
            <a:prstDash val="solid"/>
            <a:miter/>
          </a:ln>
        </p:spPr>
        <p:txBody>
          <a:bodyPr rtlCol="0" anchor="ctr"/>
          <a:lstStyle/>
          <a:p>
            <a:endParaRPr lang="en-GB"/>
          </a:p>
        </p:txBody>
      </p:sp>
    </p:spTree>
    <p:extLst>
      <p:ext uri="{BB962C8B-B14F-4D97-AF65-F5344CB8AC3E}">
        <p14:creationId xmlns:p14="http://schemas.microsoft.com/office/powerpoint/2010/main" val="21135541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p:cTn id="1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uild="p">
        <p:tmplLst>
          <p:tmpl lvl="1">
            <p:tnLst>
              <p:par>
                <p:cTn presetID="53" presetClass="entr" presetSubtype="16"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p:cTn dur="500" fill="hold"/>
                        <p:tgtEl>
                          <p:spTgt spid="8"/>
                        </p:tgtEl>
                        <p:attrNameLst>
                          <p:attrName>ppt_w</p:attrName>
                        </p:attrNameLst>
                      </p:cBhvr>
                      <p:tavLst>
                        <p:tav tm="0">
                          <p:val>
                            <p:fltVal val="0"/>
                          </p:val>
                        </p:tav>
                        <p:tav tm="100000">
                          <p:val>
                            <p:strVal val="#ppt_w"/>
                          </p:val>
                        </p:tav>
                      </p:tavLst>
                    </p:anim>
                    <p:anim calcmode="lin" valueType="num">
                      <p:cBhvr>
                        <p:cTn dur="500" fill="hold"/>
                        <p:tgtEl>
                          <p:spTgt spid="8"/>
                        </p:tgtEl>
                        <p:attrNameLst>
                          <p:attrName>ppt_h</p:attrName>
                        </p:attrNameLst>
                      </p:cBhvr>
                      <p:tavLst>
                        <p:tav tm="0">
                          <p:val>
                            <p:fltVal val="0"/>
                          </p:val>
                        </p:tav>
                        <p:tav tm="100000">
                          <p:val>
                            <p:strVal val="#ppt_h"/>
                          </p:val>
                        </p:tav>
                      </p:tavLst>
                    </p:anim>
                    <p:animEffect transition="in" filter="fade">
                      <p:cBhvr>
                        <p:cTn dur="500"/>
                        <p:tgtEl>
                          <p:spTgt spid="8"/>
                        </p:tgtEl>
                      </p:cBhvr>
                    </p:animEffect>
                  </p:childTnLst>
                </p:cTn>
              </p:par>
            </p:tnLst>
          </p:tmpl>
        </p:tmplLst>
      </p:bldP>
      <p:bldP spid="9"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4_Agenda of Six">
    <p:bg bwMode="gray">
      <p:bgPr>
        <a:solidFill>
          <a:srgbClr val="7826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C8930F-CBAA-A347-7CF5-ABDE1D4DBCB6}"/>
              </a:ext>
            </a:extLst>
          </p:cNvPr>
          <p:cNvSpPr/>
          <p:nvPr userDrawn="1"/>
        </p:nvSpPr>
        <p:spPr bwMode="white">
          <a:xfrm>
            <a:off x="5410200" y="0"/>
            <a:ext cx="6781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11759"/>
              </a:solidFill>
              <a:effectLst/>
              <a:uLnTx/>
              <a:uFillTx/>
              <a:latin typeface="Arial"/>
              <a:ea typeface="+mn-ea"/>
              <a:cs typeface="+mn-cs"/>
            </a:endParaRPr>
          </a:p>
        </p:txBody>
      </p:sp>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Text Placeholder 35">
            <a:extLst>
              <a:ext uri="{FF2B5EF4-FFF2-40B4-BE49-F238E27FC236}">
                <a16:creationId xmlns:a16="http://schemas.microsoft.com/office/drawing/2014/main" id="{DFDE227B-6D9C-4B8F-90E1-84BF8F8E6A5C}"/>
              </a:ext>
            </a:extLst>
          </p:cNvPr>
          <p:cNvSpPr>
            <a:spLocks noGrp="1"/>
          </p:cNvSpPr>
          <p:nvPr>
            <p:ph type="body" sz="quarter" idx="27"/>
          </p:nvPr>
        </p:nvSpPr>
        <p:spPr bwMode="white">
          <a:xfrm rot="16200000">
            <a:off x="8108862" y="-142792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08862" y="-44113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08862" y="54565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08862" y="153244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08863" y="251923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bg1"/>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p:ph type="body" sz="quarter" idx="10" hasCustomPrompt="1"/>
          </p:nvPr>
        </p:nvSpPr>
        <p:spPr>
          <a:xfrm>
            <a:off x="5045212" y="1845425"/>
            <a:ext cx="720000" cy="720000"/>
          </a:xfrm>
          <a:prstGeom prst="ellipse">
            <a:avLst/>
          </a:prstGeom>
          <a:ln w="31750">
            <a:solidFill>
              <a:srgbClr val="F69C3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45212" y="2832215"/>
            <a:ext cx="720000" cy="720000"/>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45212" y="3819005"/>
            <a:ext cx="720000" cy="720000"/>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45212" y="4805795"/>
            <a:ext cx="720000" cy="720000"/>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45212" y="5792585"/>
            <a:ext cx="720000" cy="720000"/>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40" name="Picture Placeholder 2">
            <a:extLst>
              <a:ext uri="{FF2B5EF4-FFF2-40B4-BE49-F238E27FC236}">
                <a16:creationId xmlns:a16="http://schemas.microsoft.com/office/drawing/2014/main" id="{95B35969-F12B-476C-A66B-2A35214CE286}"/>
              </a:ext>
            </a:extLst>
          </p:cNvPr>
          <p:cNvSpPr>
            <a:spLocks noGrp="1"/>
          </p:cNvSpPr>
          <p:nvPr>
            <p:ph type="pic" sz="quarter" idx="26"/>
          </p:nvPr>
        </p:nvSpPr>
        <p:spPr>
          <a:xfrm>
            <a:off x="384475" y="3440702"/>
            <a:ext cx="2820688" cy="2820686"/>
          </a:xfrm>
          <a:prstGeom prst="ellipse">
            <a:avLst/>
          </a:prstGeom>
          <a:solidFill>
            <a:schemeClr val="accent6"/>
          </a:solidFill>
        </p:spPr>
        <p:txBody>
          <a:bodyPr anchor="ctr"/>
          <a:lstStyle>
            <a:lvl1pPr algn="ctr">
              <a:defRPr>
                <a:solidFill>
                  <a:schemeClr val="tx2"/>
                </a:solidFill>
              </a:defRPr>
            </a:lvl1pPr>
          </a:lstStyle>
          <a:p>
            <a:r>
              <a:rPr lang="en-US"/>
              <a:t>Click icon to add picture</a:t>
            </a:r>
            <a:endParaRPr lang="en-GB"/>
          </a:p>
        </p:txBody>
      </p:sp>
    </p:spTree>
    <p:extLst>
      <p:ext uri="{BB962C8B-B14F-4D97-AF65-F5344CB8AC3E}">
        <p14:creationId xmlns:p14="http://schemas.microsoft.com/office/powerpoint/2010/main" val="12022886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6_Agenda of Six">
    <p:bg bwMode="gray">
      <p:bgPr>
        <a:solidFill>
          <a:srgbClr val="7826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C8930F-CBAA-A347-7CF5-ABDE1D4DBCB6}"/>
              </a:ext>
            </a:extLst>
          </p:cNvPr>
          <p:cNvSpPr/>
          <p:nvPr userDrawn="1"/>
        </p:nvSpPr>
        <p:spPr bwMode="white">
          <a:xfrm>
            <a:off x="5410200" y="0"/>
            <a:ext cx="6781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11759"/>
              </a:solidFill>
              <a:effectLst/>
              <a:uLnTx/>
              <a:uFillTx/>
              <a:latin typeface="Arial"/>
              <a:ea typeface="+mn-ea"/>
              <a:cs typeface="+mn-cs"/>
            </a:endParaRPr>
          </a:p>
        </p:txBody>
      </p:sp>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Text Placeholder 35">
            <a:extLst>
              <a:ext uri="{FF2B5EF4-FFF2-40B4-BE49-F238E27FC236}">
                <a16:creationId xmlns:a16="http://schemas.microsoft.com/office/drawing/2014/main" id="{DFDE227B-6D9C-4B8F-90E1-84BF8F8E6A5C}"/>
              </a:ext>
            </a:extLst>
          </p:cNvPr>
          <p:cNvSpPr>
            <a:spLocks noGrp="1"/>
          </p:cNvSpPr>
          <p:nvPr>
            <p:ph type="body" sz="quarter" idx="27"/>
          </p:nvPr>
        </p:nvSpPr>
        <p:spPr bwMode="white">
          <a:xfrm rot="16200000">
            <a:off x="8108862" y="-142792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08862" y="-44113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08862" y="54565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08862" y="153244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08863" y="251923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bg1"/>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p:ph type="body" sz="quarter" idx="10" hasCustomPrompt="1"/>
          </p:nvPr>
        </p:nvSpPr>
        <p:spPr>
          <a:xfrm>
            <a:off x="5045212" y="1845425"/>
            <a:ext cx="720000" cy="720000"/>
          </a:xfrm>
          <a:prstGeom prst="ellipse">
            <a:avLst/>
          </a:prstGeom>
          <a:ln w="31750">
            <a:solidFill>
              <a:srgbClr val="F69C3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45212" y="2832215"/>
            <a:ext cx="720000" cy="720000"/>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45212" y="3819005"/>
            <a:ext cx="720000" cy="720000"/>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45212" y="4805795"/>
            <a:ext cx="720000" cy="720000"/>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45212" y="5792585"/>
            <a:ext cx="720000" cy="720000"/>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7" name="Oval 6">
            <a:extLst>
              <a:ext uri="{FF2B5EF4-FFF2-40B4-BE49-F238E27FC236}">
                <a16:creationId xmlns:a16="http://schemas.microsoft.com/office/drawing/2014/main" id="{E5760174-862C-6F92-E18C-02801FB81830}"/>
              </a:ext>
            </a:extLst>
          </p:cNvPr>
          <p:cNvSpPr/>
          <p:nvPr userDrawn="1"/>
        </p:nvSpPr>
        <p:spPr>
          <a:xfrm>
            <a:off x="683276" y="3403188"/>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4">
            <a:extLst>
              <a:ext uri="{FF2B5EF4-FFF2-40B4-BE49-F238E27FC236}">
                <a16:creationId xmlns:a16="http://schemas.microsoft.com/office/drawing/2014/main" id="{EDBFE0E2-71B1-2069-1CCE-0FBA8DB3F1C8}"/>
              </a:ext>
            </a:extLst>
          </p:cNvPr>
          <p:cNvSpPr>
            <a:spLocks noGrp="1"/>
          </p:cNvSpPr>
          <p:nvPr>
            <p:ph type="body" sz="quarter" idx="33" hasCustomPrompt="1"/>
          </p:nvPr>
        </p:nvSpPr>
        <p:spPr>
          <a:xfrm>
            <a:off x="1073455" y="3792792"/>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9" name="Freeform: Shape 8">
            <a:extLst>
              <a:ext uri="{FF2B5EF4-FFF2-40B4-BE49-F238E27FC236}">
                <a16:creationId xmlns:a16="http://schemas.microsoft.com/office/drawing/2014/main" id="{4ED3DE27-1482-7BFA-08EF-D3AE3AE8BCDA}"/>
              </a:ext>
            </a:extLst>
          </p:cNvPr>
          <p:cNvSpPr/>
          <p:nvPr userDrawn="1"/>
        </p:nvSpPr>
        <p:spPr>
          <a:xfrm>
            <a:off x="643279" y="3363139"/>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noFill/>
            <a:prstDash val="solid"/>
            <a:miter/>
          </a:ln>
        </p:spPr>
        <p:txBody>
          <a:bodyPr rtlCol="0" anchor="ctr"/>
          <a:lstStyle/>
          <a:p>
            <a:endParaRPr lang="en-GB"/>
          </a:p>
        </p:txBody>
      </p:sp>
    </p:spTree>
    <p:extLst>
      <p:ext uri="{BB962C8B-B14F-4D97-AF65-F5344CB8AC3E}">
        <p14:creationId xmlns:p14="http://schemas.microsoft.com/office/powerpoint/2010/main" val="3305190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p:cTn id="1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uild="p">
        <p:tmplLst>
          <p:tmpl lvl="1">
            <p:tnLst>
              <p:par>
                <p:cTn presetID="53" presetClass="entr" presetSubtype="16"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p:cTn dur="500" fill="hold"/>
                        <p:tgtEl>
                          <p:spTgt spid="8"/>
                        </p:tgtEl>
                        <p:attrNameLst>
                          <p:attrName>ppt_w</p:attrName>
                        </p:attrNameLst>
                      </p:cBhvr>
                      <p:tavLst>
                        <p:tav tm="0">
                          <p:val>
                            <p:fltVal val="0"/>
                          </p:val>
                        </p:tav>
                        <p:tav tm="100000">
                          <p:val>
                            <p:strVal val="#ppt_w"/>
                          </p:val>
                        </p:tav>
                      </p:tavLst>
                    </p:anim>
                    <p:anim calcmode="lin" valueType="num">
                      <p:cBhvr>
                        <p:cTn dur="500" fill="hold"/>
                        <p:tgtEl>
                          <p:spTgt spid="8"/>
                        </p:tgtEl>
                        <p:attrNameLst>
                          <p:attrName>ppt_h</p:attrName>
                        </p:attrNameLst>
                      </p:cBhvr>
                      <p:tavLst>
                        <p:tav tm="0">
                          <p:val>
                            <p:fltVal val="0"/>
                          </p:val>
                        </p:tav>
                        <p:tav tm="100000">
                          <p:val>
                            <p:strVal val="#ppt_h"/>
                          </p:val>
                        </p:tav>
                      </p:tavLst>
                    </p:anim>
                    <p:animEffect transition="in" filter="fade">
                      <p:cBhvr>
                        <p:cTn dur="500"/>
                        <p:tgtEl>
                          <p:spTgt spid="8"/>
                        </p:tgtEl>
                      </p:cBhvr>
                    </p:animEffect>
                  </p:childTnLst>
                </p:cTn>
              </p:par>
            </p:tnLst>
          </p:tmpl>
        </p:tmplLst>
      </p:bldP>
      <p:bldP spid="9"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2561C0B-F6C3-447D-96DF-43427FB48C3C}"/>
              </a:ext>
            </a:extLst>
          </p:cNvPr>
          <p:cNvGraphicFramePr>
            <a:graphicFrameLocks noChangeAspect="1"/>
          </p:cNvGraphicFramePr>
          <p:nvPr userDrawn="1">
            <p:custDataLst>
              <p:tags r:id="rId1"/>
            </p:custDataLst>
            <p:extLst>
              <p:ext uri="{D42A27DB-BD31-4B8C-83A1-F6EECF244321}">
                <p14:modId xmlns:p14="http://schemas.microsoft.com/office/powerpoint/2010/main" val="6527153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22561C0B-F6C3-447D-96DF-43427FB48C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99683FF7-C179-4DDF-84A8-4DBE071F5DF9}"/>
              </a:ext>
            </a:extLst>
          </p:cNvPr>
          <p:cNvSpPr>
            <a:spLocks noGrp="1"/>
          </p:cNvSpPr>
          <p:nvPr>
            <p:ph idx="1"/>
          </p:nvPr>
        </p:nvSpPr>
        <p:spPr>
          <a:xfrm>
            <a:off x="518318" y="1989138"/>
            <a:ext cx="11157745" cy="4118699"/>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itle 11">
            <a:extLst>
              <a:ext uri="{FF2B5EF4-FFF2-40B4-BE49-F238E27FC236}">
                <a16:creationId xmlns:a16="http://schemas.microsoft.com/office/drawing/2014/main" id="{F6AF7B61-72DB-436F-93EA-90263D8DD922}"/>
              </a:ext>
            </a:extLst>
          </p:cNvPr>
          <p:cNvSpPr>
            <a:spLocks noGrp="1"/>
          </p:cNvSpPr>
          <p:nvPr userDrawn="1">
            <p:ph type="title"/>
          </p:nvPr>
        </p:nvSpPr>
        <p:spPr bwMode="white"/>
        <p:txBody>
          <a:bodyPr vert="horz"/>
          <a:lstStyle>
            <a:lvl1pPr>
              <a:defRPr>
                <a:solidFill>
                  <a:schemeClr val="accent6">
                    <a:lumMod val="10000"/>
                  </a:schemeClr>
                </a:solidFill>
              </a:defRPr>
            </a:lvl1pPr>
          </a:lstStyle>
          <a:p>
            <a:r>
              <a:rPr lang="en-US"/>
              <a:t>Click to edit Master title style</a:t>
            </a:r>
            <a:endParaRPr lang="en-GB"/>
          </a:p>
        </p:txBody>
      </p:sp>
      <p:sp>
        <p:nvSpPr>
          <p:cNvPr id="19" name="Text Placeholder 18">
            <a:extLst>
              <a:ext uri="{FF2B5EF4-FFF2-40B4-BE49-F238E27FC236}">
                <a16:creationId xmlns:a16="http://schemas.microsoft.com/office/drawing/2014/main" id="{FE8488B9-7C9B-4869-8DCB-2FDBC3FB94D8}"/>
              </a:ext>
            </a:extLst>
          </p:cNvPr>
          <p:cNvSpPr>
            <a:spLocks noGrp="1"/>
          </p:cNvSpPr>
          <p:nvPr userDrawn="1">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4" name="Google Shape;27;p7">
            <a:extLst>
              <a:ext uri="{FF2B5EF4-FFF2-40B4-BE49-F238E27FC236}">
                <a16:creationId xmlns:a16="http://schemas.microsoft.com/office/drawing/2014/main" id="{513D1B1F-028E-B4D3-C3D8-35641362EB38}"/>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978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1" preserve="1">
  <p:cSld name="Custom Layout 1">
    <p:spTree>
      <p:nvGrpSpPr>
        <p:cNvPr id="1" name="Shape 12"/>
        <p:cNvGrpSpPr/>
        <p:nvPr/>
      </p:nvGrpSpPr>
      <p:grpSpPr>
        <a:xfrm>
          <a:off x="0" y="0"/>
          <a:ext cx="0" cy="0"/>
          <a:chOff x="0" y="0"/>
          <a:chExt cx="0" cy="0"/>
        </a:xfrm>
      </p:grpSpPr>
      <p:pic>
        <p:nvPicPr>
          <p:cNvPr id="13" name="Google Shape;13;p4" title="Government Skills Logo Oct2024 RGB (5).png"/>
          <p:cNvPicPr preferRelativeResize="0"/>
          <p:nvPr userDrawn="1"/>
        </p:nvPicPr>
        <p:blipFill>
          <a:blip r:embed="rId2">
            <a:alphaModFix/>
          </a:blip>
          <a:stretch>
            <a:fillRect/>
          </a:stretch>
        </p:blipFill>
        <p:spPr>
          <a:xfrm>
            <a:off x="220567" y="374900"/>
            <a:ext cx="2086157" cy="1322000"/>
          </a:xfrm>
          <a:prstGeom prst="rect">
            <a:avLst/>
          </a:prstGeom>
          <a:noFill/>
          <a:ln>
            <a:noFill/>
          </a:ln>
        </p:spPr>
      </p:pic>
    </p:spTree>
    <p:extLst>
      <p:ext uri="{BB962C8B-B14F-4D97-AF65-F5344CB8AC3E}">
        <p14:creationId xmlns:p14="http://schemas.microsoft.com/office/powerpoint/2010/main" val="10729783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B58F8F7-3873-4477-9A4C-2F1C89D108AB}"/>
              </a:ext>
            </a:extLst>
          </p:cNvPr>
          <p:cNvSpPr>
            <a:spLocks noGrp="1"/>
          </p:cNvSpPr>
          <p:nvPr>
            <p:ph idx="1"/>
          </p:nvPr>
        </p:nvSpPr>
        <p:spPr>
          <a:xfrm>
            <a:off x="518319" y="1989138"/>
            <a:ext cx="5444332" cy="4073732"/>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F8B1B90A-FEA3-43F3-BCFA-408C2BF4CC04}"/>
              </a:ext>
            </a:extLst>
          </p:cNvPr>
          <p:cNvSpPr>
            <a:spLocks noGrp="1"/>
          </p:cNvSpPr>
          <p:nvPr>
            <p:ph idx="13"/>
          </p:nvPr>
        </p:nvSpPr>
        <p:spPr>
          <a:xfrm>
            <a:off x="6231731" y="1989138"/>
            <a:ext cx="5444332" cy="4073732"/>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itle 11">
            <a:extLst>
              <a:ext uri="{FF2B5EF4-FFF2-40B4-BE49-F238E27FC236}">
                <a16:creationId xmlns:a16="http://schemas.microsoft.com/office/drawing/2014/main" id="{C2687E63-FD64-42BD-9DE1-76944296EDF1}"/>
              </a:ext>
            </a:extLst>
          </p:cNvPr>
          <p:cNvSpPr>
            <a:spLocks noGrp="1"/>
          </p:cNvSpPr>
          <p:nvPr>
            <p:ph type="title"/>
          </p:nvPr>
        </p:nvSpPr>
        <p:spPr bwMode="white">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3" name="Text Placeholder 18">
            <a:extLst>
              <a:ext uri="{FF2B5EF4-FFF2-40B4-BE49-F238E27FC236}">
                <a16:creationId xmlns:a16="http://schemas.microsoft.com/office/drawing/2014/main" id="{6C35B115-3432-400B-8F01-1B9CAFA2EE00}"/>
              </a:ext>
            </a:extLst>
          </p:cNvPr>
          <p:cNvSpPr>
            <a:spLocks noGrp="1"/>
          </p:cNvSpPr>
          <p:nvPr>
            <p:ph type="body" sz="quarter" idx="14"/>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 name="Google Shape;27;p7">
            <a:extLst>
              <a:ext uri="{FF2B5EF4-FFF2-40B4-BE49-F238E27FC236}">
                <a16:creationId xmlns:a16="http://schemas.microsoft.com/office/drawing/2014/main" id="{D0CF6851-9E79-15C4-9060-D43B4A9C090A}"/>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727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 box">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B58F8F7-3873-4477-9A4C-2F1C89D108AB}"/>
              </a:ext>
            </a:extLst>
          </p:cNvPr>
          <p:cNvSpPr>
            <a:spLocks noGrp="1"/>
          </p:cNvSpPr>
          <p:nvPr>
            <p:ph idx="1"/>
          </p:nvPr>
        </p:nvSpPr>
        <p:spPr>
          <a:xfrm>
            <a:off x="518319" y="1989139"/>
            <a:ext cx="5444332" cy="31829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F8B1B90A-FEA3-43F3-BCFA-408C2BF4CC04}"/>
              </a:ext>
            </a:extLst>
          </p:cNvPr>
          <p:cNvSpPr>
            <a:spLocks noGrp="1"/>
          </p:cNvSpPr>
          <p:nvPr>
            <p:ph idx="13"/>
          </p:nvPr>
        </p:nvSpPr>
        <p:spPr>
          <a:xfrm>
            <a:off x="6231731" y="1989139"/>
            <a:ext cx="5444332" cy="31829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itle 11">
            <a:extLst>
              <a:ext uri="{FF2B5EF4-FFF2-40B4-BE49-F238E27FC236}">
                <a16:creationId xmlns:a16="http://schemas.microsoft.com/office/drawing/2014/main" id="{C2687E63-FD64-42BD-9DE1-76944296EDF1}"/>
              </a:ext>
            </a:extLst>
          </p:cNvPr>
          <p:cNvSpPr>
            <a:spLocks noGrp="1"/>
          </p:cNvSpPr>
          <p:nvPr>
            <p:ph type="title"/>
          </p:nvPr>
        </p:nvSpPr>
        <p:spPr bwMode="white">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3" name="Text Placeholder 18">
            <a:extLst>
              <a:ext uri="{FF2B5EF4-FFF2-40B4-BE49-F238E27FC236}">
                <a16:creationId xmlns:a16="http://schemas.microsoft.com/office/drawing/2014/main" id="{6C35B115-3432-400B-8F01-1B9CAFA2EE00}"/>
              </a:ext>
            </a:extLst>
          </p:cNvPr>
          <p:cNvSpPr>
            <a:spLocks noGrp="1"/>
          </p:cNvSpPr>
          <p:nvPr>
            <p:ph type="body" sz="quarter" idx="14"/>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18" name="Text Placeholder 3">
            <a:extLst>
              <a:ext uri="{FF2B5EF4-FFF2-40B4-BE49-F238E27FC236}">
                <a16:creationId xmlns:a16="http://schemas.microsoft.com/office/drawing/2014/main" id="{B95B7626-3D00-466F-A1B0-8FF1A6B984F9}"/>
              </a:ext>
            </a:extLst>
          </p:cNvPr>
          <p:cNvSpPr>
            <a:spLocks noGrp="1"/>
          </p:cNvSpPr>
          <p:nvPr>
            <p:ph type="body" sz="quarter" idx="20"/>
          </p:nvPr>
        </p:nvSpPr>
        <p:spPr>
          <a:xfrm>
            <a:off x="518315" y="5326843"/>
            <a:ext cx="11157745" cy="696270"/>
          </a:xfrm>
          <a:prstGeom prst="roundRect">
            <a:avLst>
              <a:gd name="adj" fmla="val 16388"/>
            </a:avLst>
          </a:prstGeom>
          <a:solidFill>
            <a:schemeClr val="bg1"/>
          </a:solidFill>
          <a:effectLst>
            <a:outerShdw blurRad="114300" dir="2700000" algn="tl" rotWithShape="0">
              <a:prstClr val="black">
                <a:alpha val="19000"/>
              </a:prstClr>
            </a:outerShdw>
          </a:effectLst>
        </p:spPr>
        <p:txBody>
          <a:bodyPr vert="horz" lIns="972000" tIns="72000" rIns="180000" bIns="72000" rtlCol="0" anchor="ctr">
            <a:normAutofit/>
          </a:bodyPr>
          <a:lstStyle>
            <a:lvl1pPr>
              <a:defRPr lang="en-US" sz="1600" smtClean="0"/>
            </a:lvl1pPr>
            <a:lvl2pPr>
              <a:defRPr lang="en-US" sz="1600" smtClean="0"/>
            </a:lvl2pPr>
            <a:lvl3pPr marL="0" indent="0">
              <a:buNone/>
              <a:defRPr lang="en-US" smtClean="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3" name="Google Shape;27;p7">
            <a:extLst>
              <a:ext uri="{FF2B5EF4-FFF2-40B4-BE49-F238E27FC236}">
                <a16:creationId xmlns:a16="http://schemas.microsoft.com/office/drawing/2014/main" id="{F34B8B8B-B71F-A597-2B97-2A1577DD4DC0}"/>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9836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hree Column Conten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B58F8F7-3873-4477-9A4C-2F1C89D108AB}"/>
              </a:ext>
            </a:extLst>
          </p:cNvPr>
          <p:cNvSpPr>
            <a:spLocks noGrp="1"/>
          </p:cNvSpPr>
          <p:nvPr>
            <p:ph idx="1"/>
          </p:nvPr>
        </p:nvSpPr>
        <p:spPr>
          <a:xfrm>
            <a:off x="518319" y="1989138"/>
            <a:ext cx="3517427" cy="4053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F8B1B90A-FEA3-43F3-BCFA-408C2BF4CC04}"/>
              </a:ext>
            </a:extLst>
          </p:cNvPr>
          <p:cNvSpPr>
            <a:spLocks noGrp="1"/>
          </p:cNvSpPr>
          <p:nvPr>
            <p:ph idx="13"/>
          </p:nvPr>
        </p:nvSpPr>
        <p:spPr>
          <a:xfrm>
            <a:off x="4337285" y="1989138"/>
            <a:ext cx="3517429" cy="4053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2">
            <a:extLst>
              <a:ext uri="{FF2B5EF4-FFF2-40B4-BE49-F238E27FC236}">
                <a16:creationId xmlns:a16="http://schemas.microsoft.com/office/drawing/2014/main" id="{7ECDB8A2-D227-4A9B-BC26-C107B2C5AAA7}"/>
              </a:ext>
            </a:extLst>
          </p:cNvPr>
          <p:cNvSpPr>
            <a:spLocks noGrp="1"/>
          </p:cNvSpPr>
          <p:nvPr>
            <p:ph idx="14"/>
          </p:nvPr>
        </p:nvSpPr>
        <p:spPr>
          <a:xfrm>
            <a:off x="8156253" y="1989138"/>
            <a:ext cx="3517429" cy="4053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8" name="Title 11">
            <a:extLst>
              <a:ext uri="{FF2B5EF4-FFF2-40B4-BE49-F238E27FC236}">
                <a16:creationId xmlns:a16="http://schemas.microsoft.com/office/drawing/2014/main" id="{2CA7CD60-6A79-4CE5-BEC1-F8D26DDFDBD2}"/>
              </a:ext>
            </a:extLst>
          </p:cNvPr>
          <p:cNvSpPr>
            <a:spLocks noGrp="1"/>
          </p:cNvSpPr>
          <p:nvPr>
            <p:ph type="title"/>
          </p:nvPr>
        </p:nvSpPr>
        <p:spPr bwMode="white">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9" name="Text Placeholder 18">
            <a:extLst>
              <a:ext uri="{FF2B5EF4-FFF2-40B4-BE49-F238E27FC236}">
                <a16:creationId xmlns:a16="http://schemas.microsoft.com/office/drawing/2014/main" id="{AFDDEF1E-D1D7-4A2F-84D6-0BE40086449D}"/>
              </a:ext>
            </a:extLst>
          </p:cNvPr>
          <p:cNvSpPr>
            <a:spLocks noGrp="1"/>
          </p:cNvSpPr>
          <p:nvPr>
            <p:ph type="body" sz="quarter" idx="18"/>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 name="Google Shape;27;p7">
            <a:extLst>
              <a:ext uri="{FF2B5EF4-FFF2-40B4-BE49-F238E27FC236}">
                <a16:creationId xmlns:a16="http://schemas.microsoft.com/office/drawing/2014/main" id="{9FEBEBA3-A237-3DE8-5852-04BAC583371D}"/>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4729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hree Column Content + box">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B58F8F7-3873-4477-9A4C-2F1C89D108AB}"/>
              </a:ext>
            </a:extLst>
          </p:cNvPr>
          <p:cNvSpPr>
            <a:spLocks noGrp="1"/>
          </p:cNvSpPr>
          <p:nvPr>
            <p:ph idx="1"/>
          </p:nvPr>
        </p:nvSpPr>
        <p:spPr>
          <a:xfrm>
            <a:off x="518319" y="1989138"/>
            <a:ext cx="3517427" cy="31829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F8B1B90A-FEA3-43F3-BCFA-408C2BF4CC04}"/>
              </a:ext>
            </a:extLst>
          </p:cNvPr>
          <p:cNvSpPr>
            <a:spLocks noGrp="1"/>
          </p:cNvSpPr>
          <p:nvPr>
            <p:ph idx="13"/>
          </p:nvPr>
        </p:nvSpPr>
        <p:spPr>
          <a:xfrm>
            <a:off x="4337285" y="1989138"/>
            <a:ext cx="3517429" cy="31829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2">
            <a:extLst>
              <a:ext uri="{FF2B5EF4-FFF2-40B4-BE49-F238E27FC236}">
                <a16:creationId xmlns:a16="http://schemas.microsoft.com/office/drawing/2014/main" id="{7ECDB8A2-D227-4A9B-BC26-C107B2C5AAA7}"/>
              </a:ext>
            </a:extLst>
          </p:cNvPr>
          <p:cNvSpPr>
            <a:spLocks noGrp="1"/>
          </p:cNvSpPr>
          <p:nvPr>
            <p:ph idx="14"/>
          </p:nvPr>
        </p:nvSpPr>
        <p:spPr>
          <a:xfrm>
            <a:off x="8156253" y="1989138"/>
            <a:ext cx="3517429" cy="31829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8" name="Title 11">
            <a:extLst>
              <a:ext uri="{FF2B5EF4-FFF2-40B4-BE49-F238E27FC236}">
                <a16:creationId xmlns:a16="http://schemas.microsoft.com/office/drawing/2014/main" id="{2CA7CD60-6A79-4CE5-BEC1-F8D26DDFDBD2}"/>
              </a:ext>
            </a:extLst>
          </p:cNvPr>
          <p:cNvSpPr>
            <a:spLocks noGrp="1"/>
          </p:cNvSpPr>
          <p:nvPr>
            <p:ph type="title"/>
          </p:nvPr>
        </p:nvSpPr>
        <p:spPr bwMode="white">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9" name="Text Placeholder 18">
            <a:extLst>
              <a:ext uri="{FF2B5EF4-FFF2-40B4-BE49-F238E27FC236}">
                <a16:creationId xmlns:a16="http://schemas.microsoft.com/office/drawing/2014/main" id="{AFDDEF1E-D1D7-4A2F-84D6-0BE40086449D}"/>
              </a:ext>
            </a:extLst>
          </p:cNvPr>
          <p:cNvSpPr>
            <a:spLocks noGrp="1"/>
          </p:cNvSpPr>
          <p:nvPr>
            <p:ph type="body" sz="quarter" idx="18"/>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20" name="Text Placeholder 3">
            <a:extLst>
              <a:ext uri="{FF2B5EF4-FFF2-40B4-BE49-F238E27FC236}">
                <a16:creationId xmlns:a16="http://schemas.microsoft.com/office/drawing/2014/main" id="{7A0CB0B9-BC4E-4A1D-B52B-67AEFF893D3B}"/>
              </a:ext>
            </a:extLst>
          </p:cNvPr>
          <p:cNvSpPr>
            <a:spLocks noGrp="1"/>
          </p:cNvSpPr>
          <p:nvPr>
            <p:ph type="body" sz="quarter" idx="20"/>
          </p:nvPr>
        </p:nvSpPr>
        <p:spPr>
          <a:xfrm>
            <a:off x="518315" y="5326844"/>
            <a:ext cx="11157745" cy="716148"/>
          </a:xfrm>
          <a:prstGeom prst="roundRect">
            <a:avLst>
              <a:gd name="adj" fmla="val 16388"/>
            </a:avLst>
          </a:prstGeom>
          <a:solidFill>
            <a:schemeClr val="bg1"/>
          </a:solidFill>
          <a:effectLst>
            <a:outerShdw blurRad="114300" dir="2700000" algn="tl" rotWithShape="0">
              <a:prstClr val="black">
                <a:alpha val="19000"/>
              </a:prstClr>
            </a:outerShdw>
          </a:effectLst>
        </p:spPr>
        <p:txBody>
          <a:bodyPr vert="horz" lIns="972000" tIns="72000" rIns="180000" bIns="72000" rtlCol="0" anchor="ctr">
            <a:normAutofit/>
          </a:bodyPr>
          <a:lstStyle>
            <a:lvl1pPr>
              <a:defRPr lang="en-US" sz="1600" smtClean="0"/>
            </a:lvl1pPr>
            <a:lvl2pPr>
              <a:defRPr lang="en-US" sz="1600" smtClean="0"/>
            </a:lvl2pPr>
            <a:lvl3pPr marL="0" indent="0">
              <a:buNone/>
              <a:defRPr lang="en-US" smtClean="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3" name="Google Shape;27;p7">
            <a:extLst>
              <a:ext uri="{FF2B5EF4-FFF2-40B4-BE49-F238E27FC236}">
                <a16:creationId xmlns:a16="http://schemas.microsoft.com/office/drawing/2014/main" id="{5D2384C2-25DC-4DA7-A51E-D129BF5082C7}"/>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9380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ur Column Content in Boxes">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D0BD4A3-FF6A-4FE4-83F9-2CAFF19B241F}"/>
              </a:ext>
            </a:extLst>
          </p:cNvPr>
          <p:cNvGraphicFramePr>
            <a:graphicFrameLocks noChangeAspect="1"/>
          </p:cNvGraphicFramePr>
          <p:nvPr userDrawn="1">
            <p:custDataLst>
              <p:tags r:id="rId1"/>
            </p:custDataLst>
            <p:extLst>
              <p:ext uri="{D42A27DB-BD31-4B8C-83A1-F6EECF244321}">
                <p14:modId xmlns:p14="http://schemas.microsoft.com/office/powerpoint/2010/main" val="38859252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CD0BD4A3-FF6A-4FE4-83F9-2CAFF19B241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27" name="Text Placeholder 3">
            <a:extLst>
              <a:ext uri="{FF2B5EF4-FFF2-40B4-BE49-F238E27FC236}">
                <a16:creationId xmlns:a16="http://schemas.microsoft.com/office/drawing/2014/main" id="{4610283D-22EF-4323-9021-AD49360FF14C}"/>
              </a:ext>
            </a:extLst>
          </p:cNvPr>
          <p:cNvSpPr>
            <a:spLocks noGrp="1"/>
          </p:cNvSpPr>
          <p:nvPr>
            <p:ph type="body" sz="quarter" idx="25"/>
          </p:nvPr>
        </p:nvSpPr>
        <p:spPr>
          <a:xfrm>
            <a:off x="518316" y="1665288"/>
            <a:ext cx="5422963" cy="2183860"/>
          </a:xfrm>
          <a:prstGeom prst="roundRect">
            <a:avLst>
              <a:gd name="adj" fmla="val 7680"/>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28" name="Text Placeholder 3">
            <a:extLst>
              <a:ext uri="{FF2B5EF4-FFF2-40B4-BE49-F238E27FC236}">
                <a16:creationId xmlns:a16="http://schemas.microsoft.com/office/drawing/2014/main" id="{1246FE29-7578-410B-8777-248BF019EA2D}"/>
              </a:ext>
            </a:extLst>
          </p:cNvPr>
          <p:cNvSpPr>
            <a:spLocks noGrp="1"/>
          </p:cNvSpPr>
          <p:nvPr>
            <p:ph type="body" sz="quarter" idx="26"/>
          </p:nvPr>
        </p:nvSpPr>
        <p:spPr>
          <a:xfrm>
            <a:off x="518316" y="3980224"/>
            <a:ext cx="5422963" cy="2183860"/>
          </a:xfrm>
          <a:prstGeom prst="roundRect">
            <a:avLst>
              <a:gd name="adj" fmla="val 7680"/>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29" name="Text Placeholder 3">
            <a:extLst>
              <a:ext uri="{FF2B5EF4-FFF2-40B4-BE49-F238E27FC236}">
                <a16:creationId xmlns:a16="http://schemas.microsoft.com/office/drawing/2014/main" id="{A78FBD99-03CD-4DEB-8299-066045DB88A9}"/>
              </a:ext>
            </a:extLst>
          </p:cNvPr>
          <p:cNvSpPr>
            <a:spLocks noGrp="1"/>
          </p:cNvSpPr>
          <p:nvPr>
            <p:ph type="body" sz="quarter" idx="27"/>
          </p:nvPr>
        </p:nvSpPr>
        <p:spPr>
          <a:xfrm>
            <a:off x="6253100" y="1665288"/>
            <a:ext cx="5422963" cy="2183860"/>
          </a:xfrm>
          <a:prstGeom prst="roundRect">
            <a:avLst>
              <a:gd name="adj" fmla="val 7680"/>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0" name="Text Placeholder 3">
            <a:extLst>
              <a:ext uri="{FF2B5EF4-FFF2-40B4-BE49-F238E27FC236}">
                <a16:creationId xmlns:a16="http://schemas.microsoft.com/office/drawing/2014/main" id="{F2C66464-1990-45EF-90F4-124C4C172BF6}"/>
              </a:ext>
            </a:extLst>
          </p:cNvPr>
          <p:cNvSpPr>
            <a:spLocks noGrp="1"/>
          </p:cNvSpPr>
          <p:nvPr>
            <p:ph type="body" sz="quarter" idx="28"/>
          </p:nvPr>
        </p:nvSpPr>
        <p:spPr>
          <a:xfrm>
            <a:off x="6253100" y="3980224"/>
            <a:ext cx="5422963" cy="2183860"/>
          </a:xfrm>
          <a:prstGeom prst="roundRect">
            <a:avLst>
              <a:gd name="adj" fmla="val 7680"/>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4" name="Google Shape;27;p7">
            <a:extLst>
              <a:ext uri="{FF2B5EF4-FFF2-40B4-BE49-F238E27FC236}">
                <a16:creationId xmlns:a16="http://schemas.microsoft.com/office/drawing/2014/main" id="{6766039F-2C5A-F535-8EB7-0E9B1D4D0DA5}"/>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4729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ive Column Content in Boxes">
    <p:spTree>
      <p:nvGrpSpPr>
        <p:cNvPr id="1" name=""/>
        <p:cNvGrpSpPr/>
        <p:nvPr/>
      </p:nvGrpSpPr>
      <p:grpSpPr>
        <a:xfrm>
          <a:off x="0" y="0"/>
          <a:ext cx="0" cy="0"/>
          <a:chOff x="0" y="0"/>
          <a:chExt cx="0" cy="0"/>
        </a:xfrm>
      </p:grpSpPr>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0" name="Text Placeholder 3">
            <a:extLst>
              <a:ext uri="{FF2B5EF4-FFF2-40B4-BE49-F238E27FC236}">
                <a16:creationId xmlns:a16="http://schemas.microsoft.com/office/drawing/2014/main" id="{928E8586-8405-4D63-8994-44105EF3FA5E}"/>
              </a:ext>
            </a:extLst>
          </p:cNvPr>
          <p:cNvSpPr>
            <a:spLocks noGrp="1"/>
          </p:cNvSpPr>
          <p:nvPr>
            <p:ph type="body" sz="quarter" idx="21"/>
          </p:nvPr>
        </p:nvSpPr>
        <p:spPr>
          <a:xfrm>
            <a:off x="4337050"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1" name="Text Placeholder 3">
            <a:extLst>
              <a:ext uri="{FF2B5EF4-FFF2-40B4-BE49-F238E27FC236}">
                <a16:creationId xmlns:a16="http://schemas.microsoft.com/office/drawing/2014/main" id="{1455CC23-3D18-4DEF-BC77-D447664825D1}"/>
              </a:ext>
            </a:extLst>
          </p:cNvPr>
          <p:cNvSpPr>
            <a:spLocks noGrp="1"/>
          </p:cNvSpPr>
          <p:nvPr>
            <p:ph type="body" sz="quarter" idx="25"/>
          </p:nvPr>
        </p:nvSpPr>
        <p:spPr>
          <a:xfrm>
            <a:off x="518317"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2" name="Text Placeholder 3">
            <a:extLst>
              <a:ext uri="{FF2B5EF4-FFF2-40B4-BE49-F238E27FC236}">
                <a16:creationId xmlns:a16="http://schemas.microsoft.com/office/drawing/2014/main" id="{C16B18B8-1C14-4776-B4E9-9D7AEDDBEB3E}"/>
              </a:ext>
            </a:extLst>
          </p:cNvPr>
          <p:cNvSpPr>
            <a:spLocks noGrp="1"/>
          </p:cNvSpPr>
          <p:nvPr>
            <p:ph type="body" sz="quarter" idx="26"/>
          </p:nvPr>
        </p:nvSpPr>
        <p:spPr>
          <a:xfrm>
            <a:off x="8155783"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5" name="Text Placeholder 3">
            <a:extLst>
              <a:ext uri="{FF2B5EF4-FFF2-40B4-BE49-F238E27FC236}">
                <a16:creationId xmlns:a16="http://schemas.microsoft.com/office/drawing/2014/main" id="{11A1026A-421D-4782-B815-4472C9064A32}"/>
              </a:ext>
            </a:extLst>
          </p:cNvPr>
          <p:cNvSpPr>
            <a:spLocks noGrp="1"/>
          </p:cNvSpPr>
          <p:nvPr>
            <p:ph type="body" sz="quarter" idx="27"/>
          </p:nvPr>
        </p:nvSpPr>
        <p:spPr>
          <a:xfrm>
            <a:off x="6259561" y="3963974"/>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40" name="Text Placeholder 3">
            <a:extLst>
              <a:ext uri="{FF2B5EF4-FFF2-40B4-BE49-F238E27FC236}">
                <a16:creationId xmlns:a16="http://schemas.microsoft.com/office/drawing/2014/main" id="{45A33C02-9055-402F-8D61-501EB503E30F}"/>
              </a:ext>
            </a:extLst>
          </p:cNvPr>
          <p:cNvSpPr>
            <a:spLocks noGrp="1"/>
          </p:cNvSpPr>
          <p:nvPr>
            <p:ph type="body" sz="quarter" idx="28"/>
          </p:nvPr>
        </p:nvSpPr>
        <p:spPr>
          <a:xfrm>
            <a:off x="2440828" y="3963974"/>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 name="Google Shape;27;p7">
            <a:extLst>
              <a:ext uri="{FF2B5EF4-FFF2-40B4-BE49-F238E27FC236}">
                <a16:creationId xmlns:a16="http://schemas.microsoft.com/office/drawing/2014/main" id="{E8077A99-8015-AF10-C65B-7BEFCA8B566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0184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x Column Content in Boxes">
    <p:spTree>
      <p:nvGrpSpPr>
        <p:cNvPr id="1" name=""/>
        <p:cNvGrpSpPr/>
        <p:nvPr/>
      </p:nvGrpSpPr>
      <p:grpSpPr>
        <a:xfrm>
          <a:off x="0" y="0"/>
          <a:ext cx="0" cy="0"/>
          <a:chOff x="0" y="0"/>
          <a:chExt cx="0" cy="0"/>
        </a:xfrm>
      </p:grpSpPr>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3" name="Text Placeholder 3">
            <a:extLst>
              <a:ext uri="{FF2B5EF4-FFF2-40B4-BE49-F238E27FC236}">
                <a16:creationId xmlns:a16="http://schemas.microsoft.com/office/drawing/2014/main" id="{D596A429-9391-4ACF-A840-91A5F77C2C77}"/>
              </a:ext>
            </a:extLst>
          </p:cNvPr>
          <p:cNvSpPr>
            <a:spLocks noGrp="1"/>
          </p:cNvSpPr>
          <p:nvPr>
            <p:ph type="body" sz="quarter" idx="21"/>
          </p:nvPr>
        </p:nvSpPr>
        <p:spPr>
          <a:xfrm>
            <a:off x="4337050"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4" name="Text Placeholder 3">
            <a:extLst>
              <a:ext uri="{FF2B5EF4-FFF2-40B4-BE49-F238E27FC236}">
                <a16:creationId xmlns:a16="http://schemas.microsoft.com/office/drawing/2014/main" id="{2FB847EF-EE65-482C-8B0A-737025C315A3}"/>
              </a:ext>
            </a:extLst>
          </p:cNvPr>
          <p:cNvSpPr>
            <a:spLocks noGrp="1"/>
          </p:cNvSpPr>
          <p:nvPr>
            <p:ph type="body" sz="quarter" idx="26"/>
          </p:nvPr>
        </p:nvSpPr>
        <p:spPr>
          <a:xfrm>
            <a:off x="518317"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5" name="Text Placeholder 3">
            <a:extLst>
              <a:ext uri="{FF2B5EF4-FFF2-40B4-BE49-F238E27FC236}">
                <a16:creationId xmlns:a16="http://schemas.microsoft.com/office/drawing/2014/main" id="{3255136D-AA75-4E20-98A9-EE7FE89D78E1}"/>
              </a:ext>
            </a:extLst>
          </p:cNvPr>
          <p:cNvSpPr>
            <a:spLocks noGrp="1"/>
          </p:cNvSpPr>
          <p:nvPr>
            <p:ph type="body" sz="quarter" idx="27"/>
          </p:nvPr>
        </p:nvSpPr>
        <p:spPr>
          <a:xfrm>
            <a:off x="8155783"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40" name="Text Placeholder 3">
            <a:extLst>
              <a:ext uri="{FF2B5EF4-FFF2-40B4-BE49-F238E27FC236}">
                <a16:creationId xmlns:a16="http://schemas.microsoft.com/office/drawing/2014/main" id="{F39EDC94-9F6F-406E-A9B4-C95408C70D90}"/>
              </a:ext>
            </a:extLst>
          </p:cNvPr>
          <p:cNvSpPr>
            <a:spLocks noGrp="1"/>
          </p:cNvSpPr>
          <p:nvPr>
            <p:ph type="body" sz="quarter" idx="28"/>
          </p:nvPr>
        </p:nvSpPr>
        <p:spPr>
          <a:xfrm>
            <a:off x="4337050" y="3981226"/>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41" name="Text Placeholder 3">
            <a:extLst>
              <a:ext uri="{FF2B5EF4-FFF2-40B4-BE49-F238E27FC236}">
                <a16:creationId xmlns:a16="http://schemas.microsoft.com/office/drawing/2014/main" id="{7A2E2DC7-7218-4044-B084-F6E2909B6209}"/>
              </a:ext>
            </a:extLst>
          </p:cNvPr>
          <p:cNvSpPr>
            <a:spLocks noGrp="1"/>
          </p:cNvSpPr>
          <p:nvPr>
            <p:ph type="body" sz="quarter" idx="29"/>
          </p:nvPr>
        </p:nvSpPr>
        <p:spPr>
          <a:xfrm>
            <a:off x="518317" y="3981226"/>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42" name="Text Placeholder 3">
            <a:extLst>
              <a:ext uri="{FF2B5EF4-FFF2-40B4-BE49-F238E27FC236}">
                <a16:creationId xmlns:a16="http://schemas.microsoft.com/office/drawing/2014/main" id="{2AF0B972-66FF-4B6A-98C7-500CC1E9F984}"/>
              </a:ext>
            </a:extLst>
          </p:cNvPr>
          <p:cNvSpPr>
            <a:spLocks noGrp="1"/>
          </p:cNvSpPr>
          <p:nvPr>
            <p:ph type="body" sz="quarter" idx="30"/>
          </p:nvPr>
        </p:nvSpPr>
        <p:spPr>
          <a:xfrm>
            <a:off x="8155783" y="3981226"/>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 name="Google Shape;27;p7">
            <a:extLst>
              <a:ext uri="{FF2B5EF4-FFF2-40B4-BE49-F238E27FC236}">
                <a16:creationId xmlns:a16="http://schemas.microsoft.com/office/drawing/2014/main" id="{5E48A223-DFB5-A7F0-A43A-D8F74C7FB706}"/>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2243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ix Column Content in Boxes with Subtitl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DF66BFB-71A4-41BF-8C82-2AD097555C4D}"/>
              </a:ext>
            </a:extLst>
          </p:cNvPr>
          <p:cNvGraphicFramePr>
            <a:graphicFrameLocks noChangeAspect="1"/>
          </p:cNvGraphicFramePr>
          <p:nvPr userDrawn="1">
            <p:custDataLst>
              <p:tags r:id="rId1"/>
            </p:custDataLst>
            <p:extLst>
              <p:ext uri="{D42A27DB-BD31-4B8C-83A1-F6EECF244321}">
                <p14:modId xmlns:p14="http://schemas.microsoft.com/office/powerpoint/2010/main" val="8278246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ADF66BFB-71A4-41BF-8C82-2AD097555C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8" name="Text Placeholder 3">
            <a:extLst>
              <a:ext uri="{FF2B5EF4-FFF2-40B4-BE49-F238E27FC236}">
                <a16:creationId xmlns:a16="http://schemas.microsoft.com/office/drawing/2014/main" id="{62F01628-2A9B-42BC-A2AD-49751EB5046D}"/>
              </a:ext>
            </a:extLst>
          </p:cNvPr>
          <p:cNvSpPr>
            <a:spLocks noGrp="1"/>
          </p:cNvSpPr>
          <p:nvPr>
            <p:ph type="body" sz="quarter" idx="26"/>
          </p:nvPr>
        </p:nvSpPr>
        <p:spPr>
          <a:xfrm>
            <a:off x="518317"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59" name="Text Placeholder 3">
            <a:extLst>
              <a:ext uri="{FF2B5EF4-FFF2-40B4-BE49-F238E27FC236}">
                <a16:creationId xmlns:a16="http://schemas.microsoft.com/office/drawing/2014/main" id="{1BB6C2B5-64D5-4E4B-AF67-CEC7CE179BC6}"/>
              </a:ext>
            </a:extLst>
          </p:cNvPr>
          <p:cNvSpPr>
            <a:spLocks noGrp="1"/>
          </p:cNvSpPr>
          <p:nvPr>
            <p:ph type="body" sz="quarter" idx="45"/>
          </p:nvPr>
        </p:nvSpPr>
        <p:spPr>
          <a:xfrm>
            <a:off x="518317" y="3981227"/>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0" name="Text Placeholder 3">
            <a:extLst>
              <a:ext uri="{FF2B5EF4-FFF2-40B4-BE49-F238E27FC236}">
                <a16:creationId xmlns:a16="http://schemas.microsoft.com/office/drawing/2014/main" id="{99E90462-94A3-40DA-BC52-836C05D9D75A}"/>
              </a:ext>
            </a:extLst>
          </p:cNvPr>
          <p:cNvSpPr>
            <a:spLocks noGrp="1"/>
          </p:cNvSpPr>
          <p:nvPr>
            <p:ph type="body" sz="quarter" idx="46"/>
          </p:nvPr>
        </p:nvSpPr>
        <p:spPr>
          <a:xfrm>
            <a:off x="4337050"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1" name="Text Placeholder 3">
            <a:extLst>
              <a:ext uri="{FF2B5EF4-FFF2-40B4-BE49-F238E27FC236}">
                <a16:creationId xmlns:a16="http://schemas.microsoft.com/office/drawing/2014/main" id="{DB8F6412-928A-4CF3-A5C7-246F23F3E10E}"/>
              </a:ext>
            </a:extLst>
          </p:cNvPr>
          <p:cNvSpPr>
            <a:spLocks noGrp="1"/>
          </p:cNvSpPr>
          <p:nvPr>
            <p:ph type="body" sz="quarter" idx="47"/>
          </p:nvPr>
        </p:nvSpPr>
        <p:spPr>
          <a:xfrm>
            <a:off x="4337050" y="3981227"/>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2" name="Text Placeholder 3">
            <a:extLst>
              <a:ext uri="{FF2B5EF4-FFF2-40B4-BE49-F238E27FC236}">
                <a16:creationId xmlns:a16="http://schemas.microsoft.com/office/drawing/2014/main" id="{6EF993BB-19F5-4BD6-9A5A-0E0915C34AEA}"/>
              </a:ext>
            </a:extLst>
          </p:cNvPr>
          <p:cNvSpPr>
            <a:spLocks noGrp="1"/>
          </p:cNvSpPr>
          <p:nvPr>
            <p:ph type="body" sz="quarter" idx="48"/>
          </p:nvPr>
        </p:nvSpPr>
        <p:spPr>
          <a:xfrm>
            <a:off x="8155783"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3" name="Text Placeholder 3">
            <a:extLst>
              <a:ext uri="{FF2B5EF4-FFF2-40B4-BE49-F238E27FC236}">
                <a16:creationId xmlns:a16="http://schemas.microsoft.com/office/drawing/2014/main" id="{84551675-E630-4D9E-BBBC-3A05ECDC45DB}"/>
              </a:ext>
            </a:extLst>
          </p:cNvPr>
          <p:cNvSpPr>
            <a:spLocks noGrp="1"/>
          </p:cNvSpPr>
          <p:nvPr>
            <p:ph type="body" sz="quarter" idx="49"/>
          </p:nvPr>
        </p:nvSpPr>
        <p:spPr>
          <a:xfrm>
            <a:off x="8155783" y="3981227"/>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4" name="Text Placeholder 30">
            <a:extLst>
              <a:ext uri="{FF2B5EF4-FFF2-40B4-BE49-F238E27FC236}">
                <a16:creationId xmlns:a16="http://schemas.microsoft.com/office/drawing/2014/main" id="{FD376EFC-FEEF-466D-BBD3-9D0B36B8C3C2}"/>
              </a:ext>
            </a:extLst>
          </p:cNvPr>
          <p:cNvSpPr>
            <a:spLocks noGrp="1"/>
          </p:cNvSpPr>
          <p:nvPr>
            <p:ph type="body" sz="quarter" idx="10" hasCustomPrompt="1"/>
          </p:nvPr>
        </p:nvSpPr>
        <p:spPr>
          <a:xfrm>
            <a:off x="3221870" y="1849177"/>
            <a:ext cx="630000" cy="630000"/>
          </a:xfrm>
          <a:prstGeom prst="ellipse">
            <a:avLst/>
          </a:prstGeom>
          <a:ln w="38100">
            <a:solidFill>
              <a:srgbClr val="6EB849"/>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2" name="Text Placeholder 30">
            <a:extLst>
              <a:ext uri="{FF2B5EF4-FFF2-40B4-BE49-F238E27FC236}">
                <a16:creationId xmlns:a16="http://schemas.microsoft.com/office/drawing/2014/main" id="{A22B249E-7556-49B9-857B-CFB08C832379}"/>
              </a:ext>
            </a:extLst>
          </p:cNvPr>
          <p:cNvSpPr>
            <a:spLocks noGrp="1"/>
          </p:cNvSpPr>
          <p:nvPr>
            <p:ph type="body" sz="quarter" idx="34" hasCustomPrompt="1"/>
          </p:nvPr>
        </p:nvSpPr>
        <p:spPr>
          <a:xfrm>
            <a:off x="7044662" y="1849177"/>
            <a:ext cx="630000" cy="630000"/>
          </a:xfrm>
          <a:prstGeom prst="ellipse">
            <a:avLst/>
          </a:prstGeom>
          <a:ln w="38100">
            <a:solidFill>
              <a:srgbClr val="5B86C4"/>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5" name="Text Placeholder 30">
            <a:extLst>
              <a:ext uri="{FF2B5EF4-FFF2-40B4-BE49-F238E27FC236}">
                <a16:creationId xmlns:a16="http://schemas.microsoft.com/office/drawing/2014/main" id="{D85EA8D4-DB2D-4C82-B288-0C2E614992A0}"/>
              </a:ext>
            </a:extLst>
          </p:cNvPr>
          <p:cNvSpPr>
            <a:spLocks noGrp="1"/>
          </p:cNvSpPr>
          <p:nvPr>
            <p:ph type="body" sz="quarter" idx="37" hasCustomPrompt="1"/>
          </p:nvPr>
        </p:nvSpPr>
        <p:spPr>
          <a:xfrm>
            <a:off x="10860107" y="1849177"/>
            <a:ext cx="630000" cy="630000"/>
          </a:xfrm>
          <a:prstGeom prst="ellipse">
            <a:avLst/>
          </a:prstGeom>
          <a:ln w="38100">
            <a:solidFill>
              <a:srgbClr val="EF7252"/>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8" name="Text Placeholder 30">
            <a:extLst>
              <a:ext uri="{FF2B5EF4-FFF2-40B4-BE49-F238E27FC236}">
                <a16:creationId xmlns:a16="http://schemas.microsoft.com/office/drawing/2014/main" id="{4AE30598-4D20-4DF1-9493-707CD97C8E69}"/>
              </a:ext>
            </a:extLst>
          </p:cNvPr>
          <p:cNvSpPr>
            <a:spLocks noGrp="1"/>
          </p:cNvSpPr>
          <p:nvPr>
            <p:ph type="body" sz="quarter" idx="40" hasCustomPrompt="1"/>
          </p:nvPr>
        </p:nvSpPr>
        <p:spPr>
          <a:xfrm>
            <a:off x="3221870" y="4166959"/>
            <a:ext cx="630000" cy="630000"/>
          </a:xfrm>
          <a:prstGeom prst="ellipse">
            <a:avLst/>
          </a:prstGeom>
          <a:ln w="38100">
            <a:solidFill>
              <a:srgbClr val="625BA7"/>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50" name="Text Placeholder 30">
            <a:extLst>
              <a:ext uri="{FF2B5EF4-FFF2-40B4-BE49-F238E27FC236}">
                <a16:creationId xmlns:a16="http://schemas.microsoft.com/office/drawing/2014/main" id="{6358BF01-F838-4882-BAC6-C613D499EEE6}"/>
              </a:ext>
            </a:extLst>
          </p:cNvPr>
          <p:cNvSpPr>
            <a:spLocks noGrp="1"/>
          </p:cNvSpPr>
          <p:nvPr>
            <p:ph type="body" sz="quarter" idx="42" hasCustomPrompt="1"/>
          </p:nvPr>
        </p:nvSpPr>
        <p:spPr>
          <a:xfrm>
            <a:off x="7044662" y="4166959"/>
            <a:ext cx="630000" cy="630000"/>
          </a:xfrm>
          <a:prstGeom prst="ellipse">
            <a:avLst/>
          </a:prstGeom>
          <a:ln w="38100">
            <a:solidFill>
              <a:srgbClr val="58BCCC"/>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52" name="Text Placeholder 30">
            <a:extLst>
              <a:ext uri="{FF2B5EF4-FFF2-40B4-BE49-F238E27FC236}">
                <a16:creationId xmlns:a16="http://schemas.microsoft.com/office/drawing/2014/main" id="{A863869C-8CFD-4638-9F2F-FA86CFAACFF7}"/>
              </a:ext>
            </a:extLst>
          </p:cNvPr>
          <p:cNvSpPr>
            <a:spLocks noGrp="1"/>
          </p:cNvSpPr>
          <p:nvPr>
            <p:ph type="body" sz="quarter" idx="44" hasCustomPrompt="1"/>
          </p:nvPr>
        </p:nvSpPr>
        <p:spPr>
          <a:xfrm>
            <a:off x="10860107" y="4166959"/>
            <a:ext cx="630000" cy="630000"/>
          </a:xfrm>
          <a:prstGeom prst="ellipse">
            <a:avLst/>
          </a:prstGeom>
          <a:ln w="38100">
            <a:solidFill>
              <a:srgbClr val="9D4D95"/>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 name="Google Shape;27;p7">
            <a:extLst>
              <a:ext uri="{FF2B5EF4-FFF2-40B4-BE49-F238E27FC236}">
                <a16:creationId xmlns:a16="http://schemas.microsoft.com/office/drawing/2014/main" id="{708E0B09-F055-F30B-5E35-0124418C0AF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1577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Six Column Content in Boxes with Subtitl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DF66BFB-71A4-41BF-8C82-2AD097555C4D}"/>
              </a:ext>
            </a:extLst>
          </p:cNvPr>
          <p:cNvGraphicFramePr>
            <a:graphicFrameLocks noChangeAspect="1"/>
          </p:cNvGraphicFramePr>
          <p:nvPr userDrawn="1">
            <p:custDataLst>
              <p:tags r:id="rId1"/>
            </p:custDataLst>
            <p:extLst>
              <p:ext uri="{D42A27DB-BD31-4B8C-83A1-F6EECF244321}">
                <p14:modId xmlns:p14="http://schemas.microsoft.com/office/powerpoint/2010/main" val="8278246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ADF66BFB-71A4-41BF-8C82-2AD097555C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8" name="Text Placeholder 3">
            <a:extLst>
              <a:ext uri="{FF2B5EF4-FFF2-40B4-BE49-F238E27FC236}">
                <a16:creationId xmlns:a16="http://schemas.microsoft.com/office/drawing/2014/main" id="{62F01628-2A9B-42BC-A2AD-49751EB5046D}"/>
              </a:ext>
            </a:extLst>
          </p:cNvPr>
          <p:cNvSpPr>
            <a:spLocks noGrp="1"/>
          </p:cNvSpPr>
          <p:nvPr>
            <p:ph type="body" sz="quarter" idx="26"/>
          </p:nvPr>
        </p:nvSpPr>
        <p:spPr>
          <a:xfrm>
            <a:off x="518317"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59" name="Text Placeholder 3">
            <a:extLst>
              <a:ext uri="{FF2B5EF4-FFF2-40B4-BE49-F238E27FC236}">
                <a16:creationId xmlns:a16="http://schemas.microsoft.com/office/drawing/2014/main" id="{1BB6C2B5-64D5-4E4B-AF67-CEC7CE179BC6}"/>
              </a:ext>
            </a:extLst>
          </p:cNvPr>
          <p:cNvSpPr>
            <a:spLocks noGrp="1"/>
          </p:cNvSpPr>
          <p:nvPr>
            <p:ph type="body" sz="quarter" idx="45"/>
          </p:nvPr>
        </p:nvSpPr>
        <p:spPr>
          <a:xfrm>
            <a:off x="2427021" y="3981227"/>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0" name="Text Placeholder 3">
            <a:extLst>
              <a:ext uri="{FF2B5EF4-FFF2-40B4-BE49-F238E27FC236}">
                <a16:creationId xmlns:a16="http://schemas.microsoft.com/office/drawing/2014/main" id="{99E90462-94A3-40DA-BC52-836C05D9D75A}"/>
              </a:ext>
            </a:extLst>
          </p:cNvPr>
          <p:cNvSpPr>
            <a:spLocks noGrp="1"/>
          </p:cNvSpPr>
          <p:nvPr>
            <p:ph type="body" sz="quarter" idx="46"/>
          </p:nvPr>
        </p:nvSpPr>
        <p:spPr>
          <a:xfrm>
            <a:off x="4337050"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1" name="Text Placeholder 3">
            <a:extLst>
              <a:ext uri="{FF2B5EF4-FFF2-40B4-BE49-F238E27FC236}">
                <a16:creationId xmlns:a16="http://schemas.microsoft.com/office/drawing/2014/main" id="{DB8F6412-928A-4CF3-A5C7-246F23F3E10E}"/>
              </a:ext>
            </a:extLst>
          </p:cNvPr>
          <p:cNvSpPr>
            <a:spLocks noGrp="1"/>
          </p:cNvSpPr>
          <p:nvPr>
            <p:ph type="body" sz="quarter" idx="47"/>
          </p:nvPr>
        </p:nvSpPr>
        <p:spPr>
          <a:xfrm>
            <a:off x="6245754" y="3981227"/>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2" name="Text Placeholder 3">
            <a:extLst>
              <a:ext uri="{FF2B5EF4-FFF2-40B4-BE49-F238E27FC236}">
                <a16:creationId xmlns:a16="http://schemas.microsoft.com/office/drawing/2014/main" id="{6EF993BB-19F5-4BD6-9A5A-0E0915C34AEA}"/>
              </a:ext>
            </a:extLst>
          </p:cNvPr>
          <p:cNvSpPr>
            <a:spLocks noGrp="1"/>
          </p:cNvSpPr>
          <p:nvPr>
            <p:ph type="body" sz="quarter" idx="48"/>
          </p:nvPr>
        </p:nvSpPr>
        <p:spPr>
          <a:xfrm>
            <a:off x="8155783"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4" name="Text Placeholder 30">
            <a:extLst>
              <a:ext uri="{FF2B5EF4-FFF2-40B4-BE49-F238E27FC236}">
                <a16:creationId xmlns:a16="http://schemas.microsoft.com/office/drawing/2014/main" id="{FD376EFC-FEEF-466D-BBD3-9D0B36B8C3C2}"/>
              </a:ext>
            </a:extLst>
          </p:cNvPr>
          <p:cNvSpPr>
            <a:spLocks noGrp="1"/>
          </p:cNvSpPr>
          <p:nvPr>
            <p:ph type="body" sz="quarter" idx="10" hasCustomPrompt="1"/>
          </p:nvPr>
        </p:nvSpPr>
        <p:spPr>
          <a:xfrm>
            <a:off x="3221870" y="1849177"/>
            <a:ext cx="630000" cy="630000"/>
          </a:xfrm>
          <a:prstGeom prst="ellipse">
            <a:avLst/>
          </a:prstGeom>
          <a:ln w="38100">
            <a:solidFill>
              <a:srgbClr val="6EB849"/>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2" name="Text Placeholder 30">
            <a:extLst>
              <a:ext uri="{FF2B5EF4-FFF2-40B4-BE49-F238E27FC236}">
                <a16:creationId xmlns:a16="http://schemas.microsoft.com/office/drawing/2014/main" id="{A22B249E-7556-49B9-857B-CFB08C832379}"/>
              </a:ext>
            </a:extLst>
          </p:cNvPr>
          <p:cNvSpPr>
            <a:spLocks noGrp="1"/>
          </p:cNvSpPr>
          <p:nvPr>
            <p:ph type="body" sz="quarter" idx="34" hasCustomPrompt="1"/>
          </p:nvPr>
        </p:nvSpPr>
        <p:spPr>
          <a:xfrm>
            <a:off x="7044662" y="1849177"/>
            <a:ext cx="630000" cy="630000"/>
          </a:xfrm>
          <a:prstGeom prst="ellipse">
            <a:avLst/>
          </a:prstGeom>
          <a:ln w="38100">
            <a:solidFill>
              <a:srgbClr val="5B86C4"/>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5" name="Text Placeholder 30">
            <a:extLst>
              <a:ext uri="{FF2B5EF4-FFF2-40B4-BE49-F238E27FC236}">
                <a16:creationId xmlns:a16="http://schemas.microsoft.com/office/drawing/2014/main" id="{D85EA8D4-DB2D-4C82-B288-0C2E614992A0}"/>
              </a:ext>
            </a:extLst>
          </p:cNvPr>
          <p:cNvSpPr>
            <a:spLocks noGrp="1"/>
          </p:cNvSpPr>
          <p:nvPr>
            <p:ph type="body" sz="quarter" idx="37" hasCustomPrompt="1"/>
          </p:nvPr>
        </p:nvSpPr>
        <p:spPr>
          <a:xfrm>
            <a:off x="10860107" y="1849177"/>
            <a:ext cx="630000" cy="630000"/>
          </a:xfrm>
          <a:prstGeom prst="ellipse">
            <a:avLst/>
          </a:prstGeom>
          <a:ln w="38100">
            <a:solidFill>
              <a:srgbClr val="EF7252"/>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8" name="Text Placeholder 30">
            <a:extLst>
              <a:ext uri="{FF2B5EF4-FFF2-40B4-BE49-F238E27FC236}">
                <a16:creationId xmlns:a16="http://schemas.microsoft.com/office/drawing/2014/main" id="{4AE30598-4D20-4DF1-9493-707CD97C8E69}"/>
              </a:ext>
            </a:extLst>
          </p:cNvPr>
          <p:cNvSpPr>
            <a:spLocks noGrp="1"/>
          </p:cNvSpPr>
          <p:nvPr>
            <p:ph type="body" sz="quarter" idx="40" hasCustomPrompt="1"/>
          </p:nvPr>
        </p:nvSpPr>
        <p:spPr>
          <a:xfrm>
            <a:off x="5130574" y="4166959"/>
            <a:ext cx="630000" cy="630000"/>
          </a:xfrm>
          <a:prstGeom prst="ellipse">
            <a:avLst/>
          </a:prstGeom>
          <a:ln w="38100">
            <a:solidFill>
              <a:srgbClr val="625BA7"/>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50" name="Text Placeholder 30">
            <a:extLst>
              <a:ext uri="{FF2B5EF4-FFF2-40B4-BE49-F238E27FC236}">
                <a16:creationId xmlns:a16="http://schemas.microsoft.com/office/drawing/2014/main" id="{6358BF01-F838-4882-BAC6-C613D499EEE6}"/>
              </a:ext>
            </a:extLst>
          </p:cNvPr>
          <p:cNvSpPr>
            <a:spLocks noGrp="1"/>
          </p:cNvSpPr>
          <p:nvPr>
            <p:ph type="body" sz="quarter" idx="42" hasCustomPrompt="1"/>
          </p:nvPr>
        </p:nvSpPr>
        <p:spPr>
          <a:xfrm>
            <a:off x="8953366" y="4166959"/>
            <a:ext cx="630000" cy="630000"/>
          </a:xfrm>
          <a:prstGeom prst="ellipse">
            <a:avLst/>
          </a:prstGeom>
          <a:ln w="38100">
            <a:solidFill>
              <a:srgbClr val="58BCCC"/>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 name="Google Shape;27;p7">
            <a:extLst>
              <a:ext uri="{FF2B5EF4-FFF2-40B4-BE49-F238E27FC236}">
                <a16:creationId xmlns:a16="http://schemas.microsoft.com/office/drawing/2014/main" id="{708E0B09-F055-F30B-5E35-0124418C0AF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685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Six Column Content in Boxes with Subtitl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DF66BFB-71A4-41BF-8C82-2AD097555C4D}"/>
              </a:ext>
            </a:extLst>
          </p:cNvPr>
          <p:cNvGraphicFramePr>
            <a:graphicFrameLocks noChangeAspect="1"/>
          </p:cNvGraphicFramePr>
          <p:nvPr userDrawn="1">
            <p:custDataLst>
              <p:tags r:id="rId1"/>
            </p:custDataLst>
            <p:extLst>
              <p:ext uri="{D42A27DB-BD31-4B8C-83A1-F6EECF244321}">
                <p14:modId xmlns:p14="http://schemas.microsoft.com/office/powerpoint/2010/main" val="8278246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ADF66BFB-71A4-41BF-8C82-2AD097555C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8" name="Text Placeholder 3">
            <a:extLst>
              <a:ext uri="{FF2B5EF4-FFF2-40B4-BE49-F238E27FC236}">
                <a16:creationId xmlns:a16="http://schemas.microsoft.com/office/drawing/2014/main" id="{62F01628-2A9B-42BC-A2AD-49751EB5046D}"/>
              </a:ext>
            </a:extLst>
          </p:cNvPr>
          <p:cNvSpPr>
            <a:spLocks noGrp="1"/>
          </p:cNvSpPr>
          <p:nvPr>
            <p:ph type="body" sz="quarter" idx="26"/>
          </p:nvPr>
        </p:nvSpPr>
        <p:spPr>
          <a:xfrm>
            <a:off x="515939" y="1665288"/>
            <a:ext cx="5192984"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59" name="Text Placeholder 3">
            <a:extLst>
              <a:ext uri="{FF2B5EF4-FFF2-40B4-BE49-F238E27FC236}">
                <a16:creationId xmlns:a16="http://schemas.microsoft.com/office/drawing/2014/main" id="{1BB6C2B5-64D5-4E4B-AF67-CEC7CE179BC6}"/>
              </a:ext>
            </a:extLst>
          </p:cNvPr>
          <p:cNvSpPr>
            <a:spLocks noGrp="1"/>
          </p:cNvSpPr>
          <p:nvPr>
            <p:ph type="body" sz="quarter" idx="45"/>
          </p:nvPr>
        </p:nvSpPr>
        <p:spPr>
          <a:xfrm>
            <a:off x="515939" y="3981227"/>
            <a:ext cx="5192984"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2" name="Text Placeholder 3">
            <a:extLst>
              <a:ext uri="{FF2B5EF4-FFF2-40B4-BE49-F238E27FC236}">
                <a16:creationId xmlns:a16="http://schemas.microsoft.com/office/drawing/2014/main" id="{6EF993BB-19F5-4BD6-9A5A-0E0915C34AEA}"/>
              </a:ext>
            </a:extLst>
          </p:cNvPr>
          <p:cNvSpPr>
            <a:spLocks noGrp="1"/>
          </p:cNvSpPr>
          <p:nvPr>
            <p:ph type="body" sz="quarter" idx="48"/>
          </p:nvPr>
        </p:nvSpPr>
        <p:spPr>
          <a:xfrm>
            <a:off x="6480700" y="1665288"/>
            <a:ext cx="5192984"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3" name="Text Placeholder 3">
            <a:extLst>
              <a:ext uri="{FF2B5EF4-FFF2-40B4-BE49-F238E27FC236}">
                <a16:creationId xmlns:a16="http://schemas.microsoft.com/office/drawing/2014/main" id="{84551675-E630-4D9E-BBBC-3A05ECDC45DB}"/>
              </a:ext>
            </a:extLst>
          </p:cNvPr>
          <p:cNvSpPr>
            <a:spLocks noGrp="1"/>
          </p:cNvSpPr>
          <p:nvPr>
            <p:ph type="body" sz="quarter" idx="49"/>
          </p:nvPr>
        </p:nvSpPr>
        <p:spPr>
          <a:xfrm>
            <a:off x="6480700" y="3981227"/>
            <a:ext cx="5192984"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4" name="Text Placeholder 30">
            <a:extLst>
              <a:ext uri="{FF2B5EF4-FFF2-40B4-BE49-F238E27FC236}">
                <a16:creationId xmlns:a16="http://schemas.microsoft.com/office/drawing/2014/main" id="{FD376EFC-FEEF-466D-BBD3-9D0B36B8C3C2}"/>
              </a:ext>
            </a:extLst>
          </p:cNvPr>
          <p:cNvSpPr>
            <a:spLocks noGrp="1"/>
          </p:cNvSpPr>
          <p:nvPr>
            <p:ph type="body" sz="quarter" idx="10" hasCustomPrompt="1"/>
          </p:nvPr>
        </p:nvSpPr>
        <p:spPr>
          <a:xfrm>
            <a:off x="4881998" y="1849177"/>
            <a:ext cx="630000" cy="630000"/>
          </a:xfrm>
          <a:prstGeom prst="ellipse">
            <a:avLst/>
          </a:prstGeom>
          <a:ln w="38100">
            <a:solidFill>
              <a:srgbClr val="6EB849"/>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5" name="Text Placeholder 30">
            <a:extLst>
              <a:ext uri="{FF2B5EF4-FFF2-40B4-BE49-F238E27FC236}">
                <a16:creationId xmlns:a16="http://schemas.microsoft.com/office/drawing/2014/main" id="{D85EA8D4-DB2D-4C82-B288-0C2E614992A0}"/>
              </a:ext>
            </a:extLst>
          </p:cNvPr>
          <p:cNvSpPr>
            <a:spLocks noGrp="1"/>
          </p:cNvSpPr>
          <p:nvPr>
            <p:ph type="body" sz="quarter" idx="37" hasCustomPrompt="1"/>
          </p:nvPr>
        </p:nvSpPr>
        <p:spPr>
          <a:xfrm>
            <a:off x="10860107" y="1849177"/>
            <a:ext cx="630000" cy="630000"/>
          </a:xfrm>
          <a:prstGeom prst="ellipse">
            <a:avLst/>
          </a:prstGeom>
          <a:ln w="38100">
            <a:solidFill>
              <a:srgbClr val="EF7252"/>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8" name="Text Placeholder 30">
            <a:extLst>
              <a:ext uri="{FF2B5EF4-FFF2-40B4-BE49-F238E27FC236}">
                <a16:creationId xmlns:a16="http://schemas.microsoft.com/office/drawing/2014/main" id="{4AE30598-4D20-4DF1-9493-707CD97C8E69}"/>
              </a:ext>
            </a:extLst>
          </p:cNvPr>
          <p:cNvSpPr>
            <a:spLocks noGrp="1"/>
          </p:cNvSpPr>
          <p:nvPr>
            <p:ph type="body" sz="quarter" idx="40" hasCustomPrompt="1"/>
          </p:nvPr>
        </p:nvSpPr>
        <p:spPr>
          <a:xfrm>
            <a:off x="4881998" y="4166959"/>
            <a:ext cx="630000" cy="630000"/>
          </a:xfrm>
          <a:prstGeom prst="ellipse">
            <a:avLst/>
          </a:prstGeom>
          <a:ln w="38100">
            <a:solidFill>
              <a:srgbClr val="625BA7"/>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52" name="Text Placeholder 30">
            <a:extLst>
              <a:ext uri="{FF2B5EF4-FFF2-40B4-BE49-F238E27FC236}">
                <a16:creationId xmlns:a16="http://schemas.microsoft.com/office/drawing/2014/main" id="{A863869C-8CFD-4638-9F2F-FA86CFAACFF7}"/>
              </a:ext>
            </a:extLst>
          </p:cNvPr>
          <p:cNvSpPr>
            <a:spLocks noGrp="1"/>
          </p:cNvSpPr>
          <p:nvPr>
            <p:ph type="body" sz="quarter" idx="44" hasCustomPrompt="1"/>
          </p:nvPr>
        </p:nvSpPr>
        <p:spPr>
          <a:xfrm>
            <a:off x="10860107" y="4166959"/>
            <a:ext cx="630000" cy="630000"/>
          </a:xfrm>
          <a:prstGeom prst="ellipse">
            <a:avLst/>
          </a:prstGeom>
          <a:ln w="38100">
            <a:solidFill>
              <a:srgbClr val="9D4D95"/>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 name="Google Shape;27;p7">
            <a:extLst>
              <a:ext uri="{FF2B5EF4-FFF2-40B4-BE49-F238E27FC236}">
                <a16:creationId xmlns:a16="http://schemas.microsoft.com/office/drawing/2014/main" id="{708E0B09-F055-F30B-5E35-0124418C0AF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7379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1 1" preserve="1">
  <p:cSld name="Custom Layout 1 1">
    <p:spTree>
      <p:nvGrpSpPr>
        <p:cNvPr id="1" name="Shape 14"/>
        <p:cNvGrpSpPr/>
        <p:nvPr/>
      </p:nvGrpSpPr>
      <p:grpSpPr>
        <a:xfrm>
          <a:off x="0" y="0"/>
          <a:ext cx="0" cy="0"/>
          <a:chOff x="0" y="0"/>
          <a:chExt cx="0" cy="0"/>
        </a:xfrm>
      </p:grpSpPr>
      <p:pic>
        <p:nvPicPr>
          <p:cNvPr id="15" name="Google Shape;15;p5"/>
          <p:cNvPicPr preferRelativeResize="0"/>
          <p:nvPr/>
        </p:nvPicPr>
        <p:blipFill>
          <a:blip r:embed="rId2">
            <a:alphaModFix/>
          </a:blip>
          <a:stretch>
            <a:fillRect/>
          </a:stretch>
        </p:blipFill>
        <p:spPr>
          <a:xfrm>
            <a:off x="2492305" y="1"/>
            <a:ext cx="9699696" cy="6857999"/>
          </a:xfrm>
          <a:prstGeom prst="rect">
            <a:avLst/>
          </a:prstGeom>
          <a:noFill/>
          <a:ln>
            <a:noFill/>
          </a:ln>
        </p:spPr>
      </p:pic>
      <p:sp>
        <p:nvSpPr>
          <p:cNvPr id="16" name="Google Shape;16;p5"/>
          <p:cNvSpPr/>
          <p:nvPr/>
        </p:nvSpPr>
        <p:spPr>
          <a:xfrm>
            <a:off x="0" y="0"/>
            <a:ext cx="12192000" cy="1446000"/>
          </a:xfrm>
          <a:prstGeom prst="rect">
            <a:avLst/>
          </a:prstGeom>
          <a:solidFill>
            <a:srgbClr val="78256F"/>
          </a:solidFill>
          <a:ln w="9525" cap="flat" cmpd="sng">
            <a:solidFill>
              <a:srgbClr val="78256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17" name="Google Shape;17;p5" title="Government Skills Logo Oct2024 White (3).png"/>
          <p:cNvPicPr preferRelativeResize="0"/>
          <p:nvPr/>
        </p:nvPicPr>
        <p:blipFill>
          <a:blip r:embed="rId3">
            <a:alphaModFix/>
          </a:blip>
          <a:stretch>
            <a:fillRect/>
          </a:stretch>
        </p:blipFill>
        <p:spPr>
          <a:xfrm>
            <a:off x="197567" y="48718"/>
            <a:ext cx="2153732" cy="1364767"/>
          </a:xfrm>
          <a:prstGeom prst="rect">
            <a:avLst/>
          </a:prstGeom>
          <a:noFill/>
          <a:ln>
            <a:noFill/>
          </a:ln>
        </p:spPr>
      </p:pic>
    </p:spTree>
    <p:extLst>
      <p:ext uri="{BB962C8B-B14F-4D97-AF65-F5344CB8AC3E}">
        <p14:creationId xmlns:p14="http://schemas.microsoft.com/office/powerpoint/2010/main" val="37975282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Six Column Content in Boxes with Subtitl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DF66BFB-71A4-41BF-8C82-2AD097555C4D}"/>
              </a:ext>
            </a:extLst>
          </p:cNvPr>
          <p:cNvGraphicFramePr>
            <a:graphicFrameLocks noChangeAspect="1"/>
          </p:cNvGraphicFramePr>
          <p:nvPr userDrawn="1">
            <p:custDataLst>
              <p:tags r:id="rId1"/>
            </p:custDataLst>
            <p:extLst>
              <p:ext uri="{D42A27DB-BD31-4B8C-83A1-F6EECF244321}">
                <p14:modId xmlns:p14="http://schemas.microsoft.com/office/powerpoint/2010/main" val="8278246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ADF66BFB-71A4-41BF-8C82-2AD097555C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8" name="Text Placeholder 3">
            <a:extLst>
              <a:ext uri="{FF2B5EF4-FFF2-40B4-BE49-F238E27FC236}">
                <a16:creationId xmlns:a16="http://schemas.microsoft.com/office/drawing/2014/main" id="{62F01628-2A9B-42BC-A2AD-49751EB5046D}"/>
              </a:ext>
            </a:extLst>
          </p:cNvPr>
          <p:cNvSpPr>
            <a:spLocks noGrp="1"/>
          </p:cNvSpPr>
          <p:nvPr>
            <p:ph type="body" sz="quarter" idx="26"/>
          </p:nvPr>
        </p:nvSpPr>
        <p:spPr>
          <a:xfrm>
            <a:off x="518317" y="1665287"/>
            <a:ext cx="3517900" cy="4220608"/>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0" name="Text Placeholder 3">
            <a:extLst>
              <a:ext uri="{FF2B5EF4-FFF2-40B4-BE49-F238E27FC236}">
                <a16:creationId xmlns:a16="http://schemas.microsoft.com/office/drawing/2014/main" id="{99E90462-94A3-40DA-BC52-836C05D9D75A}"/>
              </a:ext>
            </a:extLst>
          </p:cNvPr>
          <p:cNvSpPr>
            <a:spLocks noGrp="1"/>
          </p:cNvSpPr>
          <p:nvPr>
            <p:ph type="body" sz="quarter" idx="46"/>
          </p:nvPr>
        </p:nvSpPr>
        <p:spPr>
          <a:xfrm>
            <a:off x="4337050" y="1665287"/>
            <a:ext cx="3517900" cy="4220608"/>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2" name="Text Placeholder 3">
            <a:extLst>
              <a:ext uri="{FF2B5EF4-FFF2-40B4-BE49-F238E27FC236}">
                <a16:creationId xmlns:a16="http://schemas.microsoft.com/office/drawing/2014/main" id="{6EF993BB-19F5-4BD6-9A5A-0E0915C34AEA}"/>
              </a:ext>
            </a:extLst>
          </p:cNvPr>
          <p:cNvSpPr>
            <a:spLocks noGrp="1"/>
          </p:cNvSpPr>
          <p:nvPr>
            <p:ph type="body" sz="quarter" idx="48"/>
          </p:nvPr>
        </p:nvSpPr>
        <p:spPr>
          <a:xfrm>
            <a:off x="8155783" y="1665287"/>
            <a:ext cx="3517900" cy="4220608"/>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4" name="Text Placeholder 30">
            <a:extLst>
              <a:ext uri="{FF2B5EF4-FFF2-40B4-BE49-F238E27FC236}">
                <a16:creationId xmlns:a16="http://schemas.microsoft.com/office/drawing/2014/main" id="{FD376EFC-FEEF-466D-BBD3-9D0B36B8C3C2}"/>
              </a:ext>
            </a:extLst>
          </p:cNvPr>
          <p:cNvSpPr>
            <a:spLocks noGrp="1"/>
          </p:cNvSpPr>
          <p:nvPr>
            <p:ph type="body" sz="quarter" idx="10" hasCustomPrompt="1"/>
          </p:nvPr>
        </p:nvSpPr>
        <p:spPr>
          <a:xfrm>
            <a:off x="3221870" y="1849177"/>
            <a:ext cx="630000" cy="630000"/>
          </a:xfrm>
          <a:prstGeom prst="ellipse">
            <a:avLst/>
          </a:prstGeom>
          <a:ln w="38100">
            <a:solidFill>
              <a:srgbClr val="6EB849"/>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2" name="Text Placeholder 30">
            <a:extLst>
              <a:ext uri="{FF2B5EF4-FFF2-40B4-BE49-F238E27FC236}">
                <a16:creationId xmlns:a16="http://schemas.microsoft.com/office/drawing/2014/main" id="{A22B249E-7556-49B9-857B-CFB08C832379}"/>
              </a:ext>
            </a:extLst>
          </p:cNvPr>
          <p:cNvSpPr>
            <a:spLocks noGrp="1"/>
          </p:cNvSpPr>
          <p:nvPr>
            <p:ph type="body" sz="quarter" idx="34" hasCustomPrompt="1"/>
          </p:nvPr>
        </p:nvSpPr>
        <p:spPr>
          <a:xfrm>
            <a:off x="7044662" y="1849177"/>
            <a:ext cx="630000" cy="630000"/>
          </a:xfrm>
          <a:prstGeom prst="ellipse">
            <a:avLst/>
          </a:prstGeom>
          <a:ln w="38100">
            <a:solidFill>
              <a:srgbClr val="5B86C4"/>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5" name="Text Placeholder 30">
            <a:extLst>
              <a:ext uri="{FF2B5EF4-FFF2-40B4-BE49-F238E27FC236}">
                <a16:creationId xmlns:a16="http://schemas.microsoft.com/office/drawing/2014/main" id="{D85EA8D4-DB2D-4C82-B288-0C2E614992A0}"/>
              </a:ext>
            </a:extLst>
          </p:cNvPr>
          <p:cNvSpPr>
            <a:spLocks noGrp="1"/>
          </p:cNvSpPr>
          <p:nvPr>
            <p:ph type="body" sz="quarter" idx="37" hasCustomPrompt="1"/>
          </p:nvPr>
        </p:nvSpPr>
        <p:spPr>
          <a:xfrm>
            <a:off x="10860107" y="1849177"/>
            <a:ext cx="630000" cy="630000"/>
          </a:xfrm>
          <a:prstGeom prst="ellipse">
            <a:avLst/>
          </a:prstGeom>
          <a:ln w="38100">
            <a:solidFill>
              <a:srgbClr val="EF7252"/>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 name="Google Shape;27;p7">
            <a:extLst>
              <a:ext uri="{FF2B5EF4-FFF2-40B4-BE49-F238E27FC236}">
                <a16:creationId xmlns:a16="http://schemas.microsoft.com/office/drawing/2014/main" id="{708E0B09-F055-F30B-5E35-0124418C0AF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1428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ext and Orange Round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9D4D95"/>
          </a:solidFill>
          <a:ln w="10461" cap="flat">
            <a:solidFill>
              <a:srgbClr val="9D4D95"/>
            </a:solidFill>
            <a:prstDash val="solid"/>
            <a:miter/>
          </a:ln>
        </p:spPr>
        <p:txBody>
          <a:bodyPr rtlCol="0" anchor="ctr"/>
          <a:lstStyle/>
          <a:p>
            <a:endParaRPr lang="en-GB"/>
          </a:p>
        </p:txBody>
      </p:sp>
      <p:sp>
        <p:nvSpPr>
          <p:cNvPr id="3" name="Google Shape;27;p7">
            <a:extLst>
              <a:ext uri="{FF2B5EF4-FFF2-40B4-BE49-F238E27FC236}">
                <a16:creationId xmlns:a16="http://schemas.microsoft.com/office/drawing/2014/main" id="{4DFA3D76-B74A-C8EF-9BBC-9C5FEF436B3F}"/>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853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Text and Orange Round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solidFill>
              <a:srgbClr val="F69C35"/>
            </a:solidFill>
            <a:prstDash val="solid"/>
            <a:miter/>
          </a:ln>
        </p:spPr>
        <p:txBody>
          <a:bodyPr rtlCol="0" anchor="ctr"/>
          <a:lstStyle/>
          <a:p>
            <a:endParaRPr lang="en-GB"/>
          </a:p>
        </p:txBody>
      </p:sp>
      <p:sp>
        <p:nvSpPr>
          <p:cNvPr id="3" name="Google Shape;27;p7">
            <a:extLst>
              <a:ext uri="{FF2B5EF4-FFF2-40B4-BE49-F238E27FC236}">
                <a16:creationId xmlns:a16="http://schemas.microsoft.com/office/drawing/2014/main" id="{99EEF2D3-0394-792F-2F7E-4AEE1BE74533}"/>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5196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_Text and Orange Round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77162" y="843137"/>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6EB849"/>
          </a:solidFill>
          <a:ln w="10461" cap="flat">
            <a:solidFill>
              <a:srgbClr val="6EB849"/>
            </a:solidFill>
            <a:prstDash val="solid"/>
            <a:miter/>
          </a:ln>
        </p:spPr>
        <p:txBody>
          <a:bodyPr rtlCol="0" anchor="ctr"/>
          <a:lstStyle/>
          <a:p>
            <a:endParaRPr lang="en-GB"/>
          </a:p>
        </p:txBody>
      </p:sp>
      <p:sp>
        <p:nvSpPr>
          <p:cNvPr id="3" name="Google Shape;27;p7">
            <a:extLst>
              <a:ext uri="{FF2B5EF4-FFF2-40B4-BE49-F238E27FC236}">
                <a16:creationId xmlns:a16="http://schemas.microsoft.com/office/drawing/2014/main" id="{7C9A4C8A-1DCF-E3D5-5243-37197B6CE45F}"/>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5137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3_Text and Orange Round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5B86C4"/>
          </a:solidFill>
          <a:ln w="10461" cap="flat">
            <a:solidFill>
              <a:srgbClr val="5B86C4"/>
            </a:solidFill>
            <a:prstDash val="solid"/>
            <a:miter/>
          </a:ln>
        </p:spPr>
        <p:txBody>
          <a:bodyPr rtlCol="0" anchor="ctr"/>
          <a:lstStyle/>
          <a:p>
            <a:endParaRPr lang="en-GB"/>
          </a:p>
        </p:txBody>
      </p:sp>
      <p:sp>
        <p:nvSpPr>
          <p:cNvPr id="3" name="Google Shape;27;p7">
            <a:extLst>
              <a:ext uri="{FF2B5EF4-FFF2-40B4-BE49-F238E27FC236}">
                <a16:creationId xmlns:a16="http://schemas.microsoft.com/office/drawing/2014/main" id="{D1D0737E-9BA9-1A78-752B-D699E11F5158}"/>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949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4_Text and Orange Round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94170"/>
          </a:solidFill>
          <a:ln w="10461" cap="flat">
            <a:solidFill>
              <a:srgbClr val="E94170"/>
            </a:solidFill>
            <a:prstDash val="solid"/>
            <a:miter/>
          </a:ln>
        </p:spPr>
        <p:txBody>
          <a:bodyPr rtlCol="0" anchor="ctr"/>
          <a:lstStyle/>
          <a:p>
            <a:endParaRPr lang="en-GB"/>
          </a:p>
        </p:txBody>
      </p:sp>
      <p:sp>
        <p:nvSpPr>
          <p:cNvPr id="3" name="Google Shape;27;p7">
            <a:extLst>
              <a:ext uri="{FF2B5EF4-FFF2-40B4-BE49-F238E27FC236}">
                <a16:creationId xmlns:a16="http://schemas.microsoft.com/office/drawing/2014/main" id="{5E6E9EFE-D288-B109-8CEB-E27C37EDDDEA}"/>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0943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5_Text and Orange Rou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212DC0-707C-76B5-122D-3605CB871FCE}"/>
              </a:ext>
            </a:extLst>
          </p:cNvPr>
          <p:cNvSpPr/>
          <p:nvPr userDrawn="1"/>
        </p:nvSpPr>
        <p:spPr>
          <a:xfrm>
            <a:off x="9245600" y="-1"/>
            <a:ext cx="2946400" cy="6858001"/>
          </a:xfrm>
          <a:prstGeom prst="rect">
            <a:avLst/>
          </a:prstGeom>
          <a:solidFill>
            <a:srgbClr val="782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9D4D95"/>
          </a:solidFill>
          <a:ln w="10461" cap="flat">
            <a:solidFill>
              <a:srgbClr val="9D4D95"/>
            </a:solidFill>
            <a:prstDash val="solid"/>
            <a:miter/>
          </a:ln>
        </p:spPr>
        <p:txBody>
          <a:bodyPr rtlCol="0" anchor="ctr"/>
          <a:lstStyle/>
          <a:p>
            <a:endParaRPr lang="en-GB"/>
          </a:p>
        </p:txBody>
      </p:sp>
      <p:sp>
        <p:nvSpPr>
          <p:cNvPr id="3" name="Google Shape;27;p7">
            <a:extLst>
              <a:ext uri="{FF2B5EF4-FFF2-40B4-BE49-F238E27FC236}">
                <a16:creationId xmlns:a16="http://schemas.microsoft.com/office/drawing/2014/main" id="{4DFA3D76-B74A-C8EF-9BBC-9C5FEF436B3F}"/>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3466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6_Text and Orange Rou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5B9D43-71F4-5217-7F95-709813871AC7}"/>
              </a:ext>
            </a:extLst>
          </p:cNvPr>
          <p:cNvSpPr/>
          <p:nvPr userDrawn="1"/>
        </p:nvSpPr>
        <p:spPr>
          <a:xfrm>
            <a:off x="9245600" y="-1"/>
            <a:ext cx="2946400" cy="6858001"/>
          </a:xfrm>
          <a:prstGeom prst="rect">
            <a:avLst/>
          </a:prstGeom>
          <a:solidFill>
            <a:srgbClr val="782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solidFill>
              <a:srgbClr val="F69C35"/>
            </a:solidFill>
            <a:prstDash val="solid"/>
            <a:miter/>
          </a:ln>
        </p:spPr>
        <p:txBody>
          <a:bodyPr rtlCol="0" anchor="ctr"/>
          <a:lstStyle/>
          <a:p>
            <a:endParaRPr lang="en-GB"/>
          </a:p>
        </p:txBody>
      </p:sp>
      <p:sp>
        <p:nvSpPr>
          <p:cNvPr id="3" name="Google Shape;27;p7">
            <a:extLst>
              <a:ext uri="{FF2B5EF4-FFF2-40B4-BE49-F238E27FC236}">
                <a16:creationId xmlns:a16="http://schemas.microsoft.com/office/drawing/2014/main" id="{99EEF2D3-0394-792F-2F7E-4AEE1BE74533}"/>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965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7_Text and Orange Rou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09E79D-5FF5-93B8-9574-9C4B6128EB66}"/>
              </a:ext>
            </a:extLst>
          </p:cNvPr>
          <p:cNvSpPr/>
          <p:nvPr userDrawn="1"/>
        </p:nvSpPr>
        <p:spPr>
          <a:xfrm>
            <a:off x="9245600" y="-1"/>
            <a:ext cx="2946400" cy="6858001"/>
          </a:xfrm>
          <a:prstGeom prst="rect">
            <a:avLst/>
          </a:prstGeom>
          <a:solidFill>
            <a:srgbClr val="782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77162" y="843137"/>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6EB849"/>
          </a:solidFill>
          <a:ln w="10461" cap="flat">
            <a:solidFill>
              <a:srgbClr val="6EB849"/>
            </a:solidFill>
            <a:prstDash val="solid"/>
            <a:miter/>
          </a:ln>
        </p:spPr>
        <p:txBody>
          <a:bodyPr rtlCol="0" anchor="ctr"/>
          <a:lstStyle/>
          <a:p>
            <a:endParaRPr lang="en-GB"/>
          </a:p>
        </p:txBody>
      </p:sp>
      <p:sp>
        <p:nvSpPr>
          <p:cNvPr id="3" name="Google Shape;27;p7">
            <a:extLst>
              <a:ext uri="{FF2B5EF4-FFF2-40B4-BE49-F238E27FC236}">
                <a16:creationId xmlns:a16="http://schemas.microsoft.com/office/drawing/2014/main" id="{7C9A4C8A-1DCF-E3D5-5243-37197B6CE45F}"/>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4269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8_Text and Orange Rou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A777F8-CF4F-4A99-6F38-90417B5B3067}"/>
              </a:ext>
            </a:extLst>
          </p:cNvPr>
          <p:cNvSpPr/>
          <p:nvPr userDrawn="1"/>
        </p:nvSpPr>
        <p:spPr>
          <a:xfrm>
            <a:off x="9245600" y="-1"/>
            <a:ext cx="2946400" cy="6858001"/>
          </a:xfrm>
          <a:prstGeom prst="rect">
            <a:avLst/>
          </a:prstGeom>
          <a:solidFill>
            <a:srgbClr val="782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5B86C4"/>
          </a:solidFill>
          <a:ln w="10461" cap="flat">
            <a:solidFill>
              <a:srgbClr val="5B86C4"/>
            </a:solidFill>
            <a:prstDash val="solid"/>
            <a:miter/>
          </a:ln>
        </p:spPr>
        <p:txBody>
          <a:bodyPr rtlCol="0" anchor="ctr"/>
          <a:lstStyle/>
          <a:p>
            <a:endParaRPr lang="en-GB"/>
          </a:p>
        </p:txBody>
      </p:sp>
      <p:sp>
        <p:nvSpPr>
          <p:cNvPr id="3" name="Google Shape;27;p7">
            <a:extLst>
              <a:ext uri="{FF2B5EF4-FFF2-40B4-BE49-F238E27FC236}">
                <a16:creationId xmlns:a16="http://schemas.microsoft.com/office/drawing/2014/main" id="{D1D0737E-9BA9-1A78-752B-D699E11F5158}"/>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543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1 1 1" preserve="1">
  <p:cSld name="Title and body 1 1 1">
    <p:spTree>
      <p:nvGrpSpPr>
        <p:cNvPr id="1" name="Shape 18"/>
        <p:cNvGrpSpPr/>
        <p:nvPr/>
      </p:nvGrpSpPr>
      <p:grpSpPr>
        <a:xfrm>
          <a:off x="0" y="0"/>
          <a:ext cx="0" cy="0"/>
          <a:chOff x="0" y="0"/>
          <a:chExt cx="0" cy="0"/>
        </a:xfrm>
      </p:grpSpPr>
      <p:cxnSp>
        <p:nvCxnSpPr>
          <p:cNvPr id="19" name="Google Shape;19;p6"/>
          <p:cNvCxnSpPr/>
          <p:nvPr/>
        </p:nvCxnSpPr>
        <p:spPr>
          <a:xfrm>
            <a:off x="2045000" y="1074133"/>
            <a:ext cx="9944000" cy="18000"/>
          </a:xfrm>
          <a:prstGeom prst="straightConnector1">
            <a:avLst/>
          </a:prstGeom>
          <a:noFill/>
          <a:ln w="19050" cap="flat" cmpd="sng">
            <a:solidFill>
              <a:srgbClr val="78256F"/>
            </a:solidFill>
            <a:prstDash val="solid"/>
            <a:round/>
            <a:headEnd type="none" w="med" len="med"/>
            <a:tailEnd type="none" w="med" len="med"/>
          </a:ln>
        </p:spPr>
      </p:cxnSp>
      <p:sp>
        <p:nvSpPr>
          <p:cNvPr id="20" name="Google Shape;20;p6"/>
          <p:cNvSpPr/>
          <p:nvPr/>
        </p:nvSpPr>
        <p:spPr>
          <a:xfrm>
            <a:off x="-111833" y="-35200"/>
            <a:ext cx="1908800" cy="6928400"/>
          </a:xfrm>
          <a:prstGeom prst="rect">
            <a:avLst/>
          </a:prstGeom>
          <a:solidFill>
            <a:srgbClr val="78256F"/>
          </a:solidFill>
          <a:ln w="9525" cap="flat" cmpd="sng">
            <a:solidFill>
              <a:srgbClr val="78256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21" name="Google Shape;21;p6"/>
          <p:cNvPicPr preferRelativeResize="0"/>
          <p:nvPr/>
        </p:nvPicPr>
        <p:blipFill rotWithShape="1">
          <a:blip r:embed="rId2">
            <a:alphaModFix amt="38000"/>
          </a:blip>
          <a:srcRect l="81669" t="40015"/>
          <a:stretch/>
        </p:blipFill>
        <p:spPr>
          <a:xfrm flipH="1">
            <a:off x="-111831" y="1213567"/>
            <a:ext cx="1908797" cy="4416332"/>
          </a:xfrm>
          <a:prstGeom prst="rect">
            <a:avLst/>
          </a:prstGeom>
          <a:noFill/>
          <a:ln>
            <a:noFill/>
          </a:ln>
        </p:spPr>
      </p:pic>
      <p:sp>
        <p:nvSpPr>
          <p:cNvPr id="22" name="Google Shape;22;p6"/>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sz="1333"/>
            </a:lvl1pPr>
            <a:lvl2pPr lvl="1" rtl="0">
              <a:buNone/>
              <a:defRPr sz="1333"/>
            </a:lvl2pPr>
            <a:lvl3pPr lvl="2" rtl="0">
              <a:buNone/>
              <a:defRPr sz="1333"/>
            </a:lvl3pPr>
            <a:lvl4pPr lvl="3" rtl="0">
              <a:buNone/>
              <a:defRPr sz="1333"/>
            </a:lvl4pPr>
            <a:lvl5pPr lvl="4" rtl="0">
              <a:buNone/>
              <a:defRPr sz="1333"/>
            </a:lvl5pPr>
            <a:lvl6pPr lvl="5" rtl="0">
              <a:buNone/>
              <a:defRPr sz="1333"/>
            </a:lvl6pPr>
            <a:lvl7pPr lvl="6" rtl="0">
              <a:buNone/>
              <a:defRPr sz="1333"/>
            </a:lvl7pPr>
            <a:lvl8pPr lvl="7" rtl="0">
              <a:buNone/>
              <a:defRPr sz="1333"/>
            </a:lvl8pPr>
            <a:lvl9pPr lvl="8" rtl="0">
              <a:buNone/>
              <a:defRPr sz="1333"/>
            </a:lvl9pPr>
          </a:lstStyle>
          <a:p>
            <a:pPr defTabSz="1219170">
              <a:buClr>
                <a:srgbClr val="000000"/>
              </a:buClr>
            </a:pPr>
            <a:fld id="{00000000-1234-1234-1234-123412341234}" type="slidenum">
              <a:rPr lang="en-GB" kern="0" smtClean="0">
                <a:solidFill>
                  <a:srgbClr val="000000"/>
                </a:solidFill>
                <a:cs typeface="Arial"/>
                <a:sym typeface="Arial"/>
              </a:rPr>
              <a:pPr defTabSz="1219170">
                <a:buClr>
                  <a:srgbClr val="000000"/>
                </a:buClr>
              </a:pPr>
              <a:t>‹#›</a:t>
            </a:fld>
            <a:endParaRPr lang="en-GB" kern="0">
              <a:solidFill>
                <a:srgbClr val="000000"/>
              </a:solidFill>
              <a:cs typeface="Arial"/>
              <a:sym typeface="Arial"/>
            </a:endParaRPr>
          </a:p>
        </p:txBody>
      </p:sp>
      <p:pic>
        <p:nvPicPr>
          <p:cNvPr id="23" name="Google Shape;23;p6" title="Government Skills Logo Oct2024 White (3).png"/>
          <p:cNvPicPr preferRelativeResize="0"/>
          <p:nvPr/>
        </p:nvPicPr>
        <p:blipFill>
          <a:blip r:embed="rId3">
            <a:alphaModFix/>
          </a:blip>
          <a:stretch>
            <a:fillRect/>
          </a:stretch>
        </p:blipFill>
        <p:spPr>
          <a:xfrm>
            <a:off x="123301" y="243301"/>
            <a:ext cx="1205332" cy="763799"/>
          </a:xfrm>
          <a:prstGeom prst="rect">
            <a:avLst/>
          </a:prstGeom>
          <a:noFill/>
          <a:ln>
            <a:noFill/>
          </a:ln>
        </p:spPr>
      </p:pic>
    </p:spTree>
    <p:extLst>
      <p:ext uri="{BB962C8B-B14F-4D97-AF65-F5344CB8AC3E}">
        <p14:creationId xmlns:p14="http://schemas.microsoft.com/office/powerpoint/2010/main" val="10388571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9_Text and Orange Rou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60DADE-6BDD-3C49-6B1F-E6DE8FECBBF1}"/>
              </a:ext>
            </a:extLst>
          </p:cNvPr>
          <p:cNvSpPr/>
          <p:nvPr userDrawn="1"/>
        </p:nvSpPr>
        <p:spPr>
          <a:xfrm>
            <a:off x="9245600" y="-1"/>
            <a:ext cx="2946400" cy="6858001"/>
          </a:xfrm>
          <a:prstGeom prst="rect">
            <a:avLst/>
          </a:prstGeom>
          <a:solidFill>
            <a:srgbClr val="782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94170"/>
          </a:solidFill>
          <a:ln w="10461" cap="flat">
            <a:solidFill>
              <a:srgbClr val="E94170"/>
            </a:solidFill>
            <a:prstDash val="solid"/>
            <a:miter/>
          </a:ln>
        </p:spPr>
        <p:txBody>
          <a:bodyPr rtlCol="0" anchor="ctr"/>
          <a:lstStyle/>
          <a:p>
            <a:endParaRPr lang="en-GB"/>
          </a:p>
        </p:txBody>
      </p:sp>
      <p:sp>
        <p:nvSpPr>
          <p:cNvPr id="3" name="Google Shape;27;p7">
            <a:extLst>
              <a:ext uri="{FF2B5EF4-FFF2-40B4-BE49-F238E27FC236}">
                <a16:creationId xmlns:a16="http://schemas.microsoft.com/office/drawing/2014/main" id="{5E6E9EFE-D288-B109-8CEB-E27C37EDDDEA}"/>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2766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ext and Side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7431314" y="0"/>
            <a:ext cx="4760685" cy="6858000"/>
          </a:xfrm>
          <a:prstGeom prst="rect">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61496"/>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itle 11">
            <a:extLst>
              <a:ext uri="{FF2B5EF4-FFF2-40B4-BE49-F238E27FC236}">
                <a16:creationId xmlns:a16="http://schemas.microsoft.com/office/drawing/2014/main" id="{961D4403-9485-4E7B-83F1-FFEBB9FCD414}"/>
              </a:ext>
            </a:extLst>
          </p:cNvPr>
          <p:cNvSpPr>
            <a:spLocks noGrp="1"/>
          </p:cNvSpPr>
          <p:nvPr>
            <p:ph type="title"/>
          </p:nvPr>
        </p:nvSpPr>
        <p:spPr>
          <a:xfrm>
            <a:off x="518318" y="512764"/>
            <a:ext cx="6521111"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0" name="Text Placeholder 18">
            <a:extLst>
              <a:ext uri="{FF2B5EF4-FFF2-40B4-BE49-F238E27FC236}">
                <a16:creationId xmlns:a16="http://schemas.microsoft.com/office/drawing/2014/main" id="{4E8F0821-59C9-44C7-BA33-1A762CD14F55}"/>
              </a:ext>
            </a:extLst>
          </p:cNvPr>
          <p:cNvSpPr>
            <a:spLocks noGrp="1"/>
          </p:cNvSpPr>
          <p:nvPr>
            <p:ph type="body" sz="quarter" idx="15"/>
          </p:nvPr>
        </p:nvSpPr>
        <p:spPr>
          <a:xfrm>
            <a:off x="515939" y="1038225"/>
            <a:ext cx="6522503" cy="372647"/>
          </a:xfrm>
        </p:spPr>
        <p:txBody>
          <a:bodyPr anchor="ctr"/>
          <a:lstStyle>
            <a:lvl1pPr>
              <a:defRPr>
                <a:solidFill>
                  <a:schemeClr val="bg2"/>
                </a:solidFill>
              </a:defRPr>
            </a:lvl1pPr>
          </a:lstStyle>
          <a:p>
            <a:pPr lvl="0"/>
            <a:r>
              <a:rPr lang="en-US"/>
              <a:t>Click to edit Master text styles</a:t>
            </a:r>
          </a:p>
        </p:txBody>
      </p:sp>
      <p:sp>
        <p:nvSpPr>
          <p:cNvPr id="3" name="Google Shape;27;p7">
            <a:extLst>
              <a:ext uri="{FF2B5EF4-FFF2-40B4-BE49-F238E27FC236}">
                <a16:creationId xmlns:a16="http://schemas.microsoft.com/office/drawing/2014/main" id="{6CF3AA6B-1832-381C-6A8B-E0D983EC94C3}"/>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3168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and Box">
    <p:spTree>
      <p:nvGrpSpPr>
        <p:cNvPr id="1" name=""/>
        <p:cNvGrpSpPr/>
        <p:nvPr/>
      </p:nvGrpSpPr>
      <p:grpSpPr>
        <a:xfrm>
          <a:off x="0" y="0"/>
          <a:ext cx="0" cy="0"/>
          <a:chOff x="0" y="0"/>
          <a:chExt cx="0" cy="0"/>
        </a:xfrm>
      </p:grpSpPr>
      <p:sp>
        <p:nvSpPr>
          <p:cNvPr id="26" name="Text Placeholder 3">
            <a:extLst>
              <a:ext uri="{FF2B5EF4-FFF2-40B4-BE49-F238E27FC236}">
                <a16:creationId xmlns:a16="http://schemas.microsoft.com/office/drawing/2014/main" id="{AB8973B9-079B-4B57-B085-5BDB642BC4E8}"/>
              </a:ext>
            </a:extLst>
          </p:cNvPr>
          <p:cNvSpPr>
            <a:spLocks noGrp="1"/>
          </p:cNvSpPr>
          <p:nvPr>
            <p:ph type="body" sz="quarter" idx="25"/>
          </p:nvPr>
        </p:nvSpPr>
        <p:spPr>
          <a:xfrm>
            <a:off x="8158163" y="1665288"/>
            <a:ext cx="3517900" cy="4476720"/>
          </a:xfrm>
          <a:prstGeom prst="roundRect">
            <a:avLst>
              <a:gd name="adj" fmla="val 4754"/>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defRPr lang="en-US" smtClean="0"/>
            </a:lvl1pPr>
            <a:lvl2pPr>
              <a:defRPr lang="en-US" smtClean="0"/>
            </a:lvl2pPr>
            <a:lvl3pPr>
              <a:defRPr lang="en-US" smtClean="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a:p>
            <a:pPr marR="0" lvl="3" fontAlgn="auto">
              <a:buClrTx/>
              <a:buSzTx/>
              <a:tabLst/>
            </a:pPr>
            <a:r>
              <a:rPr lang="en-US"/>
              <a:t>Fourth level</a:t>
            </a:r>
          </a:p>
          <a:p>
            <a:pPr marR="0" lvl="4" fontAlgn="auto">
              <a:buClrTx/>
              <a:buSzTx/>
              <a:tabLst/>
            </a:pPr>
            <a:r>
              <a:rPr lang="en-US"/>
              <a:t>Fifth level</a:t>
            </a:r>
            <a:endParaRPr lang="en-GB"/>
          </a:p>
        </p:txBody>
      </p:sp>
      <p:sp>
        <p:nvSpPr>
          <p:cNvPr id="21" name="Text Placeholder 7">
            <a:extLst>
              <a:ext uri="{FF2B5EF4-FFF2-40B4-BE49-F238E27FC236}">
                <a16:creationId xmlns:a16="http://schemas.microsoft.com/office/drawing/2014/main" id="{123CAF43-1140-477E-8BD0-2DB1F3642C4C}"/>
              </a:ext>
            </a:extLst>
          </p:cNvPr>
          <p:cNvSpPr>
            <a:spLocks noGrp="1"/>
          </p:cNvSpPr>
          <p:nvPr>
            <p:ph type="body" sz="quarter" idx="14"/>
          </p:nvPr>
        </p:nvSpPr>
        <p:spPr>
          <a:xfrm>
            <a:off x="515938" y="1989138"/>
            <a:ext cx="3517427" cy="41528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7">
            <a:extLst>
              <a:ext uri="{FF2B5EF4-FFF2-40B4-BE49-F238E27FC236}">
                <a16:creationId xmlns:a16="http://schemas.microsoft.com/office/drawing/2014/main" id="{EDCCF442-5C0E-47A4-99AF-C45396DE0554}"/>
              </a:ext>
            </a:extLst>
          </p:cNvPr>
          <p:cNvSpPr>
            <a:spLocks noGrp="1"/>
          </p:cNvSpPr>
          <p:nvPr>
            <p:ph type="body" sz="quarter" idx="23"/>
          </p:nvPr>
        </p:nvSpPr>
        <p:spPr>
          <a:xfrm>
            <a:off x="4337285" y="1989138"/>
            <a:ext cx="3517427" cy="41528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itle 11">
            <a:extLst>
              <a:ext uri="{FF2B5EF4-FFF2-40B4-BE49-F238E27FC236}">
                <a16:creationId xmlns:a16="http://schemas.microsoft.com/office/drawing/2014/main" id="{A5D6BE08-2F8C-4270-9365-E2F73376C48E}"/>
              </a:ext>
            </a:extLst>
          </p:cNvPr>
          <p:cNvSpPr>
            <a:spLocks noGrp="1"/>
          </p:cNvSpPr>
          <p:nvPr>
            <p:ph type="title"/>
          </p:nvPr>
        </p:nvSpPr>
        <p:spPr>
          <a:xfrm>
            <a:off x="518318" y="512764"/>
            <a:ext cx="8349911"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5" name="Text Placeholder 18">
            <a:extLst>
              <a:ext uri="{FF2B5EF4-FFF2-40B4-BE49-F238E27FC236}">
                <a16:creationId xmlns:a16="http://schemas.microsoft.com/office/drawing/2014/main" id="{4DE866D0-BE0A-451D-985B-B2D9836B1E93}"/>
              </a:ext>
            </a:extLst>
          </p:cNvPr>
          <p:cNvSpPr>
            <a:spLocks noGrp="1"/>
          </p:cNvSpPr>
          <p:nvPr>
            <p:ph type="body" sz="quarter" idx="15"/>
          </p:nvPr>
        </p:nvSpPr>
        <p:spPr>
          <a:xfrm>
            <a:off x="515939" y="1038225"/>
            <a:ext cx="8351693" cy="372647"/>
          </a:xfrm>
        </p:spPr>
        <p:txBody>
          <a:bodyPr anchor="ctr"/>
          <a:lstStyle>
            <a:lvl1pPr>
              <a:defRPr>
                <a:solidFill>
                  <a:schemeClr val="bg2"/>
                </a:solidFill>
              </a:defRPr>
            </a:lvl1pPr>
          </a:lstStyle>
          <a:p>
            <a:pPr lvl="0"/>
            <a:r>
              <a:rPr lang="en-US"/>
              <a:t>Click to edit Master text styles</a:t>
            </a:r>
          </a:p>
        </p:txBody>
      </p:sp>
      <p:sp>
        <p:nvSpPr>
          <p:cNvPr id="3" name="Google Shape;27;p7">
            <a:extLst>
              <a:ext uri="{FF2B5EF4-FFF2-40B4-BE49-F238E27FC236}">
                <a16:creationId xmlns:a16="http://schemas.microsoft.com/office/drawing/2014/main" id="{C1AD3220-2301-6FC9-CD87-6971A57C2283}"/>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273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Six Points and Box">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2611E116-C05D-4DA8-8C71-9EFE02175558}"/>
              </a:ext>
            </a:extLst>
          </p:cNvPr>
          <p:cNvSpPr>
            <a:spLocks noGrp="1"/>
          </p:cNvSpPr>
          <p:nvPr>
            <p:ph type="body" sz="quarter" idx="28"/>
          </p:nvPr>
        </p:nvSpPr>
        <p:spPr>
          <a:xfrm>
            <a:off x="8158163" y="1665288"/>
            <a:ext cx="3517900" cy="4499486"/>
          </a:xfrm>
          <a:prstGeom prst="roundRect">
            <a:avLst>
              <a:gd name="adj" fmla="val 4754"/>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defRPr lang="en-US" smtClean="0"/>
            </a:lvl1pPr>
            <a:lvl2pPr>
              <a:defRPr lang="en-US" smtClean="0"/>
            </a:lvl2pPr>
            <a:lvl3pPr>
              <a:defRPr lang="en-US" smtClean="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a:p>
            <a:pPr marR="0" lvl="3" fontAlgn="auto">
              <a:buClrTx/>
              <a:buSzTx/>
              <a:tabLst/>
            </a:pPr>
            <a:r>
              <a:rPr lang="en-US"/>
              <a:t>Fourth level</a:t>
            </a:r>
          </a:p>
          <a:p>
            <a:pPr marR="0" lvl="4" fontAlgn="auto">
              <a:buClrTx/>
              <a:buSzTx/>
              <a:tabLst/>
            </a:pPr>
            <a:r>
              <a:rPr lang="en-US"/>
              <a:t>Fifth level</a:t>
            </a:r>
            <a:endParaRPr lang="en-GB"/>
          </a:p>
        </p:txBody>
      </p:sp>
      <p:sp>
        <p:nvSpPr>
          <p:cNvPr id="21" name="Text Placeholder 7">
            <a:extLst>
              <a:ext uri="{FF2B5EF4-FFF2-40B4-BE49-F238E27FC236}">
                <a16:creationId xmlns:a16="http://schemas.microsoft.com/office/drawing/2014/main" id="{123CAF43-1140-477E-8BD0-2DB1F3642C4C}"/>
              </a:ext>
            </a:extLst>
          </p:cNvPr>
          <p:cNvSpPr>
            <a:spLocks noGrp="1"/>
          </p:cNvSpPr>
          <p:nvPr>
            <p:ph type="body" sz="quarter" idx="14"/>
          </p:nvPr>
        </p:nvSpPr>
        <p:spPr>
          <a:xfrm>
            <a:off x="515938" y="1989137"/>
            <a:ext cx="3517427" cy="1211267"/>
          </a:xfrm>
        </p:spPr>
        <p:txBody>
          <a:bodyPr/>
          <a:lstStyle/>
          <a:p>
            <a:pPr lvl="0"/>
            <a:r>
              <a:rPr lang="en-US"/>
              <a:t>Click to edit Master text styles</a:t>
            </a:r>
          </a:p>
          <a:p>
            <a:pPr lvl="1"/>
            <a:r>
              <a:rPr lang="en-US"/>
              <a:t>Second level</a:t>
            </a:r>
          </a:p>
        </p:txBody>
      </p:sp>
      <p:sp>
        <p:nvSpPr>
          <p:cNvPr id="22" name="Text Placeholder 7">
            <a:extLst>
              <a:ext uri="{FF2B5EF4-FFF2-40B4-BE49-F238E27FC236}">
                <a16:creationId xmlns:a16="http://schemas.microsoft.com/office/drawing/2014/main" id="{EDCCF442-5C0E-47A4-99AF-C45396DE0554}"/>
              </a:ext>
            </a:extLst>
          </p:cNvPr>
          <p:cNvSpPr>
            <a:spLocks noGrp="1"/>
          </p:cNvSpPr>
          <p:nvPr>
            <p:ph type="body" sz="quarter" idx="23"/>
          </p:nvPr>
        </p:nvSpPr>
        <p:spPr>
          <a:xfrm>
            <a:off x="4337285" y="1989137"/>
            <a:ext cx="3517427" cy="1211267"/>
          </a:xfrm>
        </p:spPr>
        <p:txBody>
          <a:bodyPr/>
          <a:lstStyle/>
          <a:p>
            <a:pPr lvl="0"/>
            <a:r>
              <a:rPr lang="en-US"/>
              <a:t>Click to edit Master text styles</a:t>
            </a:r>
          </a:p>
          <a:p>
            <a:pPr lvl="1"/>
            <a:r>
              <a:rPr lang="en-US"/>
              <a:t>Second level</a:t>
            </a:r>
          </a:p>
        </p:txBody>
      </p:sp>
      <p:sp>
        <p:nvSpPr>
          <p:cNvPr id="10" name="Text Placeholder 7">
            <a:extLst>
              <a:ext uri="{FF2B5EF4-FFF2-40B4-BE49-F238E27FC236}">
                <a16:creationId xmlns:a16="http://schemas.microsoft.com/office/drawing/2014/main" id="{6C6F10DB-997F-4B2A-8D87-312494B5DC65}"/>
              </a:ext>
            </a:extLst>
          </p:cNvPr>
          <p:cNvSpPr>
            <a:spLocks noGrp="1"/>
          </p:cNvSpPr>
          <p:nvPr>
            <p:ph type="body" sz="quarter" idx="24"/>
          </p:nvPr>
        </p:nvSpPr>
        <p:spPr>
          <a:xfrm>
            <a:off x="515938" y="3471322"/>
            <a:ext cx="3517427" cy="1211267"/>
          </a:xfrm>
        </p:spPr>
        <p:txBody>
          <a:bodyPr/>
          <a:lstStyle/>
          <a:p>
            <a:pPr lvl="0"/>
            <a:r>
              <a:rPr lang="en-US"/>
              <a:t>Click to edit Master text styles</a:t>
            </a:r>
          </a:p>
          <a:p>
            <a:pPr lvl="1"/>
            <a:r>
              <a:rPr lang="en-US"/>
              <a:t>Second level</a:t>
            </a:r>
          </a:p>
        </p:txBody>
      </p:sp>
      <p:sp>
        <p:nvSpPr>
          <p:cNvPr id="11" name="Text Placeholder 7">
            <a:extLst>
              <a:ext uri="{FF2B5EF4-FFF2-40B4-BE49-F238E27FC236}">
                <a16:creationId xmlns:a16="http://schemas.microsoft.com/office/drawing/2014/main" id="{76864506-D0A8-489A-B7C8-E956DC1B4BF8}"/>
              </a:ext>
            </a:extLst>
          </p:cNvPr>
          <p:cNvSpPr>
            <a:spLocks noGrp="1"/>
          </p:cNvSpPr>
          <p:nvPr>
            <p:ph type="body" sz="quarter" idx="25"/>
          </p:nvPr>
        </p:nvSpPr>
        <p:spPr>
          <a:xfrm>
            <a:off x="4337285" y="3471322"/>
            <a:ext cx="3517427" cy="1211267"/>
          </a:xfrm>
        </p:spPr>
        <p:txBody>
          <a:bodyPr/>
          <a:lstStyle/>
          <a:p>
            <a:pPr lvl="0"/>
            <a:r>
              <a:rPr lang="en-US"/>
              <a:t>Click to edit Master text styles</a:t>
            </a:r>
          </a:p>
          <a:p>
            <a:pPr lvl="1"/>
            <a:r>
              <a:rPr lang="en-US"/>
              <a:t>Second level</a:t>
            </a:r>
          </a:p>
        </p:txBody>
      </p:sp>
      <p:sp>
        <p:nvSpPr>
          <p:cNvPr id="12" name="Text Placeholder 7">
            <a:extLst>
              <a:ext uri="{FF2B5EF4-FFF2-40B4-BE49-F238E27FC236}">
                <a16:creationId xmlns:a16="http://schemas.microsoft.com/office/drawing/2014/main" id="{DBEA7022-D8F2-44E8-8DC4-DB5088F51596}"/>
              </a:ext>
            </a:extLst>
          </p:cNvPr>
          <p:cNvSpPr>
            <a:spLocks noGrp="1"/>
          </p:cNvSpPr>
          <p:nvPr>
            <p:ph type="body" sz="quarter" idx="26"/>
          </p:nvPr>
        </p:nvSpPr>
        <p:spPr>
          <a:xfrm>
            <a:off x="515938" y="4953507"/>
            <a:ext cx="3517427" cy="1211267"/>
          </a:xfrm>
        </p:spPr>
        <p:txBody>
          <a:bodyPr/>
          <a:lstStyle/>
          <a:p>
            <a:pPr lvl="0"/>
            <a:r>
              <a:rPr lang="en-US"/>
              <a:t>Click to edit Master text styles</a:t>
            </a:r>
          </a:p>
          <a:p>
            <a:pPr lvl="1"/>
            <a:r>
              <a:rPr lang="en-US"/>
              <a:t>Second level</a:t>
            </a:r>
          </a:p>
        </p:txBody>
      </p:sp>
      <p:sp>
        <p:nvSpPr>
          <p:cNvPr id="14" name="Text Placeholder 7">
            <a:extLst>
              <a:ext uri="{FF2B5EF4-FFF2-40B4-BE49-F238E27FC236}">
                <a16:creationId xmlns:a16="http://schemas.microsoft.com/office/drawing/2014/main" id="{9C43F568-6B38-4774-B699-7C845D52303C}"/>
              </a:ext>
            </a:extLst>
          </p:cNvPr>
          <p:cNvSpPr>
            <a:spLocks noGrp="1"/>
          </p:cNvSpPr>
          <p:nvPr>
            <p:ph type="body" sz="quarter" idx="27"/>
          </p:nvPr>
        </p:nvSpPr>
        <p:spPr>
          <a:xfrm>
            <a:off x="4337285" y="4953507"/>
            <a:ext cx="3517427" cy="1211267"/>
          </a:xfrm>
        </p:spPr>
        <p:txBody>
          <a:bodyPr/>
          <a:lstStyle/>
          <a:p>
            <a:pPr lvl="0"/>
            <a:r>
              <a:rPr lang="en-US"/>
              <a:t>Click to edit Master text styles</a:t>
            </a:r>
          </a:p>
          <a:p>
            <a:pPr lvl="1"/>
            <a:r>
              <a:rPr lang="en-US"/>
              <a:t>Second level</a:t>
            </a:r>
          </a:p>
        </p:txBody>
      </p:sp>
      <p:sp>
        <p:nvSpPr>
          <p:cNvPr id="19" name="Title 11">
            <a:extLst>
              <a:ext uri="{FF2B5EF4-FFF2-40B4-BE49-F238E27FC236}">
                <a16:creationId xmlns:a16="http://schemas.microsoft.com/office/drawing/2014/main" id="{BA8F43C1-D14F-4860-8999-76F33E4A88C4}"/>
              </a:ext>
            </a:extLst>
          </p:cNvPr>
          <p:cNvSpPr>
            <a:spLocks noGrp="1"/>
          </p:cNvSpPr>
          <p:nvPr>
            <p:ph type="title"/>
          </p:nvPr>
        </p:nvSpPr>
        <p:spPr>
          <a:xfrm>
            <a:off x="518318" y="512764"/>
            <a:ext cx="8349911"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0" name="Text Placeholder 18">
            <a:extLst>
              <a:ext uri="{FF2B5EF4-FFF2-40B4-BE49-F238E27FC236}">
                <a16:creationId xmlns:a16="http://schemas.microsoft.com/office/drawing/2014/main" id="{9C1C5ED2-386F-45F1-9086-FF1371B165D7}"/>
              </a:ext>
            </a:extLst>
          </p:cNvPr>
          <p:cNvSpPr>
            <a:spLocks noGrp="1"/>
          </p:cNvSpPr>
          <p:nvPr>
            <p:ph type="body" sz="quarter" idx="15"/>
          </p:nvPr>
        </p:nvSpPr>
        <p:spPr>
          <a:xfrm>
            <a:off x="515939" y="1038225"/>
            <a:ext cx="8351693" cy="372647"/>
          </a:xfrm>
        </p:spPr>
        <p:txBody>
          <a:bodyPr anchor="ctr"/>
          <a:lstStyle>
            <a:lvl1pPr>
              <a:defRPr>
                <a:solidFill>
                  <a:schemeClr val="bg2"/>
                </a:solidFill>
              </a:defRPr>
            </a:lvl1pPr>
          </a:lstStyle>
          <a:p>
            <a:pPr lvl="0"/>
            <a:r>
              <a:rPr lang="en-US"/>
              <a:t>Click to edit Master text styles</a:t>
            </a:r>
          </a:p>
        </p:txBody>
      </p:sp>
      <p:sp>
        <p:nvSpPr>
          <p:cNvPr id="3" name="Google Shape;27;p7">
            <a:extLst>
              <a:ext uri="{FF2B5EF4-FFF2-40B4-BE49-F238E27FC236}">
                <a16:creationId xmlns:a16="http://schemas.microsoft.com/office/drawing/2014/main" id="{4D6225B5-AB97-EEDB-47DA-E8E15057ACF3}"/>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56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Wide Banner and 4 Columns">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C3899B3-F77B-4123-A2C6-045D2FB66A6F}"/>
              </a:ext>
            </a:extLst>
          </p:cNvPr>
          <p:cNvGraphicFramePr>
            <a:graphicFrameLocks noChangeAspect="1"/>
          </p:cNvGraphicFramePr>
          <p:nvPr userDrawn="1">
            <p:custDataLst>
              <p:tags r:id="rId1"/>
            </p:custDataLst>
            <p:extLst>
              <p:ext uri="{D42A27DB-BD31-4B8C-83A1-F6EECF244321}">
                <p14:modId xmlns:p14="http://schemas.microsoft.com/office/powerpoint/2010/main" val="31392017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1C3899B3-F77B-4123-A2C6-045D2FB66A6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0" name="Title 11">
            <a:extLst>
              <a:ext uri="{FF2B5EF4-FFF2-40B4-BE49-F238E27FC236}">
                <a16:creationId xmlns:a16="http://schemas.microsoft.com/office/drawing/2014/main" id="{4311339C-C06B-4B87-8CDD-3B1C6C231BBB}"/>
              </a:ext>
            </a:extLst>
          </p:cNvPr>
          <p:cNvSpPr>
            <a:spLocks noGrp="1"/>
          </p:cNvSpPr>
          <p:nvPr>
            <p:ph type="title"/>
          </p:nvPr>
        </p:nvSpPr>
        <p:spPr bwMode="white">
          <a:xfrm>
            <a:off x="518318" y="512764"/>
            <a:ext cx="11157743"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21" name="Text Placeholder 18">
            <a:extLst>
              <a:ext uri="{FF2B5EF4-FFF2-40B4-BE49-F238E27FC236}">
                <a16:creationId xmlns:a16="http://schemas.microsoft.com/office/drawing/2014/main" id="{B4F2BCB8-A4F4-4ED5-B29A-006349D92600}"/>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19" name="Text Placeholder 7">
            <a:extLst>
              <a:ext uri="{FF2B5EF4-FFF2-40B4-BE49-F238E27FC236}">
                <a16:creationId xmlns:a16="http://schemas.microsoft.com/office/drawing/2014/main" id="{F50BD0C8-FBC7-44C2-B572-A2817274AD50}"/>
              </a:ext>
            </a:extLst>
          </p:cNvPr>
          <p:cNvSpPr>
            <a:spLocks noGrp="1"/>
          </p:cNvSpPr>
          <p:nvPr>
            <p:ph type="body" sz="quarter" idx="14"/>
          </p:nvPr>
        </p:nvSpPr>
        <p:spPr>
          <a:xfrm>
            <a:off x="515939" y="3441100"/>
            <a:ext cx="2519361" cy="2717165"/>
          </a:xfrm>
        </p:spPr>
        <p:txBody>
          <a:bodyPr>
            <a:normAutofit/>
          </a:bodyPr>
          <a:lstStyle>
            <a:lvl1pPr>
              <a:defRPr sz="1600"/>
            </a:lvl1pPr>
            <a:lvl2pPr>
              <a:defRPr sz="1600"/>
            </a:lvl2pPr>
          </a:lstStyle>
          <a:p>
            <a:pPr lvl="0"/>
            <a:r>
              <a:rPr lang="en-US"/>
              <a:t>Click to edit Master text styles</a:t>
            </a:r>
          </a:p>
          <a:p>
            <a:pPr lvl="1"/>
            <a:r>
              <a:rPr lang="en-US"/>
              <a:t>Second level</a:t>
            </a:r>
          </a:p>
        </p:txBody>
      </p:sp>
      <p:sp>
        <p:nvSpPr>
          <p:cNvPr id="22" name="Text Placeholder 7">
            <a:extLst>
              <a:ext uri="{FF2B5EF4-FFF2-40B4-BE49-F238E27FC236}">
                <a16:creationId xmlns:a16="http://schemas.microsoft.com/office/drawing/2014/main" id="{4D4E44F2-D831-4474-9C3D-FB8CAAB4B3EE}"/>
              </a:ext>
            </a:extLst>
          </p:cNvPr>
          <p:cNvSpPr>
            <a:spLocks noGrp="1"/>
          </p:cNvSpPr>
          <p:nvPr>
            <p:ph type="body" sz="quarter" idx="15"/>
          </p:nvPr>
        </p:nvSpPr>
        <p:spPr>
          <a:xfrm>
            <a:off x="3389120" y="3441100"/>
            <a:ext cx="2519361" cy="2717165"/>
          </a:xfrm>
        </p:spPr>
        <p:txBody>
          <a:bodyPr>
            <a:normAutofit/>
          </a:bodyPr>
          <a:lstStyle>
            <a:lvl1pPr>
              <a:defRPr sz="1600"/>
            </a:lvl1pPr>
            <a:lvl2pPr>
              <a:defRPr sz="1600"/>
            </a:lvl2pPr>
          </a:lstStyle>
          <a:p>
            <a:pPr lvl="0"/>
            <a:r>
              <a:rPr lang="en-US"/>
              <a:t>Click to edit Master text styles</a:t>
            </a:r>
          </a:p>
          <a:p>
            <a:pPr lvl="1"/>
            <a:r>
              <a:rPr lang="en-US"/>
              <a:t>Second level</a:t>
            </a:r>
          </a:p>
        </p:txBody>
      </p:sp>
      <p:sp>
        <p:nvSpPr>
          <p:cNvPr id="23" name="Text Placeholder 7">
            <a:extLst>
              <a:ext uri="{FF2B5EF4-FFF2-40B4-BE49-F238E27FC236}">
                <a16:creationId xmlns:a16="http://schemas.microsoft.com/office/drawing/2014/main" id="{948B35E9-A50D-477E-A5ED-5D6A9A563D9C}"/>
              </a:ext>
            </a:extLst>
          </p:cNvPr>
          <p:cNvSpPr>
            <a:spLocks noGrp="1"/>
          </p:cNvSpPr>
          <p:nvPr>
            <p:ph type="body" sz="quarter" idx="16"/>
          </p:nvPr>
        </p:nvSpPr>
        <p:spPr>
          <a:xfrm>
            <a:off x="6262301" y="3441100"/>
            <a:ext cx="2519361" cy="2717165"/>
          </a:xfrm>
        </p:spPr>
        <p:txBody>
          <a:bodyPr>
            <a:normAutofit/>
          </a:bodyPr>
          <a:lstStyle>
            <a:lvl1pPr>
              <a:defRPr sz="1600"/>
            </a:lvl1pPr>
            <a:lvl2pPr>
              <a:defRPr sz="1600"/>
            </a:lvl2pPr>
          </a:lstStyle>
          <a:p>
            <a:pPr lvl="0"/>
            <a:r>
              <a:rPr lang="en-US"/>
              <a:t>Click to edit Master text styles</a:t>
            </a:r>
          </a:p>
          <a:p>
            <a:pPr lvl="1"/>
            <a:r>
              <a:rPr lang="en-US"/>
              <a:t>Second level</a:t>
            </a:r>
          </a:p>
        </p:txBody>
      </p:sp>
      <p:sp>
        <p:nvSpPr>
          <p:cNvPr id="24" name="Text Placeholder 7">
            <a:extLst>
              <a:ext uri="{FF2B5EF4-FFF2-40B4-BE49-F238E27FC236}">
                <a16:creationId xmlns:a16="http://schemas.microsoft.com/office/drawing/2014/main" id="{0089339F-36E1-481A-A7B2-2C0F4DBC7AB5}"/>
              </a:ext>
            </a:extLst>
          </p:cNvPr>
          <p:cNvSpPr>
            <a:spLocks noGrp="1"/>
          </p:cNvSpPr>
          <p:nvPr>
            <p:ph type="body" sz="quarter" idx="17"/>
          </p:nvPr>
        </p:nvSpPr>
        <p:spPr>
          <a:xfrm>
            <a:off x="9135483" y="3441100"/>
            <a:ext cx="2519361" cy="2717165"/>
          </a:xfrm>
        </p:spPr>
        <p:txBody>
          <a:bodyPr>
            <a:normAutofit/>
          </a:bodyPr>
          <a:lstStyle>
            <a:lvl1pPr>
              <a:defRPr sz="1600"/>
            </a:lvl1pPr>
            <a:lvl2pPr>
              <a:defRPr sz="1600"/>
            </a:lvl2pPr>
          </a:lstStyle>
          <a:p>
            <a:pPr lvl="0"/>
            <a:r>
              <a:rPr lang="en-US"/>
              <a:t>Click to edit Master text styles</a:t>
            </a:r>
          </a:p>
          <a:p>
            <a:pPr lvl="1"/>
            <a:r>
              <a:rPr lang="en-US"/>
              <a:t>Second level</a:t>
            </a:r>
          </a:p>
        </p:txBody>
      </p:sp>
      <p:sp>
        <p:nvSpPr>
          <p:cNvPr id="4" name="Google Shape;27;p7">
            <a:extLst>
              <a:ext uri="{FF2B5EF4-FFF2-40B4-BE49-F238E27FC236}">
                <a16:creationId xmlns:a16="http://schemas.microsoft.com/office/drawing/2014/main" id="{1F2D0484-C089-D2D6-3AE0-FB5BC6C9FD4E}"/>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2211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hecklist and Ima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2561C0B-F6C3-447D-96DF-43427FB48C3C}"/>
              </a:ext>
            </a:extLst>
          </p:cNvPr>
          <p:cNvGraphicFramePr>
            <a:graphicFrameLocks noChangeAspect="1"/>
          </p:cNvGraphicFramePr>
          <p:nvPr userDrawn="1">
            <p:custDataLst>
              <p:tags r:id="rId1"/>
            </p:custDataLst>
            <p:extLst>
              <p:ext uri="{D42A27DB-BD31-4B8C-83A1-F6EECF244321}">
                <p14:modId xmlns:p14="http://schemas.microsoft.com/office/powerpoint/2010/main" val="28647146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22561C0B-F6C3-447D-96DF-43427FB48C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7" name="Picture Placeholder 17">
            <a:extLst>
              <a:ext uri="{FF2B5EF4-FFF2-40B4-BE49-F238E27FC236}">
                <a16:creationId xmlns:a16="http://schemas.microsoft.com/office/drawing/2014/main" id="{465D0654-7893-440E-8DB9-5C36D3C92E30}"/>
              </a:ext>
            </a:extLst>
          </p:cNvPr>
          <p:cNvSpPr>
            <a:spLocks noGrp="1"/>
          </p:cNvSpPr>
          <p:nvPr>
            <p:ph type="pic" sz="quarter" idx="32"/>
          </p:nvPr>
        </p:nvSpPr>
        <p:spPr>
          <a:xfrm>
            <a:off x="7431314" y="0"/>
            <a:ext cx="4760685" cy="6858000"/>
          </a:xfrm>
          <a:prstGeom prst="rect">
            <a:avLst/>
          </a:prstGeom>
          <a:solidFill>
            <a:schemeClr val="accent6"/>
          </a:solidFill>
        </p:spPr>
        <p:txBody>
          <a:bodyPr anchor="ctr"/>
          <a:lstStyle>
            <a:lvl1pPr algn="ctr">
              <a:defRPr/>
            </a:lvl1pPr>
          </a:lstStyle>
          <a:p>
            <a:r>
              <a:rPr lang="en-US"/>
              <a:t>Click icon to add picture</a:t>
            </a:r>
            <a:endParaRPr lang="en-GB"/>
          </a:p>
        </p:txBody>
      </p:sp>
      <p:sp>
        <p:nvSpPr>
          <p:cNvPr id="12" name="Title 11">
            <a:extLst>
              <a:ext uri="{FF2B5EF4-FFF2-40B4-BE49-F238E27FC236}">
                <a16:creationId xmlns:a16="http://schemas.microsoft.com/office/drawing/2014/main" id="{F6AF7B61-72DB-436F-93EA-90263D8DD922}"/>
              </a:ext>
            </a:extLst>
          </p:cNvPr>
          <p:cNvSpPr>
            <a:spLocks noGrp="1"/>
          </p:cNvSpPr>
          <p:nvPr userDrawn="1">
            <p:ph type="title"/>
          </p:nvPr>
        </p:nvSpPr>
        <p:spPr bwMode="black">
          <a:xfrm>
            <a:off x="518318" y="512764"/>
            <a:ext cx="6657182"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19" name="Text Placeholder 18">
            <a:extLst>
              <a:ext uri="{FF2B5EF4-FFF2-40B4-BE49-F238E27FC236}">
                <a16:creationId xmlns:a16="http://schemas.microsoft.com/office/drawing/2014/main" id="{FE8488B9-7C9B-4869-8DCB-2FDBC3FB94D8}"/>
              </a:ext>
            </a:extLst>
          </p:cNvPr>
          <p:cNvSpPr>
            <a:spLocks noGrp="1"/>
          </p:cNvSpPr>
          <p:nvPr userDrawn="1">
            <p:ph type="body" sz="quarter" idx="13"/>
          </p:nvPr>
        </p:nvSpPr>
        <p:spPr bwMode="black">
          <a:xfrm>
            <a:off x="515939" y="1038225"/>
            <a:ext cx="6658603" cy="372647"/>
          </a:xfrm>
        </p:spPr>
        <p:txBody>
          <a:bodyPr anchor="ctr"/>
          <a:lstStyle>
            <a:lvl1pPr>
              <a:defRPr>
                <a:solidFill>
                  <a:schemeClr val="bg2"/>
                </a:solidFill>
              </a:defRPr>
            </a:lvl1pPr>
          </a:lstStyle>
          <a:p>
            <a:pPr lvl="0"/>
            <a:r>
              <a:rPr lang="en-US"/>
              <a:t>Click to edit Master text styles</a:t>
            </a:r>
          </a:p>
        </p:txBody>
      </p:sp>
      <p:sp>
        <p:nvSpPr>
          <p:cNvPr id="21" name="Rectangle 20">
            <a:extLst>
              <a:ext uri="{FF2B5EF4-FFF2-40B4-BE49-F238E27FC236}">
                <a16:creationId xmlns:a16="http://schemas.microsoft.com/office/drawing/2014/main" id="{BA9A570C-33CC-487E-8342-68D764302C5C}"/>
              </a:ext>
            </a:extLst>
          </p:cNvPr>
          <p:cNvSpPr/>
          <p:nvPr userDrawn="1"/>
        </p:nvSpPr>
        <p:spPr bwMode="black">
          <a:xfrm>
            <a:off x="362720" y="1518925"/>
            <a:ext cx="270000" cy="268563"/>
          </a:xfrm>
          <a:prstGeom prst="rect">
            <a:avLst/>
          </a:prstGeom>
          <a:noFill/>
          <a:ln w="28575" cap="flat" cmpd="sng" algn="ctr">
            <a:solidFill>
              <a:sysClr val="window" lastClr="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sp>
        <p:nvSpPr>
          <p:cNvPr id="24" name="Text Placeholder 7">
            <a:extLst>
              <a:ext uri="{FF2B5EF4-FFF2-40B4-BE49-F238E27FC236}">
                <a16:creationId xmlns:a16="http://schemas.microsoft.com/office/drawing/2014/main" id="{CC6242A0-E906-45B8-8FB0-8BAEDD1BD209}"/>
              </a:ext>
            </a:extLst>
          </p:cNvPr>
          <p:cNvSpPr>
            <a:spLocks noGrp="1"/>
          </p:cNvSpPr>
          <p:nvPr userDrawn="1">
            <p:ph type="body" sz="quarter" idx="24"/>
          </p:nvPr>
        </p:nvSpPr>
        <p:spPr>
          <a:xfrm>
            <a:off x="984552" y="1573801"/>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1" name="Text Placeholder 7">
            <a:extLst>
              <a:ext uri="{FF2B5EF4-FFF2-40B4-BE49-F238E27FC236}">
                <a16:creationId xmlns:a16="http://schemas.microsoft.com/office/drawing/2014/main" id="{1D7445B7-9576-4206-AF6A-40BB2F146628}"/>
              </a:ext>
            </a:extLst>
          </p:cNvPr>
          <p:cNvSpPr>
            <a:spLocks noGrp="1"/>
          </p:cNvSpPr>
          <p:nvPr userDrawn="1">
            <p:ph type="body" sz="quarter" idx="25"/>
          </p:nvPr>
        </p:nvSpPr>
        <p:spPr>
          <a:xfrm>
            <a:off x="984552" y="2124158"/>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5" name="Text Placeholder 7">
            <a:extLst>
              <a:ext uri="{FF2B5EF4-FFF2-40B4-BE49-F238E27FC236}">
                <a16:creationId xmlns:a16="http://schemas.microsoft.com/office/drawing/2014/main" id="{E653DE30-0704-4188-A920-700FB5B39E13}"/>
              </a:ext>
            </a:extLst>
          </p:cNvPr>
          <p:cNvSpPr>
            <a:spLocks noGrp="1"/>
          </p:cNvSpPr>
          <p:nvPr userDrawn="1">
            <p:ph type="body" sz="quarter" idx="26"/>
          </p:nvPr>
        </p:nvSpPr>
        <p:spPr>
          <a:xfrm>
            <a:off x="984552" y="2671822"/>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9" name="Text Placeholder 7">
            <a:extLst>
              <a:ext uri="{FF2B5EF4-FFF2-40B4-BE49-F238E27FC236}">
                <a16:creationId xmlns:a16="http://schemas.microsoft.com/office/drawing/2014/main" id="{BE8BCC63-4875-4A8A-981B-7130226F2729}"/>
              </a:ext>
            </a:extLst>
          </p:cNvPr>
          <p:cNvSpPr>
            <a:spLocks noGrp="1"/>
          </p:cNvSpPr>
          <p:nvPr userDrawn="1">
            <p:ph type="body" sz="quarter" idx="27"/>
          </p:nvPr>
        </p:nvSpPr>
        <p:spPr>
          <a:xfrm>
            <a:off x="984552" y="3219486"/>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3" name="Text Placeholder 7">
            <a:extLst>
              <a:ext uri="{FF2B5EF4-FFF2-40B4-BE49-F238E27FC236}">
                <a16:creationId xmlns:a16="http://schemas.microsoft.com/office/drawing/2014/main" id="{1F0AB22F-0030-44D9-9A32-395AFAAC9443}"/>
              </a:ext>
            </a:extLst>
          </p:cNvPr>
          <p:cNvSpPr>
            <a:spLocks noGrp="1"/>
          </p:cNvSpPr>
          <p:nvPr userDrawn="1">
            <p:ph type="body" sz="quarter" idx="28"/>
          </p:nvPr>
        </p:nvSpPr>
        <p:spPr>
          <a:xfrm>
            <a:off x="984552" y="3767150"/>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7" name="Text Placeholder 7">
            <a:extLst>
              <a:ext uri="{FF2B5EF4-FFF2-40B4-BE49-F238E27FC236}">
                <a16:creationId xmlns:a16="http://schemas.microsoft.com/office/drawing/2014/main" id="{8D15D5A1-AFB5-427F-8D76-B7AF2369E1FE}"/>
              </a:ext>
            </a:extLst>
          </p:cNvPr>
          <p:cNvSpPr>
            <a:spLocks noGrp="1"/>
          </p:cNvSpPr>
          <p:nvPr userDrawn="1">
            <p:ph type="body" sz="quarter" idx="29"/>
          </p:nvPr>
        </p:nvSpPr>
        <p:spPr>
          <a:xfrm>
            <a:off x="984552" y="4314814"/>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51" name="Text Placeholder 7">
            <a:extLst>
              <a:ext uri="{FF2B5EF4-FFF2-40B4-BE49-F238E27FC236}">
                <a16:creationId xmlns:a16="http://schemas.microsoft.com/office/drawing/2014/main" id="{0024A50F-E460-47C0-95FD-C5FD9CBA88FA}"/>
              </a:ext>
            </a:extLst>
          </p:cNvPr>
          <p:cNvSpPr>
            <a:spLocks noGrp="1"/>
          </p:cNvSpPr>
          <p:nvPr userDrawn="1">
            <p:ph type="body" sz="quarter" idx="30"/>
          </p:nvPr>
        </p:nvSpPr>
        <p:spPr>
          <a:xfrm>
            <a:off x="984552" y="4862478"/>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55" name="Text Placeholder 7">
            <a:extLst>
              <a:ext uri="{FF2B5EF4-FFF2-40B4-BE49-F238E27FC236}">
                <a16:creationId xmlns:a16="http://schemas.microsoft.com/office/drawing/2014/main" id="{9CEF9DC4-26D5-46A8-9787-F65C8EE4CABA}"/>
              </a:ext>
            </a:extLst>
          </p:cNvPr>
          <p:cNvSpPr>
            <a:spLocks noGrp="1"/>
          </p:cNvSpPr>
          <p:nvPr userDrawn="1">
            <p:ph type="body" sz="quarter" idx="31"/>
          </p:nvPr>
        </p:nvSpPr>
        <p:spPr>
          <a:xfrm>
            <a:off x="984552" y="5410145"/>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pic>
        <p:nvPicPr>
          <p:cNvPr id="3" name="Picture 2" descr="A green check mark on a black background&#10;&#10;Description automatically generated">
            <a:extLst>
              <a:ext uri="{FF2B5EF4-FFF2-40B4-BE49-F238E27FC236}">
                <a16:creationId xmlns:a16="http://schemas.microsoft.com/office/drawing/2014/main" id="{D7C61D43-639D-A8A2-D027-F4B3674E4182}"/>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1573801"/>
            <a:ext cx="388615" cy="360077"/>
          </a:xfrm>
          <a:prstGeom prst="rect">
            <a:avLst/>
          </a:prstGeom>
        </p:spPr>
      </p:pic>
      <p:pic>
        <p:nvPicPr>
          <p:cNvPr id="7" name="Picture 6" descr="A green check mark on a black background&#10;&#10;Description automatically generated">
            <a:extLst>
              <a:ext uri="{FF2B5EF4-FFF2-40B4-BE49-F238E27FC236}">
                <a16:creationId xmlns:a16="http://schemas.microsoft.com/office/drawing/2014/main" id="{813395DC-16C0-4297-B323-5E3EB51C6B15}"/>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2124158"/>
            <a:ext cx="388615" cy="360077"/>
          </a:xfrm>
          <a:prstGeom prst="rect">
            <a:avLst/>
          </a:prstGeom>
        </p:spPr>
      </p:pic>
      <p:pic>
        <p:nvPicPr>
          <p:cNvPr id="9" name="Picture 8" descr="A green check mark on a black background&#10;&#10;Description automatically generated">
            <a:extLst>
              <a:ext uri="{FF2B5EF4-FFF2-40B4-BE49-F238E27FC236}">
                <a16:creationId xmlns:a16="http://schemas.microsoft.com/office/drawing/2014/main" id="{B8BD03BE-F2B5-B679-F976-C4E4985B9936}"/>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2671822"/>
            <a:ext cx="388615" cy="360077"/>
          </a:xfrm>
          <a:prstGeom prst="rect">
            <a:avLst/>
          </a:prstGeom>
        </p:spPr>
      </p:pic>
      <p:pic>
        <p:nvPicPr>
          <p:cNvPr id="10" name="Picture 9" descr="A green check mark on a black background&#10;&#10;Description automatically generated">
            <a:extLst>
              <a:ext uri="{FF2B5EF4-FFF2-40B4-BE49-F238E27FC236}">
                <a16:creationId xmlns:a16="http://schemas.microsoft.com/office/drawing/2014/main" id="{2CF80F21-B5FA-55C2-20A9-2313CB2760E5}"/>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3219486"/>
            <a:ext cx="388615" cy="360077"/>
          </a:xfrm>
          <a:prstGeom prst="rect">
            <a:avLst/>
          </a:prstGeom>
        </p:spPr>
      </p:pic>
      <p:pic>
        <p:nvPicPr>
          <p:cNvPr id="11" name="Picture 10" descr="A green check mark on a black background&#10;&#10;Description automatically generated">
            <a:extLst>
              <a:ext uri="{FF2B5EF4-FFF2-40B4-BE49-F238E27FC236}">
                <a16:creationId xmlns:a16="http://schemas.microsoft.com/office/drawing/2014/main" id="{2550328E-C608-046A-1617-ED978194AD6D}"/>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3767150"/>
            <a:ext cx="388615" cy="360077"/>
          </a:xfrm>
          <a:prstGeom prst="rect">
            <a:avLst/>
          </a:prstGeom>
        </p:spPr>
      </p:pic>
      <p:pic>
        <p:nvPicPr>
          <p:cNvPr id="13" name="Picture 12" descr="A green check mark on a black background&#10;&#10;Description automatically generated">
            <a:extLst>
              <a:ext uri="{FF2B5EF4-FFF2-40B4-BE49-F238E27FC236}">
                <a16:creationId xmlns:a16="http://schemas.microsoft.com/office/drawing/2014/main" id="{065AC6FF-7216-7320-ECCA-D97CCB05A09D}"/>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4314814"/>
            <a:ext cx="388615" cy="360077"/>
          </a:xfrm>
          <a:prstGeom prst="rect">
            <a:avLst/>
          </a:prstGeom>
        </p:spPr>
      </p:pic>
      <p:pic>
        <p:nvPicPr>
          <p:cNvPr id="14" name="Picture 13" descr="A green check mark on a black background&#10;&#10;Description automatically generated">
            <a:extLst>
              <a:ext uri="{FF2B5EF4-FFF2-40B4-BE49-F238E27FC236}">
                <a16:creationId xmlns:a16="http://schemas.microsoft.com/office/drawing/2014/main" id="{ADD96DF4-643F-1B06-4FFF-E38919333598}"/>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4862478"/>
            <a:ext cx="388615" cy="360077"/>
          </a:xfrm>
          <a:prstGeom prst="rect">
            <a:avLst/>
          </a:prstGeom>
        </p:spPr>
      </p:pic>
      <p:pic>
        <p:nvPicPr>
          <p:cNvPr id="15" name="Picture 14" descr="A green check mark on a black background&#10;&#10;Description automatically generated">
            <a:extLst>
              <a:ext uri="{FF2B5EF4-FFF2-40B4-BE49-F238E27FC236}">
                <a16:creationId xmlns:a16="http://schemas.microsoft.com/office/drawing/2014/main" id="{BCA30734-3EF6-5E05-FE3D-8784A4E25796}"/>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5407452"/>
            <a:ext cx="388615" cy="360077"/>
          </a:xfrm>
          <a:prstGeom prst="rect">
            <a:avLst/>
          </a:prstGeom>
        </p:spPr>
      </p:pic>
      <p:sp>
        <p:nvSpPr>
          <p:cNvPr id="2" name="Google Shape;27;p7">
            <a:extLst>
              <a:ext uri="{FF2B5EF4-FFF2-40B4-BE49-F238E27FC236}">
                <a16:creationId xmlns:a16="http://schemas.microsoft.com/office/drawing/2014/main" id="{6B960C7C-E200-F40B-E453-BD2C42610CA9}"/>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 Placeholder 15">
            <a:extLst>
              <a:ext uri="{FF2B5EF4-FFF2-40B4-BE49-F238E27FC236}">
                <a16:creationId xmlns:a16="http://schemas.microsoft.com/office/drawing/2014/main" id="{8685DDED-E3C6-853D-2A1A-691311AA8543}"/>
              </a:ext>
            </a:extLst>
          </p:cNvPr>
          <p:cNvSpPr>
            <a:spLocks noGrp="1"/>
          </p:cNvSpPr>
          <p:nvPr>
            <p:ph type="body" sz="quarter" idx="33"/>
          </p:nvPr>
        </p:nvSpPr>
        <p:spPr>
          <a:xfrm>
            <a:off x="968846" y="5902545"/>
            <a:ext cx="6200775" cy="361950"/>
          </a:xfrm>
        </p:spPr>
        <p:txBody>
          <a:bodyPr>
            <a:normAutofit/>
          </a:bodyPr>
          <a:lstStyle>
            <a:lvl1pPr>
              <a:defRPr sz="1400"/>
            </a:lvl1pPr>
          </a:lstStyle>
          <a:p>
            <a:pPr lvl="0"/>
            <a:r>
              <a:rPr lang="en-US"/>
              <a:t>Click to edit Master text styles</a:t>
            </a:r>
            <a:endParaRPr lang="en-GB"/>
          </a:p>
        </p:txBody>
      </p:sp>
      <p:pic>
        <p:nvPicPr>
          <p:cNvPr id="17" name="Picture 16" descr="A green check mark on a black background&#10;&#10;Description automatically generated">
            <a:extLst>
              <a:ext uri="{FF2B5EF4-FFF2-40B4-BE49-F238E27FC236}">
                <a16:creationId xmlns:a16="http://schemas.microsoft.com/office/drawing/2014/main" id="{97E68971-CC6F-3FD2-A36A-BCA232B70D41}"/>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23342" y="5903882"/>
            <a:ext cx="388615" cy="360077"/>
          </a:xfrm>
          <a:prstGeom prst="rect">
            <a:avLst/>
          </a:prstGeom>
        </p:spPr>
      </p:pic>
    </p:spTree>
    <p:extLst>
      <p:ext uri="{BB962C8B-B14F-4D97-AF65-F5344CB8AC3E}">
        <p14:creationId xmlns:p14="http://schemas.microsoft.com/office/powerpoint/2010/main" val="38223418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_Checklist and Ima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2561C0B-F6C3-447D-96DF-43427FB48C3C}"/>
              </a:ext>
            </a:extLst>
          </p:cNvPr>
          <p:cNvGraphicFramePr>
            <a:graphicFrameLocks noChangeAspect="1"/>
          </p:cNvGraphicFramePr>
          <p:nvPr userDrawn="1">
            <p:custDataLst>
              <p:tags r:id="rId1"/>
            </p:custDataLst>
            <p:extLst>
              <p:ext uri="{D42A27DB-BD31-4B8C-83A1-F6EECF244321}">
                <p14:modId xmlns:p14="http://schemas.microsoft.com/office/powerpoint/2010/main" val="28647146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22561C0B-F6C3-447D-96DF-43427FB48C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7" name="Picture Placeholder 17">
            <a:extLst>
              <a:ext uri="{FF2B5EF4-FFF2-40B4-BE49-F238E27FC236}">
                <a16:creationId xmlns:a16="http://schemas.microsoft.com/office/drawing/2014/main" id="{465D0654-7893-440E-8DB9-5C36D3C92E30}"/>
              </a:ext>
            </a:extLst>
          </p:cNvPr>
          <p:cNvSpPr>
            <a:spLocks noGrp="1"/>
          </p:cNvSpPr>
          <p:nvPr>
            <p:ph type="pic" sz="quarter" idx="32"/>
          </p:nvPr>
        </p:nvSpPr>
        <p:spPr>
          <a:xfrm>
            <a:off x="7431314" y="0"/>
            <a:ext cx="4760685" cy="6858000"/>
          </a:xfrm>
          <a:prstGeom prst="rect">
            <a:avLst/>
          </a:prstGeom>
          <a:solidFill>
            <a:schemeClr val="accent6"/>
          </a:solidFill>
        </p:spPr>
        <p:txBody>
          <a:bodyPr anchor="ctr"/>
          <a:lstStyle>
            <a:lvl1pPr algn="ctr">
              <a:defRPr/>
            </a:lvl1pPr>
          </a:lstStyle>
          <a:p>
            <a:r>
              <a:rPr lang="en-US"/>
              <a:t>Click icon to add picture</a:t>
            </a:r>
            <a:endParaRPr lang="en-GB"/>
          </a:p>
        </p:txBody>
      </p:sp>
      <p:sp>
        <p:nvSpPr>
          <p:cNvPr id="12" name="Title 11">
            <a:extLst>
              <a:ext uri="{FF2B5EF4-FFF2-40B4-BE49-F238E27FC236}">
                <a16:creationId xmlns:a16="http://schemas.microsoft.com/office/drawing/2014/main" id="{F6AF7B61-72DB-436F-93EA-90263D8DD922}"/>
              </a:ext>
            </a:extLst>
          </p:cNvPr>
          <p:cNvSpPr>
            <a:spLocks noGrp="1"/>
          </p:cNvSpPr>
          <p:nvPr userDrawn="1">
            <p:ph type="title"/>
          </p:nvPr>
        </p:nvSpPr>
        <p:spPr bwMode="black">
          <a:xfrm>
            <a:off x="518318" y="512764"/>
            <a:ext cx="6657182"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19" name="Text Placeholder 18">
            <a:extLst>
              <a:ext uri="{FF2B5EF4-FFF2-40B4-BE49-F238E27FC236}">
                <a16:creationId xmlns:a16="http://schemas.microsoft.com/office/drawing/2014/main" id="{FE8488B9-7C9B-4869-8DCB-2FDBC3FB94D8}"/>
              </a:ext>
            </a:extLst>
          </p:cNvPr>
          <p:cNvSpPr>
            <a:spLocks noGrp="1"/>
          </p:cNvSpPr>
          <p:nvPr userDrawn="1">
            <p:ph type="body" sz="quarter" idx="13"/>
          </p:nvPr>
        </p:nvSpPr>
        <p:spPr bwMode="black">
          <a:xfrm>
            <a:off x="515939" y="1038225"/>
            <a:ext cx="6658603" cy="372647"/>
          </a:xfrm>
        </p:spPr>
        <p:txBody>
          <a:bodyPr anchor="ctr"/>
          <a:lstStyle>
            <a:lvl1pPr>
              <a:defRPr>
                <a:solidFill>
                  <a:schemeClr val="bg2"/>
                </a:solidFill>
              </a:defRPr>
            </a:lvl1pPr>
          </a:lstStyle>
          <a:p>
            <a:pPr lvl="0"/>
            <a:r>
              <a:rPr lang="en-US"/>
              <a:t>Click to edit Master text styles</a:t>
            </a:r>
          </a:p>
        </p:txBody>
      </p:sp>
      <p:sp>
        <p:nvSpPr>
          <p:cNvPr id="21" name="Rectangle 20">
            <a:extLst>
              <a:ext uri="{FF2B5EF4-FFF2-40B4-BE49-F238E27FC236}">
                <a16:creationId xmlns:a16="http://schemas.microsoft.com/office/drawing/2014/main" id="{BA9A570C-33CC-487E-8342-68D764302C5C}"/>
              </a:ext>
            </a:extLst>
          </p:cNvPr>
          <p:cNvSpPr/>
          <p:nvPr userDrawn="1"/>
        </p:nvSpPr>
        <p:spPr bwMode="black">
          <a:xfrm>
            <a:off x="362720" y="1899161"/>
            <a:ext cx="270000" cy="268563"/>
          </a:xfrm>
          <a:prstGeom prst="rect">
            <a:avLst/>
          </a:prstGeom>
          <a:noFill/>
          <a:ln w="28575" cap="flat" cmpd="sng" algn="ctr">
            <a:solidFill>
              <a:sysClr val="window" lastClr="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sp>
        <p:nvSpPr>
          <p:cNvPr id="24" name="Text Placeholder 7">
            <a:extLst>
              <a:ext uri="{FF2B5EF4-FFF2-40B4-BE49-F238E27FC236}">
                <a16:creationId xmlns:a16="http://schemas.microsoft.com/office/drawing/2014/main" id="{CC6242A0-E906-45B8-8FB0-8BAEDD1BD209}"/>
              </a:ext>
            </a:extLst>
          </p:cNvPr>
          <p:cNvSpPr>
            <a:spLocks noGrp="1"/>
          </p:cNvSpPr>
          <p:nvPr userDrawn="1">
            <p:ph type="body" sz="quarter" idx="24"/>
          </p:nvPr>
        </p:nvSpPr>
        <p:spPr>
          <a:xfrm>
            <a:off x="984552" y="1954037"/>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1" name="Text Placeholder 7">
            <a:extLst>
              <a:ext uri="{FF2B5EF4-FFF2-40B4-BE49-F238E27FC236}">
                <a16:creationId xmlns:a16="http://schemas.microsoft.com/office/drawing/2014/main" id="{1D7445B7-9576-4206-AF6A-40BB2F146628}"/>
              </a:ext>
            </a:extLst>
          </p:cNvPr>
          <p:cNvSpPr>
            <a:spLocks noGrp="1"/>
          </p:cNvSpPr>
          <p:nvPr userDrawn="1">
            <p:ph type="body" sz="quarter" idx="25"/>
          </p:nvPr>
        </p:nvSpPr>
        <p:spPr>
          <a:xfrm>
            <a:off x="984552" y="2504394"/>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5" name="Text Placeholder 7">
            <a:extLst>
              <a:ext uri="{FF2B5EF4-FFF2-40B4-BE49-F238E27FC236}">
                <a16:creationId xmlns:a16="http://schemas.microsoft.com/office/drawing/2014/main" id="{E653DE30-0704-4188-A920-700FB5B39E13}"/>
              </a:ext>
            </a:extLst>
          </p:cNvPr>
          <p:cNvSpPr>
            <a:spLocks noGrp="1"/>
          </p:cNvSpPr>
          <p:nvPr userDrawn="1">
            <p:ph type="body" sz="quarter" idx="26"/>
          </p:nvPr>
        </p:nvSpPr>
        <p:spPr>
          <a:xfrm>
            <a:off x="984552" y="3052058"/>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9" name="Text Placeholder 7">
            <a:extLst>
              <a:ext uri="{FF2B5EF4-FFF2-40B4-BE49-F238E27FC236}">
                <a16:creationId xmlns:a16="http://schemas.microsoft.com/office/drawing/2014/main" id="{BE8BCC63-4875-4A8A-981B-7130226F2729}"/>
              </a:ext>
            </a:extLst>
          </p:cNvPr>
          <p:cNvSpPr>
            <a:spLocks noGrp="1"/>
          </p:cNvSpPr>
          <p:nvPr userDrawn="1">
            <p:ph type="body" sz="quarter" idx="27"/>
          </p:nvPr>
        </p:nvSpPr>
        <p:spPr>
          <a:xfrm>
            <a:off x="984552" y="3599722"/>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3" name="Text Placeholder 7">
            <a:extLst>
              <a:ext uri="{FF2B5EF4-FFF2-40B4-BE49-F238E27FC236}">
                <a16:creationId xmlns:a16="http://schemas.microsoft.com/office/drawing/2014/main" id="{1F0AB22F-0030-44D9-9A32-395AFAAC9443}"/>
              </a:ext>
            </a:extLst>
          </p:cNvPr>
          <p:cNvSpPr>
            <a:spLocks noGrp="1"/>
          </p:cNvSpPr>
          <p:nvPr userDrawn="1">
            <p:ph type="body" sz="quarter" idx="28"/>
          </p:nvPr>
        </p:nvSpPr>
        <p:spPr>
          <a:xfrm>
            <a:off x="984552" y="4147386"/>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7" name="Text Placeholder 7">
            <a:extLst>
              <a:ext uri="{FF2B5EF4-FFF2-40B4-BE49-F238E27FC236}">
                <a16:creationId xmlns:a16="http://schemas.microsoft.com/office/drawing/2014/main" id="{8D15D5A1-AFB5-427F-8D76-B7AF2369E1FE}"/>
              </a:ext>
            </a:extLst>
          </p:cNvPr>
          <p:cNvSpPr>
            <a:spLocks noGrp="1"/>
          </p:cNvSpPr>
          <p:nvPr userDrawn="1">
            <p:ph type="body" sz="quarter" idx="29"/>
          </p:nvPr>
        </p:nvSpPr>
        <p:spPr>
          <a:xfrm>
            <a:off x="984552" y="4695050"/>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51" name="Text Placeholder 7">
            <a:extLst>
              <a:ext uri="{FF2B5EF4-FFF2-40B4-BE49-F238E27FC236}">
                <a16:creationId xmlns:a16="http://schemas.microsoft.com/office/drawing/2014/main" id="{0024A50F-E460-47C0-95FD-C5FD9CBA88FA}"/>
              </a:ext>
            </a:extLst>
          </p:cNvPr>
          <p:cNvSpPr>
            <a:spLocks noGrp="1"/>
          </p:cNvSpPr>
          <p:nvPr userDrawn="1">
            <p:ph type="body" sz="quarter" idx="30"/>
          </p:nvPr>
        </p:nvSpPr>
        <p:spPr>
          <a:xfrm>
            <a:off x="984552" y="5242714"/>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55" name="Text Placeholder 7">
            <a:extLst>
              <a:ext uri="{FF2B5EF4-FFF2-40B4-BE49-F238E27FC236}">
                <a16:creationId xmlns:a16="http://schemas.microsoft.com/office/drawing/2014/main" id="{9CEF9DC4-26D5-46A8-9787-F65C8EE4CABA}"/>
              </a:ext>
            </a:extLst>
          </p:cNvPr>
          <p:cNvSpPr>
            <a:spLocks noGrp="1"/>
          </p:cNvSpPr>
          <p:nvPr userDrawn="1">
            <p:ph type="body" sz="quarter" idx="31"/>
          </p:nvPr>
        </p:nvSpPr>
        <p:spPr>
          <a:xfrm>
            <a:off x="984552" y="5790381"/>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pic>
        <p:nvPicPr>
          <p:cNvPr id="3" name="Picture 2" descr="A green check mark on a black background&#10;&#10;Description automatically generated">
            <a:extLst>
              <a:ext uri="{FF2B5EF4-FFF2-40B4-BE49-F238E27FC236}">
                <a16:creationId xmlns:a16="http://schemas.microsoft.com/office/drawing/2014/main" id="{D7C61D43-639D-A8A2-D027-F4B3674E4182}"/>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1954037"/>
            <a:ext cx="388615" cy="360077"/>
          </a:xfrm>
          <a:prstGeom prst="rect">
            <a:avLst/>
          </a:prstGeom>
        </p:spPr>
      </p:pic>
      <p:pic>
        <p:nvPicPr>
          <p:cNvPr id="7" name="Picture 6" descr="A green check mark on a black background&#10;&#10;Description automatically generated">
            <a:extLst>
              <a:ext uri="{FF2B5EF4-FFF2-40B4-BE49-F238E27FC236}">
                <a16:creationId xmlns:a16="http://schemas.microsoft.com/office/drawing/2014/main" id="{813395DC-16C0-4297-B323-5E3EB51C6B15}"/>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2504394"/>
            <a:ext cx="388615" cy="360077"/>
          </a:xfrm>
          <a:prstGeom prst="rect">
            <a:avLst/>
          </a:prstGeom>
        </p:spPr>
      </p:pic>
      <p:pic>
        <p:nvPicPr>
          <p:cNvPr id="9" name="Picture 8" descr="A green check mark on a black background&#10;&#10;Description automatically generated">
            <a:extLst>
              <a:ext uri="{FF2B5EF4-FFF2-40B4-BE49-F238E27FC236}">
                <a16:creationId xmlns:a16="http://schemas.microsoft.com/office/drawing/2014/main" id="{B8BD03BE-F2B5-B679-F976-C4E4985B9936}"/>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3052058"/>
            <a:ext cx="388615" cy="360077"/>
          </a:xfrm>
          <a:prstGeom prst="rect">
            <a:avLst/>
          </a:prstGeom>
        </p:spPr>
      </p:pic>
      <p:pic>
        <p:nvPicPr>
          <p:cNvPr id="10" name="Picture 9" descr="A green check mark on a black background&#10;&#10;Description automatically generated">
            <a:extLst>
              <a:ext uri="{FF2B5EF4-FFF2-40B4-BE49-F238E27FC236}">
                <a16:creationId xmlns:a16="http://schemas.microsoft.com/office/drawing/2014/main" id="{2CF80F21-B5FA-55C2-20A9-2313CB2760E5}"/>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3599722"/>
            <a:ext cx="388615" cy="360077"/>
          </a:xfrm>
          <a:prstGeom prst="rect">
            <a:avLst/>
          </a:prstGeom>
        </p:spPr>
      </p:pic>
      <p:pic>
        <p:nvPicPr>
          <p:cNvPr id="11" name="Picture 10" descr="A green check mark on a black background&#10;&#10;Description automatically generated">
            <a:extLst>
              <a:ext uri="{FF2B5EF4-FFF2-40B4-BE49-F238E27FC236}">
                <a16:creationId xmlns:a16="http://schemas.microsoft.com/office/drawing/2014/main" id="{2550328E-C608-046A-1617-ED978194AD6D}"/>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4147386"/>
            <a:ext cx="388615" cy="360077"/>
          </a:xfrm>
          <a:prstGeom prst="rect">
            <a:avLst/>
          </a:prstGeom>
        </p:spPr>
      </p:pic>
      <p:pic>
        <p:nvPicPr>
          <p:cNvPr id="13" name="Picture 12" descr="A green check mark on a black background&#10;&#10;Description automatically generated">
            <a:extLst>
              <a:ext uri="{FF2B5EF4-FFF2-40B4-BE49-F238E27FC236}">
                <a16:creationId xmlns:a16="http://schemas.microsoft.com/office/drawing/2014/main" id="{065AC6FF-7216-7320-ECCA-D97CCB05A09D}"/>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4695050"/>
            <a:ext cx="388615" cy="360077"/>
          </a:xfrm>
          <a:prstGeom prst="rect">
            <a:avLst/>
          </a:prstGeom>
        </p:spPr>
      </p:pic>
      <p:pic>
        <p:nvPicPr>
          <p:cNvPr id="14" name="Picture 13" descr="A green check mark on a black background&#10;&#10;Description automatically generated">
            <a:extLst>
              <a:ext uri="{FF2B5EF4-FFF2-40B4-BE49-F238E27FC236}">
                <a16:creationId xmlns:a16="http://schemas.microsoft.com/office/drawing/2014/main" id="{ADD96DF4-643F-1B06-4FFF-E38919333598}"/>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5242714"/>
            <a:ext cx="388615" cy="360077"/>
          </a:xfrm>
          <a:prstGeom prst="rect">
            <a:avLst/>
          </a:prstGeom>
        </p:spPr>
      </p:pic>
      <p:pic>
        <p:nvPicPr>
          <p:cNvPr id="15" name="Picture 14" descr="A green check mark on a black background&#10;&#10;Description automatically generated">
            <a:extLst>
              <a:ext uri="{FF2B5EF4-FFF2-40B4-BE49-F238E27FC236}">
                <a16:creationId xmlns:a16="http://schemas.microsoft.com/office/drawing/2014/main" id="{BCA30734-3EF6-5E05-FE3D-8784A4E25796}"/>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5787688"/>
            <a:ext cx="388615" cy="360077"/>
          </a:xfrm>
          <a:prstGeom prst="rect">
            <a:avLst/>
          </a:prstGeom>
        </p:spPr>
      </p:pic>
      <p:sp>
        <p:nvSpPr>
          <p:cNvPr id="2" name="Google Shape;27;p7">
            <a:extLst>
              <a:ext uri="{FF2B5EF4-FFF2-40B4-BE49-F238E27FC236}">
                <a16:creationId xmlns:a16="http://schemas.microsoft.com/office/drawing/2014/main" id="{6B960C7C-E200-F40B-E453-BD2C42610CA9}"/>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20355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and Checklis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95AB680-08F6-4D5C-81ED-147A525E60B1}"/>
              </a:ext>
            </a:extLst>
          </p:cNvPr>
          <p:cNvGraphicFramePr>
            <a:graphicFrameLocks noChangeAspect="1"/>
          </p:cNvGraphicFramePr>
          <p:nvPr userDrawn="1">
            <p:custDataLst>
              <p:tags r:id="rId1"/>
            </p:custDataLst>
            <p:extLst>
              <p:ext uri="{D42A27DB-BD31-4B8C-83A1-F6EECF244321}">
                <p14:modId xmlns:p14="http://schemas.microsoft.com/office/powerpoint/2010/main" val="28530117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7" name="Object 6" hidden="1">
                        <a:extLst>
                          <a:ext uri="{FF2B5EF4-FFF2-40B4-BE49-F238E27FC236}">
                            <a16:creationId xmlns:a16="http://schemas.microsoft.com/office/drawing/2014/main" id="{895AB680-08F6-4D5C-81ED-147A525E60B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C3D8856B-EEB8-4CF1-A82C-4E0C208E01BF}"/>
              </a:ext>
            </a:extLst>
          </p:cNvPr>
          <p:cNvSpPr/>
          <p:nvPr userDrawn="1"/>
        </p:nvSpPr>
        <p:spPr>
          <a:xfrm>
            <a:off x="9245600" y="-91441"/>
            <a:ext cx="2946400" cy="68580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7">
            <a:extLst>
              <a:ext uri="{FF2B5EF4-FFF2-40B4-BE49-F238E27FC236}">
                <a16:creationId xmlns:a16="http://schemas.microsoft.com/office/drawing/2014/main" id="{123CAF43-1140-477E-8BD0-2DB1F3642C4C}"/>
              </a:ext>
            </a:extLst>
          </p:cNvPr>
          <p:cNvSpPr>
            <a:spLocks noGrp="1"/>
          </p:cNvSpPr>
          <p:nvPr>
            <p:ph type="body" sz="quarter" idx="14"/>
          </p:nvPr>
        </p:nvSpPr>
        <p:spPr>
          <a:xfrm>
            <a:off x="515938" y="1989138"/>
            <a:ext cx="4037012" cy="4144243"/>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7">
            <a:extLst>
              <a:ext uri="{FF2B5EF4-FFF2-40B4-BE49-F238E27FC236}">
                <a16:creationId xmlns:a16="http://schemas.microsoft.com/office/drawing/2014/main" id="{EDCCF442-5C0E-47A4-99AF-C45396DE0554}"/>
              </a:ext>
            </a:extLst>
          </p:cNvPr>
          <p:cNvSpPr>
            <a:spLocks noGrp="1"/>
          </p:cNvSpPr>
          <p:nvPr>
            <p:ph type="body" sz="quarter" idx="23"/>
          </p:nvPr>
        </p:nvSpPr>
        <p:spPr>
          <a:xfrm>
            <a:off x="4830620" y="1989138"/>
            <a:ext cx="4037012" cy="4144243"/>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itle 11">
            <a:extLst>
              <a:ext uri="{FF2B5EF4-FFF2-40B4-BE49-F238E27FC236}">
                <a16:creationId xmlns:a16="http://schemas.microsoft.com/office/drawing/2014/main" id="{A5D6BE08-2F8C-4270-9365-E2F73376C48E}"/>
              </a:ext>
            </a:extLst>
          </p:cNvPr>
          <p:cNvSpPr>
            <a:spLocks noGrp="1"/>
          </p:cNvSpPr>
          <p:nvPr>
            <p:ph type="title"/>
          </p:nvPr>
        </p:nvSpPr>
        <p:spPr>
          <a:xfrm>
            <a:off x="518318" y="512764"/>
            <a:ext cx="8349911"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25" name="Text Placeholder 18">
            <a:extLst>
              <a:ext uri="{FF2B5EF4-FFF2-40B4-BE49-F238E27FC236}">
                <a16:creationId xmlns:a16="http://schemas.microsoft.com/office/drawing/2014/main" id="{4DE866D0-BE0A-451D-985B-B2D9836B1E93}"/>
              </a:ext>
            </a:extLst>
          </p:cNvPr>
          <p:cNvSpPr>
            <a:spLocks noGrp="1"/>
          </p:cNvSpPr>
          <p:nvPr>
            <p:ph type="body" sz="quarter" idx="15"/>
          </p:nvPr>
        </p:nvSpPr>
        <p:spPr>
          <a:xfrm>
            <a:off x="515939" y="1038225"/>
            <a:ext cx="8351693" cy="372647"/>
          </a:xfrm>
        </p:spPr>
        <p:txBody>
          <a:bodyPr anchor="ctr"/>
          <a:lstStyle>
            <a:lvl1pPr>
              <a:defRPr>
                <a:solidFill>
                  <a:schemeClr val="bg2"/>
                </a:solidFill>
              </a:defRPr>
            </a:lvl1pPr>
          </a:lstStyle>
          <a:p>
            <a:pPr lvl="0"/>
            <a:r>
              <a:rPr lang="en-US"/>
              <a:t>Click to edit Master text styles</a:t>
            </a:r>
          </a:p>
        </p:txBody>
      </p:sp>
      <p:sp>
        <p:nvSpPr>
          <p:cNvPr id="27" name="Text Placeholder 7">
            <a:extLst>
              <a:ext uri="{FF2B5EF4-FFF2-40B4-BE49-F238E27FC236}">
                <a16:creationId xmlns:a16="http://schemas.microsoft.com/office/drawing/2014/main" id="{AB90C5C0-ADFF-43B9-B3C9-3CA98523B5F1}"/>
              </a:ext>
            </a:extLst>
          </p:cNvPr>
          <p:cNvSpPr>
            <a:spLocks noGrp="1"/>
          </p:cNvSpPr>
          <p:nvPr userDrawn="1">
            <p:ph type="body" sz="quarter" idx="24"/>
          </p:nvPr>
        </p:nvSpPr>
        <p:spPr bwMode="white">
          <a:xfrm>
            <a:off x="9906368" y="2549966"/>
            <a:ext cx="1769695" cy="357384"/>
          </a:xfrm>
        </p:spPr>
        <p:txBody>
          <a:bodyPr anchor="ctr">
            <a:noAutofit/>
          </a:bodyPr>
          <a:lstStyle>
            <a:lvl1pPr marL="0" indent="0">
              <a:spcBef>
                <a:spcPts val="0"/>
              </a:spcBef>
              <a:spcAft>
                <a:spcPts val="0"/>
              </a:spcAft>
              <a:buFont typeface="Arial" panose="020B0604020202020204" pitchFamily="34" charset="0"/>
              <a:buNone/>
              <a:defRPr sz="16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1" name="Text Placeholder 7">
            <a:extLst>
              <a:ext uri="{FF2B5EF4-FFF2-40B4-BE49-F238E27FC236}">
                <a16:creationId xmlns:a16="http://schemas.microsoft.com/office/drawing/2014/main" id="{9F455A60-3753-40F0-AAC5-ACC356A50D25}"/>
              </a:ext>
            </a:extLst>
          </p:cNvPr>
          <p:cNvSpPr>
            <a:spLocks noGrp="1"/>
          </p:cNvSpPr>
          <p:nvPr userDrawn="1">
            <p:ph type="body" sz="quarter" idx="25"/>
          </p:nvPr>
        </p:nvSpPr>
        <p:spPr bwMode="white">
          <a:xfrm>
            <a:off x="9906368" y="3621571"/>
            <a:ext cx="1769695" cy="357384"/>
          </a:xfrm>
        </p:spPr>
        <p:txBody>
          <a:bodyPr anchor="ctr">
            <a:noAutofit/>
          </a:bodyPr>
          <a:lstStyle>
            <a:lvl1pPr marL="0" indent="0">
              <a:spcBef>
                <a:spcPts val="0"/>
              </a:spcBef>
              <a:spcAft>
                <a:spcPts val="0"/>
              </a:spcAft>
              <a:buFont typeface="Arial" panose="020B0604020202020204" pitchFamily="34" charset="0"/>
              <a:buNone/>
              <a:defRPr sz="16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0" name="Text Placeholder 7">
            <a:extLst>
              <a:ext uri="{FF2B5EF4-FFF2-40B4-BE49-F238E27FC236}">
                <a16:creationId xmlns:a16="http://schemas.microsoft.com/office/drawing/2014/main" id="{958C4698-5440-41D6-81E7-CD851CBC78D9}"/>
              </a:ext>
            </a:extLst>
          </p:cNvPr>
          <p:cNvSpPr>
            <a:spLocks noGrp="1"/>
          </p:cNvSpPr>
          <p:nvPr userDrawn="1">
            <p:ph type="body" sz="quarter" idx="28"/>
          </p:nvPr>
        </p:nvSpPr>
        <p:spPr bwMode="white">
          <a:xfrm>
            <a:off x="9504429" y="1038225"/>
            <a:ext cx="2171634" cy="1152524"/>
          </a:xfrm>
        </p:spPr>
        <p:txBody>
          <a:bodyPr>
            <a:normAutofit/>
          </a:bodyPr>
          <a:lstStyle>
            <a:lvl1pPr>
              <a:defRPr sz="1600">
                <a:solidFill>
                  <a:schemeClr val="accent6">
                    <a:lumMod val="10000"/>
                  </a:schemeClr>
                </a:solidFill>
              </a:defRPr>
            </a:lvl1pPr>
            <a:lvl2pPr>
              <a:defRPr sz="1600">
                <a:solidFill>
                  <a:schemeClr val="accent6">
                    <a:lumMod val="10000"/>
                  </a:schemeClr>
                </a:solidFill>
              </a:defRPr>
            </a:lvl2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0972EF81-43C7-45D4-8653-932ABA52624A}"/>
              </a:ext>
            </a:extLst>
          </p:cNvPr>
          <p:cNvSpPr/>
          <p:nvPr userDrawn="1"/>
        </p:nvSpPr>
        <p:spPr bwMode="white">
          <a:xfrm>
            <a:off x="9465006" y="2638787"/>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sp>
        <p:nvSpPr>
          <p:cNvPr id="18" name="Rectangle 17">
            <a:extLst>
              <a:ext uri="{FF2B5EF4-FFF2-40B4-BE49-F238E27FC236}">
                <a16:creationId xmlns:a16="http://schemas.microsoft.com/office/drawing/2014/main" id="{47235A21-550C-9C19-7820-86F9C1225348}"/>
              </a:ext>
            </a:extLst>
          </p:cNvPr>
          <p:cNvSpPr/>
          <p:nvPr userDrawn="1"/>
        </p:nvSpPr>
        <p:spPr bwMode="white">
          <a:xfrm>
            <a:off x="9465006" y="371039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sp>
        <p:nvSpPr>
          <p:cNvPr id="2" name="Google Shape;27;p7">
            <a:extLst>
              <a:ext uri="{FF2B5EF4-FFF2-40B4-BE49-F238E27FC236}">
                <a16:creationId xmlns:a16="http://schemas.microsoft.com/office/drawing/2014/main" id="{FC5325BE-A09B-9958-26E2-8D5B3594829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7" descr="A green tick and red x marks&#10;&#10;AI-generated content may be incorrect.">
            <a:extLst>
              <a:ext uri="{FF2B5EF4-FFF2-40B4-BE49-F238E27FC236}">
                <a16:creationId xmlns:a16="http://schemas.microsoft.com/office/drawing/2014/main" id="{BCBB2727-06C7-4A1A-5638-C8F6912A498C}"/>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81921" t="60589" r="4416" b="9410"/>
          <a:stretch/>
        </p:blipFill>
        <p:spPr>
          <a:xfrm>
            <a:off x="9478869" y="2649474"/>
            <a:ext cx="243162" cy="248503"/>
          </a:xfrm>
          <a:prstGeom prst="rect">
            <a:avLst/>
          </a:prstGeom>
        </p:spPr>
      </p:pic>
      <p:pic>
        <p:nvPicPr>
          <p:cNvPr id="12" name="Picture 11" descr="A green tick and red x marks&#10;&#10;AI-generated content may be incorrect.">
            <a:extLst>
              <a:ext uri="{FF2B5EF4-FFF2-40B4-BE49-F238E27FC236}">
                <a16:creationId xmlns:a16="http://schemas.microsoft.com/office/drawing/2014/main" id="{6A19A37D-1672-5E00-98F7-680231253473}"/>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81921" t="60589" r="4416" b="9410"/>
          <a:stretch/>
        </p:blipFill>
        <p:spPr>
          <a:xfrm>
            <a:off x="9478869" y="3723576"/>
            <a:ext cx="243162" cy="248503"/>
          </a:xfrm>
          <a:prstGeom prst="rect">
            <a:avLst/>
          </a:prstGeom>
        </p:spPr>
      </p:pic>
    </p:spTree>
    <p:extLst>
      <p:ext uri="{BB962C8B-B14F-4D97-AF65-F5344CB8AC3E}">
        <p14:creationId xmlns:p14="http://schemas.microsoft.com/office/powerpoint/2010/main" val="2482676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_Two Column Content and Checklis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95AB680-08F6-4D5C-81ED-147A525E60B1}"/>
              </a:ext>
            </a:extLst>
          </p:cNvPr>
          <p:cNvGraphicFramePr>
            <a:graphicFrameLocks noChangeAspect="1"/>
          </p:cNvGraphicFramePr>
          <p:nvPr userDrawn="1">
            <p:custDataLst>
              <p:tags r:id="rId1"/>
            </p:custDataLst>
            <p:extLst>
              <p:ext uri="{D42A27DB-BD31-4B8C-83A1-F6EECF244321}">
                <p14:modId xmlns:p14="http://schemas.microsoft.com/office/powerpoint/2010/main" val="28530117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7" name="Object 6" hidden="1">
                        <a:extLst>
                          <a:ext uri="{FF2B5EF4-FFF2-40B4-BE49-F238E27FC236}">
                            <a16:creationId xmlns:a16="http://schemas.microsoft.com/office/drawing/2014/main" id="{895AB680-08F6-4D5C-81ED-147A525E60B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C3D8856B-EEB8-4CF1-A82C-4E0C208E01BF}"/>
              </a:ext>
            </a:extLst>
          </p:cNvPr>
          <p:cNvSpPr/>
          <p:nvPr userDrawn="1"/>
        </p:nvSpPr>
        <p:spPr>
          <a:xfrm>
            <a:off x="9245600" y="-91441"/>
            <a:ext cx="2946400" cy="68580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7">
            <a:extLst>
              <a:ext uri="{FF2B5EF4-FFF2-40B4-BE49-F238E27FC236}">
                <a16:creationId xmlns:a16="http://schemas.microsoft.com/office/drawing/2014/main" id="{123CAF43-1140-477E-8BD0-2DB1F3642C4C}"/>
              </a:ext>
            </a:extLst>
          </p:cNvPr>
          <p:cNvSpPr>
            <a:spLocks noGrp="1"/>
          </p:cNvSpPr>
          <p:nvPr>
            <p:ph type="body" sz="quarter" idx="14"/>
          </p:nvPr>
        </p:nvSpPr>
        <p:spPr>
          <a:xfrm>
            <a:off x="515938" y="1989138"/>
            <a:ext cx="4037012" cy="4144243"/>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7">
            <a:extLst>
              <a:ext uri="{FF2B5EF4-FFF2-40B4-BE49-F238E27FC236}">
                <a16:creationId xmlns:a16="http://schemas.microsoft.com/office/drawing/2014/main" id="{EDCCF442-5C0E-47A4-99AF-C45396DE0554}"/>
              </a:ext>
            </a:extLst>
          </p:cNvPr>
          <p:cNvSpPr>
            <a:spLocks noGrp="1"/>
          </p:cNvSpPr>
          <p:nvPr>
            <p:ph type="body" sz="quarter" idx="23"/>
          </p:nvPr>
        </p:nvSpPr>
        <p:spPr>
          <a:xfrm>
            <a:off x="4830620" y="1989138"/>
            <a:ext cx="4037012" cy="4144243"/>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itle 11">
            <a:extLst>
              <a:ext uri="{FF2B5EF4-FFF2-40B4-BE49-F238E27FC236}">
                <a16:creationId xmlns:a16="http://schemas.microsoft.com/office/drawing/2014/main" id="{A5D6BE08-2F8C-4270-9365-E2F73376C48E}"/>
              </a:ext>
            </a:extLst>
          </p:cNvPr>
          <p:cNvSpPr>
            <a:spLocks noGrp="1"/>
          </p:cNvSpPr>
          <p:nvPr>
            <p:ph type="title"/>
          </p:nvPr>
        </p:nvSpPr>
        <p:spPr>
          <a:xfrm>
            <a:off x="518318" y="512764"/>
            <a:ext cx="8349911"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25" name="Text Placeholder 18">
            <a:extLst>
              <a:ext uri="{FF2B5EF4-FFF2-40B4-BE49-F238E27FC236}">
                <a16:creationId xmlns:a16="http://schemas.microsoft.com/office/drawing/2014/main" id="{4DE866D0-BE0A-451D-985B-B2D9836B1E93}"/>
              </a:ext>
            </a:extLst>
          </p:cNvPr>
          <p:cNvSpPr>
            <a:spLocks noGrp="1"/>
          </p:cNvSpPr>
          <p:nvPr>
            <p:ph type="body" sz="quarter" idx="15"/>
          </p:nvPr>
        </p:nvSpPr>
        <p:spPr>
          <a:xfrm>
            <a:off x="515939" y="1038225"/>
            <a:ext cx="8351693" cy="372647"/>
          </a:xfrm>
        </p:spPr>
        <p:txBody>
          <a:bodyPr anchor="ctr"/>
          <a:lstStyle>
            <a:lvl1pPr>
              <a:defRPr>
                <a:solidFill>
                  <a:schemeClr val="bg2"/>
                </a:solidFill>
              </a:defRPr>
            </a:lvl1pPr>
          </a:lstStyle>
          <a:p>
            <a:pPr lvl="0"/>
            <a:r>
              <a:rPr lang="en-US"/>
              <a:t>Click to edit Master text styles</a:t>
            </a:r>
          </a:p>
        </p:txBody>
      </p:sp>
      <p:sp>
        <p:nvSpPr>
          <p:cNvPr id="27" name="Text Placeholder 7">
            <a:extLst>
              <a:ext uri="{FF2B5EF4-FFF2-40B4-BE49-F238E27FC236}">
                <a16:creationId xmlns:a16="http://schemas.microsoft.com/office/drawing/2014/main" id="{AB90C5C0-ADFF-43B9-B3C9-3CA98523B5F1}"/>
              </a:ext>
            </a:extLst>
          </p:cNvPr>
          <p:cNvSpPr>
            <a:spLocks noGrp="1"/>
          </p:cNvSpPr>
          <p:nvPr userDrawn="1">
            <p:ph type="body" sz="quarter" idx="24"/>
          </p:nvPr>
        </p:nvSpPr>
        <p:spPr bwMode="white">
          <a:xfrm>
            <a:off x="9906368" y="1955159"/>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1" name="Text Placeholder 7">
            <a:extLst>
              <a:ext uri="{FF2B5EF4-FFF2-40B4-BE49-F238E27FC236}">
                <a16:creationId xmlns:a16="http://schemas.microsoft.com/office/drawing/2014/main" id="{9F455A60-3753-40F0-AAC5-ACC356A50D25}"/>
              </a:ext>
            </a:extLst>
          </p:cNvPr>
          <p:cNvSpPr>
            <a:spLocks noGrp="1"/>
          </p:cNvSpPr>
          <p:nvPr userDrawn="1">
            <p:ph type="body" sz="quarter" idx="25"/>
          </p:nvPr>
        </p:nvSpPr>
        <p:spPr bwMode="white">
          <a:xfrm>
            <a:off x="9906368" y="2529605"/>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5" name="Text Placeholder 7">
            <a:extLst>
              <a:ext uri="{FF2B5EF4-FFF2-40B4-BE49-F238E27FC236}">
                <a16:creationId xmlns:a16="http://schemas.microsoft.com/office/drawing/2014/main" id="{DE6B88EC-B715-4815-94AA-29894D9F1411}"/>
              </a:ext>
            </a:extLst>
          </p:cNvPr>
          <p:cNvSpPr>
            <a:spLocks noGrp="1"/>
          </p:cNvSpPr>
          <p:nvPr userDrawn="1">
            <p:ph type="body" sz="quarter" idx="26"/>
          </p:nvPr>
        </p:nvSpPr>
        <p:spPr bwMode="white">
          <a:xfrm>
            <a:off x="9906368" y="3104051"/>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9" name="Text Placeholder 7">
            <a:extLst>
              <a:ext uri="{FF2B5EF4-FFF2-40B4-BE49-F238E27FC236}">
                <a16:creationId xmlns:a16="http://schemas.microsoft.com/office/drawing/2014/main" id="{E545B186-6ECF-4107-8CD8-9491D0E399E7}"/>
              </a:ext>
            </a:extLst>
          </p:cNvPr>
          <p:cNvSpPr>
            <a:spLocks noGrp="1"/>
          </p:cNvSpPr>
          <p:nvPr userDrawn="1">
            <p:ph type="body" sz="quarter" idx="27"/>
          </p:nvPr>
        </p:nvSpPr>
        <p:spPr bwMode="white">
          <a:xfrm>
            <a:off x="9906368" y="3678497"/>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0" name="Text Placeholder 7">
            <a:extLst>
              <a:ext uri="{FF2B5EF4-FFF2-40B4-BE49-F238E27FC236}">
                <a16:creationId xmlns:a16="http://schemas.microsoft.com/office/drawing/2014/main" id="{958C4698-5440-41D6-81E7-CD851CBC78D9}"/>
              </a:ext>
            </a:extLst>
          </p:cNvPr>
          <p:cNvSpPr>
            <a:spLocks noGrp="1"/>
          </p:cNvSpPr>
          <p:nvPr userDrawn="1">
            <p:ph type="body" sz="quarter" idx="28"/>
          </p:nvPr>
        </p:nvSpPr>
        <p:spPr bwMode="white">
          <a:xfrm>
            <a:off x="9504429" y="512765"/>
            <a:ext cx="2171634" cy="1152524"/>
          </a:xfrm>
        </p:spPr>
        <p:txBody>
          <a:bodyPr>
            <a:normAutofit/>
          </a:bodyPr>
          <a:lstStyle>
            <a:lvl1pPr>
              <a:defRPr sz="1600">
                <a:solidFill>
                  <a:schemeClr val="accent6">
                    <a:lumMod val="10000"/>
                  </a:schemeClr>
                </a:solidFill>
              </a:defRPr>
            </a:lvl1pPr>
            <a:lvl2pPr>
              <a:defRPr sz="1600">
                <a:solidFill>
                  <a:schemeClr val="accent6">
                    <a:lumMod val="10000"/>
                  </a:schemeClr>
                </a:solidFill>
              </a:defRPr>
            </a:lvl2pPr>
          </a:lstStyle>
          <a:p>
            <a:pPr lvl="0"/>
            <a:r>
              <a:rPr lang="en-US"/>
              <a:t>Click to edit Master text styles</a:t>
            </a:r>
          </a:p>
          <a:p>
            <a:pPr lvl="1"/>
            <a:r>
              <a:rPr lang="en-US"/>
              <a:t>Second level</a:t>
            </a:r>
          </a:p>
        </p:txBody>
      </p:sp>
      <p:sp>
        <p:nvSpPr>
          <p:cNvPr id="44" name="Text Placeholder 7">
            <a:extLst>
              <a:ext uri="{FF2B5EF4-FFF2-40B4-BE49-F238E27FC236}">
                <a16:creationId xmlns:a16="http://schemas.microsoft.com/office/drawing/2014/main" id="{C0D40257-6AA9-4B40-A3BE-5CC8C2DD3F69}"/>
              </a:ext>
            </a:extLst>
          </p:cNvPr>
          <p:cNvSpPr>
            <a:spLocks noGrp="1"/>
          </p:cNvSpPr>
          <p:nvPr userDrawn="1">
            <p:ph type="body" sz="quarter" idx="29"/>
          </p:nvPr>
        </p:nvSpPr>
        <p:spPr bwMode="white">
          <a:xfrm>
            <a:off x="9906368" y="4252943"/>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8" name="Text Placeholder 7">
            <a:extLst>
              <a:ext uri="{FF2B5EF4-FFF2-40B4-BE49-F238E27FC236}">
                <a16:creationId xmlns:a16="http://schemas.microsoft.com/office/drawing/2014/main" id="{92760E96-E839-46C6-9585-8A34F894B79A}"/>
              </a:ext>
            </a:extLst>
          </p:cNvPr>
          <p:cNvSpPr>
            <a:spLocks noGrp="1"/>
          </p:cNvSpPr>
          <p:nvPr userDrawn="1">
            <p:ph type="body" sz="quarter" idx="30"/>
          </p:nvPr>
        </p:nvSpPr>
        <p:spPr bwMode="white">
          <a:xfrm>
            <a:off x="9906368" y="4827389"/>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52" name="Text Placeholder 7">
            <a:extLst>
              <a:ext uri="{FF2B5EF4-FFF2-40B4-BE49-F238E27FC236}">
                <a16:creationId xmlns:a16="http://schemas.microsoft.com/office/drawing/2014/main" id="{695F7454-CAEA-4EB0-BAE4-BA075E8343C2}"/>
              </a:ext>
            </a:extLst>
          </p:cNvPr>
          <p:cNvSpPr>
            <a:spLocks noGrp="1"/>
          </p:cNvSpPr>
          <p:nvPr userDrawn="1">
            <p:ph type="body" sz="quarter" idx="31"/>
          </p:nvPr>
        </p:nvSpPr>
        <p:spPr bwMode="white">
          <a:xfrm>
            <a:off x="9906368" y="5401835"/>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grpSp>
        <p:nvGrpSpPr>
          <p:cNvPr id="10" name="Group 9">
            <a:extLst>
              <a:ext uri="{FF2B5EF4-FFF2-40B4-BE49-F238E27FC236}">
                <a16:creationId xmlns:a16="http://schemas.microsoft.com/office/drawing/2014/main" id="{C517D5AD-9755-1402-2288-ED0899C9F6CD}"/>
              </a:ext>
            </a:extLst>
          </p:cNvPr>
          <p:cNvGrpSpPr/>
          <p:nvPr userDrawn="1"/>
        </p:nvGrpSpPr>
        <p:grpSpPr>
          <a:xfrm>
            <a:off x="9465006" y="1927290"/>
            <a:ext cx="412587" cy="385253"/>
            <a:chOff x="9504428" y="1886962"/>
            <a:chExt cx="412587" cy="385253"/>
          </a:xfrm>
        </p:grpSpPr>
        <p:sp>
          <p:nvSpPr>
            <p:cNvPr id="11" name="Rectangle 10">
              <a:extLst>
                <a:ext uri="{FF2B5EF4-FFF2-40B4-BE49-F238E27FC236}">
                  <a16:creationId xmlns:a16="http://schemas.microsoft.com/office/drawing/2014/main" id="{0972EF81-43C7-45D4-8653-932ABA52624A}"/>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pic>
          <p:nvPicPr>
            <p:cNvPr id="3" name="Picture 2" descr="A green check mark on a black background&#10;&#10;Description automatically generated">
              <a:extLst>
                <a:ext uri="{FF2B5EF4-FFF2-40B4-BE49-F238E27FC236}">
                  <a16:creationId xmlns:a16="http://schemas.microsoft.com/office/drawing/2014/main" id="{9B06C88C-76CA-0282-92BF-063B1C33269A}"/>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a:ln>
              <a:noFill/>
            </a:ln>
          </p:spPr>
        </p:pic>
      </p:grpSp>
      <p:grpSp>
        <p:nvGrpSpPr>
          <p:cNvPr id="13" name="Group 12">
            <a:extLst>
              <a:ext uri="{FF2B5EF4-FFF2-40B4-BE49-F238E27FC236}">
                <a16:creationId xmlns:a16="http://schemas.microsoft.com/office/drawing/2014/main" id="{F7CBA7E3-5DAC-EDF7-49EF-FF00AC2573FC}"/>
              </a:ext>
            </a:extLst>
          </p:cNvPr>
          <p:cNvGrpSpPr/>
          <p:nvPr userDrawn="1"/>
        </p:nvGrpSpPr>
        <p:grpSpPr>
          <a:xfrm>
            <a:off x="9465006" y="3650628"/>
            <a:ext cx="412587" cy="385253"/>
            <a:chOff x="9504428" y="1886962"/>
            <a:chExt cx="412587" cy="385253"/>
          </a:xfrm>
        </p:grpSpPr>
        <p:sp>
          <p:nvSpPr>
            <p:cNvPr id="14" name="Rectangle 13">
              <a:extLst>
                <a:ext uri="{FF2B5EF4-FFF2-40B4-BE49-F238E27FC236}">
                  <a16:creationId xmlns:a16="http://schemas.microsoft.com/office/drawing/2014/main" id="{A77BC521-8448-28B8-6044-B30427E2CF7F}"/>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pic>
          <p:nvPicPr>
            <p:cNvPr id="15" name="Picture 14" descr="A green check mark on a black background&#10;&#10;Description automatically generated">
              <a:extLst>
                <a:ext uri="{FF2B5EF4-FFF2-40B4-BE49-F238E27FC236}">
                  <a16:creationId xmlns:a16="http://schemas.microsoft.com/office/drawing/2014/main" id="{52843A46-8C7A-1942-BC2D-F11B6D2A6630}"/>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p:spPr>
        </p:pic>
      </p:grpSp>
      <p:grpSp>
        <p:nvGrpSpPr>
          <p:cNvPr id="16" name="Group 15">
            <a:extLst>
              <a:ext uri="{FF2B5EF4-FFF2-40B4-BE49-F238E27FC236}">
                <a16:creationId xmlns:a16="http://schemas.microsoft.com/office/drawing/2014/main" id="{DA8490FC-3694-E972-4421-F5E23F2FC330}"/>
              </a:ext>
            </a:extLst>
          </p:cNvPr>
          <p:cNvGrpSpPr/>
          <p:nvPr userDrawn="1"/>
        </p:nvGrpSpPr>
        <p:grpSpPr>
          <a:xfrm>
            <a:off x="9465006" y="2501736"/>
            <a:ext cx="412587" cy="385253"/>
            <a:chOff x="9504428" y="1886962"/>
            <a:chExt cx="412587" cy="385253"/>
          </a:xfrm>
        </p:grpSpPr>
        <p:sp>
          <p:nvSpPr>
            <p:cNvPr id="18" name="Rectangle 17">
              <a:extLst>
                <a:ext uri="{FF2B5EF4-FFF2-40B4-BE49-F238E27FC236}">
                  <a16:creationId xmlns:a16="http://schemas.microsoft.com/office/drawing/2014/main" id="{47235A21-550C-9C19-7820-86F9C1225348}"/>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pic>
          <p:nvPicPr>
            <p:cNvPr id="19" name="Picture 18" descr="A green check mark on a black background&#10;&#10;Description automatically generated">
              <a:extLst>
                <a:ext uri="{FF2B5EF4-FFF2-40B4-BE49-F238E27FC236}">
                  <a16:creationId xmlns:a16="http://schemas.microsoft.com/office/drawing/2014/main" id="{5BCA8DC9-2F1B-473B-9664-45BAD35190A4}"/>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p:spPr>
        </p:pic>
      </p:grpSp>
      <p:grpSp>
        <p:nvGrpSpPr>
          <p:cNvPr id="20" name="Group 19">
            <a:extLst>
              <a:ext uri="{FF2B5EF4-FFF2-40B4-BE49-F238E27FC236}">
                <a16:creationId xmlns:a16="http://schemas.microsoft.com/office/drawing/2014/main" id="{4A509F74-BA21-2A51-9F1E-C86C1B4F9021}"/>
              </a:ext>
            </a:extLst>
          </p:cNvPr>
          <p:cNvGrpSpPr/>
          <p:nvPr userDrawn="1"/>
        </p:nvGrpSpPr>
        <p:grpSpPr>
          <a:xfrm>
            <a:off x="9465006" y="3076182"/>
            <a:ext cx="412587" cy="385253"/>
            <a:chOff x="9504428" y="1886962"/>
            <a:chExt cx="412587" cy="385253"/>
          </a:xfrm>
        </p:grpSpPr>
        <p:sp>
          <p:nvSpPr>
            <p:cNvPr id="23" name="Rectangle 22">
              <a:extLst>
                <a:ext uri="{FF2B5EF4-FFF2-40B4-BE49-F238E27FC236}">
                  <a16:creationId xmlns:a16="http://schemas.microsoft.com/office/drawing/2014/main" id="{8B50AE90-4581-7C23-40FB-8A1E4079892F}"/>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pic>
          <p:nvPicPr>
            <p:cNvPr id="26" name="Picture 25" descr="A green check mark on a black background&#10;&#10;Description automatically generated">
              <a:extLst>
                <a:ext uri="{FF2B5EF4-FFF2-40B4-BE49-F238E27FC236}">
                  <a16:creationId xmlns:a16="http://schemas.microsoft.com/office/drawing/2014/main" id="{A485C9E1-EEC4-BC27-D26A-2E24E54A60C7}"/>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p:spPr>
        </p:pic>
      </p:grpSp>
      <p:grpSp>
        <p:nvGrpSpPr>
          <p:cNvPr id="57" name="Group 56">
            <a:extLst>
              <a:ext uri="{FF2B5EF4-FFF2-40B4-BE49-F238E27FC236}">
                <a16:creationId xmlns:a16="http://schemas.microsoft.com/office/drawing/2014/main" id="{8DCACDDA-F97D-F3F7-5C00-5DB23814B516}"/>
              </a:ext>
            </a:extLst>
          </p:cNvPr>
          <p:cNvGrpSpPr/>
          <p:nvPr userDrawn="1"/>
        </p:nvGrpSpPr>
        <p:grpSpPr>
          <a:xfrm>
            <a:off x="9465006" y="4225074"/>
            <a:ext cx="412587" cy="385253"/>
            <a:chOff x="9504428" y="1886962"/>
            <a:chExt cx="412587" cy="385253"/>
          </a:xfrm>
        </p:grpSpPr>
        <p:sp>
          <p:nvSpPr>
            <p:cNvPr id="58" name="Rectangle 57">
              <a:extLst>
                <a:ext uri="{FF2B5EF4-FFF2-40B4-BE49-F238E27FC236}">
                  <a16:creationId xmlns:a16="http://schemas.microsoft.com/office/drawing/2014/main" id="{535D1589-25AD-31C9-F351-51C9B8258C64}"/>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pic>
          <p:nvPicPr>
            <p:cNvPr id="59" name="Picture 58" descr="A green check mark on a black background&#10;&#10;Description automatically generated">
              <a:extLst>
                <a:ext uri="{FF2B5EF4-FFF2-40B4-BE49-F238E27FC236}">
                  <a16:creationId xmlns:a16="http://schemas.microsoft.com/office/drawing/2014/main" id="{D3A7221F-AF6A-C372-64B5-52C000187243}"/>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p:spPr>
        </p:pic>
      </p:grpSp>
      <p:grpSp>
        <p:nvGrpSpPr>
          <p:cNvPr id="60" name="Group 59">
            <a:extLst>
              <a:ext uri="{FF2B5EF4-FFF2-40B4-BE49-F238E27FC236}">
                <a16:creationId xmlns:a16="http://schemas.microsoft.com/office/drawing/2014/main" id="{7470290B-80C2-2E8B-F31F-F92311CC2B26}"/>
              </a:ext>
            </a:extLst>
          </p:cNvPr>
          <p:cNvGrpSpPr/>
          <p:nvPr userDrawn="1"/>
        </p:nvGrpSpPr>
        <p:grpSpPr>
          <a:xfrm>
            <a:off x="9465006" y="4799520"/>
            <a:ext cx="412587" cy="385253"/>
            <a:chOff x="9504428" y="1886962"/>
            <a:chExt cx="412587" cy="385253"/>
          </a:xfrm>
        </p:grpSpPr>
        <p:sp>
          <p:nvSpPr>
            <p:cNvPr id="61" name="Rectangle 60">
              <a:extLst>
                <a:ext uri="{FF2B5EF4-FFF2-40B4-BE49-F238E27FC236}">
                  <a16:creationId xmlns:a16="http://schemas.microsoft.com/office/drawing/2014/main" id="{5382DA96-8369-3D3A-E94F-98BF70298D73}"/>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pic>
          <p:nvPicPr>
            <p:cNvPr id="62" name="Picture 61" descr="A green check mark on a black background&#10;&#10;Description automatically generated">
              <a:extLst>
                <a:ext uri="{FF2B5EF4-FFF2-40B4-BE49-F238E27FC236}">
                  <a16:creationId xmlns:a16="http://schemas.microsoft.com/office/drawing/2014/main" id="{09BC3D87-7DD1-7FEA-4092-2FA04B4F7E62}"/>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p:spPr>
        </p:pic>
      </p:grpSp>
      <p:grpSp>
        <p:nvGrpSpPr>
          <p:cNvPr id="63" name="Group 62">
            <a:extLst>
              <a:ext uri="{FF2B5EF4-FFF2-40B4-BE49-F238E27FC236}">
                <a16:creationId xmlns:a16="http://schemas.microsoft.com/office/drawing/2014/main" id="{6202E834-AEE6-D854-8985-5E655657B8E1}"/>
              </a:ext>
            </a:extLst>
          </p:cNvPr>
          <p:cNvGrpSpPr/>
          <p:nvPr userDrawn="1"/>
        </p:nvGrpSpPr>
        <p:grpSpPr>
          <a:xfrm>
            <a:off x="9465006" y="5373966"/>
            <a:ext cx="412587" cy="385253"/>
            <a:chOff x="9504428" y="1886962"/>
            <a:chExt cx="412587" cy="385253"/>
          </a:xfrm>
        </p:grpSpPr>
        <p:sp>
          <p:nvSpPr>
            <p:cNvPr id="64" name="Rectangle 63">
              <a:extLst>
                <a:ext uri="{FF2B5EF4-FFF2-40B4-BE49-F238E27FC236}">
                  <a16:creationId xmlns:a16="http://schemas.microsoft.com/office/drawing/2014/main" id="{88BB332F-905E-56DC-5A40-38928C4CD0F9}"/>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pic>
          <p:nvPicPr>
            <p:cNvPr id="65" name="Picture 64" descr="A green check mark on a black background&#10;&#10;Description automatically generated">
              <a:extLst>
                <a:ext uri="{FF2B5EF4-FFF2-40B4-BE49-F238E27FC236}">
                  <a16:creationId xmlns:a16="http://schemas.microsoft.com/office/drawing/2014/main" id="{C6C8AD48-CCB9-FD12-7C8A-41D98500FFB1}"/>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p:spPr>
        </p:pic>
      </p:grpSp>
      <p:sp>
        <p:nvSpPr>
          <p:cNvPr id="2" name="Google Shape;27;p7">
            <a:extLst>
              <a:ext uri="{FF2B5EF4-FFF2-40B4-BE49-F238E27FC236}">
                <a16:creationId xmlns:a16="http://schemas.microsoft.com/office/drawing/2014/main" id="{FC5325BE-A09B-9958-26E2-8D5B3594829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8899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Only Plain">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C6AFD4CA-7C4D-43C3-B7B4-F935D317F5F8}"/>
              </a:ext>
            </a:extLst>
          </p:cNvPr>
          <p:cNvSpPr>
            <a:spLocks noGrp="1"/>
          </p:cNvSpPr>
          <p:nvPr>
            <p:ph type="title"/>
          </p:nvPr>
        </p:nvSpPr>
        <p:spPr>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7" name="Text Placeholder 18">
            <a:extLst>
              <a:ext uri="{FF2B5EF4-FFF2-40B4-BE49-F238E27FC236}">
                <a16:creationId xmlns:a16="http://schemas.microsoft.com/office/drawing/2014/main" id="{39BD51BC-4DE4-4A9F-BEC8-9F21A8020127}"/>
              </a:ext>
            </a:extLst>
          </p:cNvPr>
          <p:cNvSpPr>
            <a:spLocks noGrp="1"/>
          </p:cNvSpPr>
          <p:nvPr>
            <p:ph type="body" sz="quarter" idx="15"/>
          </p:nvPr>
        </p:nvSpPr>
        <p:spPr>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 name="Google Shape;27;p7">
            <a:extLst>
              <a:ext uri="{FF2B5EF4-FFF2-40B4-BE49-F238E27FC236}">
                <a16:creationId xmlns:a16="http://schemas.microsoft.com/office/drawing/2014/main" id="{ACCC068D-0161-5A3C-EF03-B7A3D14B51C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990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2 1 1" preserve="1">
  <p:cSld name="Title and body 2 1 1">
    <p:spTree>
      <p:nvGrpSpPr>
        <p:cNvPr id="1" name="Shape 24"/>
        <p:cNvGrpSpPr/>
        <p:nvPr/>
      </p:nvGrpSpPr>
      <p:grpSpPr>
        <a:xfrm>
          <a:off x="0" y="0"/>
          <a:ext cx="0" cy="0"/>
          <a:chOff x="0" y="0"/>
          <a:chExt cx="0" cy="0"/>
        </a:xfrm>
      </p:grpSpPr>
      <p:cxnSp>
        <p:nvCxnSpPr>
          <p:cNvPr id="25" name="Google Shape;25;p7"/>
          <p:cNvCxnSpPr>
            <a:endCxn id="26" idx="1"/>
          </p:cNvCxnSpPr>
          <p:nvPr/>
        </p:nvCxnSpPr>
        <p:spPr>
          <a:xfrm flipV="1">
            <a:off x="-37800" y="6351774"/>
            <a:ext cx="9450400" cy="18827"/>
          </a:xfrm>
          <a:prstGeom prst="straightConnector1">
            <a:avLst/>
          </a:prstGeom>
          <a:noFill/>
          <a:ln w="19050" cap="flat" cmpd="sng">
            <a:solidFill>
              <a:srgbClr val="78256F"/>
            </a:solidFill>
            <a:prstDash val="solid"/>
            <a:round/>
            <a:headEnd type="none" w="med" len="med"/>
            <a:tailEnd type="none" w="med" len="med"/>
          </a:ln>
        </p:spPr>
      </p:cxnSp>
      <p:sp>
        <p:nvSpPr>
          <p:cNvPr id="27" name="Google Shape;27;p7"/>
          <p:cNvSpPr/>
          <p:nvPr/>
        </p:nvSpPr>
        <p:spPr>
          <a:xfrm>
            <a:off x="0" y="0"/>
            <a:ext cx="12192000" cy="1446000"/>
          </a:xfrm>
          <a:prstGeom prst="rect">
            <a:avLst/>
          </a:prstGeom>
          <a:solidFill>
            <a:srgbClr val="78256F"/>
          </a:solidFill>
          <a:ln w="9525" cap="flat" cmpd="sng">
            <a:solidFill>
              <a:srgbClr val="78256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7"/>
          <p:cNvSpPr txBox="1"/>
          <p:nvPr/>
        </p:nvSpPr>
        <p:spPr>
          <a:xfrm>
            <a:off x="9412600" y="6115800"/>
            <a:ext cx="2206800" cy="471948"/>
          </a:xfrm>
          <a:prstGeom prst="rect">
            <a:avLst/>
          </a:prstGeom>
          <a:noFill/>
          <a:ln>
            <a:noFill/>
          </a:ln>
        </p:spPr>
        <p:txBody>
          <a:bodyPr spcFirstLastPara="1" wrap="square" lIns="121900" tIns="121900" rIns="121900" bIns="12190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GB" sz="1467" b="1" i="0" u="none" strike="noStrike" kern="0" cap="none" spc="0" normalizeH="0" baseline="0" noProof="0">
                <a:ln>
                  <a:noFill/>
                </a:ln>
                <a:solidFill>
                  <a:srgbClr val="78256F"/>
                </a:solidFill>
                <a:effectLst/>
                <a:uLnTx/>
                <a:uFillTx/>
                <a:latin typeface="Helvetica Neue"/>
                <a:ea typeface="Helvetica Neue"/>
                <a:cs typeface="Helvetica Neue"/>
                <a:sym typeface="Helvetica Neue"/>
              </a:rPr>
              <a:t>Government Skills</a:t>
            </a:r>
            <a:endParaRPr kumimoji="0" sz="1467" b="1" i="0" u="none" strike="noStrike" kern="0" cap="none" spc="0" normalizeH="0" baseline="0" noProof="0">
              <a:ln>
                <a:noFill/>
              </a:ln>
              <a:solidFill>
                <a:srgbClr val="78256F"/>
              </a:solidFill>
              <a:effectLst/>
              <a:uLnTx/>
              <a:uFillTx/>
              <a:latin typeface="Helvetica Neue"/>
              <a:ea typeface="Helvetica Neue"/>
              <a:cs typeface="Helvetica Neue"/>
              <a:sym typeface="Helvetica Neue"/>
            </a:endParaRPr>
          </a:p>
        </p:txBody>
      </p:sp>
      <p:pic>
        <p:nvPicPr>
          <p:cNvPr id="28" name="Google Shape;28;p7"/>
          <p:cNvPicPr preferRelativeResize="0"/>
          <p:nvPr/>
        </p:nvPicPr>
        <p:blipFill rotWithShape="1">
          <a:blip r:embed="rId2">
            <a:alphaModFix amt="39000"/>
          </a:blip>
          <a:srcRect l="-16076" t="76689" b="15933"/>
          <a:stretch/>
        </p:blipFill>
        <p:spPr>
          <a:xfrm flipH="1">
            <a:off x="5" y="6386000"/>
            <a:ext cx="9450400" cy="472000"/>
          </a:xfrm>
          <a:prstGeom prst="rect">
            <a:avLst/>
          </a:prstGeom>
          <a:noFill/>
          <a:ln>
            <a:noFill/>
          </a:ln>
        </p:spPr>
      </p:pic>
      <p:pic>
        <p:nvPicPr>
          <p:cNvPr id="29" name="Google Shape;29;p7"/>
          <p:cNvPicPr preferRelativeResize="0"/>
          <p:nvPr/>
        </p:nvPicPr>
        <p:blipFill rotWithShape="1">
          <a:blip r:embed="rId2">
            <a:alphaModFix amt="39000"/>
          </a:blip>
          <a:srcRect l="-16076" t="76155" b="15933"/>
          <a:stretch/>
        </p:blipFill>
        <p:spPr>
          <a:xfrm>
            <a:off x="-37733" y="6351867"/>
            <a:ext cx="9450400" cy="506133"/>
          </a:xfrm>
          <a:prstGeom prst="rect">
            <a:avLst/>
          </a:prstGeom>
          <a:noFill/>
          <a:ln>
            <a:noFill/>
          </a:ln>
        </p:spPr>
      </p:pic>
      <p:sp>
        <p:nvSpPr>
          <p:cNvPr id="30" name="Google Shape;30;p7"/>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sz="1333"/>
            </a:lvl1pPr>
            <a:lvl2pPr lvl="1">
              <a:buNone/>
              <a:defRPr sz="1333"/>
            </a:lvl2pPr>
            <a:lvl3pPr lvl="2">
              <a:buNone/>
              <a:defRPr sz="1333"/>
            </a:lvl3pPr>
            <a:lvl4pPr lvl="3">
              <a:buNone/>
              <a:defRPr sz="1333"/>
            </a:lvl4pPr>
            <a:lvl5pPr lvl="4">
              <a:buNone/>
              <a:defRPr sz="1333"/>
            </a:lvl5pPr>
            <a:lvl6pPr lvl="5">
              <a:buNone/>
              <a:defRPr sz="1333"/>
            </a:lvl6pPr>
            <a:lvl7pPr lvl="6">
              <a:buNone/>
              <a:defRPr sz="1333"/>
            </a:lvl7pPr>
            <a:lvl8pPr lvl="7">
              <a:buNone/>
              <a:defRPr sz="1333"/>
            </a:lvl8pPr>
            <a:lvl9pPr lvl="8">
              <a:buNone/>
              <a:defRPr sz="1333"/>
            </a:lvl9pPr>
          </a:lstStyle>
          <a:p>
            <a:pPr defTabSz="1219170">
              <a:buClr>
                <a:srgbClr val="000000"/>
              </a:buClr>
            </a:pPr>
            <a:fld id="{00000000-1234-1234-1234-123412341234}" type="slidenum">
              <a:rPr lang="en-GB" kern="0" smtClean="0">
                <a:solidFill>
                  <a:srgbClr val="000000"/>
                </a:solidFill>
                <a:cs typeface="Arial"/>
                <a:sym typeface="Arial"/>
              </a:rPr>
              <a:pPr defTabSz="1219170">
                <a:buClr>
                  <a:srgbClr val="000000"/>
                </a:buClr>
              </a:pPr>
              <a:t>‹#›</a:t>
            </a:fld>
            <a:endParaRPr lang="en-GB" kern="0">
              <a:solidFill>
                <a:srgbClr val="000000"/>
              </a:solidFill>
              <a:cs typeface="Arial"/>
              <a:sym typeface="Arial"/>
            </a:endParaRPr>
          </a:p>
        </p:txBody>
      </p:sp>
      <p:pic>
        <p:nvPicPr>
          <p:cNvPr id="31" name="Google Shape;31;p7" title="Government Skills Logo Oct2024 White (3).png"/>
          <p:cNvPicPr preferRelativeResize="0"/>
          <p:nvPr/>
        </p:nvPicPr>
        <p:blipFill>
          <a:blip r:embed="rId3">
            <a:alphaModFix/>
          </a:blip>
          <a:stretch>
            <a:fillRect/>
          </a:stretch>
        </p:blipFill>
        <p:spPr>
          <a:xfrm>
            <a:off x="204834" y="105967"/>
            <a:ext cx="1884855" cy="1194399"/>
          </a:xfrm>
          <a:prstGeom prst="rect">
            <a:avLst/>
          </a:prstGeom>
          <a:noFill/>
          <a:ln>
            <a:noFill/>
          </a:ln>
        </p:spPr>
      </p:pic>
    </p:spTree>
    <p:extLst>
      <p:ext uri="{BB962C8B-B14F-4D97-AF65-F5344CB8AC3E}">
        <p14:creationId xmlns:p14="http://schemas.microsoft.com/office/powerpoint/2010/main" val="559875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 Content and Desktop">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3D8856B-EEB8-4CF1-A82C-4E0C208E01BF}"/>
              </a:ext>
            </a:extLst>
          </p:cNvPr>
          <p:cNvSpPr/>
          <p:nvPr userDrawn="1"/>
        </p:nvSpPr>
        <p:spPr>
          <a:xfrm>
            <a:off x="9245600" y="-1"/>
            <a:ext cx="2946400" cy="6858001"/>
          </a:xfrm>
          <a:prstGeom prst="rect">
            <a:avLst/>
          </a:prstGeom>
          <a:solidFill>
            <a:srgbClr val="7825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Title 11">
            <a:extLst>
              <a:ext uri="{FF2B5EF4-FFF2-40B4-BE49-F238E27FC236}">
                <a16:creationId xmlns:a16="http://schemas.microsoft.com/office/drawing/2014/main" id="{A5D6BE08-2F8C-4270-9365-E2F73376C48E}"/>
              </a:ext>
            </a:extLst>
          </p:cNvPr>
          <p:cNvSpPr>
            <a:spLocks noGrp="1"/>
          </p:cNvSpPr>
          <p:nvPr>
            <p:ph type="title"/>
          </p:nvPr>
        </p:nvSpPr>
        <p:spPr>
          <a:xfrm>
            <a:off x="518318" y="512764"/>
            <a:ext cx="8349911"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5" name="Text Placeholder 18">
            <a:extLst>
              <a:ext uri="{FF2B5EF4-FFF2-40B4-BE49-F238E27FC236}">
                <a16:creationId xmlns:a16="http://schemas.microsoft.com/office/drawing/2014/main" id="{4DE866D0-BE0A-451D-985B-B2D9836B1E93}"/>
              </a:ext>
            </a:extLst>
          </p:cNvPr>
          <p:cNvSpPr>
            <a:spLocks noGrp="1"/>
          </p:cNvSpPr>
          <p:nvPr>
            <p:ph type="body" sz="quarter" idx="15"/>
          </p:nvPr>
        </p:nvSpPr>
        <p:spPr>
          <a:xfrm>
            <a:off x="515939" y="1038225"/>
            <a:ext cx="8351693" cy="372647"/>
          </a:xfrm>
        </p:spPr>
        <p:txBody>
          <a:bodyPr anchor="ctr"/>
          <a:lstStyle>
            <a:lvl1pPr>
              <a:defRPr>
                <a:solidFill>
                  <a:schemeClr val="bg2"/>
                </a:solidFill>
              </a:defRPr>
            </a:lvl1pPr>
          </a:lstStyle>
          <a:p>
            <a:pPr lvl="0"/>
            <a:r>
              <a:rPr lang="en-US"/>
              <a:t>Click to edit Master text styles</a:t>
            </a:r>
          </a:p>
        </p:txBody>
      </p:sp>
      <p:sp>
        <p:nvSpPr>
          <p:cNvPr id="13" name="Text Placeholder 7">
            <a:extLst>
              <a:ext uri="{FF2B5EF4-FFF2-40B4-BE49-F238E27FC236}">
                <a16:creationId xmlns:a16="http://schemas.microsoft.com/office/drawing/2014/main" id="{9C98684A-AE75-4EEA-AA98-8A8C76C26D4C}"/>
              </a:ext>
            </a:extLst>
          </p:cNvPr>
          <p:cNvSpPr>
            <a:spLocks noGrp="1"/>
          </p:cNvSpPr>
          <p:nvPr>
            <p:ph type="body" sz="quarter" idx="14"/>
          </p:nvPr>
        </p:nvSpPr>
        <p:spPr>
          <a:xfrm>
            <a:off x="515938" y="1989138"/>
            <a:ext cx="4941097" cy="4012167"/>
          </a:xfrm>
        </p:spPr>
        <p:txBody>
          <a:bodyPr/>
          <a:lstStyle>
            <a:lvl1pPr>
              <a:defRPr/>
            </a:lvl1pPr>
          </a:lstStyle>
          <a:p>
            <a:pPr marR="0" lvl="0" fontAlgn="auto">
              <a:buClrTx/>
              <a:buSzTx/>
              <a:tabLst/>
            </a:pPr>
            <a:endParaRPr lang="en-GB"/>
          </a:p>
          <a:p>
            <a:pPr marR="0" lvl="0" fontAlgn="auto">
              <a:buClrTx/>
              <a:buSzTx/>
              <a:tabLst/>
            </a:pPr>
            <a:endParaRPr lang="en-GB"/>
          </a:p>
          <a:p>
            <a:pPr marR="0" lvl="0" fontAlgn="auto">
              <a:buClrTx/>
              <a:buSzTx/>
              <a:tabLst/>
            </a:pPr>
            <a:endParaRPr lang="en-GB"/>
          </a:p>
          <a:p>
            <a:pPr marR="0" lvl="0" fontAlgn="auto">
              <a:buClrTx/>
              <a:buSzTx/>
              <a:tabLst/>
            </a:pPr>
            <a:r>
              <a:rPr lang="en-GB" b="0"/>
              <a:t>Click on the Computer image opposite to play the Video.</a:t>
            </a:r>
            <a:br>
              <a:rPr lang="en-GB" b="0"/>
            </a:br>
            <a:br>
              <a:rPr lang="en-GB" b="0"/>
            </a:br>
            <a:r>
              <a:rPr lang="en-GB" b="0"/>
              <a:t>Once you have finished viewing the video click outside the computer image to move to the next slide</a:t>
            </a:r>
          </a:p>
        </p:txBody>
      </p:sp>
      <p:pic>
        <p:nvPicPr>
          <p:cNvPr id="14" name="Picture 13" descr="A picture containing text, monitor, electronics, display&#10;&#10;Description automatically generated">
            <a:extLst>
              <a:ext uri="{FF2B5EF4-FFF2-40B4-BE49-F238E27FC236}">
                <a16:creationId xmlns:a16="http://schemas.microsoft.com/office/drawing/2014/main" id="{45598933-BCCD-4303-B38E-ED30CBFE4BB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644612" y="1902489"/>
            <a:ext cx="5110508" cy="4255808"/>
          </a:xfrm>
          <a:prstGeom prst="rect">
            <a:avLst/>
          </a:prstGeom>
        </p:spPr>
      </p:pic>
      <p:sp>
        <p:nvSpPr>
          <p:cNvPr id="7" name="Content Placeholder 6">
            <a:extLst>
              <a:ext uri="{FF2B5EF4-FFF2-40B4-BE49-F238E27FC236}">
                <a16:creationId xmlns:a16="http://schemas.microsoft.com/office/drawing/2014/main" id="{AA8B061C-A7F4-56F1-1D09-80ACD1B983A5}"/>
              </a:ext>
            </a:extLst>
          </p:cNvPr>
          <p:cNvSpPr>
            <a:spLocks noGrp="1"/>
          </p:cNvSpPr>
          <p:nvPr>
            <p:ph sz="quarter" idx="16"/>
          </p:nvPr>
        </p:nvSpPr>
        <p:spPr>
          <a:xfrm>
            <a:off x="6915705" y="2175030"/>
            <a:ext cx="4572000" cy="2610034"/>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Google Shape;27;p7">
            <a:extLst>
              <a:ext uri="{FF2B5EF4-FFF2-40B4-BE49-F238E27FC236}">
                <a16:creationId xmlns:a16="http://schemas.microsoft.com/office/drawing/2014/main" id="{27B75C38-9300-4254-2607-970A57CD5D37}"/>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255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Desktop and 1 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194D202-28B5-4F6E-BF7E-33432F63C868}"/>
              </a:ext>
            </a:extLst>
          </p:cNvPr>
          <p:cNvGraphicFramePr>
            <a:graphicFrameLocks noChangeAspect="1"/>
          </p:cNvGraphicFramePr>
          <p:nvPr userDrawn="1">
            <p:custDataLst>
              <p:tags r:id="rId1"/>
            </p:custDataLst>
            <p:extLst>
              <p:ext uri="{D42A27DB-BD31-4B8C-83A1-F6EECF244321}">
                <p14:modId xmlns:p14="http://schemas.microsoft.com/office/powerpoint/2010/main" val="22556452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D194D202-28B5-4F6E-BF7E-33432F63C86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C3D8856B-EEB8-4CF1-A82C-4E0C208E01BF}"/>
              </a:ext>
            </a:extLst>
          </p:cNvPr>
          <p:cNvSpPr/>
          <p:nvPr userDrawn="1"/>
        </p:nvSpPr>
        <p:spPr>
          <a:xfrm>
            <a:off x="9245600" y="-1"/>
            <a:ext cx="2946400" cy="6858001"/>
          </a:xfrm>
          <a:prstGeom prst="rect">
            <a:avLst/>
          </a:prstGeom>
          <a:solidFill>
            <a:srgbClr val="7825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6" name="Text Placeholder 3">
            <a:extLst>
              <a:ext uri="{FF2B5EF4-FFF2-40B4-BE49-F238E27FC236}">
                <a16:creationId xmlns:a16="http://schemas.microsoft.com/office/drawing/2014/main" id="{AB8973B9-079B-4B57-B085-5BDB642BC4E8}"/>
              </a:ext>
            </a:extLst>
          </p:cNvPr>
          <p:cNvSpPr>
            <a:spLocks noGrp="1"/>
          </p:cNvSpPr>
          <p:nvPr>
            <p:ph type="body" sz="quarter" idx="25"/>
          </p:nvPr>
        </p:nvSpPr>
        <p:spPr>
          <a:xfrm>
            <a:off x="5869835" y="1665288"/>
            <a:ext cx="5806228" cy="4371528"/>
          </a:xfrm>
          <a:prstGeom prst="roundRect">
            <a:avLst>
              <a:gd name="adj" fmla="val 4754"/>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defRPr lang="en-US" smtClean="0">
                <a:solidFill>
                  <a:schemeClr val="accent6">
                    <a:lumMod val="10000"/>
                  </a:schemeClr>
                </a:solidFill>
              </a:defRPr>
            </a:lvl1pPr>
            <a:lvl2pPr>
              <a:defRPr lang="en-US" smtClean="0"/>
            </a:lvl2pPr>
            <a:lvl3pPr>
              <a:defRPr lang="en-US" smtClean="0"/>
            </a:lvl3pPr>
            <a:lvl4pPr>
              <a:defRPr lang="en-US" smtClean="0"/>
            </a:lvl4pPr>
            <a:lvl5pPr>
              <a:defRPr lang="en-GB"/>
            </a:lvl5pPr>
          </a:lstStyle>
          <a:p>
            <a:pPr marR="0" lvl="0" fontAlgn="auto">
              <a:buClrTx/>
              <a:buSzTx/>
              <a:tabLst/>
            </a:pPr>
            <a:endParaRPr lang="en-GB"/>
          </a:p>
          <a:p>
            <a:pPr marR="0" lvl="0" fontAlgn="auto">
              <a:buClrTx/>
              <a:buSzTx/>
              <a:tabLst/>
            </a:pPr>
            <a:r>
              <a:rPr lang="en-GB" b="0"/>
              <a:t>Click on the Computer image opposite to play the Video.</a:t>
            </a:r>
            <a:br>
              <a:rPr lang="en-GB" b="0"/>
            </a:br>
            <a:br>
              <a:rPr lang="en-GB" b="0"/>
            </a:br>
            <a:r>
              <a:rPr lang="en-GB" b="0"/>
              <a:t>Once you have finished viewing the video click outside the computer image to move to the next slide</a:t>
            </a:r>
          </a:p>
        </p:txBody>
      </p:sp>
      <p:sp>
        <p:nvSpPr>
          <p:cNvPr id="24" name="Title 11">
            <a:extLst>
              <a:ext uri="{FF2B5EF4-FFF2-40B4-BE49-F238E27FC236}">
                <a16:creationId xmlns:a16="http://schemas.microsoft.com/office/drawing/2014/main" id="{A5D6BE08-2F8C-4270-9365-E2F73376C48E}"/>
              </a:ext>
            </a:extLst>
          </p:cNvPr>
          <p:cNvSpPr>
            <a:spLocks noGrp="1"/>
          </p:cNvSpPr>
          <p:nvPr>
            <p:ph type="title"/>
          </p:nvPr>
        </p:nvSpPr>
        <p:spPr>
          <a:xfrm>
            <a:off x="518318" y="512764"/>
            <a:ext cx="8349911"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25" name="Text Placeholder 18">
            <a:extLst>
              <a:ext uri="{FF2B5EF4-FFF2-40B4-BE49-F238E27FC236}">
                <a16:creationId xmlns:a16="http://schemas.microsoft.com/office/drawing/2014/main" id="{4DE866D0-BE0A-451D-985B-B2D9836B1E93}"/>
              </a:ext>
            </a:extLst>
          </p:cNvPr>
          <p:cNvSpPr>
            <a:spLocks noGrp="1"/>
          </p:cNvSpPr>
          <p:nvPr>
            <p:ph type="body" sz="quarter" idx="15"/>
          </p:nvPr>
        </p:nvSpPr>
        <p:spPr>
          <a:xfrm>
            <a:off x="515939" y="1038225"/>
            <a:ext cx="8351693" cy="372647"/>
          </a:xfrm>
        </p:spPr>
        <p:txBody>
          <a:bodyPr anchor="ctr"/>
          <a:lstStyle>
            <a:lvl1pPr>
              <a:defRPr>
                <a:solidFill>
                  <a:schemeClr val="bg2"/>
                </a:solidFill>
              </a:defRPr>
            </a:lvl1pPr>
          </a:lstStyle>
          <a:p>
            <a:pPr lvl="0"/>
            <a:r>
              <a:rPr lang="en-US"/>
              <a:t>Click to edit Master text styles</a:t>
            </a:r>
          </a:p>
        </p:txBody>
      </p:sp>
      <p:pic>
        <p:nvPicPr>
          <p:cNvPr id="11" name="Picture 10" descr="A picture containing text, monitor, electronics, display&#10;&#10;Description automatically generated">
            <a:extLst>
              <a:ext uri="{FF2B5EF4-FFF2-40B4-BE49-F238E27FC236}">
                <a16:creationId xmlns:a16="http://schemas.microsoft.com/office/drawing/2014/main" id="{12810558-E9C6-40EA-A9E8-5A7C6C9D2BC2}"/>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430624" y="1902489"/>
            <a:ext cx="5110508" cy="4255808"/>
          </a:xfrm>
          <a:prstGeom prst="rect">
            <a:avLst/>
          </a:prstGeom>
        </p:spPr>
      </p:pic>
      <p:sp>
        <p:nvSpPr>
          <p:cNvPr id="7" name="Content Placeholder 6">
            <a:extLst>
              <a:ext uri="{FF2B5EF4-FFF2-40B4-BE49-F238E27FC236}">
                <a16:creationId xmlns:a16="http://schemas.microsoft.com/office/drawing/2014/main" id="{EF0EE73A-12AB-A408-32B3-0BB8BC2D93D7}"/>
              </a:ext>
            </a:extLst>
          </p:cNvPr>
          <p:cNvSpPr>
            <a:spLocks noGrp="1"/>
          </p:cNvSpPr>
          <p:nvPr>
            <p:ph sz="quarter" idx="26"/>
          </p:nvPr>
        </p:nvSpPr>
        <p:spPr>
          <a:xfrm>
            <a:off x="728663" y="2192338"/>
            <a:ext cx="4535487" cy="2574925"/>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Google Shape;27;p7">
            <a:extLst>
              <a:ext uri="{FF2B5EF4-FFF2-40B4-BE49-F238E27FC236}">
                <a16:creationId xmlns:a16="http://schemas.microsoft.com/office/drawing/2014/main" id="{21E10B74-3790-845E-8C3C-3CCC2F247CB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8180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E3C7A4D2-B355-7165-422A-C43762D8D603}"/>
              </a:ext>
            </a:extLst>
          </p:cNvPr>
          <p:cNvGrpSpPr/>
          <p:nvPr userDrawn="1"/>
        </p:nvGrpSpPr>
        <p:grpSpPr>
          <a:xfrm>
            <a:off x="3521869" y="1332456"/>
            <a:ext cx="5148262" cy="4600573"/>
            <a:chOff x="2369813" y="1636814"/>
            <a:chExt cx="5148262" cy="4600573"/>
          </a:xfrm>
          <a:solidFill>
            <a:schemeClr val="accent6"/>
          </a:solidFill>
          <a:effectLst>
            <a:outerShdw blurRad="50800" dist="38100" dir="2700000" algn="tl" rotWithShape="0">
              <a:prstClr val="black">
                <a:alpha val="40000"/>
              </a:prstClr>
            </a:outerShdw>
          </a:effectLst>
        </p:grpSpPr>
        <p:sp>
          <p:nvSpPr>
            <p:cNvPr id="10" name="AutoShape 4">
              <a:extLst>
                <a:ext uri="{FF2B5EF4-FFF2-40B4-BE49-F238E27FC236}">
                  <a16:creationId xmlns:a16="http://schemas.microsoft.com/office/drawing/2014/main" id="{20B3FF14-64C5-CC75-9B17-55FF7A4D9E80}"/>
                </a:ext>
              </a:extLst>
            </p:cNvPr>
            <p:cNvSpPr>
              <a:spLocks noChangeArrowheads="1"/>
            </p:cNvSpPr>
            <p:nvPr/>
          </p:nvSpPr>
          <p:spPr bwMode="gray">
            <a:xfrm>
              <a:off x="3982845" y="3234441"/>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a:solidFill>
                    <a:schemeClr val="accent6">
                      <a:lumMod val="10000"/>
                    </a:schemeClr>
                  </a:solidFill>
                  <a:latin typeface="Calibri" pitchFamily="34" charset="0"/>
                  <a:cs typeface="Calibri" pitchFamily="34" charset="0"/>
                </a:rPr>
                <a:t>Text</a:t>
              </a:r>
            </a:p>
          </p:txBody>
        </p:sp>
        <p:sp>
          <p:nvSpPr>
            <p:cNvPr id="11" name="AutoShape 5">
              <a:extLst>
                <a:ext uri="{FF2B5EF4-FFF2-40B4-BE49-F238E27FC236}">
                  <a16:creationId xmlns:a16="http://schemas.microsoft.com/office/drawing/2014/main" id="{F8B515DD-894F-247B-64D0-A6E700107461}"/>
                </a:ext>
              </a:extLst>
            </p:cNvPr>
            <p:cNvSpPr>
              <a:spLocks noChangeArrowheads="1"/>
            </p:cNvSpPr>
            <p:nvPr/>
          </p:nvSpPr>
          <p:spPr bwMode="gray">
            <a:xfrm>
              <a:off x="5595878" y="2435627"/>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a:solidFill>
                    <a:schemeClr val="accent6">
                      <a:lumMod val="10000"/>
                    </a:schemeClr>
                  </a:solidFill>
                  <a:latin typeface="Calibri" pitchFamily="34" charset="0"/>
                  <a:cs typeface="Calibri" pitchFamily="34" charset="0"/>
                </a:rPr>
                <a:t>Text</a:t>
              </a:r>
            </a:p>
          </p:txBody>
        </p:sp>
        <p:sp>
          <p:nvSpPr>
            <p:cNvPr id="12" name="AutoShape 6">
              <a:extLst>
                <a:ext uri="{FF2B5EF4-FFF2-40B4-BE49-F238E27FC236}">
                  <a16:creationId xmlns:a16="http://schemas.microsoft.com/office/drawing/2014/main" id="{493BABDD-A4D3-228E-CAA4-A875FF8F2BB5}"/>
                </a:ext>
              </a:extLst>
            </p:cNvPr>
            <p:cNvSpPr>
              <a:spLocks noChangeArrowheads="1"/>
            </p:cNvSpPr>
            <p:nvPr/>
          </p:nvSpPr>
          <p:spPr bwMode="gray">
            <a:xfrm>
              <a:off x="3982845" y="1636814"/>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a:solidFill>
                    <a:schemeClr val="accent6">
                      <a:lumMod val="10000"/>
                    </a:schemeClr>
                  </a:solidFill>
                  <a:latin typeface="Calibri" pitchFamily="34" charset="0"/>
                  <a:cs typeface="Calibri" pitchFamily="34" charset="0"/>
                </a:rPr>
                <a:t>Text</a:t>
              </a:r>
            </a:p>
          </p:txBody>
        </p:sp>
        <p:sp>
          <p:nvSpPr>
            <p:cNvPr id="13" name="AutoShape 7">
              <a:extLst>
                <a:ext uri="{FF2B5EF4-FFF2-40B4-BE49-F238E27FC236}">
                  <a16:creationId xmlns:a16="http://schemas.microsoft.com/office/drawing/2014/main" id="{DB675792-9BB6-3E3E-BE13-A67BE6DCA4F0}"/>
                </a:ext>
              </a:extLst>
            </p:cNvPr>
            <p:cNvSpPr>
              <a:spLocks noChangeArrowheads="1"/>
            </p:cNvSpPr>
            <p:nvPr/>
          </p:nvSpPr>
          <p:spPr bwMode="gray">
            <a:xfrm>
              <a:off x="3982845" y="4832067"/>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a:solidFill>
                    <a:schemeClr val="accent6">
                      <a:lumMod val="10000"/>
                    </a:schemeClr>
                  </a:solidFill>
                  <a:latin typeface="Calibri" pitchFamily="34" charset="0"/>
                  <a:cs typeface="Calibri" pitchFamily="34" charset="0"/>
                </a:rPr>
                <a:t>Text</a:t>
              </a:r>
            </a:p>
          </p:txBody>
        </p:sp>
        <p:sp>
          <p:nvSpPr>
            <p:cNvPr id="14" name="AutoShape 8">
              <a:extLst>
                <a:ext uri="{FF2B5EF4-FFF2-40B4-BE49-F238E27FC236}">
                  <a16:creationId xmlns:a16="http://schemas.microsoft.com/office/drawing/2014/main" id="{68AA79FE-E077-4AE9-2AB8-37636F7AE7F7}"/>
                </a:ext>
              </a:extLst>
            </p:cNvPr>
            <p:cNvSpPr>
              <a:spLocks noChangeArrowheads="1"/>
            </p:cNvSpPr>
            <p:nvPr/>
          </p:nvSpPr>
          <p:spPr bwMode="gray">
            <a:xfrm>
              <a:off x="5595878" y="4033254"/>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a:solidFill>
                    <a:schemeClr val="accent6">
                      <a:lumMod val="10000"/>
                    </a:schemeClr>
                  </a:solidFill>
                  <a:latin typeface="Calibri" pitchFamily="34" charset="0"/>
                  <a:cs typeface="Calibri" pitchFamily="34" charset="0"/>
                </a:rPr>
                <a:t>Text</a:t>
              </a:r>
            </a:p>
          </p:txBody>
        </p:sp>
        <p:sp>
          <p:nvSpPr>
            <p:cNvPr id="15" name="AutoShape 9">
              <a:extLst>
                <a:ext uri="{FF2B5EF4-FFF2-40B4-BE49-F238E27FC236}">
                  <a16:creationId xmlns:a16="http://schemas.microsoft.com/office/drawing/2014/main" id="{822DF545-4950-7645-9C31-9A3738D499E3}"/>
                </a:ext>
              </a:extLst>
            </p:cNvPr>
            <p:cNvSpPr>
              <a:spLocks noChangeArrowheads="1"/>
            </p:cNvSpPr>
            <p:nvPr/>
          </p:nvSpPr>
          <p:spPr bwMode="gray">
            <a:xfrm>
              <a:off x="2369813" y="2435627"/>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a:solidFill>
                    <a:schemeClr val="accent6">
                      <a:lumMod val="10000"/>
                    </a:schemeClr>
                  </a:solidFill>
                  <a:latin typeface="Calibri" pitchFamily="34" charset="0"/>
                  <a:cs typeface="Calibri" pitchFamily="34" charset="0"/>
                </a:rPr>
                <a:t>Text</a:t>
              </a:r>
            </a:p>
          </p:txBody>
        </p:sp>
        <p:sp>
          <p:nvSpPr>
            <p:cNvPr id="16" name="AutoShape 10">
              <a:extLst>
                <a:ext uri="{FF2B5EF4-FFF2-40B4-BE49-F238E27FC236}">
                  <a16:creationId xmlns:a16="http://schemas.microsoft.com/office/drawing/2014/main" id="{73D53E43-FF12-118C-D982-5ADA1962FD3F}"/>
                </a:ext>
              </a:extLst>
            </p:cNvPr>
            <p:cNvSpPr>
              <a:spLocks noChangeArrowheads="1"/>
            </p:cNvSpPr>
            <p:nvPr/>
          </p:nvSpPr>
          <p:spPr bwMode="gray">
            <a:xfrm>
              <a:off x="2369813" y="4033254"/>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a:solidFill>
                    <a:schemeClr val="accent6">
                      <a:lumMod val="10000"/>
                    </a:schemeClr>
                  </a:solidFill>
                  <a:latin typeface="Calibri" pitchFamily="34" charset="0"/>
                  <a:cs typeface="Calibri" pitchFamily="34" charset="0"/>
                </a:rPr>
                <a:t>Text</a:t>
              </a:r>
            </a:p>
          </p:txBody>
        </p:sp>
      </p:grpSp>
      <p:sp>
        <p:nvSpPr>
          <p:cNvPr id="2" name="Google Shape;27;p7">
            <a:extLst>
              <a:ext uri="{FF2B5EF4-FFF2-40B4-BE49-F238E27FC236}">
                <a16:creationId xmlns:a16="http://schemas.microsoft.com/office/drawing/2014/main" id="{6BEEEAAC-9BA4-C1B0-67CF-13E8D8C31F27}"/>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descr="A black background with a black square&#10;&#10;AI-generated content may be incorrect.">
            <a:extLst>
              <a:ext uri="{FF2B5EF4-FFF2-40B4-BE49-F238E27FC236}">
                <a16:creationId xmlns:a16="http://schemas.microsoft.com/office/drawing/2014/main" id="{A7B3A292-7E4C-B256-B26D-E2B442870B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4" name="Google Shape;13;p4" title="Government Skills Logo Oct2024 RGB (5).png">
            <a:extLst>
              <a:ext uri="{FF2B5EF4-FFF2-40B4-BE49-F238E27FC236}">
                <a16:creationId xmlns:a16="http://schemas.microsoft.com/office/drawing/2014/main" id="{E947934C-561F-D034-0BAE-BFDADED55900}"/>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4141412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grpSp>
        <p:nvGrpSpPr>
          <p:cNvPr id="37" name="Gruppieren 37">
            <a:extLst>
              <a:ext uri="{FF2B5EF4-FFF2-40B4-BE49-F238E27FC236}">
                <a16:creationId xmlns:a16="http://schemas.microsoft.com/office/drawing/2014/main" id="{9A415488-6217-1A2E-7CF1-E1E6C8D06FAC}"/>
              </a:ext>
            </a:extLst>
          </p:cNvPr>
          <p:cNvGrpSpPr/>
          <p:nvPr userDrawn="1"/>
        </p:nvGrpSpPr>
        <p:grpSpPr bwMode="gray">
          <a:xfrm>
            <a:off x="0" y="1989138"/>
            <a:ext cx="12192000" cy="4883375"/>
            <a:chOff x="0" y="2927621"/>
            <a:chExt cx="9144000" cy="3944893"/>
          </a:xfrm>
          <a:solidFill>
            <a:schemeClr val="bg1">
              <a:lumMod val="65000"/>
            </a:schemeClr>
          </a:solidFill>
          <a:effectLst>
            <a:outerShdw blurRad="254000" dist="254000" dir="2700000" sx="102000" sy="102000" algn="tl" rotWithShape="0">
              <a:prstClr val="black">
                <a:alpha val="35000"/>
              </a:prstClr>
            </a:outerShdw>
          </a:effectLst>
        </p:grpSpPr>
        <p:sp>
          <p:nvSpPr>
            <p:cNvPr id="38" name="Freihandform 68">
              <a:extLst>
                <a:ext uri="{FF2B5EF4-FFF2-40B4-BE49-F238E27FC236}">
                  <a16:creationId xmlns:a16="http://schemas.microsoft.com/office/drawing/2014/main" id="{64C863C5-B0D7-3CAA-D9A9-8DB7FC64D519}"/>
                </a:ext>
              </a:extLst>
            </p:cNvPr>
            <p:cNvSpPr/>
            <p:nvPr/>
          </p:nvSpPr>
          <p:spPr bwMode="gray">
            <a:xfrm>
              <a:off x="1" y="3057652"/>
              <a:ext cx="9143999" cy="3800349"/>
            </a:xfrm>
            <a:custGeom>
              <a:avLst/>
              <a:gdLst/>
              <a:ahLst/>
              <a:cxnLst/>
              <a:rect l="l" t="t" r="r" b="b"/>
              <a:pathLst>
                <a:path w="9144001" h="3800349">
                  <a:moveTo>
                    <a:pt x="9144001" y="0"/>
                  </a:moveTo>
                  <a:lnTo>
                    <a:pt x="9144001" y="151719"/>
                  </a:lnTo>
                  <a:lnTo>
                    <a:pt x="1540790" y="3800349"/>
                  </a:lnTo>
                  <a:lnTo>
                    <a:pt x="0" y="3800349"/>
                  </a:lnTo>
                  <a:lnTo>
                    <a:pt x="0" y="2874142"/>
                  </a:lnTo>
                  <a:close/>
                </a:path>
              </a:pathLst>
            </a:custGeom>
            <a:grpFill/>
            <a:ln w="12700">
              <a:noFill/>
              <a:round/>
              <a:headEnd/>
              <a:tailEnd/>
            </a:ln>
            <a:effectLst/>
            <a:scene3d>
              <a:camera prst="orthographicFront"/>
              <a:lightRig rig="threePt" dir="t">
                <a:rot lat="0" lon="0" rev="0"/>
              </a:lightRig>
            </a:scene3d>
            <a:sp3d extrusionH="120650">
              <a:extrusionClr>
                <a:schemeClr val="accent1">
                  <a:lumMod val="60000"/>
                  <a:lumOff val="40000"/>
                </a:schemeClr>
              </a:extrusionClr>
            </a:sp3d>
          </p:spPr>
          <p:txBody>
            <a:bodyPr rtlCol="0" anchor="ctr"/>
            <a:lstStyle/>
            <a:p>
              <a:pPr algn="ctr"/>
              <a:endParaRPr lang="en-GB" sz="1400">
                <a:latin typeface="Calibri" pitchFamily="34" charset="0"/>
              </a:endParaRPr>
            </a:p>
          </p:txBody>
        </p:sp>
        <p:sp>
          <p:nvSpPr>
            <p:cNvPr id="39" name="Freihandform 69">
              <a:extLst>
                <a:ext uri="{FF2B5EF4-FFF2-40B4-BE49-F238E27FC236}">
                  <a16:creationId xmlns:a16="http://schemas.microsoft.com/office/drawing/2014/main" id="{A56AAAE8-EFC7-4896-D95A-DCFF7CEE5320}"/>
                </a:ext>
              </a:extLst>
            </p:cNvPr>
            <p:cNvSpPr/>
            <p:nvPr/>
          </p:nvSpPr>
          <p:spPr bwMode="gray">
            <a:xfrm>
              <a:off x="0" y="2927621"/>
              <a:ext cx="9144000" cy="3944893"/>
            </a:xfrm>
            <a:custGeom>
              <a:avLst/>
              <a:gdLst/>
              <a:ahLst/>
              <a:cxnLst/>
              <a:rect l="l" t="t" r="r" b="b"/>
              <a:pathLst>
                <a:path w="9144000" h="3944893">
                  <a:moveTo>
                    <a:pt x="9144000" y="0"/>
                  </a:moveTo>
                  <a:lnTo>
                    <a:pt x="9144000" y="247935"/>
                  </a:lnTo>
                  <a:lnTo>
                    <a:pt x="1064423" y="3944893"/>
                  </a:lnTo>
                  <a:lnTo>
                    <a:pt x="0" y="3944893"/>
                  </a:lnTo>
                  <a:lnTo>
                    <a:pt x="0" y="2813685"/>
                  </a:lnTo>
                  <a:close/>
                </a:path>
              </a:pathLst>
            </a:custGeom>
            <a:grpFill/>
            <a:ln w="12700">
              <a:noFill/>
              <a:round/>
              <a:headEnd/>
              <a:tailEnd/>
            </a:ln>
            <a:effectLst/>
            <a:scene3d>
              <a:camera prst="orthographicFront"/>
              <a:lightRig rig="threePt" dir="t"/>
            </a:scene3d>
            <a:sp3d extrusionH="120650">
              <a:extrusionClr>
                <a:schemeClr val="accent1">
                  <a:lumMod val="60000"/>
                  <a:lumOff val="40000"/>
                </a:schemeClr>
              </a:extrusionClr>
            </a:sp3d>
          </p:spPr>
          <p:txBody>
            <a:bodyPr rtlCol="0" anchor="ctr"/>
            <a:lstStyle/>
            <a:p>
              <a:pPr algn="ctr"/>
              <a:endParaRPr lang="en-GB" sz="1400">
                <a:latin typeface="Calibri" pitchFamily="34" charset="0"/>
              </a:endParaRPr>
            </a:p>
          </p:txBody>
        </p:sp>
      </p:grpSp>
      <p:grpSp>
        <p:nvGrpSpPr>
          <p:cNvPr id="40" name="Gruppieren 38">
            <a:extLst>
              <a:ext uri="{FF2B5EF4-FFF2-40B4-BE49-F238E27FC236}">
                <a16:creationId xmlns:a16="http://schemas.microsoft.com/office/drawing/2014/main" id="{7D6EC8A5-C1AA-70A4-8491-C31D6D132073}"/>
              </a:ext>
            </a:extLst>
          </p:cNvPr>
          <p:cNvGrpSpPr/>
          <p:nvPr userDrawn="1"/>
        </p:nvGrpSpPr>
        <p:grpSpPr bwMode="gray">
          <a:xfrm>
            <a:off x="569118" y="1474281"/>
            <a:ext cx="2247785" cy="4429720"/>
            <a:chOff x="700361" y="1474281"/>
            <a:chExt cx="2766148" cy="4429720"/>
          </a:xfrm>
        </p:grpSpPr>
        <p:cxnSp>
          <p:nvCxnSpPr>
            <p:cNvPr id="41" name="Gerade Verbindung 63">
              <a:extLst>
                <a:ext uri="{FF2B5EF4-FFF2-40B4-BE49-F238E27FC236}">
                  <a16:creationId xmlns:a16="http://schemas.microsoft.com/office/drawing/2014/main" id="{6860523B-68FD-C52D-85F2-5EE0B3C36E14}"/>
                </a:ext>
              </a:extLst>
            </p:cNvPr>
            <p:cNvCxnSpPr/>
            <p:nvPr/>
          </p:nvCxnSpPr>
          <p:spPr bwMode="gray">
            <a:xfrm flipV="1">
              <a:off x="2639457" y="1555201"/>
              <a:ext cx="0" cy="3024000"/>
            </a:xfrm>
            <a:prstGeom prst="line">
              <a:avLst/>
            </a:prstGeom>
            <a:noFill/>
            <a:ln w="12700">
              <a:solidFill>
                <a:schemeClr val="accent5"/>
              </a:solidFill>
              <a:prstDash val="dash"/>
              <a:round/>
              <a:headEnd/>
              <a:tailEnd/>
            </a:ln>
            <a:effectLst/>
          </p:spPr>
        </p:cxnSp>
        <p:sp>
          <p:nvSpPr>
            <p:cNvPr id="42" name="Rechteck 64">
              <a:extLst>
                <a:ext uri="{FF2B5EF4-FFF2-40B4-BE49-F238E27FC236}">
                  <a16:creationId xmlns:a16="http://schemas.microsoft.com/office/drawing/2014/main" id="{1A3E7A32-BFE3-C2A1-16AD-4849C66DF25C}"/>
                </a:ext>
              </a:extLst>
            </p:cNvPr>
            <p:cNvSpPr/>
            <p:nvPr/>
          </p:nvSpPr>
          <p:spPr bwMode="gray">
            <a:xfrm>
              <a:off x="700361" y="1474281"/>
              <a:ext cx="1949288" cy="2809929"/>
            </a:xfrm>
            <a:prstGeom prst="rect">
              <a:avLst/>
            </a:prstGeom>
            <a:noFill/>
            <a:ln w="12700">
              <a:noFill/>
              <a:miter lim="800000"/>
              <a:headEnd/>
              <a:tailEnd/>
            </a:ln>
            <a:effectLst/>
          </p:spPr>
          <p:txBody>
            <a:bodyPr wrap="square" lIns="72000" tIns="36000" rIns="72000" bIns="36000" anchor="t" anchorCtr="0">
              <a:noAutofit/>
            </a:bodyPr>
            <a:lstStyle/>
            <a:p>
              <a:pPr algn="r">
                <a:lnSpc>
                  <a:spcPct val="90000"/>
                </a:lnSpc>
                <a:spcBef>
                  <a:spcPts val="400"/>
                </a:spcBef>
                <a:spcAft>
                  <a:spcPts val="0"/>
                </a:spcAft>
                <a:buClr>
                  <a:srgbClr val="808080"/>
                </a:buClr>
                <a:defRPr/>
              </a:pPr>
              <a:r>
                <a:rPr lang="en-GB" sz="1400" b="1">
                  <a:solidFill>
                    <a:schemeClr val="tx2"/>
                  </a:solidFill>
                  <a:effectLst/>
                  <a:latin typeface="Calibri" pitchFamily="34" charset="0"/>
                </a:rPr>
                <a:t>Text</a:t>
              </a:r>
            </a:p>
            <a:p>
              <a:pPr algn="r">
                <a:lnSpc>
                  <a:spcPct val="90000"/>
                </a:lnSpc>
                <a:spcBef>
                  <a:spcPts val="400"/>
                </a:spcBef>
                <a:spcAft>
                  <a:spcPts val="0"/>
                </a:spcAft>
                <a:buClr>
                  <a:srgbClr val="969696"/>
                </a:buClr>
              </a:pPr>
              <a:r>
                <a:rPr lang="en-GB" sz="1400">
                  <a:solidFill>
                    <a:schemeClr val="tx1">
                      <a:lumMod val="85000"/>
                      <a:lumOff val="15000"/>
                    </a:schemeClr>
                  </a:solidFill>
                  <a:latin typeface="Calibri" pitchFamily="34" charset="0"/>
                </a:rPr>
                <a:t>This is a placeholder text.</a:t>
              </a:r>
              <a:endParaRPr lang="en-GB" sz="1400" b="1">
                <a:solidFill>
                  <a:schemeClr val="tx1">
                    <a:lumMod val="85000"/>
                    <a:lumOff val="15000"/>
                  </a:schemeClr>
                </a:solidFill>
                <a:effectLst/>
                <a:latin typeface="Calibri" pitchFamily="34" charset="0"/>
              </a:endParaRPr>
            </a:p>
          </p:txBody>
        </p:sp>
        <p:sp>
          <p:nvSpPr>
            <p:cNvPr id="43" name="Ellipse 67">
              <a:extLst>
                <a:ext uri="{FF2B5EF4-FFF2-40B4-BE49-F238E27FC236}">
                  <a16:creationId xmlns:a16="http://schemas.microsoft.com/office/drawing/2014/main" id="{968B4FA3-F599-90C1-C0C4-25890D1DCC72}"/>
                </a:ext>
              </a:extLst>
            </p:cNvPr>
            <p:cNvSpPr/>
            <p:nvPr/>
          </p:nvSpPr>
          <p:spPr bwMode="gray">
            <a:xfrm>
              <a:off x="1834721" y="4579201"/>
              <a:ext cx="1631788" cy="1324800"/>
            </a:xfrm>
            <a:prstGeom prst="ellipse">
              <a:avLst/>
            </a:prstGeom>
            <a:solidFill>
              <a:srgbClr val="F69C35"/>
            </a:solidFill>
            <a:ln w="12700">
              <a:noFill/>
              <a:miter lim="800000"/>
              <a:headEnd/>
              <a:tailEnd/>
            </a:ln>
            <a:effectLst>
              <a:outerShdw blurRad="127000" dir="18900000" sy="23000" kx="-1200000" algn="bl" rotWithShape="0">
                <a:prstClr val="black">
                  <a:alpha val="35000"/>
                </a:prstClr>
              </a:outerShdw>
            </a:effectLst>
            <a:scene3d>
              <a:camera prst="orthographicFront"/>
              <a:lightRig rig="threePt" dir="t"/>
            </a:scene3d>
            <a:sp3d prstMaterial="matte">
              <a:bevelT w="648000" h="648000"/>
              <a:bevelB w="648000" h="648000"/>
            </a:sp3d>
          </p:spPr>
          <p:txBody>
            <a:bodyPr vert="horz" lIns="0" tIns="0" rIns="0" bIns="0" anchor="ctr" anchorCtr="0"/>
            <a:lstStyle/>
            <a:p>
              <a:pPr indent="-190500" algn="ctr">
                <a:lnSpc>
                  <a:spcPct val="95000"/>
                </a:lnSpc>
                <a:spcAft>
                  <a:spcPts val="800"/>
                </a:spcAft>
                <a:buClr>
                  <a:srgbClr val="808080"/>
                </a:buClr>
                <a:defRPr/>
              </a:pPr>
              <a:r>
                <a:rPr lang="en-GB" sz="4000">
                  <a:solidFill>
                    <a:srgbClr val="FFFFFF"/>
                  </a:solidFill>
                  <a:latin typeface="Calibri" pitchFamily="34" charset="0"/>
                </a:rPr>
                <a:t>1</a:t>
              </a:r>
            </a:p>
          </p:txBody>
        </p:sp>
      </p:grpSp>
      <p:grpSp>
        <p:nvGrpSpPr>
          <p:cNvPr id="44" name="Gruppieren 39">
            <a:extLst>
              <a:ext uri="{FF2B5EF4-FFF2-40B4-BE49-F238E27FC236}">
                <a16:creationId xmlns:a16="http://schemas.microsoft.com/office/drawing/2014/main" id="{B86C41A2-19A4-1FCA-1DB4-8202F0569952}"/>
              </a:ext>
            </a:extLst>
          </p:cNvPr>
          <p:cNvGrpSpPr/>
          <p:nvPr userDrawn="1"/>
        </p:nvGrpSpPr>
        <p:grpSpPr bwMode="gray">
          <a:xfrm>
            <a:off x="2576890" y="1474280"/>
            <a:ext cx="2117161" cy="3699146"/>
            <a:chOff x="3171146" y="1474280"/>
            <a:chExt cx="2605398" cy="3699146"/>
          </a:xfrm>
        </p:grpSpPr>
        <p:sp>
          <p:nvSpPr>
            <p:cNvPr id="45" name="Ellipse 62">
              <a:extLst>
                <a:ext uri="{FF2B5EF4-FFF2-40B4-BE49-F238E27FC236}">
                  <a16:creationId xmlns:a16="http://schemas.microsoft.com/office/drawing/2014/main" id="{1D9EF24A-D92F-5581-5FFD-AF5ECBBDFAAF}"/>
                </a:ext>
              </a:extLst>
            </p:cNvPr>
            <p:cNvSpPr/>
            <p:nvPr/>
          </p:nvSpPr>
          <p:spPr bwMode="gray">
            <a:xfrm>
              <a:off x="4432719" y="4082626"/>
              <a:ext cx="1343825" cy="1090800"/>
            </a:xfrm>
            <a:prstGeom prst="ellipse">
              <a:avLst/>
            </a:prstGeom>
            <a:solidFill>
              <a:srgbClr val="E94170"/>
            </a:solidFill>
            <a:ln w="12700">
              <a:noFill/>
              <a:miter lim="800000"/>
              <a:headEnd/>
              <a:tailEnd/>
            </a:ln>
            <a:effectLst>
              <a:outerShdw blurRad="127000" dir="18900000" sy="23000" kx="-1200000" algn="bl" rotWithShape="0">
                <a:prstClr val="black">
                  <a:alpha val="35000"/>
                </a:prstClr>
              </a:outerShdw>
            </a:effectLst>
            <a:scene3d>
              <a:camera prst="orthographicFront"/>
              <a:lightRig rig="threePt" dir="t"/>
            </a:scene3d>
            <a:sp3d prstMaterial="matte">
              <a:bevelT w="396000" h="396000"/>
              <a:bevelB w="396000" h="396000"/>
            </a:sp3d>
          </p:spPr>
          <p:txBody>
            <a:bodyPr vert="horz" lIns="0" tIns="0" rIns="0" bIns="0" anchor="ctr" anchorCtr="0"/>
            <a:lstStyle/>
            <a:p>
              <a:pPr indent="-190500" algn="ctr">
                <a:lnSpc>
                  <a:spcPct val="95000"/>
                </a:lnSpc>
                <a:spcAft>
                  <a:spcPts val="800"/>
                </a:spcAft>
                <a:buClr>
                  <a:srgbClr val="808080"/>
                </a:buClr>
                <a:defRPr/>
              </a:pPr>
              <a:r>
                <a:rPr lang="en-GB" sz="3200">
                  <a:solidFill>
                    <a:srgbClr val="FFFFFF"/>
                  </a:solidFill>
                  <a:latin typeface="Calibri" pitchFamily="34" charset="0"/>
                </a:rPr>
                <a:t>2</a:t>
              </a:r>
            </a:p>
          </p:txBody>
        </p:sp>
        <p:cxnSp>
          <p:nvCxnSpPr>
            <p:cNvPr id="46" name="Gerade Verbindung 59">
              <a:extLst>
                <a:ext uri="{FF2B5EF4-FFF2-40B4-BE49-F238E27FC236}">
                  <a16:creationId xmlns:a16="http://schemas.microsoft.com/office/drawing/2014/main" id="{5D6AC989-1D21-1EF9-82F4-E48A2E32054F}"/>
                </a:ext>
              </a:extLst>
            </p:cNvPr>
            <p:cNvCxnSpPr/>
            <p:nvPr/>
          </p:nvCxnSpPr>
          <p:spPr bwMode="gray">
            <a:xfrm flipV="1">
              <a:off x="5105317" y="1555201"/>
              <a:ext cx="0" cy="2527426"/>
            </a:xfrm>
            <a:prstGeom prst="line">
              <a:avLst/>
            </a:prstGeom>
            <a:noFill/>
            <a:ln w="12700">
              <a:solidFill>
                <a:schemeClr val="accent5"/>
              </a:solidFill>
              <a:prstDash val="dash"/>
              <a:round/>
              <a:headEnd/>
              <a:tailEnd/>
            </a:ln>
            <a:effectLst/>
          </p:spPr>
        </p:cxnSp>
        <p:sp>
          <p:nvSpPr>
            <p:cNvPr id="47" name="Rechteck 60">
              <a:extLst>
                <a:ext uri="{FF2B5EF4-FFF2-40B4-BE49-F238E27FC236}">
                  <a16:creationId xmlns:a16="http://schemas.microsoft.com/office/drawing/2014/main" id="{C11DA90F-95C4-05B3-1550-DD99805831CB}"/>
                </a:ext>
              </a:extLst>
            </p:cNvPr>
            <p:cNvSpPr/>
            <p:nvPr/>
          </p:nvSpPr>
          <p:spPr bwMode="gray">
            <a:xfrm>
              <a:off x="3171146" y="1474280"/>
              <a:ext cx="1949288" cy="2348507"/>
            </a:xfrm>
            <a:prstGeom prst="rect">
              <a:avLst/>
            </a:prstGeom>
            <a:noFill/>
            <a:ln w="12700">
              <a:noFill/>
              <a:miter lim="800000"/>
              <a:headEnd/>
              <a:tailEnd/>
            </a:ln>
            <a:effectLst/>
          </p:spPr>
          <p:txBody>
            <a:bodyPr wrap="square" lIns="72000" tIns="36000" rIns="72000" bIns="36000" anchor="t" anchorCtr="0">
              <a:noAutofit/>
            </a:bodyPr>
            <a:lstStyle/>
            <a:p>
              <a:pPr lvl="0" algn="r">
                <a:lnSpc>
                  <a:spcPct val="90000"/>
                </a:lnSpc>
                <a:spcBef>
                  <a:spcPts val="400"/>
                </a:spcBef>
                <a:spcAft>
                  <a:spcPts val="0"/>
                </a:spcAft>
                <a:buClr>
                  <a:srgbClr val="808080"/>
                </a:buClr>
                <a:defRPr/>
              </a:pPr>
              <a:r>
                <a:rPr lang="en-GB" sz="1400" b="1">
                  <a:solidFill>
                    <a:schemeClr val="tx2"/>
                  </a:solidFill>
                  <a:latin typeface="Calibri" pitchFamily="34" charset="0"/>
                </a:rPr>
                <a:t>Text</a:t>
              </a:r>
            </a:p>
            <a:p>
              <a:pPr lvl="0" algn="r">
                <a:lnSpc>
                  <a:spcPct val="90000"/>
                </a:lnSpc>
                <a:spcBef>
                  <a:spcPts val="400"/>
                </a:spcBef>
                <a:spcAft>
                  <a:spcPts val="0"/>
                </a:spcAft>
                <a:buClr>
                  <a:srgbClr val="969696"/>
                </a:buClr>
              </a:pPr>
              <a:r>
                <a:rPr lang="en-GB" sz="1400">
                  <a:solidFill>
                    <a:schemeClr val="tx1">
                      <a:lumMod val="85000"/>
                      <a:lumOff val="15000"/>
                    </a:schemeClr>
                  </a:solidFill>
                  <a:latin typeface="Calibri" pitchFamily="34" charset="0"/>
                </a:rPr>
                <a:t>This is a placeholder text.</a:t>
              </a:r>
              <a:endParaRPr lang="en-GB" sz="1400" b="1">
                <a:solidFill>
                  <a:schemeClr val="tx1">
                    <a:lumMod val="85000"/>
                    <a:lumOff val="15000"/>
                  </a:schemeClr>
                </a:solidFill>
                <a:latin typeface="Calibri" pitchFamily="34" charset="0"/>
              </a:endParaRPr>
            </a:p>
          </p:txBody>
        </p:sp>
      </p:grpSp>
      <p:grpSp>
        <p:nvGrpSpPr>
          <p:cNvPr id="48" name="Gruppieren 40">
            <a:extLst>
              <a:ext uri="{FF2B5EF4-FFF2-40B4-BE49-F238E27FC236}">
                <a16:creationId xmlns:a16="http://schemas.microsoft.com/office/drawing/2014/main" id="{6ACD9A5A-6D72-AACB-C8C6-7A9FA3FD0EE3}"/>
              </a:ext>
            </a:extLst>
          </p:cNvPr>
          <p:cNvGrpSpPr/>
          <p:nvPr userDrawn="1"/>
        </p:nvGrpSpPr>
        <p:grpSpPr bwMode="gray">
          <a:xfrm>
            <a:off x="4279730" y="1474281"/>
            <a:ext cx="2010976" cy="3050095"/>
            <a:chOff x="5266674" y="1474281"/>
            <a:chExt cx="2474725" cy="3050095"/>
          </a:xfrm>
        </p:grpSpPr>
        <p:sp>
          <p:nvSpPr>
            <p:cNvPr id="49" name="Ellipse 57">
              <a:extLst>
                <a:ext uri="{FF2B5EF4-FFF2-40B4-BE49-F238E27FC236}">
                  <a16:creationId xmlns:a16="http://schemas.microsoft.com/office/drawing/2014/main" id="{E8EDA56F-9C9C-E465-34B1-8458528F9E0C}"/>
                </a:ext>
              </a:extLst>
            </p:cNvPr>
            <p:cNvSpPr/>
            <p:nvPr/>
          </p:nvSpPr>
          <p:spPr bwMode="gray">
            <a:xfrm>
              <a:off x="6685538" y="3667576"/>
              <a:ext cx="1055861" cy="856800"/>
            </a:xfrm>
            <a:prstGeom prst="ellipse">
              <a:avLst/>
            </a:prstGeom>
            <a:solidFill>
              <a:srgbClr val="9D4D95"/>
            </a:solidFill>
            <a:ln w="12700">
              <a:noFill/>
              <a:miter lim="800000"/>
              <a:headEnd/>
              <a:tailEnd/>
            </a:ln>
            <a:effectLst>
              <a:outerShdw blurRad="127000" dir="18900000" sy="23000" kx="-1200000" algn="bl" rotWithShape="0">
                <a:prstClr val="black">
                  <a:alpha val="35000"/>
                </a:prstClr>
              </a:outerShdw>
            </a:effectLst>
            <a:scene3d>
              <a:camera prst="orthographicFront"/>
              <a:lightRig rig="threePt" dir="t"/>
            </a:scene3d>
            <a:sp3d prstMaterial="matte">
              <a:bevelT w="396000" h="396000"/>
              <a:bevelB w="396000" h="396000"/>
            </a:sp3d>
          </p:spPr>
          <p:txBody>
            <a:bodyPr vert="horz" lIns="0" tIns="0" rIns="0" bIns="0" anchor="ctr" anchorCtr="0"/>
            <a:lstStyle/>
            <a:p>
              <a:pPr indent="-190500" algn="ctr">
                <a:lnSpc>
                  <a:spcPct val="95000"/>
                </a:lnSpc>
                <a:spcAft>
                  <a:spcPts val="800"/>
                </a:spcAft>
                <a:buClr>
                  <a:srgbClr val="808080"/>
                </a:buClr>
                <a:defRPr/>
              </a:pPr>
              <a:r>
                <a:rPr lang="en-GB" sz="2800">
                  <a:solidFill>
                    <a:srgbClr val="FFFFFF"/>
                  </a:solidFill>
                  <a:latin typeface="Calibri" pitchFamily="34" charset="0"/>
                </a:rPr>
                <a:t>3</a:t>
              </a:r>
            </a:p>
          </p:txBody>
        </p:sp>
        <p:cxnSp>
          <p:nvCxnSpPr>
            <p:cNvPr id="50" name="Gerade Verbindung 54">
              <a:extLst>
                <a:ext uri="{FF2B5EF4-FFF2-40B4-BE49-F238E27FC236}">
                  <a16:creationId xmlns:a16="http://schemas.microsoft.com/office/drawing/2014/main" id="{9B3CDA44-F81D-C4DE-033D-61B7DE72ABF2}"/>
                </a:ext>
              </a:extLst>
            </p:cNvPr>
            <p:cNvCxnSpPr/>
            <p:nvPr/>
          </p:nvCxnSpPr>
          <p:spPr bwMode="gray">
            <a:xfrm flipV="1">
              <a:off x="7211224" y="1555201"/>
              <a:ext cx="0" cy="2112378"/>
            </a:xfrm>
            <a:prstGeom prst="line">
              <a:avLst/>
            </a:prstGeom>
            <a:noFill/>
            <a:ln w="12700">
              <a:solidFill>
                <a:schemeClr val="accent5"/>
              </a:solidFill>
              <a:prstDash val="dash"/>
              <a:round/>
              <a:headEnd/>
              <a:tailEnd/>
            </a:ln>
            <a:effectLst/>
          </p:spPr>
        </p:cxnSp>
        <p:sp>
          <p:nvSpPr>
            <p:cNvPr id="51" name="Rechteck 55">
              <a:extLst>
                <a:ext uri="{FF2B5EF4-FFF2-40B4-BE49-F238E27FC236}">
                  <a16:creationId xmlns:a16="http://schemas.microsoft.com/office/drawing/2014/main" id="{229C7E01-95DE-1615-C386-E812D6BD7406}"/>
                </a:ext>
              </a:extLst>
            </p:cNvPr>
            <p:cNvSpPr/>
            <p:nvPr/>
          </p:nvSpPr>
          <p:spPr bwMode="gray">
            <a:xfrm>
              <a:off x="5266674" y="1474281"/>
              <a:ext cx="1949286" cy="1962841"/>
            </a:xfrm>
            <a:prstGeom prst="rect">
              <a:avLst/>
            </a:prstGeom>
            <a:noFill/>
            <a:ln w="12700">
              <a:noFill/>
              <a:miter lim="800000"/>
              <a:headEnd/>
              <a:tailEnd/>
            </a:ln>
            <a:effectLst/>
          </p:spPr>
          <p:txBody>
            <a:bodyPr wrap="square" lIns="72000" tIns="36000" rIns="72000" bIns="36000" anchor="t" anchorCtr="0">
              <a:noAutofit/>
            </a:bodyPr>
            <a:lstStyle/>
            <a:p>
              <a:pPr lvl="0" algn="r">
                <a:lnSpc>
                  <a:spcPct val="90000"/>
                </a:lnSpc>
                <a:spcBef>
                  <a:spcPts val="400"/>
                </a:spcBef>
                <a:spcAft>
                  <a:spcPts val="0"/>
                </a:spcAft>
                <a:buClr>
                  <a:srgbClr val="808080"/>
                </a:buClr>
                <a:defRPr/>
              </a:pPr>
              <a:r>
                <a:rPr lang="en-GB" sz="1400" b="1">
                  <a:solidFill>
                    <a:schemeClr val="tx2"/>
                  </a:solidFill>
                  <a:latin typeface="Calibri" pitchFamily="34" charset="0"/>
                </a:rPr>
                <a:t>Text</a:t>
              </a:r>
            </a:p>
            <a:p>
              <a:pPr lvl="0" algn="r">
                <a:lnSpc>
                  <a:spcPct val="90000"/>
                </a:lnSpc>
                <a:spcBef>
                  <a:spcPts val="400"/>
                </a:spcBef>
                <a:spcAft>
                  <a:spcPts val="0"/>
                </a:spcAft>
                <a:buClr>
                  <a:srgbClr val="969696"/>
                </a:buClr>
              </a:pPr>
              <a:r>
                <a:rPr lang="en-GB" sz="1400">
                  <a:solidFill>
                    <a:schemeClr val="tx1">
                      <a:lumMod val="85000"/>
                      <a:lumOff val="15000"/>
                    </a:schemeClr>
                  </a:solidFill>
                  <a:latin typeface="Calibri" pitchFamily="34" charset="0"/>
                </a:rPr>
                <a:t>This is a placeholder text.</a:t>
              </a:r>
              <a:endParaRPr lang="en-GB" sz="1400" b="1">
                <a:solidFill>
                  <a:schemeClr val="tx1">
                    <a:lumMod val="85000"/>
                    <a:lumOff val="15000"/>
                  </a:schemeClr>
                </a:solidFill>
                <a:latin typeface="Calibri" pitchFamily="34" charset="0"/>
              </a:endParaRPr>
            </a:p>
          </p:txBody>
        </p:sp>
      </p:grpSp>
      <p:grpSp>
        <p:nvGrpSpPr>
          <p:cNvPr id="52" name="Gruppieren 41">
            <a:extLst>
              <a:ext uri="{FF2B5EF4-FFF2-40B4-BE49-F238E27FC236}">
                <a16:creationId xmlns:a16="http://schemas.microsoft.com/office/drawing/2014/main" id="{CF86E864-AD07-0302-73B3-31101D00B09F}"/>
              </a:ext>
            </a:extLst>
          </p:cNvPr>
          <p:cNvGrpSpPr/>
          <p:nvPr userDrawn="1"/>
        </p:nvGrpSpPr>
        <p:grpSpPr bwMode="gray">
          <a:xfrm>
            <a:off x="5796385" y="1474281"/>
            <a:ext cx="1933313" cy="2506720"/>
            <a:chOff x="7133081" y="1474281"/>
            <a:chExt cx="2379152" cy="2506720"/>
          </a:xfrm>
        </p:grpSpPr>
        <p:sp>
          <p:nvSpPr>
            <p:cNvPr id="53" name="Ellipse 52">
              <a:extLst>
                <a:ext uri="{FF2B5EF4-FFF2-40B4-BE49-F238E27FC236}">
                  <a16:creationId xmlns:a16="http://schemas.microsoft.com/office/drawing/2014/main" id="{A9930E10-C988-F4FB-C887-E18CABCB809D}"/>
                </a:ext>
              </a:extLst>
            </p:cNvPr>
            <p:cNvSpPr/>
            <p:nvPr/>
          </p:nvSpPr>
          <p:spPr bwMode="gray">
            <a:xfrm>
              <a:off x="8648345" y="3279001"/>
              <a:ext cx="863888" cy="702000"/>
            </a:xfrm>
            <a:prstGeom prst="ellipse">
              <a:avLst/>
            </a:prstGeom>
            <a:solidFill>
              <a:srgbClr val="5B86C4"/>
            </a:solidFill>
            <a:ln w="12700">
              <a:noFill/>
              <a:miter lim="800000"/>
              <a:headEnd/>
              <a:tailEnd/>
            </a:ln>
            <a:effectLst>
              <a:outerShdw blurRad="76200" dir="18900000" sy="23000" kx="-1200000" algn="bl" rotWithShape="0">
                <a:prstClr val="black">
                  <a:alpha val="35000"/>
                </a:prstClr>
              </a:outerShdw>
            </a:effectLst>
            <a:scene3d>
              <a:camera prst="orthographicFront"/>
              <a:lightRig rig="threePt" dir="t"/>
            </a:scene3d>
            <a:sp3d prstMaterial="matte">
              <a:bevelT w="216000" h="216000"/>
              <a:bevelB w="216000" h="216000"/>
            </a:sp3d>
          </p:spPr>
          <p:txBody>
            <a:bodyPr vert="horz" lIns="0" tIns="0" rIns="0" bIns="0" anchor="ctr" anchorCtr="0"/>
            <a:lstStyle/>
            <a:p>
              <a:pPr indent="-190500" algn="ctr">
                <a:lnSpc>
                  <a:spcPct val="95000"/>
                </a:lnSpc>
                <a:spcAft>
                  <a:spcPts val="800"/>
                </a:spcAft>
                <a:buClr>
                  <a:srgbClr val="808080"/>
                </a:buClr>
                <a:defRPr/>
              </a:pPr>
              <a:r>
                <a:rPr lang="en-GB" sz="2400">
                  <a:solidFill>
                    <a:srgbClr val="FFFFFF"/>
                  </a:solidFill>
                  <a:latin typeface="Calibri" pitchFamily="34" charset="0"/>
                </a:rPr>
                <a:t>4</a:t>
              </a:r>
            </a:p>
          </p:txBody>
        </p:sp>
        <p:cxnSp>
          <p:nvCxnSpPr>
            <p:cNvPr id="54" name="Gerade Verbindung 49">
              <a:extLst>
                <a:ext uri="{FF2B5EF4-FFF2-40B4-BE49-F238E27FC236}">
                  <a16:creationId xmlns:a16="http://schemas.microsoft.com/office/drawing/2014/main" id="{CD858567-2476-B5C6-0766-11773A9797E6}"/>
                </a:ext>
              </a:extLst>
            </p:cNvPr>
            <p:cNvCxnSpPr/>
            <p:nvPr/>
          </p:nvCxnSpPr>
          <p:spPr bwMode="gray">
            <a:xfrm flipV="1">
              <a:off x="9077161" y="1555201"/>
              <a:ext cx="0" cy="1723802"/>
            </a:xfrm>
            <a:prstGeom prst="line">
              <a:avLst/>
            </a:prstGeom>
            <a:noFill/>
            <a:ln w="12700">
              <a:solidFill>
                <a:schemeClr val="accent5"/>
              </a:solidFill>
              <a:prstDash val="dash"/>
              <a:round/>
              <a:headEnd/>
              <a:tailEnd/>
            </a:ln>
            <a:effectLst/>
          </p:spPr>
        </p:cxnSp>
        <p:sp>
          <p:nvSpPr>
            <p:cNvPr id="55" name="Rechteck 50">
              <a:extLst>
                <a:ext uri="{FF2B5EF4-FFF2-40B4-BE49-F238E27FC236}">
                  <a16:creationId xmlns:a16="http://schemas.microsoft.com/office/drawing/2014/main" id="{52CC3F3A-4B43-BA2F-6EEA-6482333AA93A}"/>
                </a:ext>
              </a:extLst>
            </p:cNvPr>
            <p:cNvSpPr/>
            <p:nvPr/>
          </p:nvSpPr>
          <p:spPr bwMode="gray">
            <a:xfrm>
              <a:off x="7133081" y="1474281"/>
              <a:ext cx="1949286" cy="1601773"/>
            </a:xfrm>
            <a:prstGeom prst="rect">
              <a:avLst/>
            </a:prstGeom>
            <a:noFill/>
            <a:ln w="12700">
              <a:noFill/>
              <a:miter lim="800000"/>
              <a:headEnd/>
              <a:tailEnd/>
            </a:ln>
            <a:effectLst/>
          </p:spPr>
          <p:txBody>
            <a:bodyPr wrap="square" lIns="72000" tIns="36000" rIns="72000" bIns="36000" anchor="t" anchorCtr="0">
              <a:noAutofit/>
            </a:bodyPr>
            <a:lstStyle/>
            <a:p>
              <a:pPr lvl="0" algn="r">
                <a:lnSpc>
                  <a:spcPct val="90000"/>
                </a:lnSpc>
                <a:spcBef>
                  <a:spcPts val="400"/>
                </a:spcBef>
                <a:spcAft>
                  <a:spcPts val="0"/>
                </a:spcAft>
                <a:buClr>
                  <a:srgbClr val="808080"/>
                </a:buClr>
                <a:defRPr/>
              </a:pPr>
              <a:r>
                <a:rPr lang="en-GB" sz="1400" b="1">
                  <a:solidFill>
                    <a:schemeClr val="tx2"/>
                  </a:solidFill>
                  <a:latin typeface="Calibri" pitchFamily="34" charset="0"/>
                </a:rPr>
                <a:t>Text</a:t>
              </a:r>
            </a:p>
            <a:p>
              <a:pPr lvl="0" algn="r">
                <a:lnSpc>
                  <a:spcPct val="90000"/>
                </a:lnSpc>
                <a:spcBef>
                  <a:spcPts val="400"/>
                </a:spcBef>
                <a:spcAft>
                  <a:spcPts val="0"/>
                </a:spcAft>
                <a:buClr>
                  <a:srgbClr val="969696"/>
                </a:buClr>
              </a:pPr>
              <a:r>
                <a:rPr lang="en-GB" sz="1400">
                  <a:solidFill>
                    <a:schemeClr val="tx1">
                      <a:lumMod val="85000"/>
                      <a:lumOff val="15000"/>
                    </a:schemeClr>
                  </a:solidFill>
                  <a:latin typeface="Calibri" pitchFamily="34" charset="0"/>
                </a:rPr>
                <a:t>This is a placeholder text.</a:t>
              </a:r>
              <a:endParaRPr lang="en-GB" sz="1400" b="1">
                <a:solidFill>
                  <a:schemeClr val="tx1">
                    <a:lumMod val="85000"/>
                    <a:lumOff val="15000"/>
                  </a:schemeClr>
                </a:solidFill>
                <a:latin typeface="Calibri" pitchFamily="34" charset="0"/>
              </a:endParaRPr>
            </a:p>
          </p:txBody>
        </p:sp>
      </p:grpSp>
      <p:grpSp>
        <p:nvGrpSpPr>
          <p:cNvPr id="56" name="Gruppieren 42">
            <a:extLst>
              <a:ext uri="{FF2B5EF4-FFF2-40B4-BE49-F238E27FC236}">
                <a16:creationId xmlns:a16="http://schemas.microsoft.com/office/drawing/2014/main" id="{3B73404C-5579-1980-903B-304B52D7C5BB}"/>
              </a:ext>
            </a:extLst>
          </p:cNvPr>
          <p:cNvGrpSpPr/>
          <p:nvPr userDrawn="1"/>
        </p:nvGrpSpPr>
        <p:grpSpPr bwMode="gray">
          <a:xfrm>
            <a:off x="7257323" y="1474281"/>
            <a:ext cx="1674124" cy="2012920"/>
            <a:chOff x="8930923" y="1474281"/>
            <a:chExt cx="2060190" cy="2012920"/>
          </a:xfrm>
        </p:grpSpPr>
        <p:sp>
          <p:nvSpPr>
            <p:cNvPr id="57" name="Ellipse 47">
              <a:extLst>
                <a:ext uri="{FF2B5EF4-FFF2-40B4-BE49-F238E27FC236}">
                  <a16:creationId xmlns:a16="http://schemas.microsoft.com/office/drawing/2014/main" id="{13B1FD25-0C77-4C48-8D1C-27A3F843687C}"/>
                </a:ext>
              </a:extLst>
            </p:cNvPr>
            <p:cNvSpPr/>
            <p:nvPr/>
          </p:nvSpPr>
          <p:spPr bwMode="gray">
            <a:xfrm>
              <a:off x="10415188" y="3019201"/>
              <a:ext cx="575925" cy="468000"/>
            </a:xfrm>
            <a:prstGeom prst="ellipse">
              <a:avLst/>
            </a:prstGeom>
            <a:solidFill>
              <a:srgbClr val="69B874"/>
            </a:solidFill>
            <a:ln w="12700">
              <a:noFill/>
              <a:miter lim="800000"/>
              <a:headEnd/>
              <a:tailEnd/>
            </a:ln>
            <a:effectLst>
              <a:outerShdw blurRad="76200" dir="18900000" sy="23000" kx="-1200000" algn="bl" rotWithShape="0">
                <a:prstClr val="black">
                  <a:alpha val="35000"/>
                </a:prstClr>
              </a:outerShdw>
            </a:effectLst>
            <a:scene3d>
              <a:camera prst="orthographicFront"/>
              <a:lightRig rig="threePt" dir="t"/>
            </a:scene3d>
            <a:sp3d prstMaterial="matte">
              <a:bevelT w="216000" h="216000"/>
              <a:bevelB w="216000" h="216000"/>
            </a:sp3d>
          </p:spPr>
          <p:txBody>
            <a:bodyPr vert="horz" lIns="0" tIns="0" rIns="0" bIns="0" anchor="ctr" anchorCtr="0"/>
            <a:lstStyle/>
            <a:p>
              <a:pPr indent="-190500" algn="ctr">
                <a:lnSpc>
                  <a:spcPct val="95000"/>
                </a:lnSpc>
                <a:spcAft>
                  <a:spcPts val="800"/>
                </a:spcAft>
                <a:buClr>
                  <a:srgbClr val="808080"/>
                </a:buClr>
                <a:defRPr/>
              </a:pPr>
              <a:r>
                <a:rPr lang="en-GB">
                  <a:solidFill>
                    <a:srgbClr val="FFFFFF"/>
                  </a:solidFill>
                  <a:latin typeface="Calibri" pitchFamily="34" charset="0"/>
                </a:rPr>
                <a:t>5</a:t>
              </a:r>
            </a:p>
          </p:txBody>
        </p:sp>
        <p:cxnSp>
          <p:nvCxnSpPr>
            <p:cNvPr id="58" name="Gerade Verbindung 44">
              <a:extLst>
                <a:ext uri="{FF2B5EF4-FFF2-40B4-BE49-F238E27FC236}">
                  <a16:creationId xmlns:a16="http://schemas.microsoft.com/office/drawing/2014/main" id="{5CA18917-8DEF-C82F-7716-EE6649444350}"/>
                </a:ext>
              </a:extLst>
            </p:cNvPr>
            <p:cNvCxnSpPr/>
            <p:nvPr/>
          </p:nvCxnSpPr>
          <p:spPr bwMode="gray">
            <a:xfrm flipV="1">
              <a:off x="10703135" y="1555201"/>
              <a:ext cx="0" cy="1464000"/>
            </a:xfrm>
            <a:prstGeom prst="line">
              <a:avLst/>
            </a:prstGeom>
            <a:noFill/>
            <a:ln w="12700">
              <a:solidFill>
                <a:schemeClr val="accent5"/>
              </a:solidFill>
              <a:prstDash val="dash"/>
              <a:round/>
              <a:headEnd/>
              <a:tailEnd/>
            </a:ln>
            <a:effectLst/>
          </p:spPr>
        </p:cxnSp>
        <p:sp>
          <p:nvSpPr>
            <p:cNvPr id="59" name="Rechteck 45">
              <a:extLst>
                <a:ext uri="{FF2B5EF4-FFF2-40B4-BE49-F238E27FC236}">
                  <a16:creationId xmlns:a16="http://schemas.microsoft.com/office/drawing/2014/main" id="{6787BF84-D84D-7EF3-0627-F19BE038DDF6}"/>
                </a:ext>
              </a:extLst>
            </p:cNvPr>
            <p:cNvSpPr/>
            <p:nvPr/>
          </p:nvSpPr>
          <p:spPr bwMode="gray">
            <a:xfrm>
              <a:off x="8930923" y="1474281"/>
              <a:ext cx="1772325" cy="1360362"/>
            </a:xfrm>
            <a:prstGeom prst="rect">
              <a:avLst/>
            </a:prstGeom>
            <a:noFill/>
            <a:ln w="12700">
              <a:noFill/>
              <a:miter lim="800000"/>
              <a:headEnd/>
              <a:tailEnd/>
            </a:ln>
            <a:effectLst/>
          </p:spPr>
          <p:txBody>
            <a:bodyPr wrap="square" lIns="72000" tIns="36000" rIns="72000" bIns="36000" anchor="t" anchorCtr="0">
              <a:noAutofit/>
            </a:bodyPr>
            <a:lstStyle/>
            <a:p>
              <a:pPr lvl="0" algn="r">
                <a:lnSpc>
                  <a:spcPct val="90000"/>
                </a:lnSpc>
                <a:spcBef>
                  <a:spcPts val="400"/>
                </a:spcBef>
                <a:spcAft>
                  <a:spcPts val="0"/>
                </a:spcAft>
                <a:buClr>
                  <a:srgbClr val="808080"/>
                </a:buClr>
                <a:defRPr/>
              </a:pPr>
              <a:r>
                <a:rPr lang="en-GB" sz="1400" b="1">
                  <a:solidFill>
                    <a:schemeClr val="tx2"/>
                  </a:solidFill>
                  <a:latin typeface="Calibri" pitchFamily="34" charset="0"/>
                </a:rPr>
                <a:t>Text</a:t>
              </a:r>
            </a:p>
            <a:p>
              <a:pPr lvl="0" algn="r">
                <a:lnSpc>
                  <a:spcPct val="90000"/>
                </a:lnSpc>
                <a:spcBef>
                  <a:spcPts val="400"/>
                </a:spcBef>
                <a:spcAft>
                  <a:spcPts val="0"/>
                </a:spcAft>
                <a:buClr>
                  <a:srgbClr val="969696"/>
                </a:buClr>
              </a:pPr>
              <a:r>
                <a:rPr lang="en-GB" sz="1400">
                  <a:solidFill>
                    <a:schemeClr val="tx1">
                      <a:lumMod val="85000"/>
                      <a:lumOff val="15000"/>
                    </a:schemeClr>
                  </a:solidFill>
                  <a:latin typeface="Calibri" pitchFamily="34" charset="0"/>
                </a:rPr>
                <a:t>This is a placeholder text.</a:t>
              </a:r>
              <a:endParaRPr lang="en-GB" sz="1400" b="1">
                <a:solidFill>
                  <a:schemeClr val="tx1">
                    <a:lumMod val="85000"/>
                    <a:lumOff val="15000"/>
                  </a:schemeClr>
                </a:solidFill>
                <a:latin typeface="Calibri" pitchFamily="34" charset="0"/>
              </a:endParaRPr>
            </a:p>
          </p:txBody>
        </p:sp>
      </p:grpSp>
      <p:grpSp>
        <p:nvGrpSpPr>
          <p:cNvPr id="61" name="Gruppieren 42">
            <a:extLst>
              <a:ext uri="{FF2B5EF4-FFF2-40B4-BE49-F238E27FC236}">
                <a16:creationId xmlns:a16="http://schemas.microsoft.com/office/drawing/2014/main" id="{B1E3F79C-5845-8D92-E3C8-778419643163}"/>
              </a:ext>
            </a:extLst>
          </p:cNvPr>
          <p:cNvGrpSpPr/>
          <p:nvPr userDrawn="1"/>
        </p:nvGrpSpPr>
        <p:grpSpPr bwMode="gray">
          <a:xfrm>
            <a:off x="8334761" y="1066911"/>
            <a:ext cx="1614693" cy="2001463"/>
            <a:chOff x="8930923" y="1474281"/>
            <a:chExt cx="1987053" cy="2001463"/>
          </a:xfrm>
        </p:grpSpPr>
        <p:sp>
          <p:nvSpPr>
            <p:cNvPr id="62" name="Ellipse 47">
              <a:extLst>
                <a:ext uri="{FF2B5EF4-FFF2-40B4-BE49-F238E27FC236}">
                  <a16:creationId xmlns:a16="http://schemas.microsoft.com/office/drawing/2014/main" id="{120EC9AC-05E5-B652-008F-8C734966BEAB}"/>
                </a:ext>
              </a:extLst>
            </p:cNvPr>
            <p:cNvSpPr/>
            <p:nvPr/>
          </p:nvSpPr>
          <p:spPr bwMode="gray">
            <a:xfrm>
              <a:off x="10488295" y="3129542"/>
              <a:ext cx="429681" cy="346202"/>
            </a:xfrm>
            <a:prstGeom prst="ellipse">
              <a:avLst/>
            </a:prstGeom>
            <a:solidFill>
              <a:srgbClr val="F9B01E"/>
            </a:solidFill>
            <a:ln w="12700">
              <a:noFill/>
              <a:miter lim="800000"/>
              <a:headEnd/>
              <a:tailEnd/>
            </a:ln>
            <a:effectLst>
              <a:outerShdw blurRad="76200" dir="18900000" sy="23000" kx="-1200000" algn="bl" rotWithShape="0">
                <a:prstClr val="black">
                  <a:alpha val="35000"/>
                </a:prstClr>
              </a:outerShdw>
            </a:effectLst>
            <a:scene3d>
              <a:camera prst="orthographicFront"/>
              <a:lightRig rig="threePt" dir="t"/>
            </a:scene3d>
            <a:sp3d prstMaterial="matte">
              <a:bevelT w="216000" h="216000"/>
              <a:bevelB w="216000" h="216000"/>
            </a:sp3d>
          </p:spPr>
          <p:txBody>
            <a:bodyPr vert="horz" lIns="0" tIns="0" rIns="0" bIns="0" anchor="ctr" anchorCtr="0"/>
            <a:lstStyle/>
            <a:p>
              <a:pPr indent="-190500" algn="ctr">
                <a:lnSpc>
                  <a:spcPct val="95000"/>
                </a:lnSpc>
                <a:spcAft>
                  <a:spcPts val="800"/>
                </a:spcAft>
                <a:buClr>
                  <a:srgbClr val="808080"/>
                </a:buClr>
                <a:defRPr/>
              </a:pPr>
              <a:r>
                <a:rPr lang="en-GB" sz="1600">
                  <a:solidFill>
                    <a:srgbClr val="FFFFFF"/>
                  </a:solidFill>
                  <a:latin typeface="Calibri" pitchFamily="34" charset="0"/>
                </a:rPr>
                <a:t>6</a:t>
              </a:r>
            </a:p>
          </p:txBody>
        </p:sp>
        <p:cxnSp>
          <p:nvCxnSpPr>
            <p:cNvPr id="63" name="Gerade Verbindung 44">
              <a:extLst>
                <a:ext uri="{FF2B5EF4-FFF2-40B4-BE49-F238E27FC236}">
                  <a16:creationId xmlns:a16="http://schemas.microsoft.com/office/drawing/2014/main" id="{E8C6E18A-CEB6-983F-7E04-B159DC3A9C07}"/>
                </a:ext>
              </a:extLst>
            </p:cNvPr>
            <p:cNvCxnSpPr/>
            <p:nvPr/>
          </p:nvCxnSpPr>
          <p:spPr bwMode="gray">
            <a:xfrm flipV="1">
              <a:off x="10703135" y="1555201"/>
              <a:ext cx="0" cy="1464000"/>
            </a:xfrm>
            <a:prstGeom prst="line">
              <a:avLst/>
            </a:prstGeom>
            <a:noFill/>
            <a:ln w="12700">
              <a:solidFill>
                <a:schemeClr val="accent5"/>
              </a:solidFill>
              <a:prstDash val="dash"/>
              <a:round/>
              <a:headEnd/>
              <a:tailEnd/>
            </a:ln>
            <a:effectLst/>
          </p:spPr>
        </p:cxnSp>
        <p:sp>
          <p:nvSpPr>
            <p:cNvPr id="64" name="Rechteck 45">
              <a:extLst>
                <a:ext uri="{FF2B5EF4-FFF2-40B4-BE49-F238E27FC236}">
                  <a16:creationId xmlns:a16="http://schemas.microsoft.com/office/drawing/2014/main" id="{CE52F9FB-06D7-AC30-ECFB-48B6BDF084C4}"/>
                </a:ext>
              </a:extLst>
            </p:cNvPr>
            <p:cNvSpPr/>
            <p:nvPr/>
          </p:nvSpPr>
          <p:spPr bwMode="gray">
            <a:xfrm>
              <a:off x="8930923" y="1474281"/>
              <a:ext cx="1772325" cy="1360362"/>
            </a:xfrm>
            <a:prstGeom prst="rect">
              <a:avLst/>
            </a:prstGeom>
            <a:noFill/>
            <a:ln w="12700">
              <a:noFill/>
              <a:miter lim="800000"/>
              <a:headEnd/>
              <a:tailEnd/>
            </a:ln>
            <a:effectLst/>
          </p:spPr>
          <p:txBody>
            <a:bodyPr wrap="square" lIns="72000" tIns="36000" rIns="72000" bIns="36000" anchor="t" anchorCtr="0">
              <a:noAutofit/>
            </a:bodyPr>
            <a:lstStyle/>
            <a:p>
              <a:pPr lvl="0" algn="r">
                <a:lnSpc>
                  <a:spcPct val="90000"/>
                </a:lnSpc>
                <a:spcBef>
                  <a:spcPts val="400"/>
                </a:spcBef>
                <a:spcAft>
                  <a:spcPts val="0"/>
                </a:spcAft>
                <a:buClr>
                  <a:srgbClr val="808080"/>
                </a:buClr>
                <a:defRPr/>
              </a:pPr>
              <a:r>
                <a:rPr lang="en-GB" sz="1400" b="1">
                  <a:solidFill>
                    <a:schemeClr val="tx2"/>
                  </a:solidFill>
                  <a:latin typeface="Calibri" pitchFamily="34" charset="0"/>
                </a:rPr>
                <a:t>Text</a:t>
              </a:r>
            </a:p>
            <a:p>
              <a:pPr lvl="0" algn="r">
                <a:lnSpc>
                  <a:spcPct val="90000"/>
                </a:lnSpc>
                <a:spcBef>
                  <a:spcPts val="400"/>
                </a:spcBef>
                <a:spcAft>
                  <a:spcPts val="0"/>
                </a:spcAft>
                <a:buClr>
                  <a:srgbClr val="969696"/>
                </a:buClr>
              </a:pPr>
              <a:r>
                <a:rPr lang="en-GB" sz="1400">
                  <a:solidFill>
                    <a:schemeClr val="tx1">
                      <a:lumMod val="85000"/>
                      <a:lumOff val="15000"/>
                    </a:schemeClr>
                  </a:solidFill>
                  <a:latin typeface="Calibri" pitchFamily="34" charset="0"/>
                </a:rPr>
                <a:t>This is a placeholder text.</a:t>
              </a:r>
              <a:endParaRPr lang="en-GB" sz="1400" b="1">
                <a:solidFill>
                  <a:schemeClr val="tx1">
                    <a:lumMod val="85000"/>
                    <a:lumOff val="15000"/>
                  </a:schemeClr>
                </a:solidFill>
                <a:latin typeface="Calibri" pitchFamily="34" charset="0"/>
              </a:endParaRPr>
            </a:p>
          </p:txBody>
        </p:sp>
      </p:grpSp>
      <p:sp>
        <p:nvSpPr>
          <p:cNvPr id="2" name="Google Shape;27;p7">
            <a:extLst>
              <a:ext uri="{FF2B5EF4-FFF2-40B4-BE49-F238E27FC236}">
                <a16:creationId xmlns:a16="http://schemas.microsoft.com/office/drawing/2014/main" id="{4AF04450-735C-46F9-77C0-5D2CE696D897}"/>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descr="A black background with a black square&#10;&#10;AI-generated content may be incorrect.">
            <a:extLst>
              <a:ext uri="{FF2B5EF4-FFF2-40B4-BE49-F238E27FC236}">
                <a16:creationId xmlns:a16="http://schemas.microsoft.com/office/drawing/2014/main" id="{7A958D96-F6E8-E8A0-14DF-D7DB112648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4" name="Google Shape;13;p4" title="Government Skills Logo Oct2024 RGB (5).png">
            <a:extLst>
              <a:ext uri="{FF2B5EF4-FFF2-40B4-BE49-F238E27FC236}">
                <a16:creationId xmlns:a16="http://schemas.microsoft.com/office/drawing/2014/main" id="{5B4AF6DB-05CB-916D-F442-805B08BCB6FC}"/>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53519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Google Shape;27;p7">
            <a:extLst>
              <a:ext uri="{FF2B5EF4-FFF2-40B4-BE49-F238E27FC236}">
                <a16:creationId xmlns:a16="http://schemas.microsoft.com/office/drawing/2014/main" id="{7C76E0EA-1AB5-3909-578F-71849F04850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descr="A black background with a black square&#10;&#10;AI-generated content may be incorrect.">
            <a:extLst>
              <a:ext uri="{FF2B5EF4-FFF2-40B4-BE49-F238E27FC236}">
                <a16:creationId xmlns:a16="http://schemas.microsoft.com/office/drawing/2014/main" id="{CE7641E5-22EB-1AA1-C325-45BCBB23EA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5" name="Google Shape;13;p4" title="Government Skills Logo Oct2024 RGB (5).png">
            <a:extLst>
              <a:ext uri="{FF2B5EF4-FFF2-40B4-BE49-F238E27FC236}">
                <a16:creationId xmlns:a16="http://schemas.microsoft.com/office/drawing/2014/main" id="{B00231CD-8D82-E2FD-626F-FC6D3A4E5FDC}"/>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185594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65" name="Google Shape;27;p7">
            <a:extLst>
              <a:ext uri="{FF2B5EF4-FFF2-40B4-BE49-F238E27FC236}">
                <a16:creationId xmlns:a16="http://schemas.microsoft.com/office/drawing/2014/main" id="{C0F191C2-B8E8-949C-7668-24178E358EC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4" name="Google Shape;15;p5">
            <a:extLst>
              <a:ext uri="{FF2B5EF4-FFF2-40B4-BE49-F238E27FC236}">
                <a16:creationId xmlns:a16="http://schemas.microsoft.com/office/drawing/2014/main" id="{1B97F930-1E39-6986-04B4-A4662150BD03}"/>
              </a:ext>
            </a:extLst>
          </p:cNvPr>
          <p:cNvPicPr preferRelativeResize="0"/>
          <p:nvPr userDrawn="1"/>
        </p:nvPicPr>
        <p:blipFill>
          <a:blip r:embed="rId2">
            <a:alphaModFix/>
          </a:blip>
          <a:stretch>
            <a:fillRect/>
          </a:stretch>
        </p:blipFill>
        <p:spPr>
          <a:xfrm>
            <a:off x="0" y="1714501"/>
            <a:ext cx="7274772" cy="5143499"/>
          </a:xfrm>
          <a:prstGeom prst="rect">
            <a:avLst/>
          </a:prstGeom>
          <a:noFill/>
          <a:ln>
            <a:noFill/>
          </a:ln>
          <a:scene3d>
            <a:camera prst="orthographicFront">
              <a:rot lat="0" lon="10800000" rev="0"/>
            </a:camera>
            <a:lightRig rig="threePt" dir="t"/>
          </a:scene3d>
        </p:spPr>
      </p:pic>
      <p:pic>
        <p:nvPicPr>
          <p:cNvPr id="2" name="Picture 1" descr="A black background with a black square&#10;&#10;AI-generated content may be incorrect.">
            <a:extLst>
              <a:ext uri="{FF2B5EF4-FFF2-40B4-BE49-F238E27FC236}">
                <a16:creationId xmlns:a16="http://schemas.microsoft.com/office/drawing/2014/main" id="{A177D366-B49B-AB84-07F7-602AADE46B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4" name="Google Shape;13;p4" title="Government Skills Logo Oct2024 RGB (5).png">
            <a:extLst>
              <a:ext uri="{FF2B5EF4-FFF2-40B4-BE49-F238E27FC236}">
                <a16:creationId xmlns:a16="http://schemas.microsoft.com/office/drawing/2014/main" id="{CE3D37BD-69FB-715A-1771-10D0424A4B97}"/>
              </a:ext>
            </a:extLst>
          </p:cNvPr>
          <p:cNvPicPr preferRelativeResize="0">
            <a:picLocks noChangeAspect="1"/>
          </p:cNvPicPr>
          <p:nvPr userDrawn="1"/>
        </p:nvPicPr>
        <p:blipFill>
          <a:blip r:embed="rId4">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50395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Google Shape;27;p7">
            <a:extLst>
              <a:ext uri="{FF2B5EF4-FFF2-40B4-BE49-F238E27FC236}">
                <a16:creationId xmlns:a16="http://schemas.microsoft.com/office/drawing/2014/main" id="{C68A3F89-ABE6-CFC4-0683-A8E19D93790A}"/>
              </a:ext>
            </a:extLst>
          </p:cNvPr>
          <p:cNvSpPr/>
          <p:nvPr userDrawn="1"/>
        </p:nvSpPr>
        <p:spPr>
          <a:xfrm rot="5400000">
            <a:off x="8516698" y="3173161"/>
            <a:ext cx="6848682"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Google Shape;27;p7">
            <a:extLst>
              <a:ext uri="{FF2B5EF4-FFF2-40B4-BE49-F238E27FC236}">
                <a16:creationId xmlns:a16="http://schemas.microsoft.com/office/drawing/2014/main" id="{8E857728-AC67-738A-412D-5A288C68407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 name="Google Shape;25;p7">
            <a:extLst>
              <a:ext uri="{FF2B5EF4-FFF2-40B4-BE49-F238E27FC236}">
                <a16:creationId xmlns:a16="http://schemas.microsoft.com/office/drawing/2014/main" id="{E272AC47-6676-388A-6E18-608D26C94B8B}"/>
              </a:ext>
            </a:extLst>
          </p:cNvPr>
          <p:cNvCxnSpPr>
            <a:cxnSpLocks/>
          </p:cNvCxnSpPr>
          <p:nvPr userDrawn="1"/>
        </p:nvCxnSpPr>
        <p:spPr>
          <a:xfrm flipV="1">
            <a:off x="11685800" y="-3211"/>
            <a:ext cx="0" cy="6861211"/>
          </a:xfrm>
          <a:prstGeom prst="straightConnector1">
            <a:avLst/>
          </a:prstGeom>
          <a:noFill/>
          <a:ln w="19050" cap="flat" cmpd="sng">
            <a:solidFill>
              <a:schemeClr val="bg1"/>
            </a:solidFill>
            <a:prstDash val="solid"/>
            <a:round/>
            <a:headEnd type="none" w="med" len="med"/>
            <a:tailEnd type="none" w="med" len="med"/>
          </a:ln>
        </p:spPr>
      </p:cxnSp>
      <p:cxnSp>
        <p:nvCxnSpPr>
          <p:cNvPr id="14" name="Straight Connector 13">
            <a:extLst>
              <a:ext uri="{FF2B5EF4-FFF2-40B4-BE49-F238E27FC236}">
                <a16:creationId xmlns:a16="http://schemas.microsoft.com/office/drawing/2014/main" id="{66490FC6-ED62-7B80-D712-F89A7709679D}"/>
              </a:ext>
            </a:extLst>
          </p:cNvPr>
          <p:cNvCxnSpPr>
            <a:cxnSpLocks/>
          </p:cNvCxnSpPr>
          <p:nvPr userDrawn="1"/>
        </p:nvCxnSpPr>
        <p:spPr>
          <a:xfrm>
            <a:off x="11692893" y="6545258"/>
            <a:ext cx="4991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06BAE81-C41F-D4A3-1325-8C6F1D7A97C9}"/>
              </a:ext>
            </a:extLst>
          </p:cNvPr>
          <p:cNvCxnSpPr>
            <a:cxnSpLocks/>
          </p:cNvCxnSpPr>
          <p:nvPr userDrawn="1"/>
        </p:nvCxnSpPr>
        <p:spPr>
          <a:xfrm>
            <a:off x="11690687" y="6193375"/>
            <a:ext cx="501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281BF1B-B919-2542-F810-B885371C5E1B}"/>
              </a:ext>
            </a:extLst>
          </p:cNvPr>
          <p:cNvCxnSpPr>
            <a:cxnSpLocks/>
          </p:cNvCxnSpPr>
          <p:nvPr userDrawn="1"/>
        </p:nvCxnSpPr>
        <p:spPr>
          <a:xfrm>
            <a:off x="11686674" y="6304547"/>
            <a:ext cx="385464" cy="5534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AD7F226-1A2D-ACBC-9F43-1512BE7FFDD7}"/>
              </a:ext>
            </a:extLst>
          </p:cNvPr>
          <p:cNvCxnSpPr>
            <a:cxnSpLocks/>
          </p:cNvCxnSpPr>
          <p:nvPr userDrawn="1"/>
        </p:nvCxnSpPr>
        <p:spPr>
          <a:xfrm flipV="1">
            <a:off x="11682663" y="5333956"/>
            <a:ext cx="509335" cy="7820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2514866-DABC-7B6D-D2AB-81D781CE1D79}"/>
              </a:ext>
            </a:extLst>
          </p:cNvPr>
          <p:cNvCxnSpPr>
            <a:cxnSpLocks/>
          </p:cNvCxnSpPr>
          <p:nvPr userDrawn="1"/>
        </p:nvCxnSpPr>
        <p:spPr>
          <a:xfrm flipV="1">
            <a:off x="11681463" y="6034572"/>
            <a:ext cx="510534" cy="8234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E0A8A38-A427-A36F-9AE5-5374FB157174}"/>
              </a:ext>
            </a:extLst>
          </p:cNvPr>
          <p:cNvCxnSpPr>
            <a:cxnSpLocks/>
          </p:cNvCxnSpPr>
          <p:nvPr userDrawn="1"/>
        </p:nvCxnSpPr>
        <p:spPr>
          <a:xfrm rot="16200000" flipH="1">
            <a:off x="11785263" y="5941105"/>
            <a:ext cx="492615" cy="3208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106FE05-4C8F-1C74-2B7E-4A4B6DA259F5}"/>
              </a:ext>
            </a:extLst>
          </p:cNvPr>
          <p:cNvCxnSpPr>
            <a:cxnSpLocks/>
          </p:cNvCxnSpPr>
          <p:nvPr userDrawn="1"/>
        </p:nvCxnSpPr>
        <p:spPr>
          <a:xfrm>
            <a:off x="11690687" y="5852536"/>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FE98A0D-65D8-948C-9F2C-BF6A90C66E60}"/>
              </a:ext>
            </a:extLst>
          </p:cNvPr>
          <p:cNvCxnSpPr>
            <a:cxnSpLocks/>
          </p:cNvCxnSpPr>
          <p:nvPr userDrawn="1"/>
        </p:nvCxnSpPr>
        <p:spPr>
          <a:xfrm>
            <a:off x="11694698" y="5488469"/>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9A30AEE-E9D3-5F6E-5ACB-DD48ACE632D1}"/>
              </a:ext>
            </a:extLst>
          </p:cNvPr>
          <p:cNvCxnSpPr>
            <a:cxnSpLocks/>
          </p:cNvCxnSpPr>
          <p:nvPr userDrawn="1"/>
        </p:nvCxnSpPr>
        <p:spPr>
          <a:xfrm>
            <a:off x="11682663" y="5139219"/>
            <a:ext cx="5093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795C98D-D687-3D6D-55D0-AF7DDCE75D94}"/>
              </a:ext>
            </a:extLst>
          </p:cNvPr>
          <p:cNvCxnSpPr>
            <a:cxnSpLocks/>
          </p:cNvCxnSpPr>
          <p:nvPr userDrawn="1"/>
        </p:nvCxnSpPr>
        <p:spPr>
          <a:xfrm>
            <a:off x="11690687" y="4794201"/>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26DD6CD-3C21-8D7D-BE1B-C454B5C9B0A9}"/>
              </a:ext>
            </a:extLst>
          </p:cNvPr>
          <p:cNvCxnSpPr>
            <a:cxnSpLocks/>
          </p:cNvCxnSpPr>
          <p:nvPr userDrawn="1"/>
        </p:nvCxnSpPr>
        <p:spPr>
          <a:xfrm>
            <a:off x="11694698" y="4447068"/>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3B477BA-E898-AFCF-0DDF-63D60D0FCF32}"/>
              </a:ext>
            </a:extLst>
          </p:cNvPr>
          <p:cNvCxnSpPr>
            <a:cxnSpLocks/>
          </p:cNvCxnSpPr>
          <p:nvPr userDrawn="1"/>
        </p:nvCxnSpPr>
        <p:spPr>
          <a:xfrm>
            <a:off x="11694698" y="4091468"/>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B2EA1BE-AE56-4BE4-AEA5-6882CC3F0801}"/>
              </a:ext>
            </a:extLst>
          </p:cNvPr>
          <p:cNvCxnSpPr>
            <a:cxnSpLocks/>
          </p:cNvCxnSpPr>
          <p:nvPr userDrawn="1"/>
        </p:nvCxnSpPr>
        <p:spPr>
          <a:xfrm>
            <a:off x="11694698" y="3740101"/>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6BE7B09-8832-929A-DAB3-F02E448F46CE}"/>
              </a:ext>
            </a:extLst>
          </p:cNvPr>
          <p:cNvCxnSpPr>
            <a:cxnSpLocks/>
          </p:cNvCxnSpPr>
          <p:nvPr userDrawn="1"/>
        </p:nvCxnSpPr>
        <p:spPr>
          <a:xfrm>
            <a:off x="11694698" y="3047951"/>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5B2AD4B-639C-83EB-DDE7-B168523B1516}"/>
              </a:ext>
            </a:extLst>
          </p:cNvPr>
          <p:cNvCxnSpPr>
            <a:cxnSpLocks/>
          </p:cNvCxnSpPr>
          <p:nvPr userDrawn="1"/>
        </p:nvCxnSpPr>
        <p:spPr>
          <a:xfrm>
            <a:off x="11672520" y="3389540"/>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37A2046-3961-2943-5669-8A0B23618AF1}"/>
              </a:ext>
            </a:extLst>
          </p:cNvPr>
          <p:cNvCxnSpPr>
            <a:cxnSpLocks/>
          </p:cNvCxnSpPr>
          <p:nvPr userDrawn="1"/>
        </p:nvCxnSpPr>
        <p:spPr>
          <a:xfrm>
            <a:off x="11694698" y="2696585"/>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8671215-C21E-FA84-A1C6-62ECBAEF1D9B}"/>
              </a:ext>
            </a:extLst>
          </p:cNvPr>
          <p:cNvCxnSpPr>
            <a:cxnSpLocks/>
          </p:cNvCxnSpPr>
          <p:nvPr userDrawn="1"/>
        </p:nvCxnSpPr>
        <p:spPr>
          <a:xfrm>
            <a:off x="11686677" y="2349451"/>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BCBF29B-1C5E-73D4-2B59-F6D20023EA98}"/>
              </a:ext>
            </a:extLst>
          </p:cNvPr>
          <p:cNvCxnSpPr>
            <a:cxnSpLocks/>
          </p:cNvCxnSpPr>
          <p:nvPr userDrawn="1"/>
        </p:nvCxnSpPr>
        <p:spPr>
          <a:xfrm>
            <a:off x="11686677" y="1998085"/>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22FF072-B74A-CBB8-4077-6E3BC543A8BD}"/>
              </a:ext>
            </a:extLst>
          </p:cNvPr>
          <p:cNvCxnSpPr>
            <a:cxnSpLocks/>
          </p:cNvCxnSpPr>
          <p:nvPr userDrawn="1"/>
        </p:nvCxnSpPr>
        <p:spPr>
          <a:xfrm>
            <a:off x="11690687" y="1303567"/>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ACFAF94-B5F7-AE20-040A-0851430FCE13}"/>
              </a:ext>
            </a:extLst>
          </p:cNvPr>
          <p:cNvCxnSpPr>
            <a:cxnSpLocks/>
          </p:cNvCxnSpPr>
          <p:nvPr userDrawn="1"/>
        </p:nvCxnSpPr>
        <p:spPr>
          <a:xfrm>
            <a:off x="11698708" y="601768"/>
            <a:ext cx="49328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1C68F11-9BD1-7BAB-D3D4-28C27385AF3D}"/>
              </a:ext>
            </a:extLst>
          </p:cNvPr>
          <p:cNvCxnSpPr>
            <a:cxnSpLocks/>
          </p:cNvCxnSpPr>
          <p:nvPr userDrawn="1"/>
        </p:nvCxnSpPr>
        <p:spPr>
          <a:xfrm rot="16200000">
            <a:off x="11883440" y="54375"/>
            <a:ext cx="0" cy="3960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47458FA-E64D-252A-0F08-924743A30CCD}"/>
              </a:ext>
            </a:extLst>
          </p:cNvPr>
          <p:cNvCxnSpPr>
            <a:cxnSpLocks/>
          </p:cNvCxnSpPr>
          <p:nvPr userDrawn="1"/>
        </p:nvCxnSpPr>
        <p:spPr>
          <a:xfrm rot="16200000">
            <a:off x="11894234" y="749380"/>
            <a:ext cx="0" cy="4035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A5C187A-162C-3D62-FAC5-7D0683E660DC}"/>
              </a:ext>
            </a:extLst>
          </p:cNvPr>
          <p:cNvCxnSpPr>
            <a:cxnSpLocks/>
          </p:cNvCxnSpPr>
          <p:nvPr userDrawn="1"/>
        </p:nvCxnSpPr>
        <p:spPr>
          <a:xfrm>
            <a:off x="11694695" y="4876800"/>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4A1D3F1-CECE-7E45-F7A4-849780D3BF4D}"/>
              </a:ext>
            </a:extLst>
          </p:cNvPr>
          <p:cNvCxnSpPr>
            <a:cxnSpLocks/>
          </p:cNvCxnSpPr>
          <p:nvPr userDrawn="1"/>
        </p:nvCxnSpPr>
        <p:spPr>
          <a:xfrm>
            <a:off x="11694695" y="4519863"/>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8B6B246-1C01-2573-5204-FDB107ABF2E8}"/>
              </a:ext>
            </a:extLst>
          </p:cNvPr>
          <p:cNvCxnSpPr>
            <a:cxnSpLocks/>
          </p:cNvCxnSpPr>
          <p:nvPr userDrawn="1"/>
        </p:nvCxnSpPr>
        <p:spPr>
          <a:xfrm rot="16200000" flipH="1">
            <a:off x="11779243" y="4544435"/>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56406E1-FEE6-27E1-607F-0E4DF3E25009}"/>
              </a:ext>
            </a:extLst>
          </p:cNvPr>
          <p:cNvCxnSpPr>
            <a:cxnSpLocks/>
          </p:cNvCxnSpPr>
          <p:nvPr userDrawn="1"/>
        </p:nvCxnSpPr>
        <p:spPr>
          <a:xfrm rot="16200000">
            <a:off x="11781360" y="4377218"/>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1B1D5A7-D2F0-8E44-525A-8ABCF2E6CDF0}"/>
              </a:ext>
            </a:extLst>
          </p:cNvPr>
          <p:cNvCxnSpPr>
            <a:cxnSpLocks/>
          </p:cNvCxnSpPr>
          <p:nvPr userDrawn="1"/>
        </p:nvCxnSpPr>
        <p:spPr>
          <a:xfrm flipV="1">
            <a:off x="11694695" y="4087234"/>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7EDD266-7A27-D81B-EB08-D24AD1AACD98}"/>
              </a:ext>
            </a:extLst>
          </p:cNvPr>
          <p:cNvCxnSpPr>
            <a:cxnSpLocks/>
          </p:cNvCxnSpPr>
          <p:nvPr userDrawn="1"/>
        </p:nvCxnSpPr>
        <p:spPr>
          <a:xfrm flipV="1">
            <a:off x="11698708" y="3598283"/>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9BE1A97-7A65-1654-ED20-BD7F93446FD4}"/>
              </a:ext>
            </a:extLst>
          </p:cNvPr>
          <p:cNvCxnSpPr>
            <a:cxnSpLocks/>
          </p:cNvCxnSpPr>
          <p:nvPr userDrawn="1"/>
        </p:nvCxnSpPr>
        <p:spPr>
          <a:xfrm>
            <a:off x="11678656" y="3116182"/>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5755FB7-83C1-5138-4346-4C3225A1342B}"/>
              </a:ext>
            </a:extLst>
          </p:cNvPr>
          <p:cNvCxnSpPr>
            <a:cxnSpLocks/>
          </p:cNvCxnSpPr>
          <p:nvPr userDrawn="1"/>
        </p:nvCxnSpPr>
        <p:spPr>
          <a:xfrm>
            <a:off x="11690687" y="2410329"/>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0BDDB31-B58F-F866-B9E6-4ED2A1DAF4FE}"/>
              </a:ext>
            </a:extLst>
          </p:cNvPr>
          <p:cNvCxnSpPr>
            <a:cxnSpLocks/>
          </p:cNvCxnSpPr>
          <p:nvPr userDrawn="1"/>
        </p:nvCxnSpPr>
        <p:spPr>
          <a:xfrm>
            <a:off x="11698705" y="1740568"/>
            <a:ext cx="493288" cy="7721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59625E3-2F6F-3F21-4DF5-1219CE7661BD}"/>
              </a:ext>
            </a:extLst>
          </p:cNvPr>
          <p:cNvCxnSpPr>
            <a:cxnSpLocks/>
          </p:cNvCxnSpPr>
          <p:nvPr userDrawn="1"/>
        </p:nvCxnSpPr>
        <p:spPr>
          <a:xfrm>
            <a:off x="11686677" y="1030708"/>
            <a:ext cx="505316" cy="7834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67BCF4A-0DB7-912C-4883-B2B00357FDF4}"/>
              </a:ext>
            </a:extLst>
          </p:cNvPr>
          <p:cNvCxnSpPr>
            <a:cxnSpLocks/>
          </p:cNvCxnSpPr>
          <p:nvPr userDrawn="1"/>
        </p:nvCxnSpPr>
        <p:spPr>
          <a:xfrm rot="16200000">
            <a:off x="11889310" y="1456216"/>
            <a:ext cx="0" cy="3894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DFFDE5D-D0C5-D168-907C-C4D66808717D}"/>
              </a:ext>
            </a:extLst>
          </p:cNvPr>
          <p:cNvCxnSpPr>
            <a:cxnSpLocks/>
          </p:cNvCxnSpPr>
          <p:nvPr userDrawn="1"/>
        </p:nvCxnSpPr>
        <p:spPr>
          <a:xfrm rot="16200000">
            <a:off x="11778186" y="2979158"/>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962CC4E-3468-87C8-CE8C-BA8D7E850AEC}"/>
              </a:ext>
            </a:extLst>
          </p:cNvPr>
          <p:cNvCxnSpPr>
            <a:cxnSpLocks/>
          </p:cNvCxnSpPr>
          <p:nvPr userDrawn="1"/>
        </p:nvCxnSpPr>
        <p:spPr>
          <a:xfrm flipV="1">
            <a:off x="11698708" y="2190701"/>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87F2789-48CC-117D-A5B7-10595ADD802E}"/>
              </a:ext>
            </a:extLst>
          </p:cNvPr>
          <p:cNvCxnSpPr>
            <a:cxnSpLocks/>
          </p:cNvCxnSpPr>
          <p:nvPr userDrawn="1"/>
        </p:nvCxnSpPr>
        <p:spPr>
          <a:xfrm flipV="1">
            <a:off x="11690687" y="1648833"/>
            <a:ext cx="401823" cy="6331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3B2541B-2785-5452-BFE6-DFF2AA1837D5}"/>
              </a:ext>
            </a:extLst>
          </p:cNvPr>
          <p:cNvCxnSpPr>
            <a:cxnSpLocks/>
          </p:cNvCxnSpPr>
          <p:nvPr userDrawn="1"/>
        </p:nvCxnSpPr>
        <p:spPr>
          <a:xfrm rot="16200000">
            <a:off x="11652242" y="1346149"/>
            <a:ext cx="266700" cy="1735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53A98CF-4FF9-0D24-D39A-6F2C1D26EE93}"/>
              </a:ext>
            </a:extLst>
          </p:cNvPr>
          <p:cNvCxnSpPr>
            <a:cxnSpLocks/>
            <a:endCxn id="2" idx="1"/>
          </p:cNvCxnSpPr>
          <p:nvPr userDrawn="1"/>
        </p:nvCxnSpPr>
        <p:spPr>
          <a:xfrm flipV="1">
            <a:off x="11702597" y="9318"/>
            <a:ext cx="238442" cy="14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26DA9D2-F00B-D70B-364C-CA1814E1EF02}"/>
              </a:ext>
            </a:extLst>
          </p:cNvPr>
          <p:cNvCxnSpPr>
            <a:cxnSpLocks/>
          </p:cNvCxnSpPr>
          <p:nvPr userDrawn="1"/>
        </p:nvCxnSpPr>
        <p:spPr>
          <a:xfrm rot="16200000">
            <a:off x="11555935" y="233842"/>
            <a:ext cx="776816" cy="4953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AC82253-5ED7-5890-7E45-484485112A09}"/>
              </a:ext>
            </a:extLst>
          </p:cNvPr>
          <p:cNvCxnSpPr>
            <a:cxnSpLocks/>
          </p:cNvCxnSpPr>
          <p:nvPr userDrawn="1"/>
        </p:nvCxnSpPr>
        <p:spPr>
          <a:xfrm rot="16200000">
            <a:off x="12060162" y="824851"/>
            <a:ext cx="157828" cy="1058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DD852AC-8EA2-C522-7680-01B3EE123F5E}"/>
              </a:ext>
            </a:extLst>
          </p:cNvPr>
          <p:cNvCxnSpPr>
            <a:cxnSpLocks/>
          </p:cNvCxnSpPr>
          <p:nvPr userDrawn="1"/>
        </p:nvCxnSpPr>
        <p:spPr>
          <a:xfrm rot="16200000" flipH="1">
            <a:off x="12061018" y="990080"/>
            <a:ext cx="164965" cy="969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6806A8A-A77B-7F08-EA24-0C23EDB789D9}"/>
              </a:ext>
            </a:extLst>
          </p:cNvPr>
          <p:cNvCxnSpPr>
            <a:cxnSpLocks/>
            <a:stCxn id="2" idx="1"/>
          </p:cNvCxnSpPr>
          <p:nvPr userDrawn="1"/>
        </p:nvCxnSpPr>
        <p:spPr>
          <a:xfrm>
            <a:off x="11941039" y="9318"/>
            <a:ext cx="258974" cy="392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descr="A black background with a black square&#10;&#10;AI-generated content may be incorrect.">
            <a:extLst>
              <a:ext uri="{FF2B5EF4-FFF2-40B4-BE49-F238E27FC236}">
                <a16:creationId xmlns:a16="http://schemas.microsoft.com/office/drawing/2014/main" id="{91536CE1-5E58-3414-1AE9-A312D6CBEA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6" name="Google Shape;13;p4" title="Government Skills Logo Oct2024 RGB (5).png">
            <a:extLst>
              <a:ext uri="{FF2B5EF4-FFF2-40B4-BE49-F238E27FC236}">
                <a16:creationId xmlns:a16="http://schemas.microsoft.com/office/drawing/2014/main" id="{6B24C1C0-1C31-98B0-DB5A-0722DE38A19C}"/>
              </a:ext>
            </a:extLst>
          </p:cNvPr>
          <p:cNvPicPr preferRelativeResize="0">
            <a:picLocks noChangeAspect="1"/>
          </p:cNvPicPr>
          <p:nvPr userDrawn="1"/>
        </p:nvPicPr>
        <p:blipFill>
          <a:blip r:embed="rId3">
            <a:alphaModFix/>
          </a:blip>
          <a:stretch>
            <a:fillRect/>
          </a:stretch>
        </p:blipFill>
        <p:spPr>
          <a:xfrm>
            <a:off x="10263089" y="263110"/>
            <a:ext cx="1283886" cy="813600"/>
          </a:xfrm>
          <a:prstGeom prst="rect">
            <a:avLst/>
          </a:prstGeom>
          <a:noFill/>
          <a:ln>
            <a:noFill/>
          </a:ln>
        </p:spPr>
      </p:pic>
    </p:spTree>
    <p:extLst>
      <p:ext uri="{BB962C8B-B14F-4D97-AF65-F5344CB8AC3E}">
        <p14:creationId xmlns:p14="http://schemas.microsoft.com/office/powerpoint/2010/main" val="2302601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Google Shape;27;p7">
            <a:extLst>
              <a:ext uri="{FF2B5EF4-FFF2-40B4-BE49-F238E27FC236}">
                <a16:creationId xmlns:a16="http://schemas.microsoft.com/office/drawing/2014/main" id="{C68A3F89-ABE6-CFC4-0683-A8E19D93790A}"/>
              </a:ext>
            </a:extLst>
          </p:cNvPr>
          <p:cNvSpPr/>
          <p:nvPr userDrawn="1"/>
        </p:nvSpPr>
        <p:spPr>
          <a:xfrm rot="5400000">
            <a:off x="8516698" y="3173161"/>
            <a:ext cx="6848682"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Google Shape;27;p7">
            <a:extLst>
              <a:ext uri="{FF2B5EF4-FFF2-40B4-BE49-F238E27FC236}">
                <a16:creationId xmlns:a16="http://schemas.microsoft.com/office/drawing/2014/main" id="{8E857728-AC67-738A-412D-5A288C68407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 name="Google Shape;25;p7">
            <a:extLst>
              <a:ext uri="{FF2B5EF4-FFF2-40B4-BE49-F238E27FC236}">
                <a16:creationId xmlns:a16="http://schemas.microsoft.com/office/drawing/2014/main" id="{E272AC47-6676-388A-6E18-608D26C94B8B}"/>
              </a:ext>
            </a:extLst>
          </p:cNvPr>
          <p:cNvCxnSpPr>
            <a:cxnSpLocks/>
          </p:cNvCxnSpPr>
          <p:nvPr userDrawn="1"/>
        </p:nvCxnSpPr>
        <p:spPr>
          <a:xfrm flipV="1">
            <a:off x="11685800" y="-3211"/>
            <a:ext cx="0" cy="6861211"/>
          </a:xfrm>
          <a:prstGeom prst="straightConnector1">
            <a:avLst/>
          </a:prstGeom>
          <a:noFill/>
          <a:ln w="19050" cap="flat" cmpd="sng">
            <a:solidFill>
              <a:schemeClr val="bg1"/>
            </a:solidFill>
            <a:prstDash val="solid"/>
            <a:round/>
            <a:headEnd type="none" w="med" len="med"/>
            <a:tailEnd type="none" w="med" len="med"/>
          </a:ln>
        </p:spPr>
      </p:cxnSp>
      <p:cxnSp>
        <p:nvCxnSpPr>
          <p:cNvPr id="14" name="Straight Connector 13">
            <a:extLst>
              <a:ext uri="{FF2B5EF4-FFF2-40B4-BE49-F238E27FC236}">
                <a16:creationId xmlns:a16="http://schemas.microsoft.com/office/drawing/2014/main" id="{66490FC6-ED62-7B80-D712-F89A7709679D}"/>
              </a:ext>
            </a:extLst>
          </p:cNvPr>
          <p:cNvCxnSpPr>
            <a:cxnSpLocks/>
          </p:cNvCxnSpPr>
          <p:nvPr userDrawn="1"/>
        </p:nvCxnSpPr>
        <p:spPr>
          <a:xfrm>
            <a:off x="11692893" y="6545258"/>
            <a:ext cx="4991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06BAE81-C41F-D4A3-1325-8C6F1D7A97C9}"/>
              </a:ext>
            </a:extLst>
          </p:cNvPr>
          <p:cNvCxnSpPr>
            <a:cxnSpLocks/>
          </p:cNvCxnSpPr>
          <p:nvPr userDrawn="1"/>
        </p:nvCxnSpPr>
        <p:spPr>
          <a:xfrm>
            <a:off x="11690687" y="6193375"/>
            <a:ext cx="501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281BF1B-B919-2542-F810-B885371C5E1B}"/>
              </a:ext>
            </a:extLst>
          </p:cNvPr>
          <p:cNvCxnSpPr>
            <a:cxnSpLocks/>
          </p:cNvCxnSpPr>
          <p:nvPr userDrawn="1"/>
        </p:nvCxnSpPr>
        <p:spPr>
          <a:xfrm>
            <a:off x="11686674" y="6304547"/>
            <a:ext cx="385464" cy="5534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AD7F226-1A2D-ACBC-9F43-1512BE7FFDD7}"/>
              </a:ext>
            </a:extLst>
          </p:cNvPr>
          <p:cNvCxnSpPr>
            <a:cxnSpLocks/>
          </p:cNvCxnSpPr>
          <p:nvPr userDrawn="1"/>
        </p:nvCxnSpPr>
        <p:spPr>
          <a:xfrm flipV="1">
            <a:off x="11682663" y="5333956"/>
            <a:ext cx="509335" cy="7820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2514866-DABC-7B6D-D2AB-81D781CE1D79}"/>
              </a:ext>
            </a:extLst>
          </p:cNvPr>
          <p:cNvCxnSpPr>
            <a:cxnSpLocks/>
          </p:cNvCxnSpPr>
          <p:nvPr userDrawn="1"/>
        </p:nvCxnSpPr>
        <p:spPr>
          <a:xfrm flipV="1">
            <a:off x="11681463" y="6034572"/>
            <a:ext cx="510534" cy="8234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E0A8A38-A427-A36F-9AE5-5374FB157174}"/>
              </a:ext>
            </a:extLst>
          </p:cNvPr>
          <p:cNvCxnSpPr>
            <a:cxnSpLocks/>
          </p:cNvCxnSpPr>
          <p:nvPr userDrawn="1"/>
        </p:nvCxnSpPr>
        <p:spPr>
          <a:xfrm rot="16200000" flipH="1">
            <a:off x="11785263" y="5941105"/>
            <a:ext cx="492615" cy="3208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106FE05-4C8F-1C74-2B7E-4A4B6DA259F5}"/>
              </a:ext>
            </a:extLst>
          </p:cNvPr>
          <p:cNvCxnSpPr>
            <a:cxnSpLocks/>
          </p:cNvCxnSpPr>
          <p:nvPr userDrawn="1"/>
        </p:nvCxnSpPr>
        <p:spPr>
          <a:xfrm>
            <a:off x="11690687" y="5852536"/>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FE98A0D-65D8-948C-9F2C-BF6A90C66E60}"/>
              </a:ext>
            </a:extLst>
          </p:cNvPr>
          <p:cNvCxnSpPr>
            <a:cxnSpLocks/>
          </p:cNvCxnSpPr>
          <p:nvPr userDrawn="1"/>
        </p:nvCxnSpPr>
        <p:spPr>
          <a:xfrm>
            <a:off x="11694698" y="5488469"/>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9A30AEE-E9D3-5F6E-5ACB-DD48ACE632D1}"/>
              </a:ext>
            </a:extLst>
          </p:cNvPr>
          <p:cNvCxnSpPr>
            <a:cxnSpLocks/>
          </p:cNvCxnSpPr>
          <p:nvPr userDrawn="1"/>
        </p:nvCxnSpPr>
        <p:spPr>
          <a:xfrm>
            <a:off x="11682663" y="5139219"/>
            <a:ext cx="5093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795C98D-D687-3D6D-55D0-AF7DDCE75D94}"/>
              </a:ext>
            </a:extLst>
          </p:cNvPr>
          <p:cNvCxnSpPr>
            <a:cxnSpLocks/>
          </p:cNvCxnSpPr>
          <p:nvPr userDrawn="1"/>
        </p:nvCxnSpPr>
        <p:spPr>
          <a:xfrm>
            <a:off x="11690687" y="4794201"/>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26DD6CD-3C21-8D7D-BE1B-C454B5C9B0A9}"/>
              </a:ext>
            </a:extLst>
          </p:cNvPr>
          <p:cNvCxnSpPr>
            <a:cxnSpLocks/>
          </p:cNvCxnSpPr>
          <p:nvPr userDrawn="1"/>
        </p:nvCxnSpPr>
        <p:spPr>
          <a:xfrm>
            <a:off x="11694698" y="4447068"/>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3B477BA-E898-AFCF-0DDF-63D60D0FCF32}"/>
              </a:ext>
            </a:extLst>
          </p:cNvPr>
          <p:cNvCxnSpPr>
            <a:cxnSpLocks/>
          </p:cNvCxnSpPr>
          <p:nvPr userDrawn="1"/>
        </p:nvCxnSpPr>
        <p:spPr>
          <a:xfrm>
            <a:off x="11694698" y="4091468"/>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B2EA1BE-AE56-4BE4-AEA5-6882CC3F0801}"/>
              </a:ext>
            </a:extLst>
          </p:cNvPr>
          <p:cNvCxnSpPr>
            <a:cxnSpLocks/>
          </p:cNvCxnSpPr>
          <p:nvPr userDrawn="1"/>
        </p:nvCxnSpPr>
        <p:spPr>
          <a:xfrm>
            <a:off x="11694698" y="3740101"/>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6BE7B09-8832-929A-DAB3-F02E448F46CE}"/>
              </a:ext>
            </a:extLst>
          </p:cNvPr>
          <p:cNvCxnSpPr>
            <a:cxnSpLocks/>
          </p:cNvCxnSpPr>
          <p:nvPr userDrawn="1"/>
        </p:nvCxnSpPr>
        <p:spPr>
          <a:xfrm>
            <a:off x="11694698" y="3047951"/>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5B2AD4B-639C-83EB-DDE7-B168523B1516}"/>
              </a:ext>
            </a:extLst>
          </p:cNvPr>
          <p:cNvCxnSpPr>
            <a:cxnSpLocks/>
          </p:cNvCxnSpPr>
          <p:nvPr userDrawn="1"/>
        </p:nvCxnSpPr>
        <p:spPr>
          <a:xfrm>
            <a:off x="11672520" y="3389540"/>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37A2046-3961-2943-5669-8A0B23618AF1}"/>
              </a:ext>
            </a:extLst>
          </p:cNvPr>
          <p:cNvCxnSpPr>
            <a:cxnSpLocks/>
          </p:cNvCxnSpPr>
          <p:nvPr userDrawn="1"/>
        </p:nvCxnSpPr>
        <p:spPr>
          <a:xfrm>
            <a:off x="11694698" y="2696585"/>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8671215-C21E-FA84-A1C6-62ECBAEF1D9B}"/>
              </a:ext>
            </a:extLst>
          </p:cNvPr>
          <p:cNvCxnSpPr>
            <a:cxnSpLocks/>
          </p:cNvCxnSpPr>
          <p:nvPr userDrawn="1"/>
        </p:nvCxnSpPr>
        <p:spPr>
          <a:xfrm>
            <a:off x="11686677" y="2349451"/>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BCBF29B-1C5E-73D4-2B59-F6D20023EA98}"/>
              </a:ext>
            </a:extLst>
          </p:cNvPr>
          <p:cNvCxnSpPr>
            <a:cxnSpLocks/>
          </p:cNvCxnSpPr>
          <p:nvPr userDrawn="1"/>
        </p:nvCxnSpPr>
        <p:spPr>
          <a:xfrm>
            <a:off x="11686677" y="1998085"/>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22FF072-B74A-CBB8-4077-6E3BC543A8BD}"/>
              </a:ext>
            </a:extLst>
          </p:cNvPr>
          <p:cNvCxnSpPr>
            <a:cxnSpLocks/>
          </p:cNvCxnSpPr>
          <p:nvPr userDrawn="1"/>
        </p:nvCxnSpPr>
        <p:spPr>
          <a:xfrm>
            <a:off x="11690687" y="1303567"/>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ACFAF94-B5F7-AE20-040A-0851430FCE13}"/>
              </a:ext>
            </a:extLst>
          </p:cNvPr>
          <p:cNvCxnSpPr>
            <a:cxnSpLocks/>
          </p:cNvCxnSpPr>
          <p:nvPr userDrawn="1"/>
        </p:nvCxnSpPr>
        <p:spPr>
          <a:xfrm>
            <a:off x="11698708" y="601768"/>
            <a:ext cx="49328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1C68F11-9BD1-7BAB-D3D4-28C27385AF3D}"/>
              </a:ext>
            </a:extLst>
          </p:cNvPr>
          <p:cNvCxnSpPr>
            <a:cxnSpLocks/>
          </p:cNvCxnSpPr>
          <p:nvPr userDrawn="1"/>
        </p:nvCxnSpPr>
        <p:spPr>
          <a:xfrm rot="16200000">
            <a:off x="11883440" y="54375"/>
            <a:ext cx="0" cy="3960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47458FA-E64D-252A-0F08-924743A30CCD}"/>
              </a:ext>
            </a:extLst>
          </p:cNvPr>
          <p:cNvCxnSpPr>
            <a:cxnSpLocks/>
          </p:cNvCxnSpPr>
          <p:nvPr userDrawn="1"/>
        </p:nvCxnSpPr>
        <p:spPr>
          <a:xfrm rot="16200000">
            <a:off x="11894234" y="749380"/>
            <a:ext cx="0" cy="4035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A5C187A-162C-3D62-FAC5-7D0683E660DC}"/>
              </a:ext>
            </a:extLst>
          </p:cNvPr>
          <p:cNvCxnSpPr>
            <a:cxnSpLocks/>
          </p:cNvCxnSpPr>
          <p:nvPr userDrawn="1"/>
        </p:nvCxnSpPr>
        <p:spPr>
          <a:xfrm>
            <a:off x="11694695" y="4876800"/>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4A1D3F1-CECE-7E45-F7A4-849780D3BF4D}"/>
              </a:ext>
            </a:extLst>
          </p:cNvPr>
          <p:cNvCxnSpPr>
            <a:cxnSpLocks/>
          </p:cNvCxnSpPr>
          <p:nvPr userDrawn="1"/>
        </p:nvCxnSpPr>
        <p:spPr>
          <a:xfrm>
            <a:off x="11694695" y="4519863"/>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8B6B246-1C01-2573-5204-FDB107ABF2E8}"/>
              </a:ext>
            </a:extLst>
          </p:cNvPr>
          <p:cNvCxnSpPr>
            <a:cxnSpLocks/>
          </p:cNvCxnSpPr>
          <p:nvPr userDrawn="1"/>
        </p:nvCxnSpPr>
        <p:spPr>
          <a:xfrm rot="16200000" flipH="1">
            <a:off x="11779243" y="4544435"/>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56406E1-FEE6-27E1-607F-0E4DF3E25009}"/>
              </a:ext>
            </a:extLst>
          </p:cNvPr>
          <p:cNvCxnSpPr>
            <a:cxnSpLocks/>
          </p:cNvCxnSpPr>
          <p:nvPr userDrawn="1"/>
        </p:nvCxnSpPr>
        <p:spPr>
          <a:xfrm rot="16200000">
            <a:off x="11781360" y="4377218"/>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1B1D5A7-D2F0-8E44-525A-8ABCF2E6CDF0}"/>
              </a:ext>
            </a:extLst>
          </p:cNvPr>
          <p:cNvCxnSpPr>
            <a:cxnSpLocks/>
          </p:cNvCxnSpPr>
          <p:nvPr userDrawn="1"/>
        </p:nvCxnSpPr>
        <p:spPr>
          <a:xfrm flipV="1">
            <a:off x="11694695" y="4087234"/>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7EDD266-7A27-D81B-EB08-D24AD1AACD98}"/>
              </a:ext>
            </a:extLst>
          </p:cNvPr>
          <p:cNvCxnSpPr>
            <a:cxnSpLocks/>
          </p:cNvCxnSpPr>
          <p:nvPr userDrawn="1"/>
        </p:nvCxnSpPr>
        <p:spPr>
          <a:xfrm flipV="1">
            <a:off x="11698708" y="3598283"/>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9BE1A97-7A65-1654-ED20-BD7F93446FD4}"/>
              </a:ext>
            </a:extLst>
          </p:cNvPr>
          <p:cNvCxnSpPr>
            <a:cxnSpLocks/>
          </p:cNvCxnSpPr>
          <p:nvPr userDrawn="1"/>
        </p:nvCxnSpPr>
        <p:spPr>
          <a:xfrm>
            <a:off x="11678656" y="3116182"/>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5755FB7-83C1-5138-4346-4C3225A1342B}"/>
              </a:ext>
            </a:extLst>
          </p:cNvPr>
          <p:cNvCxnSpPr>
            <a:cxnSpLocks/>
          </p:cNvCxnSpPr>
          <p:nvPr userDrawn="1"/>
        </p:nvCxnSpPr>
        <p:spPr>
          <a:xfrm>
            <a:off x="11690687" y="2410329"/>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0BDDB31-B58F-F866-B9E6-4ED2A1DAF4FE}"/>
              </a:ext>
            </a:extLst>
          </p:cNvPr>
          <p:cNvCxnSpPr>
            <a:cxnSpLocks/>
          </p:cNvCxnSpPr>
          <p:nvPr userDrawn="1"/>
        </p:nvCxnSpPr>
        <p:spPr>
          <a:xfrm>
            <a:off x="11698705" y="1740568"/>
            <a:ext cx="493288" cy="7721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59625E3-2F6F-3F21-4DF5-1219CE7661BD}"/>
              </a:ext>
            </a:extLst>
          </p:cNvPr>
          <p:cNvCxnSpPr>
            <a:cxnSpLocks/>
          </p:cNvCxnSpPr>
          <p:nvPr userDrawn="1"/>
        </p:nvCxnSpPr>
        <p:spPr>
          <a:xfrm>
            <a:off x="11686677" y="1030708"/>
            <a:ext cx="505316" cy="7834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67BCF4A-0DB7-912C-4883-B2B00357FDF4}"/>
              </a:ext>
            </a:extLst>
          </p:cNvPr>
          <p:cNvCxnSpPr>
            <a:cxnSpLocks/>
          </p:cNvCxnSpPr>
          <p:nvPr userDrawn="1"/>
        </p:nvCxnSpPr>
        <p:spPr>
          <a:xfrm rot="16200000">
            <a:off x="11889310" y="1456216"/>
            <a:ext cx="0" cy="3894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DFFDE5D-D0C5-D168-907C-C4D66808717D}"/>
              </a:ext>
            </a:extLst>
          </p:cNvPr>
          <p:cNvCxnSpPr>
            <a:cxnSpLocks/>
          </p:cNvCxnSpPr>
          <p:nvPr userDrawn="1"/>
        </p:nvCxnSpPr>
        <p:spPr>
          <a:xfrm rot="16200000">
            <a:off x="11778186" y="2979158"/>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962CC4E-3468-87C8-CE8C-BA8D7E850AEC}"/>
              </a:ext>
            </a:extLst>
          </p:cNvPr>
          <p:cNvCxnSpPr>
            <a:cxnSpLocks/>
          </p:cNvCxnSpPr>
          <p:nvPr userDrawn="1"/>
        </p:nvCxnSpPr>
        <p:spPr>
          <a:xfrm flipV="1">
            <a:off x="11698708" y="2190701"/>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87F2789-48CC-117D-A5B7-10595ADD802E}"/>
              </a:ext>
            </a:extLst>
          </p:cNvPr>
          <p:cNvCxnSpPr>
            <a:cxnSpLocks/>
          </p:cNvCxnSpPr>
          <p:nvPr userDrawn="1"/>
        </p:nvCxnSpPr>
        <p:spPr>
          <a:xfrm flipV="1">
            <a:off x="11690687" y="1648833"/>
            <a:ext cx="401823" cy="6331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3B2541B-2785-5452-BFE6-DFF2AA1837D5}"/>
              </a:ext>
            </a:extLst>
          </p:cNvPr>
          <p:cNvCxnSpPr>
            <a:cxnSpLocks/>
          </p:cNvCxnSpPr>
          <p:nvPr userDrawn="1"/>
        </p:nvCxnSpPr>
        <p:spPr>
          <a:xfrm rot="16200000">
            <a:off x="11652242" y="1346149"/>
            <a:ext cx="266700" cy="1735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53A98CF-4FF9-0D24-D39A-6F2C1D26EE93}"/>
              </a:ext>
            </a:extLst>
          </p:cNvPr>
          <p:cNvCxnSpPr>
            <a:cxnSpLocks/>
            <a:endCxn id="2" idx="1"/>
          </p:cNvCxnSpPr>
          <p:nvPr userDrawn="1"/>
        </p:nvCxnSpPr>
        <p:spPr>
          <a:xfrm flipV="1">
            <a:off x="11702597" y="9318"/>
            <a:ext cx="238442" cy="14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26DA9D2-F00B-D70B-364C-CA1814E1EF02}"/>
              </a:ext>
            </a:extLst>
          </p:cNvPr>
          <p:cNvCxnSpPr>
            <a:cxnSpLocks/>
          </p:cNvCxnSpPr>
          <p:nvPr userDrawn="1"/>
        </p:nvCxnSpPr>
        <p:spPr>
          <a:xfrm rot="16200000">
            <a:off x="11555935" y="233842"/>
            <a:ext cx="776816" cy="4953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AC82253-5ED7-5890-7E45-484485112A09}"/>
              </a:ext>
            </a:extLst>
          </p:cNvPr>
          <p:cNvCxnSpPr>
            <a:cxnSpLocks/>
          </p:cNvCxnSpPr>
          <p:nvPr userDrawn="1"/>
        </p:nvCxnSpPr>
        <p:spPr>
          <a:xfrm rot="16200000">
            <a:off x="12060162" y="824851"/>
            <a:ext cx="157828" cy="1058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DD852AC-8EA2-C522-7680-01B3EE123F5E}"/>
              </a:ext>
            </a:extLst>
          </p:cNvPr>
          <p:cNvCxnSpPr>
            <a:cxnSpLocks/>
          </p:cNvCxnSpPr>
          <p:nvPr userDrawn="1"/>
        </p:nvCxnSpPr>
        <p:spPr>
          <a:xfrm rot="16200000" flipH="1">
            <a:off x="12061018" y="990080"/>
            <a:ext cx="164965" cy="969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6806A8A-A77B-7F08-EA24-0C23EDB789D9}"/>
              </a:ext>
            </a:extLst>
          </p:cNvPr>
          <p:cNvCxnSpPr>
            <a:cxnSpLocks/>
            <a:stCxn id="2" idx="1"/>
          </p:cNvCxnSpPr>
          <p:nvPr userDrawn="1"/>
        </p:nvCxnSpPr>
        <p:spPr>
          <a:xfrm>
            <a:off x="11941039" y="9318"/>
            <a:ext cx="258974" cy="392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82" name="Group 181">
            <a:extLst>
              <a:ext uri="{FF2B5EF4-FFF2-40B4-BE49-F238E27FC236}">
                <a16:creationId xmlns:a16="http://schemas.microsoft.com/office/drawing/2014/main" id="{D5ABBF35-DC97-0484-2969-33F791F2E5B5}"/>
              </a:ext>
            </a:extLst>
          </p:cNvPr>
          <p:cNvGrpSpPr/>
          <p:nvPr userDrawn="1"/>
        </p:nvGrpSpPr>
        <p:grpSpPr>
          <a:xfrm rot="5400000">
            <a:off x="3166860" y="3163647"/>
            <a:ext cx="527493" cy="6861213"/>
            <a:chOff x="9015459" y="897937"/>
            <a:chExt cx="527493" cy="6861213"/>
          </a:xfrm>
        </p:grpSpPr>
        <p:cxnSp>
          <p:nvCxnSpPr>
            <p:cNvPr id="139" name="Google Shape;25;p7">
              <a:extLst>
                <a:ext uri="{FF2B5EF4-FFF2-40B4-BE49-F238E27FC236}">
                  <a16:creationId xmlns:a16="http://schemas.microsoft.com/office/drawing/2014/main" id="{B599F7C6-303C-188C-DD77-E7C3298735A2}"/>
                </a:ext>
              </a:extLst>
            </p:cNvPr>
            <p:cNvCxnSpPr>
              <a:cxnSpLocks/>
            </p:cNvCxnSpPr>
            <p:nvPr userDrawn="1"/>
          </p:nvCxnSpPr>
          <p:spPr>
            <a:xfrm flipV="1">
              <a:off x="9028739" y="897937"/>
              <a:ext cx="0" cy="6861211"/>
            </a:xfrm>
            <a:prstGeom prst="straightConnector1">
              <a:avLst/>
            </a:prstGeom>
            <a:noFill/>
            <a:ln w="19050" cap="flat" cmpd="sng">
              <a:solidFill>
                <a:schemeClr val="bg1"/>
              </a:solidFill>
              <a:prstDash val="solid"/>
              <a:round/>
              <a:headEnd type="none" w="med" len="med"/>
              <a:tailEnd type="none" w="med" len="med"/>
            </a:ln>
          </p:spPr>
        </p:cxnSp>
        <p:cxnSp>
          <p:nvCxnSpPr>
            <p:cNvPr id="140" name="Straight Connector 139">
              <a:extLst>
                <a:ext uri="{FF2B5EF4-FFF2-40B4-BE49-F238E27FC236}">
                  <a16:creationId xmlns:a16="http://schemas.microsoft.com/office/drawing/2014/main" id="{C512F085-43A6-58E3-7319-B05C4A1B3052}"/>
                </a:ext>
              </a:extLst>
            </p:cNvPr>
            <p:cNvCxnSpPr>
              <a:cxnSpLocks/>
            </p:cNvCxnSpPr>
            <p:nvPr userDrawn="1"/>
          </p:nvCxnSpPr>
          <p:spPr>
            <a:xfrm>
              <a:off x="9035832" y="7446406"/>
              <a:ext cx="4991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15CBC6AD-103F-ABEC-50AD-95B960B3CAD0}"/>
                </a:ext>
              </a:extLst>
            </p:cNvPr>
            <p:cNvCxnSpPr>
              <a:cxnSpLocks/>
            </p:cNvCxnSpPr>
            <p:nvPr userDrawn="1"/>
          </p:nvCxnSpPr>
          <p:spPr>
            <a:xfrm>
              <a:off x="9033626" y="7094523"/>
              <a:ext cx="501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3BAD25C8-CCAA-DB05-2850-1313FDE9ABAC}"/>
                </a:ext>
              </a:extLst>
            </p:cNvPr>
            <p:cNvCxnSpPr>
              <a:cxnSpLocks/>
            </p:cNvCxnSpPr>
            <p:nvPr userDrawn="1"/>
          </p:nvCxnSpPr>
          <p:spPr>
            <a:xfrm>
              <a:off x="9029613" y="7205695"/>
              <a:ext cx="385464" cy="5534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CE3F388E-62B3-286F-7394-D26BDEC96E94}"/>
                </a:ext>
              </a:extLst>
            </p:cNvPr>
            <p:cNvCxnSpPr>
              <a:cxnSpLocks/>
            </p:cNvCxnSpPr>
            <p:nvPr userDrawn="1"/>
          </p:nvCxnSpPr>
          <p:spPr>
            <a:xfrm flipV="1">
              <a:off x="9025602" y="6235104"/>
              <a:ext cx="509335" cy="7820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826F557B-EAE6-9842-08A7-974A52898678}"/>
                </a:ext>
              </a:extLst>
            </p:cNvPr>
            <p:cNvCxnSpPr>
              <a:cxnSpLocks/>
            </p:cNvCxnSpPr>
            <p:nvPr userDrawn="1"/>
          </p:nvCxnSpPr>
          <p:spPr>
            <a:xfrm flipV="1">
              <a:off x="9024402" y="6935720"/>
              <a:ext cx="510534" cy="8234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E74A416E-8F2C-C14F-1147-5161C9508B2B}"/>
                </a:ext>
              </a:extLst>
            </p:cNvPr>
            <p:cNvCxnSpPr>
              <a:cxnSpLocks/>
            </p:cNvCxnSpPr>
            <p:nvPr userDrawn="1"/>
          </p:nvCxnSpPr>
          <p:spPr>
            <a:xfrm rot="16200000" flipH="1">
              <a:off x="9128202" y="6842253"/>
              <a:ext cx="492615" cy="3208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D7BC42E1-679B-4F89-9C50-D67BF9255E3B}"/>
                </a:ext>
              </a:extLst>
            </p:cNvPr>
            <p:cNvCxnSpPr>
              <a:cxnSpLocks/>
            </p:cNvCxnSpPr>
            <p:nvPr userDrawn="1"/>
          </p:nvCxnSpPr>
          <p:spPr>
            <a:xfrm>
              <a:off x="9033626" y="6753684"/>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FDC2003F-0592-0D60-14F9-3A872793B2B1}"/>
                </a:ext>
              </a:extLst>
            </p:cNvPr>
            <p:cNvCxnSpPr>
              <a:cxnSpLocks/>
            </p:cNvCxnSpPr>
            <p:nvPr userDrawn="1"/>
          </p:nvCxnSpPr>
          <p:spPr>
            <a:xfrm>
              <a:off x="9037637" y="638961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7A59A2CC-BD93-8A9C-E41F-8F3737C1BF4F}"/>
                </a:ext>
              </a:extLst>
            </p:cNvPr>
            <p:cNvCxnSpPr>
              <a:cxnSpLocks/>
            </p:cNvCxnSpPr>
            <p:nvPr userDrawn="1"/>
          </p:nvCxnSpPr>
          <p:spPr>
            <a:xfrm>
              <a:off x="9025602" y="6040367"/>
              <a:ext cx="5093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32427A33-3BDA-FE79-802C-08FAAC46D99B}"/>
                </a:ext>
              </a:extLst>
            </p:cNvPr>
            <p:cNvCxnSpPr>
              <a:cxnSpLocks/>
            </p:cNvCxnSpPr>
            <p:nvPr userDrawn="1"/>
          </p:nvCxnSpPr>
          <p:spPr>
            <a:xfrm>
              <a:off x="9033626" y="5695349"/>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6C070037-6E17-1C47-2330-0B36ABB870C6}"/>
                </a:ext>
              </a:extLst>
            </p:cNvPr>
            <p:cNvCxnSpPr>
              <a:cxnSpLocks/>
            </p:cNvCxnSpPr>
            <p:nvPr userDrawn="1"/>
          </p:nvCxnSpPr>
          <p:spPr>
            <a:xfrm>
              <a:off x="9037637" y="534821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DE539D38-4977-E7DA-37C6-8FCE28621387}"/>
                </a:ext>
              </a:extLst>
            </p:cNvPr>
            <p:cNvCxnSpPr>
              <a:cxnSpLocks/>
            </p:cNvCxnSpPr>
            <p:nvPr userDrawn="1"/>
          </p:nvCxnSpPr>
          <p:spPr>
            <a:xfrm>
              <a:off x="9037637" y="499261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FA052A56-A3E8-AC13-3E67-D2CA2C9DEDAC}"/>
                </a:ext>
              </a:extLst>
            </p:cNvPr>
            <p:cNvCxnSpPr>
              <a:cxnSpLocks/>
            </p:cNvCxnSpPr>
            <p:nvPr userDrawn="1"/>
          </p:nvCxnSpPr>
          <p:spPr>
            <a:xfrm>
              <a:off x="9037637" y="4641249"/>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71B8C6C4-CE4F-89A2-AF6A-6585ADC22F57}"/>
                </a:ext>
              </a:extLst>
            </p:cNvPr>
            <p:cNvCxnSpPr>
              <a:cxnSpLocks/>
            </p:cNvCxnSpPr>
            <p:nvPr userDrawn="1"/>
          </p:nvCxnSpPr>
          <p:spPr>
            <a:xfrm>
              <a:off x="9037637" y="3949099"/>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8B1750F1-7CDB-9722-FA0D-3EF91A54060D}"/>
                </a:ext>
              </a:extLst>
            </p:cNvPr>
            <p:cNvCxnSpPr>
              <a:cxnSpLocks/>
            </p:cNvCxnSpPr>
            <p:nvPr userDrawn="1"/>
          </p:nvCxnSpPr>
          <p:spPr>
            <a:xfrm>
              <a:off x="9015459" y="4290688"/>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8EC13E89-6B76-D3A6-9C7C-7370614352CF}"/>
                </a:ext>
              </a:extLst>
            </p:cNvPr>
            <p:cNvCxnSpPr>
              <a:cxnSpLocks/>
            </p:cNvCxnSpPr>
            <p:nvPr userDrawn="1"/>
          </p:nvCxnSpPr>
          <p:spPr>
            <a:xfrm>
              <a:off x="9037637" y="3597733"/>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FFF2B2D4-A698-8550-292B-B8FC5D389F4A}"/>
                </a:ext>
              </a:extLst>
            </p:cNvPr>
            <p:cNvCxnSpPr>
              <a:cxnSpLocks/>
            </p:cNvCxnSpPr>
            <p:nvPr userDrawn="1"/>
          </p:nvCxnSpPr>
          <p:spPr>
            <a:xfrm>
              <a:off x="9029616" y="3250599"/>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55D3227E-1CDD-EA6B-09D9-6EC9BB40E95D}"/>
                </a:ext>
              </a:extLst>
            </p:cNvPr>
            <p:cNvCxnSpPr>
              <a:cxnSpLocks/>
            </p:cNvCxnSpPr>
            <p:nvPr userDrawn="1"/>
          </p:nvCxnSpPr>
          <p:spPr>
            <a:xfrm>
              <a:off x="9029616" y="2899233"/>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92ADF0E3-EAAE-6F51-AE65-5CFEC6D3F2BC}"/>
                </a:ext>
              </a:extLst>
            </p:cNvPr>
            <p:cNvCxnSpPr>
              <a:cxnSpLocks/>
            </p:cNvCxnSpPr>
            <p:nvPr userDrawn="1"/>
          </p:nvCxnSpPr>
          <p:spPr>
            <a:xfrm>
              <a:off x="9033626" y="2204715"/>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3337F6C4-4B6F-C668-7EB1-2F979F2F0A85}"/>
                </a:ext>
              </a:extLst>
            </p:cNvPr>
            <p:cNvCxnSpPr>
              <a:cxnSpLocks/>
            </p:cNvCxnSpPr>
            <p:nvPr userDrawn="1"/>
          </p:nvCxnSpPr>
          <p:spPr>
            <a:xfrm>
              <a:off x="9041647" y="1502916"/>
              <a:ext cx="49328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590B27AA-6C33-0941-A0D8-46E4C06CA836}"/>
                </a:ext>
              </a:extLst>
            </p:cNvPr>
            <p:cNvCxnSpPr>
              <a:cxnSpLocks/>
            </p:cNvCxnSpPr>
            <p:nvPr userDrawn="1"/>
          </p:nvCxnSpPr>
          <p:spPr>
            <a:xfrm rot="16200000">
              <a:off x="9226379" y="955523"/>
              <a:ext cx="0" cy="3960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C45BD300-F2BA-766D-D2DF-F1DA3BAEE69F}"/>
                </a:ext>
              </a:extLst>
            </p:cNvPr>
            <p:cNvCxnSpPr>
              <a:cxnSpLocks/>
            </p:cNvCxnSpPr>
            <p:nvPr userDrawn="1"/>
          </p:nvCxnSpPr>
          <p:spPr>
            <a:xfrm rot="16200000">
              <a:off x="9237173" y="1650528"/>
              <a:ext cx="0" cy="4035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DF31B387-2778-ECB1-C6A4-588ADD8DB092}"/>
                </a:ext>
              </a:extLst>
            </p:cNvPr>
            <p:cNvCxnSpPr>
              <a:cxnSpLocks/>
            </p:cNvCxnSpPr>
            <p:nvPr userDrawn="1"/>
          </p:nvCxnSpPr>
          <p:spPr>
            <a:xfrm>
              <a:off x="9037634" y="5777948"/>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C3B86FF3-2E89-D827-12AA-3542A7A7882F}"/>
                </a:ext>
              </a:extLst>
            </p:cNvPr>
            <p:cNvCxnSpPr>
              <a:cxnSpLocks/>
            </p:cNvCxnSpPr>
            <p:nvPr userDrawn="1"/>
          </p:nvCxnSpPr>
          <p:spPr>
            <a:xfrm>
              <a:off x="9037634" y="5421011"/>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AF64B81C-5933-2711-E49C-39A3F9B3B7BF}"/>
                </a:ext>
              </a:extLst>
            </p:cNvPr>
            <p:cNvCxnSpPr>
              <a:cxnSpLocks/>
            </p:cNvCxnSpPr>
            <p:nvPr userDrawn="1"/>
          </p:nvCxnSpPr>
          <p:spPr>
            <a:xfrm rot="16200000" flipH="1">
              <a:off x="9122182" y="5445583"/>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82D3E3A4-D321-ABE2-3520-187F289E0147}"/>
                </a:ext>
              </a:extLst>
            </p:cNvPr>
            <p:cNvCxnSpPr>
              <a:cxnSpLocks/>
            </p:cNvCxnSpPr>
            <p:nvPr userDrawn="1"/>
          </p:nvCxnSpPr>
          <p:spPr>
            <a:xfrm rot="16200000">
              <a:off x="9124299" y="5278366"/>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8E052900-553E-EEDC-EB34-1680C17CCFDC}"/>
                </a:ext>
              </a:extLst>
            </p:cNvPr>
            <p:cNvCxnSpPr>
              <a:cxnSpLocks/>
            </p:cNvCxnSpPr>
            <p:nvPr userDrawn="1"/>
          </p:nvCxnSpPr>
          <p:spPr>
            <a:xfrm flipV="1">
              <a:off x="9037634" y="4988382"/>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65CA8640-666A-7F82-C99A-33CB1A0C919F}"/>
                </a:ext>
              </a:extLst>
            </p:cNvPr>
            <p:cNvCxnSpPr>
              <a:cxnSpLocks/>
            </p:cNvCxnSpPr>
            <p:nvPr userDrawn="1"/>
          </p:nvCxnSpPr>
          <p:spPr>
            <a:xfrm flipV="1">
              <a:off x="9041647" y="4499431"/>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EE2496F0-269A-6368-89B0-A727A2578FF8}"/>
                </a:ext>
              </a:extLst>
            </p:cNvPr>
            <p:cNvCxnSpPr>
              <a:cxnSpLocks/>
            </p:cNvCxnSpPr>
            <p:nvPr userDrawn="1"/>
          </p:nvCxnSpPr>
          <p:spPr>
            <a:xfrm>
              <a:off x="9021595" y="4017330"/>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2CD85598-3A5D-569B-E497-AAB0D27A1CE0}"/>
                </a:ext>
              </a:extLst>
            </p:cNvPr>
            <p:cNvCxnSpPr>
              <a:cxnSpLocks/>
            </p:cNvCxnSpPr>
            <p:nvPr userDrawn="1"/>
          </p:nvCxnSpPr>
          <p:spPr>
            <a:xfrm>
              <a:off x="9033626" y="3311477"/>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72D89A7E-01CA-AB6C-B46C-43CC1217EDA0}"/>
                </a:ext>
              </a:extLst>
            </p:cNvPr>
            <p:cNvCxnSpPr>
              <a:cxnSpLocks/>
            </p:cNvCxnSpPr>
            <p:nvPr userDrawn="1"/>
          </p:nvCxnSpPr>
          <p:spPr>
            <a:xfrm>
              <a:off x="9041644" y="2641716"/>
              <a:ext cx="493288" cy="7721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FFFDDDA3-20FE-50E3-1AAA-0943BD94B58D}"/>
                </a:ext>
              </a:extLst>
            </p:cNvPr>
            <p:cNvCxnSpPr>
              <a:cxnSpLocks/>
            </p:cNvCxnSpPr>
            <p:nvPr userDrawn="1"/>
          </p:nvCxnSpPr>
          <p:spPr>
            <a:xfrm>
              <a:off x="9029616" y="1931856"/>
              <a:ext cx="505316" cy="7834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2179B5AC-C7BA-572C-9C0E-F642BFE59907}"/>
                </a:ext>
              </a:extLst>
            </p:cNvPr>
            <p:cNvCxnSpPr>
              <a:cxnSpLocks/>
            </p:cNvCxnSpPr>
            <p:nvPr userDrawn="1"/>
          </p:nvCxnSpPr>
          <p:spPr>
            <a:xfrm rot="16200000">
              <a:off x="9232249" y="2357364"/>
              <a:ext cx="0" cy="3894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F1D75638-A57F-111C-1D6E-6DD5A3506C58}"/>
                </a:ext>
              </a:extLst>
            </p:cNvPr>
            <p:cNvCxnSpPr>
              <a:cxnSpLocks/>
            </p:cNvCxnSpPr>
            <p:nvPr userDrawn="1"/>
          </p:nvCxnSpPr>
          <p:spPr>
            <a:xfrm rot="16200000">
              <a:off x="9121125" y="3880306"/>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51675FEE-F641-C00E-5AAB-3123D21E6DA7}"/>
                </a:ext>
              </a:extLst>
            </p:cNvPr>
            <p:cNvCxnSpPr>
              <a:cxnSpLocks/>
            </p:cNvCxnSpPr>
            <p:nvPr userDrawn="1"/>
          </p:nvCxnSpPr>
          <p:spPr>
            <a:xfrm flipV="1">
              <a:off x="9041647" y="3091849"/>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4453857C-5354-1E9C-3174-45372FF8B91E}"/>
                </a:ext>
              </a:extLst>
            </p:cNvPr>
            <p:cNvCxnSpPr>
              <a:cxnSpLocks/>
            </p:cNvCxnSpPr>
            <p:nvPr userDrawn="1"/>
          </p:nvCxnSpPr>
          <p:spPr>
            <a:xfrm flipV="1">
              <a:off x="9033626" y="2549981"/>
              <a:ext cx="401823" cy="6331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6F8D8968-2CB5-2734-B02D-915682C4C1A4}"/>
                </a:ext>
              </a:extLst>
            </p:cNvPr>
            <p:cNvCxnSpPr>
              <a:cxnSpLocks/>
            </p:cNvCxnSpPr>
            <p:nvPr userDrawn="1"/>
          </p:nvCxnSpPr>
          <p:spPr>
            <a:xfrm rot="16200000">
              <a:off x="8995181" y="2247297"/>
              <a:ext cx="266700" cy="1735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E503480C-ADBB-9BA4-0EBE-CB4BF5B8B509}"/>
                </a:ext>
              </a:extLst>
            </p:cNvPr>
            <p:cNvCxnSpPr>
              <a:cxnSpLocks/>
            </p:cNvCxnSpPr>
            <p:nvPr userDrawn="1"/>
          </p:nvCxnSpPr>
          <p:spPr>
            <a:xfrm flipV="1">
              <a:off x="9045536" y="910466"/>
              <a:ext cx="238442" cy="14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37D33A71-344E-3B18-714D-8CEDF1C10B5A}"/>
                </a:ext>
              </a:extLst>
            </p:cNvPr>
            <p:cNvCxnSpPr>
              <a:cxnSpLocks/>
            </p:cNvCxnSpPr>
            <p:nvPr userDrawn="1"/>
          </p:nvCxnSpPr>
          <p:spPr>
            <a:xfrm rot="16200000">
              <a:off x="8898874" y="1134990"/>
              <a:ext cx="776816" cy="4953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372C1E53-C149-5B93-E039-8BB0E225A16D}"/>
                </a:ext>
              </a:extLst>
            </p:cNvPr>
            <p:cNvCxnSpPr>
              <a:cxnSpLocks/>
            </p:cNvCxnSpPr>
            <p:nvPr userDrawn="1"/>
          </p:nvCxnSpPr>
          <p:spPr>
            <a:xfrm rot="16200000">
              <a:off x="9403101" y="1725999"/>
              <a:ext cx="157828" cy="1058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AE6396EB-2F54-E19E-118A-2C91F41059BD}"/>
                </a:ext>
              </a:extLst>
            </p:cNvPr>
            <p:cNvCxnSpPr>
              <a:cxnSpLocks/>
            </p:cNvCxnSpPr>
            <p:nvPr userDrawn="1"/>
          </p:nvCxnSpPr>
          <p:spPr>
            <a:xfrm rot="16200000" flipH="1">
              <a:off x="9403957" y="1891228"/>
              <a:ext cx="164965" cy="969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B26BBB91-EF2B-A28D-B091-244C31D29774}"/>
                </a:ext>
              </a:extLst>
            </p:cNvPr>
            <p:cNvCxnSpPr>
              <a:cxnSpLocks/>
            </p:cNvCxnSpPr>
            <p:nvPr userDrawn="1"/>
          </p:nvCxnSpPr>
          <p:spPr>
            <a:xfrm>
              <a:off x="9283978" y="910466"/>
              <a:ext cx="258974" cy="392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75" name="Group 274">
            <a:extLst>
              <a:ext uri="{FF2B5EF4-FFF2-40B4-BE49-F238E27FC236}">
                <a16:creationId xmlns:a16="http://schemas.microsoft.com/office/drawing/2014/main" id="{C3D64D6B-6224-DF95-1C5D-114A5DA434DD}"/>
              </a:ext>
            </a:extLst>
          </p:cNvPr>
          <p:cNvGrpSpPr/>
          <p:nvPr userDrawn="1"/>
        </p:nvGrpSpPr>
        <p:grpSpPr>
          <a:xfrm>
            <a:off x="6384897" y="6345141"/>
            <a:ext cx="5305976" cy="520810"/>
            <a:chOff x="5128591" y="4285753"/>
            <a:chExt cx="5305976" cy="520810"/>
          </a:xfrm>
        </p:grpSpPr>
        <p:cxnSp>
          <p:nvCxnSpPr>
            <p:cNvPr id="227" name="Google Shape;25;p7">
              <a:extLst>
                <a:ext uri="{FF2B5EF4-FFF2-40B4-BE49-F238E27FC236}">
                  <a16:creationId xmlns:a16="http://schemas.microsoft.com/office/drawing/2014/main" id="{F86CFA49-8AD4-7494-DC49-06026373F452}"/>
                </a:ext>
              </a:extLst>
            </p:cNvPr>
            <p:cNvCxnSpPr>
              <a:cxnSpLocks/>
            </p:cNvCxnSpPr>
            <p:nvPr userDrawn="1"/>
          </p:nvCxnSpPr>
          <p:spPr>
            <a:xfrm flipH="1">
              <a:off x="5128591" y="4287097"/>
              <a:ext cx="5305976" cy="0"/>
            </a:xfrm>
            <a:prstGeom prst="straightConnector1">
              <a:avLst/>
            </a:prstGeom>
            <a:noFill/>
            <a:ln w="19050" cap="flat" cmpd="sng">
              <a:solidFill>
                <a:schemeClr val="bg1"/>
              </a:solidFill>
              <a:prstDash val="solid"/>
              <a:round/>
              <a:headEnd type="none" w="med" len="med"/>
              <a:tailEnd type="none" w="med" len="med"/>
            </a:ln>
          </p:spPr>
        </p:cxnSp>
        <p:cxnSp>
          <p:nvCxnSpPr>
            <p:cNvPr id="228" name="Straight Connector 227">
              <a:extLst>
                <a:ext uri="{FF2B5EF4-FFF2-40B4-BE49-F238E27FC236}">
                  <a16:creationId xmlns:a16="http://schemas.microsoft.com/office/drawing/2014/main" id="{A6A69F73-E860-0567-96DC-1880871B09E0}"/>
                </a:ext>
              </a:extLst>
            </p:cNvPr>
            <p:cNvCxnSpPr>
              <a:cxnSpLocks/>
            </p:cNvCxnSpPr>
            <p:nvPr userDrawn="1"/>
          </p:nvCxnSpPr>
          <p:spPr>
            <a:xfrm rot="16200000">
              <a:off x="9861385" y="4536636"/>
              <a:ext cx="4991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2FF521E0-98C2-F660-A787-DC5C22089101}"/>
                </a:ext>
              </a:extLst>
            </p:cNvPr>
            <p:cNvCxnSpPr>
              <a:cxnSpLocks/>
            </p:cNvCxnSpPr>
            <p:nvPr userDrawn="1"/>
          </p:nvCxnSpPr>
          <p:spPr>
            <a:xfrm rot="16200000">
              <a:off x="9508399" y="4537739"/>
              <a:ext cx="501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81DC3A75-5A28-0B7A-4387-E13B34FC81C9}"/>
                </a:ext>
              </a:extLst>
            </p:cNvPr>
            <p:cNvCxnSpPr>
              <a:cxnSpLocks/>
            </p:cNvCxnSpPr>
            <p:nvPr userDrawn="1"/>
          </p:nvCxnSpPr>
          <p:spPr>
            <a:xfrm rot="16200000">
              <a:off x="9954223" y="4322949"/>
              <a:ext cx="385464" cy="5534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0AF1E211-2081-7FD3-8BC8-617F96F0D9BA}"/>
                </a:ext>
              </a:extLst>
            </p:cNvPr>
            <p:cNvCxnSpPr>
              <a:cxnSpLocks/>
            </p:cNvCxnSpPr>
            <p:nvPr userDrawn="1"/>
          </p:nvCxnSpPr>
          <p:spPr>
            <a:xfrm rot="16200000" flipV="1">
              <a:off x="9036017" y="4150704"/>
              <a:ext cx="509335" cy="7820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0E8C6034-E452-E630-4164-61220012C006}"/>
                </a:ext>
              </a:extLst>
            </p:cNvPr>
            <p:cNvCxnSpPr>
              <a:cxnSpLocks/>
            </p:cNvCxnSpPr>
            <p:nvPr userDrawn="1"/>
          </p:nvCxnSpPr>
          <p:spPr>
            <a:xfrm rot="16200000" flipV="1">
              <a:off x="9756699" y="4130639"/>
              <a:ext cx="510534" cy="8234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B488BCD3-D021-D364-5279-60BE29834F70}"/>
                </a:ext>
              </a:extLst>
            </p:cNvPr>
            <p:cNvCxnSpPr>
              <a:cxnSpLocks/>
            </p:cNvCxnSpPr>
            <p:nvPr userDrawn="1"/>
          </p:nvCxnSpPr>
          <p:spPr>
            <a:xfrm rot="10800000" flipH="1">
              <a:off x="9420903" y="4287087"/>
              <a:ext cx="492615" cy="3208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F14CAAF5-469D-34D9-C69E-9F9D047912C1}"/>
                </a:ext>
              </a:extLst>
            </p:cNvPr>
            <p:cNvCxnSpPr>
              <a:cxnSpLocks/>
            </p:cNvCxnSpPr>
            <p:nvPr userDrawn="1"/>
          </p:nvCxnSpPr>
          <p:spPr>
            <a:xfrm rot="16200000">
              <a:off x="9167562" y="4537742"/>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90CF7081-DB42-4C91-0CDA-25C9044E259C}"/>
                </a:ext>
              </a:extLst>
            </p:cNvPr>
            <p:cNvCxnSpPr>
              <a:cxnSpLocks/>
            </p:cNvCxnSpPr>
            <p:nvPr userDrawn="1"/>
          </p:nvCxnSpPr>
          <p:spPr>
            <a:xfrm rot="16200000">
              <a:off x="8805501" y="453573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2354615A-4023-6758-35F3-AC432C83D01B}"/>
                </a:ext>
              </a:extLst>
            </p:cNvPr>
            <p:cNvCxnSpPr>
              <a:cxnSpLocks/>
            </p:cNvCxnSpPr>
            <p:nvPr userDrawn="1"/>
          </p:nvCxnSpPr>
          <p:spPr>
            <a:xfrm rot="16200000">
              <a:off x="8450233" y="4541754"/>
              <a:ext cx="5093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32055A74-0C8F-5CA9-9343-456EFDA8E1E9}"/>
                </a:ext>
              </a:extLst>
            </p:cNvPr>
            <p:cNvCxnSpPr>
              <a:cxnSpLocks/>
            </p:cNvCxnSpPr>
            <p:nvPr userDrawn="1"/>
          </p:nvCxnSpPr>
          <p:spPr>
            <a:xfrm rot="16200000">
              <a:off x="8109227" y="4537742"/>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450AFD00-E771-5D94-1748-03081920B84D}"/>
                </a:ext>
              </a:extLst>
            </p:cNvPr>
            <p:cNvCxnSpPr>
              <a:cxnSpLocks/>
            </p:cNvCxnSpPr>
            <p:nvPr userDrawn="1"/>
          </p:nvCxnSpPr>
          <p:spPr>
            <a:xfrm rot="16200000">
              <a:off x="7764100" y="453573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3BBF47CD-A12C-06A5-3181-6492F8110712}"/>
                </a:ext>
              </a:extLst>
            </p:cNvPr>
            <p:cNvCxnSpPr>
              <a:cxnSpLocks/>
            </p:cNvCxnSpPr>
            <p:nvPr userDrawn="1"/>
          </p:nvCxnSpPr>
          <p:spPr>
            <a:xfrm rot="16200000">
              <a:off x="7408500" y="453573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867E76FE-E0DF-C5D0-47A3-37435BB3A242}"/>
                </a:ext>
              </a:extLst>
            </p:cNvPr>
            <p:cNvCxnSpPr>
              <a:cxnSpLocks/>
            </p:cNvCxnSpPr>
            <p:nvPr userDrawn="1"/>
          </p:nvCxnSpPr>
          <p:spPr>
            <a:xfrm rot="16200000">
              <a:off x="7057133" y="453573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389DA853-EBB9-59E1-756F-260A42F7538C}"/>
                </a:ext>
              </a:extLst>
            </p:cNvPr>
            <p:cNvCxnSpPr>
              <a:cxnSpLocks/>
            </p:cNvCxnSpPr>
            <p:nvPr userDrawn="1"/>
          </p:nvCxnSpPr>
          <p:spPr>
            <a:xfrm rot="16200000">
              <a:off x="6364983" y="453573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ECB63E90-5AAA-94FA-E210-70D94775AB9B}"/>
                </a:ext>
              </a:extLst>
            </p:cNvPr>
            <p:cNvCxnSpPr>
              <a:cxnSpLocks/>
            </p:cNvCxnSpPr>
            <p:nvPr userDrawn="1"/>
          </p:nvCxnSpPr>
          <p:spPr>
            <a:xfrm rot="16200000">
              <a:off x="6695480" y="4546823"/>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C67A122E-87A3-D742-F110-E4285ABFF9CA}"/>
                </a:ext>
              </a:extLst>
            </p:cNvPr>
            <p:cNvCxnSpPr>
              <a:cxnSpLocks/>
            </p:cNvCxnSpPr>
            <p:nvPr userDrawn="1"/>
          </p:nvCxnSpPr>
          <p:spPr>
            <a:xfrm rot="16200000">
              <a:off x="6014675" y="4536795"/>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4C4AD74C-22FE-8659-2591-5008D43D1237}"/>
                </a:ext>
              </a:extLst>
            </p:cNvPr>
            <p:cNvCxnSpPr>
              <a:cxnSpLocks/>
            </p:cNvCxnSpPr>
            <p:nvPr userDrawn="1"/>
          </p:nvCxnSpPr>
          <p:spPr>
            <a:xfrm rot="16200000">
              <a:off x="5663531" y="4540806"/>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5A91FCAC-56D2-CC99-00EF-2BAE8AE4CB08}"/>
                </a:ext>
              </a:extLst>
            </p:cNvPr>
            <p:cNvCxnSpPr>
              <a:cxnSpLocks/>
            </p:cNvCxnSpPr>
            <p:nvPr userDrawn="1"/>
          </p:nvCxnSpPr>
          <p:spPr>
            <a:xfrm rot="16200000">
              <a:off x="8583404" y="4146166"/>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4641B669-394A-7ACA-7D0D-410D17138D14}"/>
                </a:ext>
              </a:extLst>
            </p:cNvPr>
            <p:cNvCxnSpPr>
              <a:cxnSpLocks/>
            </p:cNvCxnSpPr>
            <p:nvPr userDrawn="1"/>
          </p:nvCxnSpPr>
          <p:spPr>
            <a:xfrm rot="16200000">
              <a:off x="8204780" y="4282152"/>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B055B3A2-68F3-4689-3E63-980DE77CC8F5}"/>
                </a:ext>
              </a:extLst>
            </p:cNvPr>
            <p:cNvCxnSpPr>
              <a:cxnSpLocks/>
            </p:cNvCxnSpPr>
            <p:nvPr userDrawn="1"/>
          </p:nvCxnSpPr>
          <p:spPr>
            <a:xfrm rot="10800000" flipH="1">
              <a:off x="8019098" y="4287089"/>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A5CBB55A-5059-D51C-1AEF-BCB09958C728}"/>
                </a:ext>
              </a:extLst>
            </p:cNvPr>
            <p:cNvCxnSpPr>
              <a:cxnSpLocks/>
            </p:cNvCxnSpPr>
            <p:nvPr userDrawn="1"/>
          </p:nvCxnSpPr>
          <p:spPr>
            <a:xfrm rot="10800000">
              <a:off x="7853998" y="4287090"/>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E836F651-E692-3BCB-7D5D-473F78184CF2}"/>
                </a:ext>
              </a:extLst>
            </p:cNvPr>
            <p:cNvCxnSpPr>
              <a:cxnSpLocks/>
            </p:cNvCxnSpPr>
            <p:nvPr userDrawn="1"/>
          </p:nvCxnSpPr>
          <p:spPr>
            <a:xfrm rot="16200000" flipV="1">
              <a:off x="7778716" y="4265003"/>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D22E0373-19B9-A783-23C4-450CB7DB3DD5}"/>
                </a:ext>
              </a:extLst>
            </p:cNvPr>
            <p:cNvCxnSpPr>
              <a:cxnSpLocks/>
            </p:cNvCxnSpPr>
            <p:nvPr userDrawn="1"/>
          </p:nvCxnSpPr>
          <p:spPr>
            <a:xfrm rot="16200000" flipV="1">
              <a:off x="7295894" y="4155157"/>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CDCB8FA8-D908-D159-1588-EC6822B67501}"/>
                </a:ext>
              </a:extLst>
            </p:cNvPr>
            <p:cNvCxnSpPr>
              <a:cxnSpLocks/>
            </p:cNvCxnSpPr>
            <p:nvPr userDrawn="1"/>
          </p:nvCxnSpPr>
          <p:spPr>
            <a:xfrm rot="16200000">
              <a:off x="6819832" y="4149120"/>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5D0B26AE-EE19-C200-C781-ADB149FCD2BC}"/>
                </a:ext>
              </a:extLst>
            </p:cNvPr>
            <p:cNvCxnSpPr>
              <a:cxnSpLocks/>
            </p:cNvCxnSpPr>
            <p:nvPr userDrawn="1"/>
          </p:nvCxnSpPr>
          <p:spPr>
            <a:xfrm rot="16200000">
              <a:off x="6120496" y="4142604"/>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7B099BCF-062A-A5AF-8A7A-AB80DD2638DA}"/>
                </a:ext>
              </a:extLst>
            </p:cNvPr>
            <p:cNvCxnSpPr>
              <a:cxnSpLocks/>
            </p:cNvCxnSpPr>
            <p:nvPr userDrawn="1"/>
          </p:nvCxnSpPr>
          <p:spPr>
            <a:xfrm rot="10800000">
              <a:off x="6456997" y="4287091"/>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87AFFAA4-03CD-6868-578A-83AEDDAD8D00}"/>
                </a:ext>
              </a:extLst>
            </p:cNvPr>
            <p:cNvCxnSpPr>
              <a:cxnSpLocks/>
            </p:cNvCxnSpPr>
            <p:nvPr userDrawn="1"/>
          </p:nvCxnSpPr>
          <p:spPr>
            <a:xfrm rot="16200000" flipV="1">
              <a:off x="5892267" y="4151204"/>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D198206E-2EED-6620-3D36-74284D730A2E}"/>
                </a:ext>
              </a:extLst>
            </p:cNvPr>
            <p:cNvCxnSpPr>
              <a:cxnSpLocks/>
            </p:cNvCxnSpPr>
            <p:nvPr userDrawn="1"/>
          </p:nvCxnSpPr>
          <p:spPr>
            <a:xfrm flipH="1" flipV="1">
              <a:off x="5128591" y="4285753"/>
              <a:ext cx="774738" cy="5026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 name="Picture 4" descr="A black background with a black square&#10;&#10;AI-generated content may be incorrect.">
            <a:extLst>
              <a:ext uri="{FF2B5EF4-FFF2-40B4-BE49-F238E27FC236}">
                <a16:creationId xmlns:a16="http://schemas.microsoft.com/office/drawing/2014/main" id="{1A9752EC-ECE3-D489-94A0-F68EE98855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7" name="Google Shape;13;p4" title="Government Skills Logo Oct2024 RGB (5).png">
            <a:extLst>
              <a:ext uri="{FF2B5EF4-FFF2-40B4-BE49-F238E27FC236}">
                <a16:creationId xmlns:a16="http://schemas.microsoft.com/office/drawing/2014/main" id="{4D288D04-A9A0-4DF5-2EAB-0A6224670217}"/>
              </a:ext>
            </a:extLst>
          </p:cNvPr>
          <p:cNvPicPr preferRelativeResize="0">
            <a:picLocks noChangeAspect="1"/>
          </p:cNvPicPr>
          <p:nvPr userDrawn="1"/>
        </p:nvPicPr>
        <p:blipFill>
          <a:blip r:embed="rId3">
            <a:alphaModFix/>
          </a:blip>
          <a:stretch>
            <a:fillRect/>
          </a:stretch>
        </p:blipFill>
        <p:spPr>
          <a:xfrm>
            <a:off x="10263089" y="263110"/>
            <a:ext cx="1283886" cy="813600"/>
          </a:xfrm>
          <a:prstGeom prst="rect">
            <a:avLst/>
          </a:prstGeom>
          <a:noFill/>
          <a:ln>
            <a:noFill/>
          </a:ln>
        </p:spPr>
      </p:pic>
    </p:spTree>
    <p:extLst>
      <p:ext uri="{BB962C8B-B14F-4D97-AF65-F5344CB8AC3E}">
        <p14:creationId xmlns:p14="http://schemas.microsoft.com/office/powerpoint/2010/main" val="375341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3" name="Google Shape;27;p7">
            <a:extLst>
              <a:ext uri="{FF2B5EF4-FFF2-40B4-BE49-F238E27FC236}">
                <a16:creationId xmlns:a16="http://schemas.microsoft.com/office/drawing/2014/main" id="{8E857728-AC67-738A-412D-5A288C68407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2" name="Straight Connector 31">
            <a:extLst>
              <a:ext uri="{FF2B5EF4-FFF2-40B4-BE49-F238E27FC236}">
                <a16:creationId xmlns:a16="http://schemas.microsoft.com/office/drawing/2014/main" id="{E795C98D-D687-3D6D-55D0-AF7DDCE75D94}"/>
              </a:ext>
            </a:extLst>
          </p:cNvPr>
          <p:cNvCxnSpPr>
            <a:cxnSpLocks/>
          </p:cNvCxnSpPr>
          <p:nvPr userDrawn="1"/>
        </p:nvCxnSpPr>
        <p:spPr>
          <a:xfrm>
            <a:off x="11690687" y="4794201"/>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26DD6CD-3C21-8D7D-BE1B-C454B5C9B0A9}"/>
              </a:ext>
            </a:extLst>
          </p:cNvPr>
          <p:cNvCxnSpPr>
            <a:cxnSpLocks/>
          </p:cNvCxnSpPr>
          <p:nvPr userDrawn="1"/>
        </p:nvCxnSpPr>
        <p:spPr>
          <a:xfrm>
            <a:off x="11694698" y="4447068"/>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3B477BA-E898-AFCF-0DDF-63D60D0FCF32}"/>
              </a:ext>
            </a:extLst>
          </p:cNvPr>
          <p:cNvCxnSpPr>
            <a:cxnSpLocks/>
          </p:cNvCxnSpPr>
          <p:nvPr userDrawn="1"/>
        </p:nvCxnSpPr>
        <p:spPr>
          <a:xfrm>
            <a:off x="11694698" y="4091468"/>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B2EA1BE-AE56-4BE4-AEA5-6882CC3F0801}"/>
              </a:ext>
            </a:extLst>
          </p:cNvPr>
          <p:cNvCxnSpPr>
            <a:cxnSpLocks/>
          </p:cNvCxnSpPr>
          <p:nvPr userDrawn="1"/>
        </p:nvCxnSpPr>
        <p:spPr>
          <a:xfrm>
            <a:off x="11694698" y="3740101"/>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6BE7B09-8832-929A-DAB3-F02E448F46CE}"/>
              </a:ext>
            </a:extLst>
          </p:cNvPr>
          <p:cNvCxnSpPr>
            <a:cxnSpLocks/>
          </p:cNvCxnSpPr>
          <p:nvPr userDrawn="1"/>
        </p:nvCxnSpPr>
        <p:spPr>
          <a:xfrm>
            <a:off x="11694698" y="3047951"/>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5B2AD4B-639C-83EB-DDE7-B168523B1516}"/>
              </a:ext>
            </a:extLst>
          </p:cNvPr>
          <p:cNvCxnSpPr>
            <a:cxnSpLocks/>
          </p:cNvCxnSpPr>
          <p:nvPr userDrawn="1"/>
        </p:nvCxnSpPr>
        <p:spPr>
          <a:xfrm>
            <a:off x="11672520" y="3389540"/>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37A2046-3961-2943-5669-8A0B23618AF1}"/>
              </a:ext>
            </a:extLst>
          </p:cNvPr>
          <p:cNvCxnSpPr>
            <a:cxnSpLocks/>
          </p:cNvCxnSpPr>
          <p:nvPr userDrawn="1"/>
        </p:nvCxnSpPr>
        <p:spPr>
          <a:xfrm>
            <a:off x="11694698" y="2696585"/>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8671215-C21E-FA84-A1C6-62ECBAEF1D9B}"/>
              </a:ext>
            </a:extLst>
          </p:cNvPr>
          <p:cNvCxnSpPr>
            <a:cxnSpLocks/>
          </p:cNvCxnSpPr>
          <p:nvPr userDrawn="1"/>
        </p:nvCxnSpPr>
        <p:spPr>
          <a:xfrm>
            <a:off x="11686677" y="2349451"/>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BCBF29B-1C5E-73D4-2B59-F6D20023EA98}"/>
              </a:ext>
            </a:extLst>
          </p:cNvPr>
          <p:cNvCxnSpPr>
            <a:cxnSpLocks/>
          </p:cNvCxnSpPr>
          <p:nvPr userDrawn="1"/>
        </p:nvCxnSpPr>
        <p:spPr>
          <a:xfrm>
            <a:off x="11686677" y="1998085"/>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22FF072-B74A-CBB8-4077-6E3BC543A8BD}"/>
              </a:ext>
            </a:extLst>
          </p:cNvPr>
          <p:cNvCxnSpPr>
            <a:cxnSpLocks/>
          </p:cNvCxnSpPr>
          <p:nvPr userDrawn="1"/>
        </p:nvCxnSpPr>
        <p:spPr>
          <a:xfrm>
            <a:off x="11690687" y="1303567"/>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ACFAF94-B5F7-AE20-040A-0851430FCE13}"/>
              </a:ext>
            </a:extLst>
          </p:cNvPr>
          <p:cNvCxnSpPr>
            <a:cxnSpLocks/>
          </p:cNvCxnSpPr>
          <p:nvPr userDrawn="1"/>
        </p:nvCxnSpPr>
        <p:spPr>
          <a:xfrm>
            <a:off x="11698708" y="601768"/>
            <a:ext cx="49328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1C68F11-9BD1-7BAB-D3D4-28C27385AF3D}"/>
              </a:ext>
            </a:extLst>
          </p:cNvPr>
          <p:cNvCxnSpPr>
            <a:cxnSpLocks/>
          </p:cNvCxnSpPr>
          <p:nvPr userDrawn="1"/>
        </p:nvCxnSpPr>
        <p:spPr>
          <a:xfrm rot="16200000">
            <a:off x="11883440" y="54375"/>
            <a:ext cx="0" cy="3960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47458FA-E64D-252A-0F08-924743A30CCD}"/>
              </a:ext>
            </a:extLst>
          </p:cNvPr>
          <p:cNvCxnSpPr>
            <a:cxnSpLocks/>
          </p:cNvCxnSpPr>
          <p:nvPr userDrawn="1"/>
        </p:nvCxnSpPr>
        <p:spPr>
          <a:xfrm rot="16200000">
            <a:off x="11894234" y="749380"/>
            <a:ext cx="0" cy="4035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A5C187A-162C-3D62-FAC5-7D0683E660DC}"/>
              </a:ext>
            </a:extLst>
          </p:cNvPr>
          <p:cNvCxnSpPr>
            <a:cxnSpLocks/>
          </p:cNvCxnSpPr>
          <p:nvPr userDrawn="1"/>
        </p:nvCxnSpPr>
        <p:spPr>
          <a:xfrm>
            <a:off x="11694695" y="4876800"/>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4A1D3F1-CECE-7E45-F7A4-849780D3BF4D}"/>
              </a:ext>
            </a:extLst>
          </p:cNvPr>
          <p:cNvCxnSpPr>
            <a:cxnSpLocks/>
          </p:cNvCxnSpPr>
          <p:nvPr userDrawn="1"/>
        </p:nvCxnSpPr>
        <p:spPr>
          <a:xfrm>
            <a:off x="11694695" y="4519863"/>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8B6B246-1C01-2573-5204-FDB107ABF2E8}"/>
              </a:ext>
            </a:extLst>
          </p:cNvPr>
          <p:cNvCxnSpPr>
            <a:cxnSpLocks/>
          </p:cNvCxnSpPr>
          <p:nvPr userDrawn="1"/>
        </p:nvCxnSpPr>
        <p:spPr>
          <a:xfrm rot="16200000" flipH="1">
            <a:off x="11779243" y="4544435"/>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56406E1-FEE6-27E1-607F-0E4DF3E25009}"/>
              </a:ext>
            </a:extLst>
          </p:cNvPr>
          <p:cNvCxnSpPr>
            <a:cxnSpLocks/>
          </p:cNvCxnSpPr>
          <p:nvPr userDrawn="1"/>
        </p:nvCxnSpPr>
        <p:spPr>
          <a:xfrm rot="16200000">
            <a:off x="11781360" y="4377218"/>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1B1D5A7-D2F0-8E44-525A-8ABCF2E6CDF0}"/>
              </a:ext>
            </a:extLst>
          </p:cNvPr>
          <p:cNvCxnSpPr>
            <a:cxnSpLocks/>
          </p:cNvCxnSpPr>
          <p:nvPr userDrawn="1"/>
        </p:nvCxnSpPr>
        <p:spPr>
          <a:xfrm flipV="1">
            <a:off x="11694695" y="4087234"/>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7EDD266-7A27-D81B-EB08-D24AD1AACD98}"/>
              </a:ext>
            </a:extLst>
          </p:cNvPr>
          <p:cNvCxnSpPr>
            <a:cxnSpLocks/>
          </p:cNvCxnSpPr>
          <p:nvPr userDrawn="1"/>
        </p:nvCxnSpPr>
        <p:spPr>
          <a:xfrm flipV="1">
            <a:off x="11698708" y="3598283"/>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9BE1A97-7A65-1654-ED20-BD7F93446FD4}"/>
              </a:ext>
            </a:extLst>
          </p:cNvPr>
          <p:cNvCxnSpPr>
            <a:cxnSpLocks/>
          </p:cNvCxnSpPr>
          <p:nvPr userDrawn="1"/>
        </p:nvCxnSpPr>
        <p:spPr>
          <a:xfrm>
            <a:off x="11678656" y="3116182"/>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5755FB7-83C1-5138-4346-4C3225A1342B}"/>
              </a:ext>
            </a:extLst>
          </p:cNvPr>
          <p:cNvCxnSpPr>
            <a:cxnSpLocks/>
          </p:cNvCxnSpPr>
          <p:nvPr userDrawn="1"/>
        </p:nvCxnSpPr>
        <p:spPr>
          <a:xfrm>
            <a:off x="11690687" y="2410329"/>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0BDDB31-B58F-F866-B9E6-4ED2A1DAF4FE}"/>
              </a:ext>
            </a:extLst>
          </p:cNvPr>
          <p:cNvCxnSpPr>
            <a:cxnSpLocks/>
          </p:cNvCxnSpPr>
          <p:nvPr userDrawn="1"/>
        </p:nvCxnSpPr>
        <p:spPr>
          <a:xfrm>
            <a:off x="11698705" y="1740568"/>
            <a:ext cx="493288" cy="7721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59625E3-2F6F-3F21-4DF5-1219CE7661BD}"/>
              </a:ext>
            </a:extLst>
          </p:cNvPr>
          <p:cNvCxnSpPr>
            <a:cxnSpLocks/>
          </p:cNvCxnSpPr>
          <p:nvPr userDrawn="1"/>
        </p:nvCxnSpPr>
        <p:spPr>
          <a:xfrm>
            <a:off x="11686677" y="1030708"/>
            <a:ext cx="505316" cy="7834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67BCF4A-0DB7-912C-4883-B2B00357FDF4}"/>
              </a:ext>
            </a:extLst>
          </p:cNvPr>
          <p:cNvCxnSpPr>
            <a:cxnSpLocks/>
          </p:cNvCxnSpPr>
          <p:nvPr userDrawn="1"/>
        </p:nvCxnSpPr>
        <p:spPr>
          <a:xfrm rot="16200000">
            <a:off x="11889310" y="1456216"/>
            <a:ext cx="0" cy="3894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DFFDE5D-D0C5-D168-907C-C4D66808717D}"/>
              </a:ext>
            </a:extLst>
          </p:cNvPr>
          <p:cNvCxnSpPr>
            <a:cxnSpLocks/>
          </p:cNvCxnSpPr>
          <p:nvPr userDrawn="1"/>
        </p:nvCxnSpPr>
        <p:spPr>
          <a:xfrm rot="16200000">
            <a:off x="11778186" y="2979158"/>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962CC4E-3468-87C8-CE8C-BA8D7E850AEC}"/>
              </a:ext>
            </a:extLst>
          </p:cNvPr>
          <p:cNvCxnSpPr>
            <a:cxnSpLocks/>
          </p:cNvCxnSpPr>
          <p:nvPr userDrawn="1"/>
        </p:nvCxnSpPr>
        <p:spPr>
          <a:xfrm flipV="1">
            <a:off x="11698708" y="2190701"/>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87F2789-48CC-117D-A5B7-10595ADD802E}"/>
              </a:ext>
            </a:extLst>
          </p:cNvPr>
          <p:cNvCxnSpPr>
            <a:cxnSpLocks/>
          </p:cNvCxnSpPr>
          <p:nvPr userDrawn="1"/>
        </p:nvCxnSpPr>
        <p:spPr>
          <a:xfrm flipV="1">
            <a:off x="11690687" y="1648833"/>
            <a:ext cx="401823" cy="6331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3B2541B-2785-5452-BFE6-DFF2AA1837D5}"/>
              </a:ext>
            </a:extLst>
          </p:cNvPr>
          <p:cNvCxnSpPr>
            <a:cxnSpLocks/>
          </p:cNvCxnSpPr>
          <p:nvPr userDrawn="1"/>
        </p:nvCxnSpPr>
        <p:spPr>
          <a:xfrm rot="16200000">
            <a:off x="11652242" y="1346149"/>
            <a:ext cx="266700" cy="1735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53A98CF-4FF9-0D24-D39A-6F2C1D26EE93}"/>
              </a:ext>
            </a:extLst>
          </p:cNvPr>
          <p:cNvCxnSpPr>
            <a:cxnSpLocks/>
          </p:cNvCxnSpPr>
          <p:nvPr userDrawn="1"/>
        </p:nvCxnSpPr>
        <p:spPr>
          <a:xfrm flipV="1">
            <a:off x="11702597" y="9318"/>
            <a:ext cx="238442" cy="14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26DA9D2-F00B-D70B-364C-CA1814E1EF02}"/>
              </a:ext>
            </a:extLst>
          </p:cNvPr>
          <p:cNvCxnSpPr>
            <a:cxnSpLocks/>
          </p:cNvCxnSpPr>
          <p:nvPr userDrawn="1"/>
        </p:nvCxnSpPr>
        <p:spPr>
          <a:xfrm rot="16200000">
            <a:off x="11555935" y="233842"/>
            <a:ext cx="776816" cy="4953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AC82253-5ED7-5890-7E45-484485112A09}"/>
              </a:ext>
            </a:extLst>
          </p:cNvPr>
          <p:cNvCxnSpPr>
            <a:cxnSpLocks/>
          </p:cNvCxnSpPr>
          <p:nvPr userDrawn="1"/>
        </p:nvCxnSpPr>
        <p:spPr>
          <a:xfrm rot="16200000">
            <a:off x="12060162" y="824851"/>
            <a:ext cx="157828" cy="1058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DD852AC-8EA2-C522-7680-01B3EE123F5E}"/>
              </a:ext>
            </a:extLst>
          </p:cNvPr>
          <p:cNvCxnSpPr>
            <a:cxnSpLocks/>
          </p:cNvCxnSpPr>
          <p:nvPr userDrawn="1"/>
        </p:nvCxnSpPr>
        <p:spPr>
          <a:xfrm rot="16200000" flipH="1">
            <a:off x="12061018" y="990080"/>
            <a:ext cx="164965" cy="969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6806A8A-A77B-7F08-EA24-0C23EDB789D9}"/>
              </a:ext>
            </a:extLst>
          </p:cNvPr>
          <p:cNvCxnSpPr>
            <a:cxnSpLocks/>
          </p:cNvCxnSpPr>
          <p:nvPr userDrawn="1"/>
        </p:nvCxnSpPr>
        <p:spPr>
          <a:xfrm>
            <a:off x="11941039" y="9318"/>
            <a:ext cx="258974" cy="392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82" name="Group 181">
            <a:extLst>
              <a:ext uri="{FF2B5EF4-FFF2-40B4-BE49-F238E27FC236}">
                <a16:creationId xmlns:a16="http://schemas.microsoft.com/office/drawing/2014/main" id="{D5ABBF35-DC97-0484-2969-33F791F2E5B5}"/>
              </a:ext>
            </a:extLst>
          </p:cNvPr>
          <p:cNvGrpSpPr/>
          <p:nvPr userDrawn="1"/>
        </p:nvGrpSpPr>
        <p:grpSpPr>
          <a:xfrm rot="5400000">
            <a:off x="3166860" y="3163647"/>
            <a:ext cx="527493" cy="6861213"/>
            <a:chOff x="9015459" y="897937"/>
            <a:chExt cx="527493" cy="6861213"/>
          </a:xfrm>
        </p:grpSpPr>
        <p:cxnSp>
          <p:nvCxnSpPr>
            <p:cNvPr id="139" name="Google Shape;25;p7">
              <a:extLst>
                <a:ext uri="{FF2B5EF4-FFF2-40B4-BE49-F238E27FC236}">
                  <a16:creationId xmlns:a16="http://schemas.microsoft.com/office/drawing/2014/main" id="{B599F7C6-303C-188C-DD77-E7C3298735A2}"/>
                </a:ext>
              </a:extLst>
            </p:cNvPr>
            <p:cNvCxnSpPr>
              <a:cxnSpLocks/>
            </p:cNvCxnSpPr>
            <p:nvPr userDrawn="1"/>
          </p:nvCxnSpPr>
          <p:spPr>
            <a:xfrm flipV="1">
              <a:off x="9028739" y="897937"/>
              <a:ext cx="0" cy="6861211"/>
            </a:xfrm>
            <a:prstGeom prst="straightConnector1">
              <a:avLst/>
            </a:prstGeom>
            <a:noFill/>
            <a:ln w="19050" cap="flat" cmpd="sng">
              <a:solidFill>
                <a:schemeClr val="bg1"/>
              </a:solidFill>
              <a:prstDash val="solid"/>
              <a:round/>
              <a:headEnd type="none" w="med" len="med"/>
              <a:tailEnd type="none" w="med" len="med"/>
            </a:ln>
          </p:spPr>
        </p:cxnSp>
        <p:cxnSp>
          <p:nvCxnSpPr>
            <p:cNvPr id="140" name="Straight Connector 139">
              <a:extLst>
                <a:ext uri="{FF2B5EF4-FFF2-40B4-BE49-F238E27FC236}">
                  <a16:creationId xmlns:a16="http://schemas.microsoft.com/office/drawing/2014/main" id="{C512F085-43A6-58E3-7319-B05C4A1B3052}"/>
                </a:ext>
              </a:extLst>
            </p:cNvPr>
            <p:cNvCxnSpPr>
              <a:cxnSpLocks/>
            </p:cNvCxnSpPr>
            <p:nvPr userDrawn="1"/>
          </p:nvCxnSpPr>
          <p:spPr>
            <a:xfrm>
              <a:off x="9035832" y="7446406"/>
              <a:ext cx="4991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15CBC6AD-103F-ABEC-50AD-95B960B3CAD0}"/>
                </a:ext>
              </a:extLst>
            </p:cNvPr>
            <p:cNvCxnSpPr>
              <a:cxnSpLocks/>
            </p:cNvCxnSpPr>
            <p:nvPr userDrawn="1"/>
          </p:nvCxnSpPr>
          <p:spPr>
            <a:xfrm>
              <a:off x="9033626" y="7094523"/>
              <a:ext cx="501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3BAD25C8-CCAA-DB05-2850-1313FDE9ABAC}"/>
                </a:ext>
              </a:extLst>
            </p:cNvPr>
            <p:cNvCxnSpPr>
              <a:cxnSpLocks/>
            </p:cNvCxnSpPr>
            <p:nvPr userDrawn="1"/>
          </p:nvCxnSpPr>
          <p:spPr>
            <a:xfrm>
              <a:off x="9029613" y="7205695"/>
              <a:ext cx="385464" cy="5534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CE3F388E-62B3-286F-7394-D26BDEC96E94}"/>
                </a:ext>
              </a:extLst>
            </p:cNvPr>
            <p:cNvCxnSpPr>
              <a:cxnSpLocks/>
            </p:cNvCxnSpPr>
            <p:nvPr userDrawn="1"/>
          </p:nvCxnSpPr>
          <p:spPr>
            <a:xfrm flipV="1">
              <a:off x="9025602" y="6235104"/>
              <a:ext cx="509335" cy="7820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826F557B-EAE6-9842-08A7-974A52898678}"/>
                </a:ext>
              </a:extLst>
            </p:cNvPr>
            <p:cNvCxnSpPr>
              <a:cxnSpLocks/>
            </p:cNvCxnSpPr>
            <p:nvPr userDrawn="1"/>
          </p:nvCxnSpPr>
          <p:spPr>
            <a:xfrm flipV="1">
              <a:off x="9024402" y="6935720"/>
              <a:ext cx="510534" cy="8234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E74A416E-8F2C-C14F-1147-5161C9508B2B}"/>
                </a:ext>
              </a:extLst>
            </p:cNvPr>
            <p:cNvCxnSpPr>
              <a:cxnSpLocks/>
            </p:cNvCxnSpPr>
            <p:nvPr userDrawn="1"/>
          </p:nvCxnSpPr>
          <p:spPr>
            <a:xfrm rot="16200000" flipH="1">
              <a:off x="9128202" y="6842253"/>
              <a:ext cx="492615" cy="3208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D7BC42E1-679B-4F89-9C50-D67BF9255E3B}"/>
                </a:ext>
              </a:extLst>
            </p:cNvPr>
            <p:cNvCxnSpPr>
              <a:cxnSpLocks/>
            </p:cNvCxnSpPr>
            <p:nvPr userDrawn="1"/>
          </p:nvCxnSpPr>
          <p:spPr>
            <a:xfrm>
              <a:off x="9033626" y="6753684"/>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FDC2003F-0592-0D60-14F9-3A872793B2B1}"/>
                </a:ext>
              </a:extLst>
            </p:cNvPr>
            <p:cNvCxnSpPr>
              <a:cxnSpLocks/>
            </p:cNvCxnSpPr>
            <p:nvPr userDrawn="1"/>
          </p:nvCxnSpPr>
          <p:spPr>
            <a:xfrm>
              <a:off x="9037637" y="638961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7A59A2CC-BD93-8A9C-E41F-8F3737C1BF4F}"/>
                </a:ext>
              </a:extLst>
            </p:cNvPr>
            <p:cNvCxnSpPr>
              <a:cxnSpLocks/>
            </p:cNvCxnSpPr>
            <p:nvPr userDrawn="1"/>
          </p:nvCxnSpPr>
          <p:spPr>
            <a:xfrm>
              <a:off x="9025602" y="6040367"/>
              <a:ext cx="5093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32427A33-3BDA-FE79-802C-08FAAC46D99B}"/>
                </a:ext>
              </a:extLst>
            </p:cNvPr>
            <p:cNvCxnSpPr>
              <a:cxnSpLocks/>
            </p:cNvCxnSpPr>
            <p:nvPr userDrawn="1"/>
          </p:nvCxnSpPr>
          <p:spPr>
            <a:xfrm>
              <a:off x="9033626" y="5695349"/>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6C070037-6E17-1C47-2330-0B36ABB870C6}"/>
                </a:ext>
              </a:extLst>
            </p:cNvPr>
            <p:cNvCxnSpPr>
              <a:cxnSpLocks/>
            </p:cNvCxnSpPr>
            <p:nvPr userDrawn="1"/>
          </p:nvCxnSpPr>
          <p:spPr>
            <a:xfrm>
              <a:off x="9037637" y="534821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DE539D38-4977-E7DA-37C6-8FCE28621387}"/>
                </a:ext>
              </a:extLst>
            </p:cNvPr>
            <p:cNvCxnSpPr>
              <a:cxnSpLocks/>
            </p:cNvCxnSpPr>
            <p:nvPr userDrawn="1"/>
          </p:nvCxnSpPr>
          <p:spPr>
            <a:xfrm>
              <a:off x="9037637" y="499261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FA052A56-A3E8-AC13-3E67-D2CA2C9DEDAC}"/>
                </a:ext>
              </a:extLst>
            </p:cNvPr>
            <p:cNvCxnSpPr>
              <a:cxnSpLocks/>
            </p:cNvCxnSpPr>
            <p:nvPr userDrawn="1"/>
          </p:nvCxnSpPr>
          <p:spPr>
            <a:xfrm>
              <a:off x="9037637" y="4641249"/>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71B8C6C4-CE4F-89A2-AF6A-6585ADC22F57}"/>
                </a:ext>
              </a:extLst>
            </p:cNvPr>
            <p:cNvCxnSpPr>
              <a:cxnSpLocks/>
            </p:cNvCxnSpPr>
            <p:nvPr userDrawn="1"/>
          </p:nvCxnSpPr>
          <p:spPr>
            <a:xfrm>
              <a:off x="9037637" y="3949099"/>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8B1750F1-7CDB-9722-FA0D-3EF91A54060D}"/>
                </a:ext>
              </a:extLst>
            </p:cNvPr>
            <p:cNvCxnSpPr>
              <a:cxnSpLocks/>
            </p:cNvCxnSpPr>
            <p:nvPr userDrawn="1"/>
          </p:nvCxnSpPr>
          <p:spPr>
            <a:xfrm>
              <a:off x="9015459" y="4290688"/>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8EC13E89-6B76-D3A6-9C7C-7370614352CF}"/>
                </a:ext>
              </a:extLst>
            </p:cNvPr>
            <p:cNvCxnSpPr>
              <a:cxnSpLocks/>
            </p:cNvCxnSpPr>
            <p:nvPr userDrawn="1"/>
          </p:nvCxnSpPr>
          <p:spPr>
            <a:xfrm>
              <a:off x="9037637" y="3597733"/>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FFF2B2D4-A698-8550-292B-B8FC5D389F4A}"/>
                </a:ext>
              </a:extLst>
            </p:cNvPr>
            <p:cNvCxnSpPr>
              <a:cxnSpLocks/>
            </p:cNvCxnSpPr>
            <p:nvPr userDrawn="1"/>
          </p:nvCxnSpPr>
          <p:spPr>
            <a:xfrm>
              <a:off x="9029616" y="3250599"/>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55D3227E-1CDD-EA6B-09D9-6EC9BB40E95D}"/>
                </a:ext>
              </a:extLst>
            </p:cNvPr>
            <p:cNvCxnSpPr>
              <a:cxnSpLocks/>
            </p:cNvCxnSpPr>
            <p:nvPr userDrawn="1"/>
          </p:nvCxnSpPr>
          <p:spPr>
            <a:xfrm>
              <a:off x="9029616" y="2899233"/>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92ADF0E3-EAAE-6F51-AE65-5CFEC6D3F2BC}"/>
                </a:ext>
              </a:extLst>
            </p:cNvPr>
            <p:cNvCxnSpPr>
              <a:cxnSpLocks/>
            </p:cNvCxnSpPr>
            <p:nvPr userDrawn="1"/>
          </p:nvCxnSpPr>
          <p:spPr>
            <a:xfrm>
              <a:off x="9033626" y="2204715"/>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3337F6C4-4B6F-C668-7EB1-2F979F2F0A85}"/>
                </a:ext>
              </a:extLst>
            </p:cNvPr>
            <p:cNvCxnSpPr>
              <a:cxnSpLocks/>
            </p:cNvCxnSpPr>
            <p:nvPr userDrawn="1"/>
          </p:nvCxnSpPr>
          <p:spPr>
            <a:xfrm>
              <a:off x="9041647" y="1502916"/>
              <a:ext cx="49328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590B27AA-6C33-0941-A0D8-46E4C06CA836}"/>
                </a:ext>
              </a:extLst>
            </p:cNvPr>
            <p:cNvCxnSpPr>
              <a:cxnSpLocks/>
            </p:cNvCxnSpPr>
            <p:nvPr userDrawn="1"/>
          </p:nvCxnSpPr>
          <p:spPr>
            <a:xfrm rot="16200000">
              <a:off x="9226379" y="955523"/>
              <a:ext cx="0" cy="3960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C45BD300-F2BA-766D-D2DF-F1DA3BAEE69F}"/>
                </a:ext>
              </a:extLst>
            </p:cNvPr>
            <p:cNvCxnSpPr>
              <a:cxnSpLocks/>
            </p:cNvCxnSpPr>
            <p:nvPr userDrawn="1"/>
          </p:nvCxnSpPr>
          <p:spPr>
            <a:xfrm rot="16200000">
              <a:off x="9237173" y="1650528"/>
              <a:ext cx="0" cy="4035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DF31B387-2778-ECB1-C6A4-588ADD8DB092}"/>
                </a:ext>
              </a:extLst>
            </p:cNvPr>
            <p:cNvCxnSpPr>
              <a:cxnSpLocks/>
            </p:cNvCxnSpPr>
            <p:nvPr userDrawn="1"/>
          </p:nvCxnSpPr>
          <p:spPr>
            <a:xfrm>
              <a:off x="9037634" y="5777948"/>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C3B86FF3-2E89-D827-12AA-3542A7A7882F}"/>
                </a:ext>
              </a:extLst>
            </p:cNvPr>
            <p:cNvCxnSpPr>
              <a:cxnSpLocks/>
            </p:cNvCxnSpPr>
            <p:nvPr userDrawn="1"/>
          </p:nvCxnSpPr>
          <p:spPr>
            <a:xfrm>
              <a:off x="9037634" y="5421011"/>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AF64B81C-5933-2711-E49C-39A3F9B3B7BF}"/>
                </a:ext>
              </a:extLst>
            </p:cNvPr>
            <p:cNvCxnSpPr>
              <a:cxnSpLocks/>
            </p:cNvCxnSpPr>
            <p:nvPr userDrawn="1"/>
          </p:nvCxnSpPr>
          <p:spPr>
            <a:xfrm rot="16200000" flipH="1">
              <a:off x="9122182" y="5445583"/>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82D3E3A4-D321-ABE2-3520-187F289E0147}"/>
                </a:ext>
              </a:extLst>
            </p:cNvPr>
            <p:cNvCxnSpPr>
              <a:cxnSpLocks/>
            </p:cNvCxnSpPr>
            <p:nvPr userDrawn="1"/>
          </p:nvCxnSpPr>
          <p:spPr>
            <a:xfrm rot="16200000">
              <a:off x="9124299" y="5278366"/>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8E052900-553E-EEDC-EB34-1680C17CCFDC}"/>
                </a:ext>
              </a:extLst>
            </p:cNvPr>
            <p:cNvCxnSpPr>
              <a:cxnSpLocks/>
            </p:cNvCxnSpPr>
            <p:nvPr userDrawn="1"/>
          </p:nvCxnSpPr>
          <p:spPr>
            <a:xfrm flipV="1">
              <a:off x="9037634" y="4988382"/>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65CA8640-666A-7F82-C99A-33CB1A0C919F}"/>
                </a:ext>
              </a:extLst>
            </p:cNvPr>
            <p:cNvCxnSpPr>
              <a:cxnSpLocks/>
            </p:cNvCxnSpPr>
            <p:nvPr userDrawn="1"/>
          </p:nvCxnSpPr>
          <p:spPr>
            <a:xfrm flipV="1">
              <a:off x="9041647" y="4499431"/>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EE2496F0-269A-6368-89B0-A727A2578FF8}"/>
                </a:ext>
              </a:extLst>
            </p:cNvPr>
            <p:cNvCxnSpPr>
              <a:cxnSpLocks/>
            </p:cNvCxnSpPr>
            <p:nvPr userDrawn="1"/>
          </p:nvCxnSpPr>
          <p:spPr>
            <a:xfrm>
              <a:off x="9021595" y="4017330"/>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2CD85598-3A5D-569B-E497-AAB0D27A1CE0}"/>
                </a:ext>
              </a:extLst>
            </p:cNvPr>
            <p:cNvCxnSpPr>
              <a:cxnSpLocks/>
            </p:cNvCxnSpPr>
            <p:nvPr userDrawn="1"/>
          </p:nvCxnSpPr>
          <p:spPr>
            <a:xfrm>
              <a:off x="9033626" y="3311477"/>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72D89A7E-01CA-AB6C-B46C-43CC1217EDA0}"/>
                </a:ext>
              </a:extLst>
            </p:cNvPr>
            <p:cNvCxnSpPr>
              <a:cxnSpLocks/>
            </p:cNvCxnSpPr>
            <p:nvPr userDrawn="1"/>
          </p:nvCxnSpPr>
          <p:spPr>
            <a:xfrm>
              <a:off x="9041644" y="2641716"/>
              <a:ext cx="493288" cy="7721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FFFDDDA3-20FE-50E3-1AAA-0943BD94B58D}"/>
                </a:ext>
              </a:extLst>
            </p:cNvPr>
            <p:cNvCxnSpPr>
              <a:cxnSpLocks/>
            </p:cNvCxnSpPr>
            <p:nvPr userDrawn="1"/>
          </p:nvCxnSpPr>
          <p:spPr>
            <a:xfrm>
              <a:off x="9029616" y="1931856"/>
              <a:ext cx="505316" cy="7834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2179B5AC-C7BA-572C-9C0E-F642BFE59907}"/>
                </a:ext>
              </a:extLst>
            </p:cNvPr>
            <p:cNvCxnSpPr>
              <a:cxnSpLocks/>
            </p:cNvCxnSpPr>
            <p:nvPr userDrawn="1"/>
          </p:nvCxnSpPr>
          <p:spPr>
            <a:xfrm rot="16200000">
              <a:off x="9232249" y="2357364"/>
              <a:ext cx="0" cy="3894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F1D75638-A57F-111C-1D6E-6DD5A3506C58}"/>
                </a:ext>
              </a:extLst>
            </p:cNvPr>
            <p:cNvCxnSpPr>
              <a:cxnSpLocks/>
            </p:cNvCxnSpPr>
            <p:nvPr userDrawn="1"/>
          </p:nvCxnSpPr>
          <p:spPr>
            <a:xfrm rot="16200000">
              <a:off x="9121125" y="3880306"/>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51675FEE-F641-C00E-5AAB-3123D21E6DA7}"/>
                </a:ext>
              </a:extLst>
            </p:cNvPr>
            <p:cNvCxnSpPr>
              <a:cxnSpLocks/>
            </p:cNvCxnSpPr>
            <p:nvPr userDrawn="1"/>
          </p:nvCxnSpPr>
          <p:spPr>
            <a:xfrm flipV="1">
              <a:off x="9041647" y="3091849"/>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4453857C-5354-1E9C-3174-45372FF8B91E}"/>
                </a:ext>
              </a:extLst>
            </p:cNvPr>
            <p:cNvCxnSpPr>
              <a:cxnSpLocks/>
            </p:cNvCxnSpPr>
            <p:nvPr userDrawn="1"/>
          </p:nvCxnSpPr>
          <p:spPr>
            <a:xfrm flipV="1">
              <a:off x="9033626" y="2549981"/>
              <a:ext cx="401823" cy="6331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6F8D8968-2CB5-2734-B02D-915682C4C1A4}"/>
                </a:ext>
              </a:extLst>
            </p:cNvPr>
            <p:cNvCxnSpPr>
              <a:cxnSpLocks/>
            </p:cNvCxnSpPr>
            <p:nvPr userDrawn="1"/>
          </p:nvCxnSpPr>
          <p:spPr>
            <a:xfrm rot="16200000">
              <a:off x="8995181" y="2247297"/>
              <a:ext cx="266700" cy="1735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E503480C-ADBB-9BA4-0EBE-CB4BF5B8B509}"/>
                </a:ext>
              </a:extLst>
            </p:cNvPr>
            <p:cNvCxnSpPr>
              <a:cxnSpLocks/>
            </p:cNvCxnSpPr>
            <p:nvPr userDrawn="1"/>
          </p:nvCxnSpPr>
          <p:spPr>
            <a:xfrm flipV="1">
              <a:off x="9045536" y="910466"/>
              <a:ext cx="238442" cy="14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37D33A71-344E-3B18-714D-8CEDF1C10B5A}"/>
                </a:ext>
              </a:extLst>
            </p:cNvPr>
            <p:cNvCxnSpPr>
              <a:cxnSpLocks/>
            </p:cNvCxnSpPr>
            <p:nvPr userDrawn="1"/>
          </p:nvCxnSpPr>
          <p:spPr>
            <a:xfrm rot="16200000">
              <a:off x="8898874" y="1134990"/>
              <a:ext cx="776816" cy="4953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372C1E53-C149-5B93-E039-8BB0E225A16D}"/>
                </a:ext>
              </a:extLst>
            </p:cNvPr>
            <p:cNvCxnSpPr>
              <a:cxnSpLocks/>
            </p:cNvCxnSpPr>
            <p:nvPr userDrawn="1"/>
          </p:nvCxnSpPr>
          <p:spPr>
            <a:xfrm rot="16200000">
              <a:off x="9403101" y="1725999"/>
              <a:ext cx="157828" cy="1058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AE6396EB-2F54-E19E-118A-2C91F41059BD}"/>
                </a:ext>
              </a:extLst>
            </p:cNvPr>
            <p:cNvCxnSpPr>
              <a:cxnSpLocks/>
            </p:cNvCxnSpPr>
            <p:nvPr userDrawn="1"/>
          </p:nvCxnSpPr>
          <p:spPr>
            <a:xfrm rot="16200000" flipH="1">
              <a:off x="9403957" y="1891228"/>
              <a:ext cx="164965" cy="969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B26BBB91-EF2B-A28D-B091-244C31D29774}"/>
                </a:ext>
              </a:extLst>
            </p:cNvPr>
            <p:cNvCxnSpPr>
              <a:cxnSpLocks/>
            </p:cNvCxnSpPr>
            <p:nvPr userDrawn="1"/>
          </p:nvCxnSpPr>
          <p:spPr>
            <a:xfrm>
              <a:off x="9283978" y="910466"/>
              <a:ext cx="258974" cy="392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75" name="Group 274">
            <a:extLst>
              <a:ext uri="{FF2B5EF4-FFF2-40B4-BE49-F238E27FC236}">
                <a16:creationId xmlns:a16="http://schemas.microsoft.com/office/drawing/2014/main" id="{C3D64D6B-6224-DF95-1C5D-114A5DA434DD}"/>
              </a:ext>
            </a:extLst>
          </p:cNvPr>
          <p:cNvGrpSpPr/>
          <p:nvPr userDrawn="1"/>
        </p:nvGrpSpPr>
        <p:grpSpPr>
          <a:xfrm>
            <a:off x="6384897" y="6342611"/>
            <a:ext cx="5807104" cy="523340"/>
            <a:chOff x="5128591" y="4283223"/>
            <a:chExt cx="5492376" cy="523340"/>
          </a:xfrm>
        </p:grpSpPr>
        <p:cxnSp>
          <p:nvCxnSpPr>
            <p:cNvPr id="227" name="Google Shape;25;p7">
              <a:extLst>
                <a:ext uri="{FF2B5EF4-FFF2-40B4-BE49-F238E27FC236}">
                  <a16:creationId xmlns:a16="http://schemas.microsoft.com/office/drawing/2014/main" id="{F86CFA49-8AD4-7494-DC49-06026373F452}"/>
                </a:ext>
              </a:extLst>
            </p:cNvPr>
            <p:cNvCxnSpPr>
              <a:cxnSpLocks/>
            </p:cNvCxnSpPr>
            <p:nvPr userDrawn="1"/>
          </p:nvCxnSpPr>
          <p:spPr>
            <a:xfrm flipH="1">
              <a:off x="5128591" y="4287097"/>
              <a:ext cx="5492376" cy="0"/>
            </a:xfrm>
            <a:prstGeom prst="straightConnector1">
              <a:avLst/>
            </a:prstGeom>
            <a:noFill/>
            <a:ln w="19050" cap="flat" cmpd="sng">
              <a:solidFill>
                <a:schemeClr val="bg1"/>
              </a:solidFill>
              <a:prstDash val="solid"/>
              <a:round/>
              <a:headEnd type="none" w="med" len="med"/>
              <a:tailEnd type="none" w="med" len="med"/>
            </a:ln>
          </p:spPr>
        </p:cxnSp>
        <p:cxnSp>
          <p:nvCxnSpPr>
            <p:cNvPr id="228" name="Straight Connector 227">
              <a:extLst>
                <a:ext uri="{FF2B5EF4-FFF2-40B4-BE49-F238E27FC236}">
                  <a16:creationId xmlns:a16="http://schemas.microsoft.com/office/drawing/2014/main" id="{A6A69F73-E860-0567-96DC-1880871B09E0}"/>
                </a:ext>
              </a:extLst>
            </p:cNvPr>
            <p:cNvCxnSpPr>
              <a:cxnSpLocks/>
            </p:cNvCxnSpPr>
            <p:nvPr userDrawn="1"/>
          </p:nvCxnSpPr>
          <p:spPr>
            <a:xfrm rot="16200000">
              <a:off x="9861385" y="4536636"/>
              <a:ext cx="4991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2FF521E0-98C2-F660-A787-DC5C22089101}"/>
                </a:ext>
              </a:extLst>
            </p:cNvPr>
            <p:cNvCxnSpPr>
              <a:cxnSpLocks/>
            </p:cNvCxnSpPr>
            <p:nvPr userDrawn="1"/>
          </p:nvCxnSpPr>
          <p:spPr>
            <a:xfrm rot="16200000">
              <a:off x="9508399" y="4537739"/>
              <a:ext cx="501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81DC3A75-5A28-0B7A-4387-E13B34FC81C9}"/>
                </a:ext>
              </a:extLst>
            </p:cNvPr>
            <p:cNvCxnSpPr>
              <a:cxnSpLocks/>
            </p:cNvCxnSpPr>
            <p:nvPr userDrawn="1"/>
          </p:nvCxnSpPr>
          <p:spPr>
            <a:xfrm flipV="1">
              <a:off x="9870227" y="4283223"/>
              <a:ext cx="698325" cy="50918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0AF1E211-2081-7FD3-8BC8-617F96F0D9BA}"/>
                </a:ext>
              </a:extLst>
            </p:cNvPr>
            <p:cNvCxnSpPr>
              <a:cxnSpLocks/>
            </p:cNvCxnSpPr>
            <p:nvPr userDrawn="1"/>
          </p:nvCxnSpPr>
          <p:spPr>
            <a:xfrm rot="16200000" flipV="1">
              <a:off x="9036017" y="4150704"/>
              <a:ext cx="509335" cy="7820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0E8C6034-E452-E630-4164-61220012C006}"/>
                </a:ext>
              </a:extLst>
            </p:cNvPr>
            <p:cNvCxnSpPr>
              <a:cxnSpLocks/>
            </p:cNvCxnSpPr>
            <p:nvPr userDrawn="1"/>
          </p:nvCxnSpPr>
          <p:spPr>
            <a:xfrm rot="16200000" flipV="1">
              <a:off x="9756699" y="4130639"/>
              <a:ext cx="510534" cy="8234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B488BCD3-D021-D364-5279-60BE29834F70}"/>
                </a:ext>
              </a:extLst>
            </p:cNvPr>
            <p:cNvCxnSpPr>
              <a:cxnSpLocks/>
            </p:cNvCxnSpPr>
            <p:nvPr userDrawn="1"/>
          </p:nvCxnSpPr>
          <p:spPr>
            <a:xfrm rot="10800000" flipH="1">
              <a:off x="9420903" y="4287087"/>
              <a:ext cx="492615" cy="3208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F14CAAF5-469D-34D9-C69E-9F9D047912C1}"/>
                </a:ext>
              </a:extLst>
            </p:cNvPr>
            <p:cNvCxnSpPr>
              <a:cxnSpLocks/>
            </p:cNvCxnSpPr>
            <p:nvPr userDrawn="1"/>
          </p:nvCxnSpPr>
          <p:spPr>
            <a:xfrm rot="16200000">
              <a:off x="9167562" y="4537742"/>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90CF7081-DB42-4C91-0CDA-25C9044E259C}"/>
                </a:ext>
              </a:extLst>
            </p:cNvPr>
            <p:cNvCxnSpPr>
              <a:cxnSpLocks/>
            </p:cNvCxnSpPr>
            <p:nvPr userDrawn="1"/>
          </p:nvCxnSpPr>
          <p:spPr>
            <a:xfrm rot="16200000">
              <a:off x="8805501" y="453573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2354615A-4023-6758-35F3-AC432C83D01B}"/>
                </a:ext>
              </a:extLst>
            </p:cNvPr>
            <p:cNvCxnSpPr>
              <a:cxnSpLocks/>
            </p:cNvCxnSpPr>
            <p:nvPr userDrawn="1"/>
          </p:nvCxnSpPr>
          <p:spPr>
            <a:xfrm rot="16200000">
              <a:off x="8450233" y="4541754"/>
              <a:ext cx="5093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32055A74-0C8F-5CA9-9343-456EFDA8E1E9}"/>
                </a:ext>
              </a:extLst>
            </p:cNvPr>
            <p:cNvCxnSpPr>
              <a:cxnSpLocks/>
            </p:cNvCxnSpPr>
            <p:nvPr userDrawn="1"/>
          </p:nvCxnSpPr>
          <p:spPr>
            <a:xfrm rot="16200000">
              <a:off x="8109227" y="4537742"/>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450AFD00-E771-5D94-1748-03081920B84D}"/>
                </a:ext>
              </a:extLst>
            </p:cNvPr>
            <p:cNvCxnSpPr>
              <a:cxnSpLocks/>
            </p:cNvCxnSpPr>
            <p:nvPr userDrawn="1"/>
          </p:nvCxnSpPr>
          <p:spPr>
            <a:xfrm rot="16200000">
              <a:off x="7764100" y="453573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3BBF47CD-A12C-06A5-3181-6492F8110712}"/>
                </a:ext>
              </a:extLst>
            </p:cNvPr>
            <p:cNvCxnSpPr>
              <a:cxnSpLocks/>
            </p:cNvCxnSpPr>
            <p:nvPr userDrawn="1"/>
          </p:nvCxnSpPr>
          <p:spPr>
            <a:xfrm rot="16200000">
              <a:off x="7408500" y="453573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867E76FE-E0DF-C5D0-47A3-37435BB3A242}"/>
                </a:ext>
              </a:extLst>
            </p:cNvPr>
            <p:cNvCxnSpPr>
              <a:cxnSpLocks/>
            </p:cNvCxnSpPr>
            <p:nvPr userDrawn="1"/>
          </p:nvCxnSpPr>
          <p:spPr>
            <a:xfrm rot="16200000">
              <a:off x="7057133" y="453573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389DA853-EBB9-59E1-756F-260A42F7538C}"/>
                </a:ext>
              </a:extLst>
            </p:cNvPr>
            <p:cNvCxnSpPr>
              <a:cxnSpLocks/>
            </p:cNvCxnSpPr>
            <p:nvPr userDrawn="1"/>
          </p:nvCxnSpPr>
          <p:spPr>
            <a:xfrm rot="16200000">
              <a:off x="6364983" y="453573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ECB63E90-5AAA-94FA-E210-70D94775AB9B}"/>
                </a:ext>
              </a:extLst>
            </p:cNvPr>
            <p:cNvCxnSpPr>
              <a:cxnSpLocks/>
            </p:cNvCxnSpPr>
            <p:nvPr userDrawn="1"/>
          </p:nvCxnSpPr>
          <p:spPr>
            <a:xfrm rot="16200000">
              <a:off x="6695480" y="4546823"/>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C67A122E-87A3-D742-F110-E4285ABFF9CA}"/>
                </a:ext>
              </a:extLst>
            </p:cNvPr>
            <p:cNvCxnSpPr>
              <a:cxnSpLocks/>
            </p:cNvCxnSpPr>
            <p:nvPr userDrawn="1"/>
          </p:nvCxnSpPr>
          <p:spPr>
            <a:xfrm rot="16200000">
              <a:off x="6014675" y="4536795"/>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4C4AD74C-22FE-8659-2591-5008D43D1237}"/>
                </a:ext>
              </a:extLst>
            </p:cNvPr>
            <p:cNvCxnSpPr>
              <a:cxnSpLocks/>
            </p:cNvCxnSpPr>
            <p:nvPr userDrawn="1"/>
          </p:nvCxnSpPr>
          <p:spPr>
            <a:xfrm rot="16200000">
              <a:off x="5663531" y="4540806"/>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5A91FCAC-56D2-CC99-00EF-2BAE8AE4CB08}"/>
                </a:ext>
              </a:extLst>
            </p:cNvPr>
            <p:cNvCxnSpPr>
              <a:cxnSpLocks/>
            </p:cNvCxnSpPr>
            <p:nvPr userDrawn="1"/>
          </p:nvCxnSpPr>
          <p:spPr>
            <a:xfrm rot="16200000">
              <a:off x="8583404" y="4146166"/>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4641B669-394A-7ACA-7D0D-410D17138D14}"/>
                </a:ext>
              </a:extLst>
            </p:cNvPr>
            <p:cNvCxnSpPr>
              <a:cxnSpLocks/>
            </p:cNvCxnSpPr>
            <p:nvPr userDrawn="1"/>
          </p:nvCxnSpPr>
          <p:spPr>
            <a:xfrm rot="16200000">
              <a:off x="8204780" y="4282152"/>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B055B3A2-68F3-4689-3E63-980DE77CC8F5}"/>
                </a:ext>
              </a:extLst>
            </p:cNvPr>
            <p:cNvCxnSpPr>
              <a:cxnSpLocks/>
            </p:cNvCxnSpPr>
            <p:nvPr userDrawn="1"/>
          </p:nvCxnSpPr>
          <p:spPr>
            <a:xfrm rot="10800000" flipH="1">
              <a:off x="8019098" y="4287089"/>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A5CBB55A-5059-D51C-1AEF-BCB09958C728}"/>
                </a:ext>
              </a:extLst>
            </p:cNvPr>
            <p:cNvCxnSpPr>
              <a:cxnSpLocks/>
            </p:cNvCxnSpPr>
            <p:nvPr userDrawn="1"/>
          </p:nvCxnSpPr>
          <p:spPr>
            <a:xfrm rot="10800000">
              <a:off x="7853998" y="4287090"/>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E836F651-E692-3BCB-7D5D-473F78184CF2}"/>
                </a:ext>
              </a:extLst>
            </p:cNvPr>
            <p:cNvCxnSpPr>
              <a:cxnSpLocks/>
            </p:cNvCxnSpPr>
            <p:nvPr userDrawn="1"/>
          </p:nvCxnSpPr>
          <p:spPr>
            <a:xfrm rot="16200000" flipV="1">
              <a:off x="7778716" y="4265003"/>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D22E0373-19B9-A783-23C4-450CB7DB3DD5}"/>
                </a:ext>
              </a:extLst>
            </p:cNvPr>
            <p:cNvCxnSpPr>
              <a:cxnSpLocks/>
            </p:cNvCxnSpPr>
            <p:nvPr userDrawn="1"/>
          </p:nvCxnSpPr>
          <p:spPr>
            <a:xfrm rot="16200000" flipV="1">
              <a:off x="7295894" y="4155157"/>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CDCB8FA8-D908-D159-1588-EC6822B67501}"/>
                </a:ext>
              </a:extLst>
            </p:cNvPr>
            <p:cNvCxnSpPr>
              <a:cxnSpLocks/>
            </p:cNvCxnSpPr>
            <p:nvPr userDrawn="1"/>
          </p:nvCxnSpPr>
          <p:spPr>
            <a:xfrm rot="16200000">
              <a:off x="6819832" y="4149120"/>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5D0B26AE-EE19-C200-C781-ADB149FCD2BC}"/>
                </a:ext>
              </a:extLst>
            </p:cNvPr>
            <p:cNvCxnSpPr>
              <a:cxnSpLocks/>
            </p:cNvCxnSpPr>
            <p:nvPr userDrawn="1"/>
          </p:nvCxnSpPr>
          <p:spPr>
            <a:xfrm rot="16200000">
              <a:off x="6120496" y="4142604"/>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7B099BCF-062A-A5AF-8A7A-AB80DD2638DA}"/>
                </a:ext>
              </a:extLst>
            </p:cNvPr>
            <p:cNvCxnSpPr>
              <a:cxnSpLocks/>
            </p:cNvCxnSpPr>
            <p:nvPr userDrawn="1"/>
          </p:nvCxnSpPr>
          <p:spPr>
            <a:xfrm rot="10800000">
              <a:off x="6456997" y="4287091"/>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87AFFAA4-03CD-6868-578A-83AEDDAD8D00}"/>
                </a:ext>
              </a:extLst>
            </p:cNvPr>
            <p:cNvCxnSpPr>
              <a:cxnSpLocks/>
            </p:cNvCxnSpPr>
            <p:nvPr userDrawn="1"/>
          </p:nvCxnSpPr>
          <p:spPr>
            <a:xfrm rot="16200000" flipV="1">
              <a:off x="5892267" y="4151204"/>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D198206E-2EED-6620-3D36-74284D730A2E}"/>
                </a:ext>
              </a:extLst>
            </p:cNvPr>
            <p:cNvCxnSpPr>
              <a:cxnSpLocks/>
            </p:cNvCxnSpPr>
            <p:nvPr userDrawn="1"/>
          </p:nvCxnSpPr>
          <p:spPr>
            <a:xfrm flipH="1" flipV="1">
              <a:off x="5128591" y="4285753"/>
              <a:ext cx="774738" cy="5026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 name="Picture 1" descr="A black background with a black square&#10;&#10;AI-generated content may be incorrect.">
            <a:extLst>
              <a:ext uri="{FF2B5EF4-FFF2-40B4-BE49-F238E27FC236}">
                <a16:creationId xmlns:a16="http://schemas.microsoft.com/office/drawing/2014/main" id="{3AB4B1AE-A5A3-713B-7BEF-80AB5FF0E1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5" name="Google Shape;13;p4" title="Government Skills Logo Oct2024 RGB (5).png">
            <a:extLst>
              <a:ext uri="{FF2B5EF4-FFF2-40B4-BE49-F238E27FC236}">
                <a16:creationId xmlns:a16="http://schemas.microsoft.com/office/drawing/2014/main" id="{FEECBA9A-60E8-720E-83FC-0BCEE12DDE59}"/>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4113326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ustom Layout 1" preserve="1">
  <p:cSld name="Custom Layout 1">
    <p:spTree>
      <p:nvGrpSpPr>
        <p:cNvPr id="1" name="Shape 12"/>
        <p:cNvGrpSpPr/>
        <p:nvPr/>
      </p:nvGrpSpPr>
      <p:grpSpPr>
        <a:xfrm>
          <a:off x="0" y="0"/>
          <a:ext cx="0" cy="0"/>
          <a:chOff x="0" y="0"/>
          <a:chExt cx="0" cy="0"/>
        </a:xfrm>
      </p:grpSpPr>
      <p:cxnSp>
        <p:nvCxnSpPr>
          <p:cNvPr id="2" name="Google Shape;25;p7">
            <a:extLst>
              <a:ext uri="{FF2B5EF4-FFF2-40B4-BE49-F238E27FC236}">
                <a16:creationId xmlns:a16="http://schemas.microsoft.com/office/drawing/2014/main" id="{F0F3D6DB-8659-49D2-408C-BC764EA8DC29}"/>
              </a:ext>
            </a:extLst>
          </p:cNvPr>
          <p:cNvCxnSpPr>
            <a:cxnSpLocks/>
          </p:cNvCxnSpPr>
          <p:nvPr userDrawn="1"/>
        </p:nvCxnSpPr>
        <p:spPr>
          <a:xfrm rot="10800000" flipH="1">
            <a:off x="0" y="6351800"/>
            <a:ext cx="9450400" cy="18800"/>
          </a:xfrm>
          <a:prstGeom prst="straightConnector1">
            <a:avLst/>
          </a:prstGeom>
          <a:noFill/>
          <a:ln w="19050" cap="flat" cmpd="sng">
            <a:solidFill>
              <a:srgbClr val="78256F"/>
            </a:solidFill>
            <a:prstDash val="solid"/>
            <a:round/>
            <a:headEnd type="none" w="med" len="med"/>
            <a:tailEnd type="none" w="med" len="med"/>
          </a:ln>
        </p:spPr>
      </p:cxnSp>
      <p:sp>
        <p:nvSpPr>
          <p:cNvPr id="3" name="Google Shape;26;p7">
            <a:extLst>
              <a:ext uri="{FF2B5EF4-FFF2-40B4-BE49-F238E27FC236}">
                <a16:creationId xmlns:a16="http://schemas.microsoft.com/office/drawing/2014/main" id="{AD794D3A-727C-3870-A43D-CD4E6CF1EC59}"/>
              </a:ext>
            </a:extLst>
          </p:cNvPr>
          <p:cNvSpPr txBox="1"/>
          <p:nvPr userDrawn="1"/>
        </p:nvSpPr>
        <p:spPr>
          <a:xfrm>
            <a:off x="9450400" y="6111285"/>
            <a:ext cx="2206800" cy="471948"/>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67" b="1" i="0" u="none" strike="noStrike" kern="1200" cap="none" spc="0" normalizeH="0" baseline="0" noProof="0">
                <a:ln>
                  <a:noFill/>
                </a:ln>
                <a:solidFill>
                  <a:srgbClr val="78256F"/>
                </a:solidFill>
                <a:effectLst/>
                <a:uLnTx/>
                <a:uFillTx/>
                <a:latin typeface="Helvetica Neue"/>
                <a:ea typeface="Helvetica Neue"/>
                <a:cs typeface="Helvetica Neue"/>
                <a:sym typeface="Helvetica Neue"/>
              </a:rPr>
              <a:t>Government Skills</a:t>
            </a:r>
            <a:endParaRPr kumimoji="0" sz="1467" b="1" i="0" u="none" strike="noStrike" kern="1200" cap="none" spc="0" normalizeH="0" baseline="0" noProof="0">
              <a:ln>
                <a:noFill/>
              </a:ln>
              <a:solidFill>
                <a:srgbClr val="78256F"/>
              </a:solidFill>
              <a:effectLst/>
              <a:uLnTx/>
              <a:uFillTx/>
              <a:latin typeface="Helvetica Neue"/>
              <a:ea typeface="Helvetica Neue"/>
              <a:cs typeface="Helvetica Neue"/>
              <a:sym typeface="Helvetica Neue"/>
            </a:endParaRPr>
          </a:p>
        </p:txBody>
      </p:sp>
      <p:cxnSp>
        <p:nvCxnSpPr>
          <p:cNvPr id="4" name="Straight Connector 3">
            <a:extLst>
              <a:ext uri="{FF2B5EF4-FFF2-40B4-BE49-F238E27FC236}">
                <a16:creationId xmlns:a16="http://schemas.microsoft.com/office/drawing/2014/main" id="{551388FD-B691-8C02-55FE-F360513C1EC5}"/>
              </a:ext>
            </a:extLst>
          </p:cNvPr>
          <p:cNvCxnSpPr>
            <a:cxnSpLocks/>
          </p:cNvCxnSpPr>
          <p:nvPr userDrawn="1"/>
        </p:nvCxnSpPr>
        <p:spPr>
          <a:xfrm>
            <a:off x="119080" y="6542984"/>
            <a:ext cx="490653" cy="315017"/>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5BD74BE-A90A-CAAB-FA5D-B5F6E3D68612}"/>
              </a:ext>
            </a:extLst>
          </p:cNvPr>
          <p:cNvCxnSpPr>
            <a:cxnSpLocks/>
          </p:cNvCxnSpPr>
          <p:nvPr userDrawn="1"/>
        </p:nvCxnSpPr>
        <p:spPr>
          <a:xfrm>
            <a:off x="451139" y="6384388"/>
            <a:ext cx="0" cy="373251"/>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F0F2203-E8E9-C728-11F5-EA094298E3E1}"/>
              </a:ext>
            </a:extLst>
          </p:cNvPr>
          <p:cNvCxnSpPr>
            <a:cxnSpLocks/>
          </p:cNvCxnSpPr>
          <p:nvPr userDrawn="1"/>
        </p:nvCxnSpPr>
        <p:spPr>
          <a:xfrm>
            <a:off x="803021" y="6386866"/>
            <a:ext cx="0"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55EC7D5-7222-EE82-3EEE-0067D3A9BF15}"/>
              </a:ext>
            </a:extLst>
          </p:cNvPr>
          <p:cNvCxnSpPr>
            <a:cxnSpLocks/>
          </p:cNvCxnSpPr>
          <p:nvPr userDrawn="1"/>
        </p:nvCxnSpPr>
        <p:spPr>
          <a:xfrm>
            <a:off x="1154904" y="6386866"/>
            <a:ext cx="0" cy="363340"/>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EB3A200-405B-9A2C-3C31-786B28BB8C25}"/>
              </a:ext>
            </a:extLst>
          </p:cNvPr>
          <p:cNvCxnSpPr>
            <a:cxnSpLocks/>
          </p:cNvCxnSpPr>
          <p:nvPr userDrawn="1"/>
        </p:nvCxnSpPr>
        <p:spPr>
          <a:xfrm>
            <a:off x="1504309" y="6386866"/>
            <a:ext cx="0"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EA720E9-BD08-D06B-1A6A-8B4E058C7807}"/>
              </a:ext>
            </a:extLst>
          </p:cNvPr>
          <p:cNvCxnSpPr>
            <a:cxnSpLocks/>
          </p:cNvCxnSpPr>
          <p:nvPr userDrawn="1"/>
        </p:nvCxnSpPr>
        <p:spPr>
          <a:xfrm>
            <a:off x="2198164" y="6386866"/>
            <a:ext cx="0"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69A780D-5B59-4A81-96E8-7C8CB35CA90B}"/>
              </a:ext>
            </a:extLst>
          </p:cNvPr>
          <p:cNvCxnSpPr>
            <a:cxnSpLocks/>
          </p:cNvCxnSpPr>
          <p:nvPr userDrawn="1"/>
        </p:nvCxnSpPr>
        <p:spPr>
          <a:xfrm>
            <a:off x="2555003" y="6386866"/>
            <a:ext cx="0"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030B2A0-E401-C150-C32F-F2AA99C967C8}"/>
              </a:ext>
            </a:extLst>
          </p:cNvPr>
          <p:cNvCxnSpPr>
            <a:cxnSpLocks/>
          </p:cNvCxnSpPr>
          <p:nvPr userDrawn="1"/>
        </p:nvCxnSpPr>
        <p:spPr>
          <a:xfrm>
            <a:off x="2901929" y="6386866"/>
            <a:ext cx="0"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2706D0B-5845-97C7-6F59-9FB3E5ABE496}"/>
              </a:ext>
            </a:extLst>
          </p:cNvPr>
          <p:cNvCxnSpPr>
            <a:cxnSpLocks/>
          </p:cNvCxnSpPr>
          <p:nvPr userDrawn="1"/>
        </p:nvCxnSpPr>
        <p:spPr>
          <a:xfrm>
            <a:off x="3253812" y="6386866"/>
            <a:ext cx="0"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DEDF111-B98D-2CAA-BE34-B41E292BDC88}"/>
              </a:ext>
            </a:extLst>
          </p:cNvPr>
          <p:cNvCxnSpPr>
            <a:cxnSpLocks/>
          </p:cNvCxnSpPr>
          <p:nvPr userDrawn="1"/>
        </p:nvCxnSpPr>
        <p:spPr>
          <a:xfrm flipH="1">
            <a:off x="292545" y="6386866"/>
            <a:ext cx="743415"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B0D83FF-371C-D02C-6E0C-7EEA4382A938}"/>
              </a:ext>
            </a:extLst>
          </p:cNvPr>
          <p:cNvCxnSpPr>
            <a:cxnSpLocks/>
          </p:cNvCxnSpPr>
          <p:nvPr userDrawn="1"/>
        </p:nvCxnSpPr>
        <p:spPr>
          <a:xfrm flipH="1">
            <a:off x="1856192" y="6386866"/>
            <a:ext cx="587299" cy="37077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7805FFF-355E-5BF7-8F33-79BB4A1D7366}"/>
              </a:ext>
            </a:extLst>
          </p:cNvPr>
          <p:cNvCxnSpPr>
            <a:cxnSpLocks/>
          </p:cNvCxnSpPr>
          <p:nvPr userDrawn="1"/>
        </p:nvCxnSpPr>
        <p:spPr>
          <a:xfrm flipH="1">
            <a:off x="2398731" y="6386866"/>
            <a:ext cx="741092"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2E42762-5985-8B6F-5450-6E937DDA4C53}"/>
              </a:ext>
            </a:extLst>
          </p:cNvPr>
          <p:cNvCxnSpPr>
            <a:cxnSpLocks/>
          </p:cNvCxnSpPr>
          <p:nvPr userDrawn="1"/>
        </p:nvCxnSpPr>
        <p:spPr>
          <a:xfrm flipH="1">
            <a:off x="981441" y="6752683"/>
            <a:ext cx="178419" cy="105317"/>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03B5695-7869-B5A4-9427-932F0B09D60C}"/>
              </a:ext>
            </a:extLst>
          </p:cNvPr>
          <p:cNvCxnSpPr>
            <a:cxnSpLocks/>
          </p:cNvCxnSpPr>
          <p:nvPr userDrawn="1"/>
        </p:nvCxnSpPr>
        <p:spPr>
          <a:xfrm flipH="1">
            <a:off x="1509268" y="6383454"/>
            <a:ext cx="230457" cy="147444"/>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417D1A1-A0B6-4590-9E79-7E37C26A475C}"/>
              </a:ext>
            </a:extLst>
          </p:cNvPr>
          <p:cNvCxnSpPr>
            <a:cxnSpLocks/>
          </p:cNvCxnSpPr>
          <p:nvPr userDrawn="1"/>
        </p:nvCxnSpPr>
        <p:spPr>
          <a:xfrm flipH="1" flipV="1">
            <a:off x="1162339" y="6762595"/>
            <a:ext cx="136292" cy="9540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73C10DA-0D44-0626-4655-E9CCE9FF0340}"/>
              </a:ext>
            </a:extLst>
          </p:cNvPr>
          <p:cNvCxnSpPr>
            <a:cxnSpLocks/>
          </p:cNvCxnSpPr>
          <p:nvPr userDrawn="1"/>
        </p:nvCxnSpPr>
        <p:spPr>
          <a:xfrm flipH="1">
            <a:off x="119081" y="6385932"/>
            <a:ext cx="198244" cy="159528"/>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73D356B-2CA4-16BF-D845-882B2A98154F}"/>
              </a:ext>
            </a:extLst>
          </p:cNvPr>
          <p:cNvCxnSpPr>
            <a:cxnSpLocks/>
          </p:cNvCxnSpPr>
          <p:nvPr userDrawn="1"/>
        </p:nvCxnSpPr>
        <p:spPr>
          <a:xfrm>
            <a:off x="1273849" y="6386866"/>
            <a:ext cx="737531"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262A2A3-441B-2D8C-EAE9-13A34C8E73B5}"/>
              </a:ext>
            </a:extLst>
          </p:cNvPr>
          <p:cNvCxnSpPr>
            <a:cxnSpLocks/>
          </p:cNvCxnSpPr>
          <p:nvPr userDrawn="1"/>
        </p:nvCxnSpPr>
        <p:spPr>
          <a:xfrm>
            <a:off x="1967703" y="6384389"/>
            <a:ext cx="745895" cy="473612"/>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E8DD44C-CFFC-FF68-2068-12D3DA76020D}"/>
              </a:ext>
            </a:extLst>
          </p:cNvPr>
          <p:cNvCxnSpPr>
            <a:cxnSpLocks/>
          </p:cNvCxnSpPr>
          <p:nvPr userDrawn="1"/>
        </p:nvCxnSpPr>
        <p:spPr>
          <a:xfrm>
            <a:off x="3359698" y="6377517"/>
            <a:ext cx="753533"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50C24D4-C4B0-1A8A-A2EE-5DC137BBA6F4}"/>
              </a:ext>
            </a:extLst>
          </p:cNvPr>
          <p:cNvCxnSpPr>
            <a:cxnSpLocks/>
          </p:cNvCxnSpPr>
          <p:nvPr userDrawn="1"/>
        </p:nvCxnSpPr>
        <p:spPr>
          <a:xfrm>
            <a:off x="1855675" y="6379634"/>
            <a:ext cx="0" cy="370417"/>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BD81C22-8ACF-682F-1C1A-3B3F52B1E03B}"/>
              </a:ext>
            </a:extLst>
          </p:cNvPr>
          <p:cNvCxnSpPr>
            <a:cxnSpLocks/>
          </p:cNvCxnSpPr>
          <p:nvPr userDrawn="1"/>
        </p:nvCxnSpPr>
        <p:spPr>
          <a:xfrm>
            <a:off x="2675445" y="6386866"/>
            <a:ext cx="737168"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FBB65A2-43F8-0DF3-529C-A469D20C9C1E}"/>
              </a:ext>
            </a:extLst>
          </p:cNvPr>
          <p:cNvCxnSpPr>
            <a:cxnSpLocks/>
          </p:cNvCxnSpPr>
          <p:nvPr userDrawn="1"/>
        </p:nvCxnSpPr>
        <p:spPr>
          <a:xfrm flipH="1">
            <a:off x="3099347" y="6537149"/>
            <a:ext cx="492615" cy="320851"/>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4F3AC66-66D3-5686-6646-2C75ADFFE6FC}"/>
              </a:ext>
            </a:extLst>
          </p:cNvPr>
          <p:cNvCxnSpPr>
            <a:cxnSpLocks/>
          </p:cNvCxnSpPr>
          <p:nvPr userDrawn="1"/>
        </p:nvCxnSpPr>
        <p:spPr>
          <a:xfrm>
            <a:off x="3594648"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F22BA00-5CF1-8540-FEE2-08AE06033359}"/>
              </a:ext>
            </a:extLst>
          </p:cNvPr>
          <p:cNvCxnSpPr>
            <a:cxnSpLocks/>
          </p:cNvCxnSpPr>
          <p:nvPr userDrawn="1"/>
        </p:nvCxnSpPr>
        <p:spPr>
          <a:xfrm>
            <a:off x="3958715"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97B1388-ED02-1A2E-7EFB-3D07374765D0}"/>
              </a:ext>
            </a:extLst>
          </p:cNvPr>
          <p:cNvCxnSpPr>
            <a:cxnSpLocks/>
          </p:cNvCxnSpPr>
          <p:nvPr userDrawn="1"/>
        </p:nvCxnSpPr>
        <p:spPr>
          <a:xfrm>
            <a:off x="4307965"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0A403BE-C43D-B090-E7B6-77401FBD842B}"/>
              </a:ext>
            </a:extLst>
          </p:cNvPr>
          <p:cNvCxnSpPr>
            <a:cxnSpLocks/>
          </p:cNvCxnSpPr>
          <p:nvPr userDrawn="1"/>
        </p:nvCxnSpPr>
        <p:spPr>
          <a:xfrm>
            <a:off x="4652983"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5A866FA-E6DC-A8D9-2B3B-AEE690C2EA03}"/>
              </a:ext>
            </a:extLst>
          </p:cNvPr>
          <p:cNvCxnSpPr>
            <a:cxnSpLocks/>
          </p:cNvCxnSpPr>
          <p:nvPr userDrawn="1"/>
        </p:nvCxnSpPr>
        <p:spPr>
          <a:xfrm>
            <a:off x="5000116"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FD25190-FFB0-A956-E5AC-03D0F64EF444}"/>
              </a:ext>
            </a:extLst>
          </p:cNvPr>
          <p:cNvCxnSpPr>
            <a:cxnSpLocks/>
          </p:cNvCxnSpPr>
          <p:nvPr userDrawn="1"/>
        </p:nvCxnSpPr>
        <p:spPr>
          <a:xfrm>
            <a:off x="5355716"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B4571B8-6DC5-C4A4-0FE8-E7414366A422}"/>
              </a:ext>
            </a:extLst>
          </p:cNvPr>
          <p:cNvCxnSpPr>
            <a:cxnSpLocks/>
          </p:cNvCxnSpPr>
          <p:nvPr userDrawn="1"/>
        </p:nvCxnSpPr>
        <p:spPr>
          <a:xfrm>
            <a:off x="5707083"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62EF1A4-493D-BB8C-249A-6A63E0CC55AC}"/>
              </a:ext>
            </a:extLst>
          </p:cNvPr>
          <p:cNvCxnSpPr>
            <a:cxnSpLocks/>
          </p:cNvCxnSpPr>
          <p:nvPr userDrawn="1"/>
        </p:nvCxnSpPr>
        <p:spPr>
          <a:xfrm>
            <a:off x="6399233"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C7A396C-C9ED-9872-EEDC-976F80514F13}"/>
              </a:ext>
            </a:extLst>
          </p:cNvPr>
          <p:cNvCxnSpPr>
            <a:cxnSpLocks/>
          </p:cNvCxnSpPr>
          <p:nvPr userDrawn="1"/>
        </p:nvCxnSpPr>
        <p:spPr>
          <a:xfrm>
            <a:off x="6049983"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7F79E6C-5614-32A9-2A96-81DD40E121C7}"/>
              </a:ext>
            </a:extLst>
          </p:cNvPr>
          <p:cNvCxnSpPr>
            <a:cxnSpLocks/>
          </p:cNvCxnSpPr>
          <p:nvPr userDrawn="1"/>
        </p:nvCxnSpPr>
        <p:spPr>
          <a:xfrm>
            <a:off x="6750599" y="6375400"/>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5A41287-9361-5E5D-EF93-08B7C241F1BF}"/>
              </a:ext>
            </a:extLst>
          </p:cNvPr>
          <p:cNvCxnSpPr>
            <a:cxnSpLocks/>
          </p:cNvCxnSpPr>
          <p:nvPr userDrawn="1"/>
        </p:nvCxnSpPr>
        <p:spPr>
          <a:xfrm>
            <a:off x="7097733" y="6375400"/>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54FD8AF-B00A-840B-2F60-3F5E163B451D}"/>
              </a:ext>
            </a:extLst>
          </p:cNvPr>
          <p:cNvCxnSpPr>
            <a:cxnSpLocks/>
          </p:cNvCxnSpPr>
          <p:nvPr userDrawn="1"/>
        </p:nvCxnSpPr>
        <p:spPr>
          <a:xfrm>
            <a:off x="7449099" y="6375400"/>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4CB523D-0D31-A1E8-EED9-B261CE4FEFFE}"/>
              </a:ext>
            </a:extLst>
          </p:cNvPr>
          <p:cNvCxnSpPr>
            <a:cxnSpLocks/>
          </p:cNvCxnSpPr>
          <p:nvPr userDrawn="1"/>
        </p:nvCxnSpPr>
        <p:spPr>
          <a:xfrm>
            <a:off x="8143617"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5DC6D5F-9129-95F9-3082-BC46EEDFCE58}"/>
              </a:ext>
            </a:extLst>
          </p:cNvPr>
          <p:cNvCxnSpPr>
            <a:cxnSpLocks/>
          </p:cNvCxnSpPr>
          <p:nvPr userDrawn="1"/>
        </p:nvCxnSpPr>
        <p:spPr>
          <a:xfrm>
            <a:off x="8845415"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1BC0F20-003C-A58F-3794-23B1FC8E1043}"/>
              </a:ext>
            </a:extLst>
          </p:cNvPr>
          <p:cNvCxnSpPr>
            <a:cxnSpLocks/>
          </p:cNvCxnSpPr>
          <p:nvPr userDrawn="1"/>
        </p:nvCxnSpPr>
        <p:spPr>
          <a:xfrm>
            <a:off x="9194799" y="6351435"/>
            <a:ext cx="0" cy="396019"/>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969A970-6264-0C43-F555-DF53B05B3946}"/>
              </a:ext>
            </a:extLst>
          </p:cNvPr>
          <p:cNvCxnSpPr>
            <a:cxnSpLocks/>
          </p:cNvCxnSpPr>
          <p:nvPr userDrawn="1"/>
        </p:nvCxnSpPr>
        <p:spPr>
          <a:xfrm>
            <a:off x="8496032" y="6358467"/>
            <a:ext cx="0" cy="403544"/>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D0ED541-42CE-FB7F-D20D-E55BAD533A7B}"/>
              </a:ext>
            </a:extLst>
          </p:cNvPr>
          <p:cNvCxnSpPr>
            <a:cxnSpLocks/>
          </p:cNvCxnSpPr>
          <p:nvPr userDrawn="1"/>
        </p:nvCxnSpPr>
        <p:spPr>
          <a:xfrm flipH="1">
            <a:off x="3791238" y="6377517"/>
            <a:ext cx="760143"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300D87C-B6FC-C250-FC74-B8A819B8A8E9}"/>
              </a:ext>
            </a:extLst>
          </p:cNvPr>
          <p:cNvCxnSpPr>
            <a:cxnSpLocks/>
          </p:cNvCxnSpPr>
          <p:nvPr userDrawn="1"/>
        </p:nvCxnSpPr>
        <p:spPr>
          <a:xfrm flipH="1">
            <a:off x="4305847" y="6377518"/>
            <a:ext cx="592667" cy="3661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3B7F0DD-16B1-5B84-5EAF-FEEAF6493C47}"/>
              </a:ext>
            </a:extLst>
          </p:cNvPr>
          <p:cNvCxnSpPr>
            <a:cxnSpLocks/>
          </p:cNvCxnSpPr>
          <p:nvPr userDrawn="1"/>
        </p:nvCxnSpPr>
        <p:spPr>
          <a:xfrm flipH="1">
            <a:off x="4489996" y="6536267"/>
            <a:ext cx="503768" cy="32173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146980C-9CE5-9CCA-7810-6D53FB9E4C71}"/>
              </a:ext>
            </a:extLst>
          </p:cNvPr>
          <p:cNvCxnSpPr>
            <a:cxnSpLocks/>
          </p:cNvCxnSpPr>
          <p:nvPr userDrawn="1"/>
        </p:nvCxnSpPr>
        <p:spPr>
          <a:xfrm>
            <a:off x="4659331" y="6536267"/>
            <a:ext cx="499533" cy="32173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00ABF0C-311F-9F21-D06B-DDDBA3B678B4}"/>
              </a:ext>
            </a:extLst>
          </p:cNvPr>
          <p:cNvCxnSpPr>
            <a:cxnSpLocks/>
          </p:cNvCxnSpPr>
          <p:nvPr userDrawn="1"/>
        </p:nvCxnSpPr>
        <p:spPr>
          <a:xfrm>
            <a:off x="4763047" y="6373284"/>
            <a:ext cx="596900" cy="381001"/>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40FC922-A4D0-E7B3-F880-A053DE08164D}"/>
              </a:ext>
            </a:extLst>
          </p:cNvPr>
          <p:cNvCxnSpPr>
            <a:cxnSpLocks/>
          </p:cNvCxnSpPr>
          <p:nvPr userDrawn="1"/>
        </p:nvCxnSpPr>
        <p:spPr>
          <a:xfrm>
            <a:off x="5108065" y="6377517"/>
            <a:ext cx="740833" cy="480484"/>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6A69BA2-1BE2-C9AC-B095-EE0F1E96AAAF}"/>
              </a:ext>
            </a:extLst>
          </p:cNvPr>
          <p:cNvCxnSpPr>
            <a:cxnSpLocks/>
          </p:cNvCxnSpPr>
          <p:nvPr userDrawn="1"/>
        </p:nvCxnSpPr>
        <p:spPr>
          <a:xfrm flipH="1">
            <a:off x="5541722" y="6369051"/>
            <a:ext cx="766492" cy="488949"/>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AE31CA6-60C9-173B-F7E6-7B03C48E2208}"/>
              </a:ext>
            </a:extLst>
          </p:cNvPr>
          <p:cNvCxnSpPr>
            <a:cxnSpLocks/>
          </p:cNvCxnSpPr>
          <p:nvPr userDrawn="1"/>
        </p:nvCxnSpPr>
        <p:spPr>
          <a:xfrm flipH="1">
            <a:off x="6246573" y="6369051"/>
            <a:ext cx="766492" cy="488949"/>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5A8B35F-19B5-7A19-8AA3-B9F616D5515E}"/>
              </a:ext>
            </a:extLst>
          </p:cNvPr>
          <p:cNvCxnSpPr>
            <a:cxnSpLocks/>
          </p:cNvCxnSpPr>
          <p:nvPr userDrawn="1"/>
        </p:nvCxnSpPr>
        <p:spPr>
          <a:xfrm flipH="1">
            <a:off x="6934489" y="6369051"/>
            <a:ext cx="766492" cy="488949"/>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3D42C4C-F141-042E-B086-45F66FBE6124}"/>
              </a:ext>
            </a:extLst>
          </p:cNvPr>
          <p:cNvCxnSpPr>
            <a:cxnSpLocks/>
          </p:cNvCxnSpPr>
          <p:nvPr userDrawn="1"/>
        </p:nvCxnSpPr>
        <p:spPr>
          <a:xfrm flipH="1">
            <a:off x="7632989" y="6369051"/>
            <a:ext cx="766492" cy="488949"/>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5580DE7-3F03-A106-89D7-7D18B7512E45}"/>
              </a:ext>
            </a:extLst>
          </p:cNvPr>
          <p:cNvCxnSpPr>
            <a:cxnSpLocks/>
          </p:cNvCxnSpPr>
          <p:nvPr userDrawn="1"/>
        </p:nvCxnSpPr>
        <p:spPr>
          <a:xfrm>
            <a:off x="7796232" y="6360583"/>
            <a:ext cx="0" cy="389468"/>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CCC2723-0DFC-30B6-1222-D7A637E08691}"/>
              </a:ext>
            </a:extLst>
          </p:cNvPr>
          <p:cNvCxnSpPr>
            <a:cxnSpLocks/>
          </p:cNvCxnSpPr>
          <p:nvPr userDrawn="1"/>
        </p:nvCxnSpPr>
        <p:spPr>
          <a:xfrm>
            <a:off x="6054216" y="6532035"/>
            <a:ext cx="501648" cy="32596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5FE83EE-37BD-0B63-5DE5-FA57A64ADB51}"/>
              </a:ext>
            </a:extLst>
          </p:cNvPr>
          <p:cNvCxnSpPr>
            <a:cxnSpLocks/>
          </p:cNvCxnSpPr>
          <p:nvPr userDrawn="1"/>
        </p:nvCxnSpPr>
        <p:spPr>
          <a:xfrm>
            <a:off x="6483899" y="6373285"/>
            <a:ext cx="772581" cy="484716"/>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3675748-6AD6-9580-F245-8150C52D3C39}"/>
              </a:ext>
            </a:extLst>
          </p:cNvPr>
          <p:cNvCxnSpPr>
            <a:cxnSpLocks/>
          </p:cNvCxnSpPr>
          <p:nvPr userDrawn="1"/>
        </p:nvCxnSpPr>
        <p:spPr>
          <a:xfrm>
            <a:off x="7190864" y="6366933"/>
            <a:ext cx="607483" cy="391584"/>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ED195BE-D1DD-7052-618C-25D83BEED510}"/>
              </a:ext>
            </a:extLst>
          </p:cNvPr>
          <p:cNvCxnSpPr>
            <a:cxnSpLocks/>
          </p:cNvCxnSpPr>
          <p:nvPr userDrawn="1"/>
        </p:nvCxnSpPr>
        <p:spPr>
          <a:xfrm>
            <a:off x="7880898" y="6364816"/>
            <a:ext cx="266700" cy="173568"/>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9D24B46-D6E6-E09F-D603-961887208A0D}"/>
              </a:ext>
            </a:extLst>
          </p:cNvPr>
          <p:cNvCxnSpPr>
            <a:cxnSpLocks/>
          </p:cNvCxnSpPr>
          <p:nvPr userDrawn="1"/>
        </p:nvCxnSpPr>
        <p:spPr>
          <a:xfrm>
            <a:off x="9288482" y="6360583"/>
            <a:ext cx="266700" cy="173568"/>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5E2CB58-B997-73A0-6F69-A3CF2F746607}"/>
              </a:ext>
            </a:extLst>
          </p:cNvPr>
          <p:cNvCxnSpPr>
            <a:cxnSpLocks/>
          </p:cNvCxnSpPr>
          <p:nvPr userDrawn="1"/>
        </p:nvCxnSpPr>
        <p:spPr>
          <a:xfrm>
            <a:off x="8577281" y="6362701"/>
            <a:ext cx="776816" cy="495300"/>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A347E2B-D08A-9E1E-233A-B159F45DA71C}"/>
              </a:ext>
            </a:extLst>
          </p:cNvPr>
          <p:cNvCxnSpPr>
            <a:cxnSpLocks/>
          </p:cNvCxnSpPr>
          <p:nvPr userDrawn="1"/>
        </p:nvCxnSpPr>
        <p:spPr>
          <a:xfrm>
            <a:off x="8490498" y="6752168"/>
            <a:ext cx="157828" cy="10583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759E95A-6D6D-982C-3587-39F2C85CF12D}"/>
              </a:ext>
            </a:extLst>
          </p:cNvPr>
          <p:cNvCxnSpPr>
            <a:cxnSpLocks/>
          </p:cNvCxnSpPr>
          <p:nvPr userDrawn="1"/>
        </p:nvCxnSpPr>
        <p:spPr>
          <a:xfrm flipH="1">
            <a:off x="8326127" y="6761019"/>
            <a:ext cx="164965" cy="96981"/>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77AEC330-94F7-6F45-5AF3-EA0AADAFD2F3}"/>
              </a:ext>
            </a:extLst>
          </p:cNvPr>
          <p:cNvCxnSpPr>
            <a:cxnSpLocks/>
          </p:cNvCxnSpPr>
          <p:nvPr userDrawn="1"/>
        </p:nvCxnSpPr>
        <p:spPr>
          <a:xfrm flipH="1">
            <a:off x="9045274" y="6533762"/>
            <a:ext cx="499623" cy="324239"/>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pic>
        <p:nvPicPr>
          <p:cNvPr id="63" name="Picture 62" descr="A black background with a black square&#10;&#10;AI-generated content may be incorrect.">
            <a:extLst>
              <a:ext uri="{FF2B5EF4-FFF2-40B4-BE49-F238E27FC236}">
                <a16:creationId xmlns:a16="http://schemas.microsoft.com/office/drawing/2014/main" id="{6AC771A2-2F23-276E-C88B-16773C45B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64" name="Google Shape;13;p4" title="Government Skills Logo Oct2024 RGB (5).png">
            <a:extLst>
              <a:ext uri="{FF2B5EF4-FFF2-40B4-BE49-F238E27FC236}">
                <a16:creationId xmlns:a16="http://schemas.microsoft.com/office/drawing/2014/main" id="{DA3840E1-E879-4D61-B775-DD3325DB6AA5}"/>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56254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laceholder">
    <p:bg>
      <p:bgRef idx="1001">
        <a:schemeClr val="bg1"/>
      </p:bgRef>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C82073BA-19BA-4010-9C17-E746B3E96FB6}"/>
              </a:ext>
            </a:extLst>
          </p:cNvPr>
          <p:cNvSpPr>
            <a:spLocks noGrp="1"/>
          </p:cNvSpPr>
          <p:nvPr>
            <p:ph type="ctrTitle"/>
          </p:nvPr>
        </p:nvSpPr>
        <p:spPr>
          <a:xfrm>
            <a:off x="518317" y="1665288"/>
            <a:ext cx="5361783" cy="2156329"/>
          </a:xfrm>
        </p:spPr>
        <p:txBody>
          <a:bodyPr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17" name="Subtitle 2">
            <a:extLst>
              <a:ext uri="{FF2B5EF4-FFF2-40B4-BE49-F238E27FC236}">
                <a16:creationId xmlns:a16="http://schemas.microsoft.com/office/drawing/2014/main" id="{361F422A-9E3B-45F3-A6DE-4B393DE71B73}"/>
              </a:ext>
            </a:extLst>
          </p:cNvPr>
          <p:cNvSpPr>
            <a:spLocks noGrp="1"/>
          </p:cNvSpPr>
          <p:nvPr>
            <p:ph type="subTitle" idx="1"/>
          </p:nvPr>
        </p:nvSpPr>
        <p:spPr>
          <a:xfrm>
            <a:off x="518317" y="4167375"/>
            <a:ext cx="5361783" cy="1086802"/>
          </a:xfrm>
        </p:spPr>
        <p:txBody>
          <a:bodyPr>
            <a:normAutofit/>
          </a:bodyPr>
          <a:lstStyle>
            <a:lvl1pPr marL="0" indent="0" algn="l">
              <a:buNone/>
              <a:defRPr sz="20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Picture Placeholder 26">
            <a:extLst>
              <a:ext uri="{FF2B5EF4-FFF2-40B4-BE49-F238E27FC236}">
                <a16:creationId xmlns:a16="http://schemas.microsoft.com/office/drawing/2014/main" id="{3168FD0A-0FB1-CA25-38F2-5D5A718072F7}"/>
              </a:ext>
            </a:extLst>
          </p:cNvPr>
          <p:cNvSpPr>
            <a:spLocks noGrp="1"/>
          </p:cNvSpPr>
          <p:nvPr>
            <p:ph type="pic" sz="quarter" idx="10"/>
          </p:nvPr>
        </p:nvSpPr>
        <p:spPr>
          <a:xfrm>
            <a:off x="7220991" y="1166378"/>
            <a:ext cx="4971009" cy="5009110"/>
          </a:xfrm>
          <a:custGeom>
            <a:avLst/>
            <a:gdLst>
              <a:gd name="connsiteX0" fmla="*/ 2504555 w 4971009"/>
              <a:gd name="connsiteY0" fmla="*/ 0 h 5009110"/>
              <a:gd name="connsiteX1" fmla="*/ 4958226 w 4971009"/>
              <a:gd name="connsiteY1" fmla="*/ 1999800 h 5009110"/>
              <a:gd name="connsiteX2" fmla="*/ 4971009 w 4971009"/>
              <a:gd name="connsiteY2" fmla="*/ 2083556 h 5009110"/>
              <a:gd name="connsiteX3" fmla="*/ 4971009 w 4971009"/>
              <a:gd name="connsiteY3" fmla="*/ 2925554 h 5009110"/>
              <a:gd name="connsiteX4" fmla="*/ 4958226 w 4971009"/>
              <a:gd name="connsiteY4" fmla="*/ 3009310 h 5009110"/>
              <a:gd name="connsiteX5" fmla="*/ 2504555 w 4971009"/>
              <a:gd name="connsiteY5" fmla="*/ 5009110 h 5009110"/>
              <a:gd name="connsiteX6" fmla="*/ 0 w 4971009"/>
              <a:gd name="connsiteY6" fmla="*/ 2504555 h 5009110"/>
              <a:gd name="connsiteX7" fmla="*/ 2504555 w 4971009"/>
              <a:gd name="connsiteY7" fmla="*/ 0 h 500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1009" h="5009110">
                <a:moveTo>
                  <a:pt x="2504555" y="0"/>
                </a:moveTo>
                <a:cubicBezTo>
                  <a:pt x="3714879" y="0"/>
                  <a:pt x="4724686" y="858517"/>
                  <a:pt x="4958226" y="1999800"/>
                </a:cubicBezTo>
                <a:lnTo>
                  <a:pt x="4971009" y="2083556"/>
                </a:lnTo>
                <a:lnTo>
                  <a:pt x="4971009" y="2925554"/>
                </a:lnTo>
                <a:lnTo>
                  <a:pt x="4958226" y="3009310"/>
                </a:lnTo>
                <a:cubicBezTo>
                  <a:pt x="4724686" y="4150594"/>
                  <a:pt x="3714879" y="5009110"/>
                  <a:pt x="2504555" y="5009110"/>
                </a:cubicBezTo>
                <a:cubicBezTo>
                  <a:pt x="1121328" y="5009110"/>
                  <a:pt x="0" y="3887782"/>
                  <a:pt x="0" y="2504555"/>
                </a:cubicBezTo>
                <a:cubicBezTo>
                  <a:pt x="0" y="1121328"/>
                  <a:pt x="1121328" y="0"/>
                  <a:pt x="2504555" y="0"/>
                </a:cubicBezTo>
                <a:close/>
              </a:path>
            </a:pathLst>
          </a:custGeom>
          <a:solidFill>
            <a:schemeClr val="accent6"/>
          </a:solidFill>
        </p:spPr>
        <p:txBody>
          <a:bodyPr wrap="square" anchor="ctr">
            <a:noAutofit/>
          </a:bodyPr>
          <a:lstStyle>
            <a:lvl1pPr algn="ctr">
              <a:defRPr/>
            </a:lvl1pPr>
          </a:lstStyle>
          <a:p>
            <a:r>
              <a:rPr lang="en-US"/>
              <a:t>Click icon to add picture</a:t>
            </a:r>
            <a:endParaRPr lang="en-GB"/>
          </a:p>
        </p:txBody>
      </p:sp>
      <p:sp>
        <p:nvSpPr>
          <p:cNvPr id="2" name="Google Shape;27;p7">
            <a:extLst>
              <a:ext uri="{FF2B5EF4-FFF2-40B4-BE49-F238E27FC236}">
                <a16:creationId xmlns:a16="http://schemas.microsoft.com/office/drawing/2014/main" id="{C70F79E1-3FA7-5D86-B9BD-0F49C2FE8471}"/>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black background with a black square&#10;&#10;AI-generated content may be incorrect.">
            <a:extLst>
              <a:ext uri="{FF2B5EF4-FFF2-40B4-BE49-F238E27FC236}">
                <a16:creationId xmlns:a16="http://schemas.microsoft.com/office/drawing/2014/main" id="{686530E4-EF31-BC7B-4895-C43CCDD0C0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7" name="Google Shape;13;p4" title="Government Skills Logo Oct2024 RGB (5).png">
            <a:extLst>
              <a:ext uri="{FF2B5EF4-FFF2-40B4-BE49-F238E27FC236}">
                <a16:creationId xmlns:a16="http://schemas.microsoft.com/office/drawing/2014/main" id="{061AB152-B013-1830-8F36-F78F3700BF59}"/>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503702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35" presetClass="path" presetSubtype="0" decel="100000" fill="hold" grpId="1" nodeType="withEffect">
                                  <p:stCondLst>
                                    <p:cond delay="0"/>
                                  </p:stCondLst>
                                  <p:childTnLst>
                                    <p:animMotion origin="layout" path="M 0.03971 0 L 1.66667E-6 0 " pathEditMode="relative" rAng="0" ptsTypes="AA">
                                      <p:cBhvr>
                                        <p:cTn id="9" dur="750" fill="hold"/>
                                        <p:tgtEl>
                                          <p:spTgt spid="16"/>
                                        </p:tgtEl>
                                        <p:attrNameLst>
                                          <p:attrName>ppt_x</p:attrName>
                                          <p:attrName>ppt_y</p:attrName>
                                        </p:attrNameLst>
                                      </p:cBhvr>
                                      <p:rCtr x="-2031" y="0"/>
                                    </p:animMotion>
                                  </p:childTnLst>
                                </p:cTn>
                              </p:par>
                              <p:par>
                                <p:cTn id="10" presetID="10" presetClass="entr" presetSubtype="0" fill="hold" grpId="0" nodeType="withEffect">
                                  <p:stCondLst>
                                    <p:cond delay="25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35" presetClass="path" presetSubtype="0" decel="100000" fill="hold" grpId="1" nodeType="withEffect">
                                  <p:stCondLst>
                                    <p:cond delay="250"/>
                                  </p:stCondLst>
                                  <p:childTnLst>
                                    <p:animMotion origin="layout" path="M 0.03971 0 L 1.66667E-6 0 " pathEditMode="relative" rAng="0" ptsTypes="AA">
                                      <p:cBhvr>
                                        <p:cTn id="14" dur="750" fill="hold"/>
                                        <p:tgtEl>
                                          <p:spTgt spid="17"/>
                                        </p:tgtEl>
                                        <p:attrNameLst>
                                          <p:attrName>ppt_x</p:attrName>
                                          <p:attrName>ppt_y</p:attrName>
                                        </p:attrNameLst>
                                      </p:cBhvr>
                                      <p:rCtr x="-2031" y="0"/>
                                    </p:animMotion>
                                  </p:childTnLst>
                                </p:cTn>
                              </p:par>
                              <p:par>
                                <p:cTn id="15" presetID="10" presetClass="entr" presetSubtype="0" fill="hold" grpId="0" nodeType="withEffect">
                                  <p:stCondLst>
                                    <p:cond delay="75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7" grpId="0">
        <p:tmplLst>
          <p:tmpl>
            <p:tnLst>
              <p:par>
                <p:cTn presetID="10" presetClass="entr" presetSubtype="0" fill="hold" nodeType="withEffect">
                  <p:stCondLst>
                    <p:cond delay="25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35" presetClass="path" presetSubtype="0" decel="100000" fill="hold" nodeType="withEffect">
                  <p:stCondLst>
                    <p:cond delay="250"/>
                  </p:stCondLst>
                  <p:childTnLst>
                    <p:animMotion origin="layout" path="M 0.03971 0 L 1.66667E-6 0 " pathEditMode="relative" rAng="0" ptsTypes="AA">
                      <p:cBhvr>
                        <p:cTn dur="750" fill="hold"/>
                        <p:tgtEl>
                          <p:spTgt spid="17"/>
                        </p:tgtEl>
                        <p:attrNameLst>
                          <p:attrName>ppt_x</p:attrName>
                          <p:attrName>ppt_y</p:attrName>
                        </p:attrNameLst>
                      </p:cBhvr>
                      <p:rCtr x="-2031" y="0"/>
                    </p:animMotion>
                  </p:childTnLst>
                </p:cTn>
              </p:par>
            </p:tnLst>
          </p:tmpl>
        </p:tmplLst>
      </p:bldP>
      <p:bldP spid="6" grpId="0" animBg="1"/>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pic>
        <p:nvPicPr>
          <p:cNvPr id="2" name="Picture 1" descr="A black background with a black square&#10;&#10;AI-generated content may be incorrect.">
            <a:extLst>
              <a:ext uri="{FF2B5EF4-FFF2-40B4-BE49-F238E27FC236}">
                <a16:creationId xmlns:a16="http://schemas.microsoft.com/office/drawing/2014/main" id="{83C015A2-CF60-7442-9CD3-89134E9998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4" name="Google Shape;13;p4" title="Government Skills Logo Oct2024 RGB (5).png">
            <a:extLst>
              <a:ext uri="{FF2B5EF4-FFF2-40B4-BE49-F238E27FC236}">
                <a16:creationId xmlns:a16="http://schemas.microsoft.com/office/drawing/2014/main" id="{989E159C-E685-29B9-55D7-5906F938DD5C}"/>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158049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Closing">
    <p:bg>
      <p:bgRef idx="1001">
        <a:schemeClr val="bg1"/>
      </p:bgRef>
    </p:bg>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1FAFB728-6C5F-490D-B694-B32C149D17A3}"/>
              </a:ext>
            </a:extLst>
          </p:cNvPr>
          <p:cNvSpPr>
            <a:spLocks noGrp="1"/>
          </p:cNvSpPr>
          <p:nvPr>
            <p:ph type="ctrTitle" hasCustomPrompt="1"/>
          </p:nvPr>
        </p:nvSpPr>
        <p:spPr>
          <a:xfrm>
            <a:off x="518317" y="1665288"/>
            <a:ext cx="5361783" cy="2156329"/>
          </a:xfrm>
        </p:spPr>
        <p:txBody>
          <a:bodyPr anchor="b">
            <a:normAutofit/>
          </a:bodyPr>
          <a:lstStyle>
            <a:lvl1pPr algn="l">
              <a:defRPr sz="4400">
                <a:solidFill>
                  <a:schemeClr val="accent6">
                    <a:lumMod val="10000"/>
                  </a:schemeClr>
                </a:solidFill>
              </a:defRPr>
            </a:lvl1pPr>
          </a:lstStyle>
          <a:p>
            <a:r>
              <a:rPr lang="en-US"/>
              <a:t>Thank you</a:t>
            </a:r>
            <a:endParaRPr lang="en-GB"/>
          </a:p>
        </p:txBody>
      </p:sp>
      <p:sp>
        <p:nvSpPr>
          <p:cNvPr id="27" name="Subtitle 2">
            <a:extLst>
              <a:ext uri="{FF2B5EF4-FFF2-40B4-BE49-F238E27FC236}">
                <a16:creationId xmlns:a16="http://schemas.microsoft.com/office/drawing/2014/main" id="{8A889C29-36E2-4DF5-B800-000BBDF96663}"/>
              </a:ext>
            </a:extLst>
          </p:cNvPr>
          <p:cNvSpPr>
            <a:spLocks noGrp="1"/>
          </p:cNvSpPr>
          <p:nvPr>
            <p:ph type="subTitle" idx="1" hasCustomPrompt="1"/>
          </p:nvPr>
        </p:nvSpPr>
        <p:spPr>
          <a:xfrm>
            <a:off x="518317" y="4167375"/>
            <a:ext cx="5361783" cy="1086802"/>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Contacts</a:t>
            </a:r>
            <a:endParaRPr lang="en-GB"/>
          </a:p>
        </p:txBody>
      </p:sp>
      <p:pic>
        <p:nvPicPr>
          <p:cNvPr id="3" name="Picture 2" descr="A black background with a black square&#10;&#10;AI-generated content may be incorrect.">
            <a:extLst>
              <a:ext uri="{FF2B5EF4-FFF2-40B4-BE49-F238E27FC236}">
                <a16:creationId xmlns:a16="http://schemas.microsoft.com/office/drawing/2014/main" id="{1EF5C025-C94B-2D0E-56C0-F98970C7A6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4" name="Google Shape;13;p4" title="Government Skills Logo Oct2024 RGB (5).png">
            <a:extLst>
              <a:ext uri="{FF2B5EF4-FFF2-40B4-BE49-F238E27FC236}">
                <a16:creationId xmlns:a16="http://schemas.microsoft.com/office/drawing/2014/main" id="{25523528-6124-5524-D0DE-59FC361EC423}"/>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4633916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35" presetClass="path" presetSubtype="0" decel="100000" fill="hold" grpId="1" nodeType="withEffect">
                                  <p:stCondLst>
                                    <p:cond delay="0"/>
                                  </p:stCondLst>
                                  <p:childTnLst>
                                    <p:animMotion origin="layout" path="M 0.03971 0 L 1.66667E-6 0 " pathEditMode="relative" rAng="0" ptsTypes="AA">
                                      <p:cBhvr>
                                        <p:cTn id="9" dur="750" fill="hold"/>
                                        <p:tgtEl>
                                          <p:spTgt spid="26"/>
                                        </p:tgtEl>
                                        <p:attrNameLst>
                                          <p:attrName>ppt_x</p:attrName>
                                          <p:attrName>ppt_y</p:attrName>
                                        </p:attrNameLst>
                                      </p:cBhvr>
                                      <p:rCtr x="-2031" y="0"/>
                                    </p:animMotion>
                                  </p:childTnLst>
                                </p:cTn>
                              </p:par>
                              <p:par>
                                <p:cTn id="10" presetID="10" presetClass="entr" presetSubtype="0" fill="hold" grpId="0" nodeType="withEffect">
                                  <p:stCondLst>
                                    <p:cond delay="25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35" presetClass="path" presetSubtype="0" decel="100000" fill="hold" grpId="1" nodeType="withEffect">
                                  <p:stCondLst>
                                    <p:cond delay="250"/>
                                  </p:stCondLst>
                                  <p:childTnLst>
                                    <p:animMotion origin="layout" path="M 0.03971 0 L 1.66667E-6 0 " pathEditMode="relative" rAng="0" ptsTypes="AA">
                                      <p:cBhvr>
                                        <p:cTn id="14" dur="750" fill="hold"/>
                                        <p:tgtEl>
                                          <p:spTgt spid="27"/>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27" grpId="0">
        <p:tmplLst>
          <p:tmpl>
            <p:tnLst>
              <p:par>
                <p:cTn presetID="10" presetClass="entr" presetSubtype="0" fill="hold" nodeType="withEffect">
                  <p:stCondLst>
                    <p:cond delay="25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7" grpId="1">
        <p:tmplLst>
          <p:tmpl>
            <p:tnLst>
              <p:par>
                <p:cTn presetID="35" presetClass="path" presetSubtype="0" decel="100000" fill="hold" nodeType="withEffect">
                  <p:stCondLst>
                    <p:cond delay="250"/>
                  </p:stCondLst>
                  <p:childTnLst>
                    <p:animMotion origin="layout" path="M 0.03971 0 L 1.66667E-6 0 " pathEditMode="relative" rAng="0" ptsTypes="AA">
                      <p:cBhvr>
                        <p:cTn dur="750" fill="hold"/>
                        <p:tgtEl>
                          <p:spTgt spid="27"/>
                        </p:tgtEl>
                        <p:attrNameLst>
                          <p:attrName>ppt_x</p:attrName>
                          <p:attrName>ppt_y</p:attrName>
                        </p:attrNameLst>
                      </p:cBhvr>
                      <p:rCtr x="-2031" y="0"/>
                    </p:animMotion>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2A7EF-5B66-BB1C-B972-7995B876C3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0C8980-C368-BE47-BB71-D348811B40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Google Shape;27;p7">
            <a:extLst>
              <a:ext uri="{FF2B5EF4-FFF2-40B4-BE49-F238E27FC236}">
                <a16:creationId xmlns:a16="http://schemas.microsoft.com/office/drawing/2014/main" id="{4DF3663C-836C-6D81-EBD4-3705505B617C}"/>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Google Shape;15;p5">
            <a:extLst>
              <a:ext uri="{FF2B5EF4-FFF2-40B4-BE49-F238E27FC236}">
                <a16:creationId xmlns:a16="http://schemas.microsoft.com/office/drawing/2014/main" id="{F20A25DD-441A-B0DF-480A-3DA569B2C8CA}"/>
              </a:ext>
            </a:extLst>
          </p:cNvPr>
          <p:cNvPicPr preferRelativeResize="0"/>
          <p:nvPr userDrawn="1"/>
        </p:nvPicPr>
        <p:blipFill>
          <a:blip r:embed="rId2">
            <a:alphaModFix/>
          </a:blip>
          <a:stretch>
            <a:fillRect/>
          </a:stretch>
        </p:blipFill>
        <p:spPr>
          <a:xfrm>
            <a:off x="4917228" y="1714501"/>
            <a:ext cx="7274772" cy="5143499"/>
          </a:xfrm>
          <a:prstGeom prst="rect">
            <a:avLst/>
          </a:prstGeom>
          <a:noFill/>
          <a:ln>
            <a:noFill/>
          </a:ln>
        </p:spPr>
      </p:pic>
      <p:pic>
        <p:nvPicPr>
          <p:cNvPr id="4" name="Picture 3" descr="A black background with a black square&#10;&#10;AI-generated content may be incorrect.">
            <a:extLst>
              <a:ext uri="{FF2B5EF4-FFF2-40B4-BE49-F238E27FC236}">
                <a16:creationId xmlns:a16="http://schemas.microsoft.com/office/drawing/2014/main" id="{2F622868-C50E-E8D7-85B3-6A360A9F16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6" name="Google Shape;13;p4" title="Government Skills Logo Oct2024 RGB (5).png">
            <a:extLst>
              <a:ext uri="{FF2B5EF4-FFF2-40B4-BE49-F238E27FC236}">
                <a16:creationId xmlns:a16="http://schemas.microsoft.com/office/drawing/2014/main" id="{3FA2C927-CF0A-3118-D2AA-C870AE519EEF}"/>
              </a:ext>
            </a:extLst>
          </p:cNvPr>
          <p:cNvPicPr preferRelativeResize="0">
            <a:picLocks noChangeAspect="1"/>
          </p:cNvPicPr>
          <p:nvPr userDrawn="1"/>
        </p:nvPicPr>
        <p:blipFill>
          <a:blip r:embed="rId4">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1584519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F9B01E"/>
          </a:solidFill>
          <a:ln w="10461" cap="flat">
            <a:noFill/>
            <a:prstDash val="solid"/>
            <a:miter/>
          </a:ln>
        </p:spPr>
        <p:txBody>
          <a:bodyPr rtlCol="0" anchor="ctr"/>
          <a:lstStyle/>
          <a:p>
            <a:endParaRPr lang="en-GB"/>
          </a:p>
        </p:txBody>
      </p:sp>
      <p:sp>
        <p:nvSpPr>
          <p:cNvPr id="6" name="Google Shape;27;p7">
            <a:extLst>
              <a:ext uri="{FF2B5EF4-FFF2-40B4-BE49-F238E27FC236}">
                <a16:creationId xmlns:a16="http://schemas.microsoft.com/office/drawing/2014/main" id="{5CD23897-A3D8-E826-3F97-8C17EAEB07A8}"/>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Picture 10" descr="A black background with a black square&#10;&#10;AI-generated content may be incorrect.">
            <a:extLst>
              <a:ext uri="{FF2B5EF4-FFF2-40B4-BE49-F238E27FC236}">
                <a16:creationId xmlns:a16="http://schemas.microsoft.com/office/drawing/2014/main" id="{DCF216F0-95D2-20A9-5ACD-0082A10E560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4" name="Google Shape;13;p4" title="Government Skills Logo Oct2024 RGB (5).png">
            <a:extLst>
              <a:ext uri="{FF2B5EF4-FFF2-40B4-BE49-F238E27FC236}">
                <a16:creationId xmlns:a16="http://schemas.microsoft.com/office/drawing/2014/main" id="{03C67AB6-5B2A-47F0-83B9-955315B8DB3C}"/>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14641069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2.xml"/><Relationship Id="rId21" Type="http://schemas.openxmlformats.org/officeDocument/2006/relationships/slideLayout" Target="../slideLayouts/slideLayout27.xml"/><Relationship Id="rId42" Type="http://schemas.openxmlformats.org/officeDocument/2006/relationships/slideLayout" Target="../slideLayouts/slideLayout48.xml"/><Relationship Id="rId47" Type="http://schemas.openxmlformats.org/officeDocument/2006/relationships/slideLayout" Target="../slideLayouts/slideLayout53.xml"/><Relationship Id="rId63" Type="http://schemas.openxmlformats.org/officeDocument/2006/relationships/slideLayout" Target="../slideLayouts/slideLayout69.xml"/><Relationship Id="rId68" Type="http://schemas.openxmlformats.org/officeDocument/2006/relationships/oleObject" Target="../embeddings/oleObject1.bin"/><Relationship Id="rId7" Type="http://schemas.openxmlformats.org/officeDocument/2006/relationships/slideLayout" Target="../slideLayouts/slideLayout1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9" Type="http://schemas.openxmlformats.org/officeDocument/2006/relationships/slideLayout" Target="../slideLayouts/slideLayout35.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32" Type="http://schemas.openxmlformats.org/officeDocument/2006/relationships/slideLayout" Target="../slideLayouts/slideLayout38.xml"/><Relationship Id="rId37" Type="http://schemas.openxmlformats.org/officeDocument/2006/relationships/slideLayout" Target="../slideLayouts/slideLayout43.xml"/><Relationship Id="rId40" Type="http://schemas.openxmlformats.org/officeDocument/2006/relationships/slideLayout" Target="../slideLayouts/slideLayout46.xml"/><Relationship Id="rId45" Type="http://schemas.openxmlformats.org/officeDocument/2006/relationships/slideLayout" Target="../slideLayouts/slideLayout51.xml"/><Relationship Id="rId53" Type="http://schemas.openxmlformats.org/officeDocument/2006/relationships/slideLayout" Target="../slideLayouts/slideLayout59.xml"/><Relationship Id="rId58" Type="http://schemas.openxmlformats.org/officeDocument/2006/relationships/slideLayout" Target="../slideLayouts/slideLayout64.xml"/><Relationship Id="rId66" Type="http://schemas.openxmlformats.org/officeDocument/2006/relationships/theme" Target="../theme/theme2.xml"/><Relationship Id="rId5" Type="http://schemas.openxmlformats.org/officeDocument/2006/relationships/slideLayout" Target="../slideLayouts/slideLayout11.xml"/><Relationship Id="rId61" Type="http://schemas.openxmlformats.org/officeDocument/2006/relationships/slideLayout" Target="../slideLayouts/slideLayout67.xml"/><Relationship Id="rId19" Type="http://schemas.openxmlformats.org/officeDocument/2006/relationships/slideLayout" Target="../slideLayouts/slideLayout25.xml"/><Relationship Id="rId14" Type="http://schemas.openxmlformats.org/officeDocument/2006/relationships/slideLayout" Target="../slideLayouts/slideLayout20.xml"/><Relationship Id="rId22" Type="http://schemas.openxmlformats.org/officeDocument/2006/relationships/slideLayout" Target="../slideLayouts/slideLayout28.xml"/><Relationship Id="rId27" Type="http://schemas.openxmlformats.org/officeDocument/2006/relationships/slideLayout" Target="../slideLayouts/slideLayout33.xml"/><Relationship Id="rId30" Type="http://schemas.openxmlformats.org/officeDocument/2006/relationships/slideLayout" Target="../slideLayouts/slideLayout36.xml"/><Relationship Id="rId35" Type="http://schemas.openxmlformats.org/officeDocument/2006/relationships/slideLayout" Target="../slideLayouts/slideLayout41.xml"/><Relationship Id="rId43" Type="http://schemas.openxmlformats.org/officeDocument/2006/relationships/slideLayout" Target="../slideLayouts/slideLayout49.xml"/><Relationship Id="rId48" Type="http://schemas.openxmlformats.org/officeDocument/2006/relationships/slideLayout" Target="../slideLayouts/slideLayout54.xml"/><Relationship Id="rId56" Type="http://schemas.openxmlformats.org/officeDocument/2006/relationships/slideLayout" Target="../slideLayouts/slideLayout62.xml"/><Relationship Id="rId64" Type="http://schemas.openxmlformats.org/officeDocument/2006/relationships/slideLayout" Target="../slideLayouts/slideLayout70.xml"/><Relationship Id="rId69" Type="http://schemas.openxmlformats.org/officeDocument/2006/relationships/image" Target="../media/image6.emf"/><Relationship Id="rId8" Type="http://schemas.openxmlformats.org/officeDocument/2006/relationships/slideLayout" Target="../slideLayouts/slideLayout14.xml"/><Relationship Id="rId51" Type="http://schemas.openxmlformats.org/officeDocument/2006/relationships/slideLayout" Target="../slideLayouts/slideLayout57.xml"/><Relationship Id="rId3" Type="http://schemas.openxmlformats.org/officeDocument/2006/relationships/slideLayout" Target="../slideLayouts/slideLayout9.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33" Type="http://schemas.openxmlformats.org/officeDocument/2006/relationships/slideLayout" Target="../slideLayouts/slideLayout39.xml"/><Relationship Id="rId38" Type="http://schemas.openxmlformats.org/officeDocument/2006/relationships/slideLayout" Target="../slideLayouts/slideLayout44.xml"/><Relationship Id="rId46" Type="http://schemas.openxmlformats.org/officeDocument/2006/relationships/slideLayout" Target="../slideLayouts/slideLayout52.xml"/><Relationship Id="rId59" Type="http://schemas.openxmlformats.org/officeDocument/2006/relationships/slideLayout" Target="../slideLayouts/slideLayout65.xml"/><Relationship Id="rId67" Type="http://schemas.openxmlformats.org/officeDocument/2006/relationships/tags" Target="../tags/tag2.xml"/><Relationship Id="rId20" Type="http://schemas.openxmlformats.org/officeDocument/2006/relationships/slideLayout" Target="../slideLayouts/slideLayout26.xml"/><Relationship Id="rId41" Type="http://schemas.openxmlformats.org/officeDocument/2006/relationships/slideLayout" Target="../slideLayouts/slideLayout47.xml"/><Relationship Id="rId54" Type="http://schemas.openxmlformats.org/officeDocument/2006/relationships/slideLayout" Target="../slideLayouts/slideLayout60.xml"/><Relationship Id="rId62" Type="http://schemas.openxmlformats.org/officeDocument/2006/relationships/slideLayout" Target="../slideLayouts/slideLayout6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28" Type="http://schemas.openxmlformats.org/officeDocument/2006/relationships/slideLayout" Target="../slideLayouts/slideLayout34.xml"/><Relationship Id="rId36" Type="http://schemas.openxmlformats.org/officeDocument/2006/relationships/slideLayout" Target="../slideLayouts/slideLayout42.xml"/><Relationship Id="rId49" Type="http://schemas.openxmlformats.org/officeDocument/2006/relationships/slideLayout" Target="../slideLayouts/slideLayout55.xml"/><Relationship Id="rId57" Type="http://schemas.openxmlformats.org/officeDocument/2006/relationships/slideLayout" Target="../slideLayouts/slideLayout63.xml"/><Relationship Id="rId10" Type="http://schemas.openxmlformats.org/officeDocument/2006/relationships/slideLayout" Target="../slideLayouts/slideLayout16.xml"/><Relationship Id="rId31" Type="http://schemas.openxmlformats.org/officeDocument/2006/relationships/slideLayout" Target="../slideLayouts/slideLayout37.xml"/><Relationship Id="rId44" Type="http://schemas.openxmlformats.org/officeDocument/2006/relationships/slideLayout" Target="../slideLayouts/slideLayout50.xml"/><Relationship Id="rId52" Type="http://schemas.openxmlformats.org/officeDocument/2006/relationships/slideLayout" Target="../slideLayouts/slideLayout58.xml"/><Relationship Id="rId60" Type="http://schemas.openxmlformats.org/officeDocument/2006/relationships/slideLayout" Target="../slideLayouts/slideLayout66.xml"/><Relationship Id="rId65" Type="http://schemas.openxmlformats.org/officeDocument/2006/relationships/slideLayout" Target="../slideLayouts/slideLayout71.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9" Type="http://schemas.openxmlformats.org/officeDocument/2006/relationships/slideLayout" Target="../slideLayouts/slideLayout45.xml"/><Relationship Id="rId34" Type="http://schemas.openxmlformats.org/officeDocument/2006/relationships/slideLayout" Target="../slideLayouts/slideLayout40.xml"/><Relationship Id="rId50" Type="http://schemas.openxmlformats.org/officeDocument/2006/relationships/slideLayout" Target="../slideLayouts/slideLayout56.xml"/><Relationship Id="rId55"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77AB31-52C6-19D1-BD76-9177120BB1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42665AC-136F-3A40-4F91-667AE0442F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28DE1F-6E7A-4475-16F7-79A50A75F2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A6D7666-9D1A-446D-A999-20BCCE2BA404}" type="datetimeFigureOut">
              <a:rPr lang="en-GB" smtClean="0"/>
              <a:t>05/08/2025</a:t>
            </a:fld>
            <a:endParaRPr lang="en-GB"/>
          </a:p>
        </p:txBody>
      </p:sp>
      <p:sp>
        <p:nvSpPr>
          <p:cNvPr id="5" name="Footer Placeholder 4">
            <a:extLst>
              <a:ext uri="{FF2B5EF4-FFF2-40B4-BE49-F238E27FC236}">
                <a16:creationId xmlns:a16="http://schemas.microsoft.com/office/drawing/2014/main" id="{169B854F-6348-F533-DD29-1371BBFD6B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2047FF8B-26CE-0417-C390-CCB6E1B56C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3C59AF9-674E-4802-B131-8AF7278AED7A}" type="slidenum">
              <a:rPr lang="en-GB" smtClean="0"/>
              <a:t>‹#›</a:t>
            </a:fld>
            <a:endParaRPr lang="en-GB"/>
          </a:p>
        </p:txBody>
      </p:sp>
      <p:sp>
        <p:nvSpPr>
          <p:cNvPr id="13" name="TextBox 12">
            <a:extLst>
              <a:ext uri="{FF2B5EF4-FFF2-40B4-BE49-F238E27FC236}">
                <a16:creationId xmlns:a16="http://schemas.microsoft.com/office/drawing/2014/main" id="{2F024347-2134-AA7F-1C19-4CE6ED34C7EB}"/>
              </a:ext>
            </a:extLst>
          </p:cNvPr>
          <p:cNvSpPr txBox="1"/>
          <p:nvPr>
            <p:extLst>
              <p:ext uri="{1162E1C5-73C7-4A58-AE30-91384D911F3F}">
                <p184:classification xmlns:p184="http://schemas.microsoft.com/office/powerpoint/2018/4/main" val="hdr"/>
              </p:ext>
            </p:extLst>
          </p:nvPr>
        </p:nvSpPr>
        <p:spPr>
          <a:xfrm>
            <a:off x="5877687" y="63500"/>
            <a:ext cx="471488" cy="182880"/>
          </a:xfrm>
          <a:prstGeom prst="rect">
            <a:avLst/>
          </a:prstGeom>
        </p:spPr>
        <p:txBody>
          <a:bodyPr horzOverflow="overflow" lIns="0" tIns="0" rIns="0" bIns="0">
            <a:spAutoFit/>
          </a:bodyPr>
          <a:lstStyle/>
          <a:p>
            <a:pPr algn="l"/>
            <a:r>
              <a:rPr lang="en-GB" sz="12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Official</a:t>
            </a:r>
          </a:p>
        </p:txBody>
      </p:sp>
      <p:sp>
        <p:nvSpPr>
          <p:cNvPr id="14" name="TextBox 13">
            <a:extLst>
              <a:ext uri="{FF2B5EF4-FFF2-40B4-BE49-F238E27FC236}">
                <a16:creationId xmlns:a16="http://schemas.microsoft.com/office/drawing/2014/main" id="{4DB17657-F793-C5D5-AAF5-B240A6F219F7}"/>
              </a:ext>
            </a:extLst>
          </p:cNvPr>
          <p:cNvSpPr txBox="1"/>
          <p:nvPr>
            <p:extLst>
              <p:ext uri="{1162E1C5-73C7-4A58-AE30-91384D911F3F}">
                <p184:classification xmlns:p184="http://schemas.microsoft.com/office/powerpoint/2018/4/main" val="ftr"/>
              </p:ext>
            </p:extLst>
          </p:nvPr>
        </p:nvSpPr>
        <p:spPr>
          <a:xfrm>
            <a:off x="5877687" y="6611620"/>
            <a:ext cx="471488" cy="182880"/>
          </a:xfrm>
          <a:prstGeom prst="rect">
            <a:avLst/>
          </a:prstGeom>
        </p:spPr>
        <p:txBody>
          <a:bodyPr horzOverflow="overflow" lIns="0" tIns="0" rIns="0" bIns="0">
            <a:spAutoFit/>
          </a:bodyPr>
          <a:lstStyle/>
          <a:p>
            <a:pPr algn="l"/>
            <a:r>
              <a:rPr lang="en-GB" sz="12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1103753784"/>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564FFA0D-DBDC-4FAF-9E66-DDEF4A0DC531}"/>
              </a:ext>
            </a:extLst>
          </p:cNvPr>
          <p:cNvGraphicFramePr>
            <a:graphicFrameLocks noChangeAspect="1"/>
          </p:cNvGraphicFramePr>
          <p:nvPr userDrawn="1">
            <p:custDataLst>
              <p:tags r:id="rId67"/>
            </p:custDataLst>
            <p:extLst>
              <p:ext uri="{D42A27DB-BD31-4B8C-83A1-F6EECF244321}">
                <p14:modId xmlns:p14="http://schemas.microsoft.com/office/powerpoint/2010/main" val="20841534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8" imgW="425" imgH="424" progId="TCLayout.ActiveDocument.1">
                  <p:embed/>
                </p:oleObj>
              </mc:Choice>
              <mc:Fallback>
                <p:oleObj name="think-cell Slide" r:id="rId68" imgW="425" imgH="424" progId="TCLayout.ActiveDocument.1">
                  <p:embed/>
                  <p:pic>
                    <p:nvPicPr>
                      <p:cNvPr id="10" name="Object 9" hidden="1">
                        <a:extLst>
                          <a:ext uri="{FF2B5EF4-FFF2-40B4-BE49-F238E27FC236}">
                            <a16:creationId xmlns:a16="http://schemas.microsoft.com/office/drawing/2014/main" id="{564FFA0D-DBDC-4FAF-9E66-DDEF4A0DC531}"/>
                          </a:ext>
                        </a:extLst>
                      </p:cNvPr>
                      <p:cNvPicPr/>
                      <p:nvPr/>
                    </p:nvPicPr>
                    <p:blipFill>
                      <a:blip r:embed="rId69"/>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308B27A3-0CD1-4D70-90C5-EC2F5D3C6C97}"/>
              </a:ext>
            </a:extLst>
          </p:cNvPr>
          <p:cNvSpPr>
            <a:spLocks noGrp="1"/>
          </p:cNvSpPr>
          <p:nvPr>
            <p:ph type="title"/>
          </p:nvPr>
        </p:nvSpPr>
        <p:spPr>
          <a:xfrm>
            <a:off x="518318" y="512764"/>
            <a:ext cx="11157743" cy="550767"/>
          </a:xfrm>
          <a:prstGeom prst="rect">
            <a:avLst/>
          </a:prstGeom>
        </p:spPr>
        <p:txBody>
          <a:bodyPr vert="horz" lIns="0" tIns="0" rIns="0" bIns="0" rtlCol="0" anchor="t">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3BE1256-1020-4BE2-935A-3361E147AACA}"/>
              </a:ext>
            </a:extLst>
          </p:cNvPr>
          <p:cNvSpPr>
            <a:spLocks noGrp="1"/>
          </p:cNvSpPr>
          <p:nvPr>
            <p:ph type="body" idx="1"/>
          </p:nvPr>
        </p:nvSpPr>
        <p:spPr>
          <a:xfrm>
            <a:off x="518318" y="1989138"/>
            <a:ext cx="11157745" cy="435609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DCA9FE3-3859-467B-8278-EECF414CE591}"/>
              </a:ext>
            </a:extLst>
          </p:cNvPr>
          <p:cNvSpPr>
            <a:spLocks noGrp="1"/>
          </p:cNvSpPr>
          <p:nvPr>
            <p:ph type="dt" sz="half" idx="2"/>
          </p:nvPr>
        </p:nvSpPr>
        <p:spPr>
          <a:xfrm>
            <a:off x="9996488" y="6499916"/>
            <a:ext cx="919162" cy="117612"/>
          </a:xfrm>
          <a:prstGeom prst="rect">
            <a:avLst/>
          </a:prstGeom>
        </p:spPr>
        <p:txBody>
          <a:bodyPr vert="horz" lIns="0" tIns="0" rIns="0" bIns="0" rtlCol="0" anchor="ctr"/>
          <a:lstStyle>
            <a:lvl1pPr algn="r">
              <a:defRPr sz="1000">
                <a:solidFill>
                  <a:schemeClr val="accent4"/>
                </a:solidFill>
              </a:defRPr>
            </a:lvl1pPr>
          </a:lstStyle>
          <a:p>
            <a:fld id="{12DDCF92-CFE9-4CBE-8AE8-EB47FA27D10B}" type="datetime1">
              <a:rPr lang="en-GB" smtClean="0"/>
              <a:t>05/08/2025</a:t>
            </a:fld>
            <a:endParaRPr lang="en-GB"/>
          </a:p>
        </p:txBody>
      </p:sp>
      <p:sp>
        <p:nvSpPr>
          <p:cNvPr id="5" name="Footer Placeholder 4">
            <a:extLst>
              <a:ext uri="{FF2B5EF4-FFF2-40B4-BE49-F238E27FC236}">
                <a16:creationId xmlns:a16="http://schemas.microsoft.com/office/drawing/2014/main" id="{1EC6C727-E2C9-498E-9537-23CC89E8E779}"/>
              </a:ext>
            </a:extLst>
          </p:cNvPr>
          <p:cNvSpPr>
            <a:spLocks noGrp="1"/>
          </p:cNvSpPr>
          <p:nvPr>
            <p:ph type="ftr" sz="quarter" idx="3"/>
          </p:nvPr>
        </p:nvSpPr>
        <p:spPr>
          <a:xfrm>
            <a:off x="518317" y="6499985"/>
            <a:ext cx="8335171" cy="117612"/>
          </a:xfrm>
          <a:prstGeom prst="rect">
            <a:avLst/>
          </a:prstGeom>
        </p:spPr>
        <p:txBody>
          <a:bodyPr vert="horz" lIns="0" tIns="0" rIns="0" bIns="0" rtlCol="0" anchor="ctr"/>
          <a:lstStyle>
            <a:lvl1pPr algn="l">
              <a:defRPr sz="1000">
                <a:solidFill>
                  <a:schemeClr val="accent4"/>
                </a:solidFill>
              </a:defRPr>
            </a:lvl1pPr>
          </a:lstStyle>
          <a:p>
            <a:r>
              <a:rPr lang="en-US"/>
              <a:t>To edit the footer go to Insert &gt; Header and Footer. Click Apply to All</a:t>
            </a:r>
            <a:endParaRPr lang="en-GB"/>
          </a:p>
        </p:txBody>
      </p:sp>
      <p:sp>
        <p:nvSpPr>
          <p:cNvPr id="6" name="Slide Number Placeholder 5">
            <a:extLst>
              <a:ext uri="{FF2B5EF4-FFF2-40B4-BE49-F238E27FC236}">
                <a16:creationId xmlns:a16="http://schemas.microsoft.com/office/drawing/2014/main" id="{1A8F1444-8894-4E62-9551-2DA70279C400}"/>
              </a:ext>
            </a:extLst>
          </p:cNvPr>
          <p:cNvSpPr>
            <a:spLocks noGrp="1"/>
          </p:cNvSpPr>
          <p:nvPr>
            <p:ph type="sldNum" sz="quarter" idx="4"/>
          </p:nvPr>
        </p:nvSpPr>
        <p:spPr>
          <a:xfrm>
            <a:off x="11010899" y="6499985"/>
            <a:ext cx="665163" cy="117612"/>
          </a:xfrm>
          <a:prstGeom prst="rect">
            <a:avLst/>
          </a:prstGeom>
        </p:spPr>
        <p:txBody>
          <a:bodyPr vert="horz" lIns="0" tIns="0" rIns="0" bIns="0" rtlCol="0" anchor="ctr"/>
          <a:lstStyle>
            <a:lvl1pPr algn="r">
              <a:defRPr sz="1000">
                <a:solidFill>
                  <a:schemeClr val="accent4"/>
                </a:solidFill>
              </a:defRPr>
            </a:lvl1pPr>
          </a:lstStyle>
          <a:p>
            <a:fld id="{98FDC27A-E365-4F35-B7B6-FA7CC0C6A7D5}" type="slidenum">
              <a:rPr lang="en-GB" smtClean="0"/>
              <a:pPr/>
              <a:t>‹#›</a:t>
            </a:fld>
            <a:endParaRPr lang="en-GB"/>
          </a:p>
        </p:txBody>
      </p:sp>
      <p:sp>
        <p:nvSpPr>
          <p:cNvPr id="14" name="TextBox 13">
            <a:extLst>
              <a:ext uri="{FF2B5EF4-FFF2-40B4-BE49-F238E27FC236}">
                <a16:creationId xmlns:a16="http://schemas.microsoft.com/office/drawing/2014/main" id="{3C428C22-D9ED-4AD8-472E-6FAE21BBA021}"/>
              </a:ext>
            </a:extLst>
          </p:cNvPr>
          <p:cNvSpPr txBox="1"/>
          <p:nvPr>
            <p:extLst>
              <p:ext uri="{1162E1C5-73C7-4A58-AE30-91384D911F3F}">
                <p184:classification xmlns:p184="http://schemas.microsoft.com/office/powerpoint/2018/4/main" val="hdr"/>
              </p:ext>
            </p:extLst>
          </p:nvPr>
        </p:nvSpPr>
        <p:spPr>
          <a:xfrm>
            <a:off x="5877687" y="63500"/>
            <a:ext cx="471488" cy="182880"/>
          </a:xfrm>
          <a:prstGeom prst="rect">
            <a:avLst/>
          </a:prstGeom>
        </p:spPr>
        <p:txBody>
          <a:bodyPr horzOverflow="overflow" lIns="0" tIns="0" rIns="0" bIns="0">
            <a:spAutoFit/>
          </a:bodyPr>
          <a:lstStyle/>
          <a:p>
            <a:pPr algn="l"/>
            <a:r>
              <a:rPr lang="en-GB" sz="12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Official</a:t>
            </a:r>
          </a:p>
        </p:txBody>
      </p:sp>
      <p:sp>
        <p:nvSpPr>
          <p:cNvPr id="15" name="TextBox 14">
            <a:extLst>
              <a:ext uri="{FF2B5EF4-FFF2-40B4-BE49-F238E27FC236}">
                <a16:creationId xmlns:a16="http://schemas.microsoft.com/office/drawing/2014/main" id="{0A02747F-A0D8-9D93-E225-D9E27528A684}"/>
              </a:ext>
            </a:extLst>
          </p:cNvPr>
          <p:cNvSpPr txBox="1"/>
          <p:nvPr>
            <p:extLst>
              <p:ext uri="{1162E1C5-73C7-4A58-AE30-91384D911F3F}">
                <p184:classification xmlns:p184="http://schemas.microsoft.com/office/powerpoint/2018/4/main" val="ftr"/>
              </p:ext>
            </p:extLst>
          </p:nvPr>
        </p:nvSpPr>
        <p:spPr>
          <a:xfrm>
            <a:off x="5877687" y="6611620"/>
            <a:ext cx="471488" cy="182880"/>
          </a:xfrm>
          <a:prstGeom prst="rect">
            <a:avLst/>
          </a:prstGeom>
        </p:spPr>
        <p:txBody>
          <a:bodyPr horzOverflow="overflow" lIns="0" tIns="0" rIns="0" bIns="0">
            <a:spAutoFit/>
          </a:bodyPr>
          <a:lstStyle/>
          <a:p>
            <a:pPr algn="l"/>
            <a:r>
              <a:rPr lang="en-GB" sz="12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3781970730"/>
      </p:ext>
    </p:extLst>
  </p:cSld>
  <p:clrMap bg1="lt1" tx1="dk1" bg2="lt2" tx2="dk2" accent1="accent1" accent2="accent2" accent3="accent3" accent4="accent4" accent5="accent5" accent6="accent6" hlink="hlink" folHlink="folHlink"/>
  <p:sldLayoutIdLst>
    <p:sldLayoutId id="2147483649" r:id="rId1"/>
    <p:sldLayoutId id="2147483756" r:id="rId2"/>
    <p:sldLayoutId id="2147483737" r:id="rId3"/>
    <p:sldLayoutId id="2147483690"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667" r:id="rId13"/>
    <p:sldLayoutId id="2147483832" r:id="rId14"/>
    <p:sldLayoutId id="2147483789" r:id="rId15"/>
    <p:sldLayoutId id="2147483830" r:id="rId16"/>
    <p:sldLayoutId id="2147483672" r:id="rId17"/>
    <p:sldLayoutId id="2147483831" r:id="rId18"/>
    <p:sldLayoutId id="2147483790" r:id="rId19"/>
    <p:sldLayoutId id="2147483829" r:id="rId20"/>
    <p:sldLayoutId id="2147483837" r:id="rId21"/>
    <p:sldLayoutId id="2147483839" r:id="rId22"/>
    <p:sldLayoutId id="2147483678" r:id="rId23"/>
    <p:sldLayoutId id="2147483652" r:id="rId24"/>
    <p:sldLayoutId id="2147483709" r:id="rId25"/>
    <p:sldLayoutId id="2147483656" r:id="rId26"/>
    <p:sldLayoutId id="2147483710" r:id="rId27"/>
    <p:sldLayoutId id="2147483712" r:id="rId28"/>
    <p:sldLayoutId id="2147483711" r:id="rId29"/>
    <p:sldLayoutId id="2147483680" r:id="rId30"/>
    <p:sldLayoutId id="2147483833" r:id="rId31"/>
    <p:sldLayoutId id="2147483834" r:id="rId32"/>
    <p:sldLayoutId id="2147483836" r:id="rId33"/>
    <p:sldLayoutId id="2147483835" r:id="rId34"/>
    <p:sldLayoutId id="2147483689" r:id="rId35"/>
    <p:sldLayoutId id="2147483746" r:id="rId36"/>
    <p:sldLayoutId id="2147483747" r:id="rId37"/>
    <p:sldLayoutId id="2147483748" r:id="rId38"/>
    <p:sldLayoutId id="2147483749" r:id="rId39"/>
    <p:sldLayoutId id="2147483791" r:id="rId40"/>
    <p:sldLayoutId id="2147483792" r:id="rId41"/>
    <p:sldLayoutId id="2147483793" r:id="rId42"/>
    <p:sldLayoutId id="2147483794" r:id="rId43"/>
    <p:sldLayoutId id="2147483795" r:id="rId44"/>
    <p:sldLayoutId id="2147483687" r:id="rId45"/>
    <p:sldLayoutId id="2147483675" r:id="rId46"/>
    <p:sldLayoutId id="2147483676" r:id="rId47"/>
    <p:sldLayoutId id="2147483688" r:id="rId48"/>
    <p:sldLayoutId id="2147483719" r:id="rId49"/>
    <p:sldLayoutId id="2147483817" r:id="rId50"/>
    <p:sldLayoutId id="2147483713" r:id="rId51"/>
    <p:sldLayoutId id="2147483818" r:id="rId52"/>
    <p:sldLayoutId id="2147483671" r:id="rId53"/>
    <p:sldLayoutId id="2147483827" r:id="rId54"/>
    <p:sldLayoutId id="2147483828" r:id="rId55"/>
    <p:sldLayoutId id="2147483655" r:id="rId56"/>
    <p:sldLayoutId id="2147483751" r:id="rId57"/>
    <p:sldLayoutId id="2147483757" r:id="rId58"/>
    <p:sldLayoutId id="2147483758" r:id="rId59"/>
    <p:sldLayoutId id="2147483759" r:id="rId60"/>
    <p:sldLayoutId id="2147483780" r:id="rId61"/>
    <p:sldLayoutId id="2147483781" r:id="rId62"/>
    <p:sldLayoutId id="2147483760" r:id="rId63"/>
    <p:sldLayoutId id="2147483761" r:id="rId64"/>
    <p:sldLayoutId id="2147483673" r:id="rId6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200" b="1" kern="1200">
          <a:solidFill>
            <a:schemeClr val="accent6">
              <a:lumMod val="10000"/>
            </a:schemeClr>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Font typeface="Arial" panose="020B0604020202020204" pitchFamily="34" charset="0"/>
        <a:buNone/>
        <a:defRPr sz="1800" b="1" kern="1200">
          <a:solidFill>
            <a:schemeClr val="accent6">
              <a:lumMod val="10000"/>
            </a:schemeClr>
          </a:solidFill>
          <a:latin typeface="+mn-lt"/>
          <a:ea typeface="+mn-ea"/>
          <a:cs typeface="+mn-cs"/>
        </a:defRPr>
      </a:lvl1pPr>
      <a:lvl2pPr marL="0" indent="0" algn="l" defTabSz="914400" rtl="0" eaLnBrk="1" latinLnBrk="0" hangingPunct="1">
        <a:lnSpc>
          <a:spcPct val="100000"/>
        </a:lnSpc>
        <a:spcBef>
          <a:spcPts val="300"/>
        </a:spcBef>
        <a:spcAft>
          <a:spcPts val="300"/>
        </a:spcAft>
        <a:buFont typeface="Arial" panose="020B0604020202020204" pitchFamily="34" charset="0"/>
        <a:buNone/>
        <a:defRPr sz="1800" kern="1200">
          <a:solidFill>
            <a:schemeClr val="accent6">
              <a:lumMod val="10000"/>
            </a:schemeClr>
          </a:solidFill>
          <a:latin typeface="+mn-lt"/>
          <a:ea typeface="+mn-ea"/>
          <a:cs typeface="+mn-cs"/>
        </a:defRPr>
      </a:lvl2pPr>
      <a:lvl3pPr marL="18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accent6">
              <a:lumMod val="10000"/>
            </a:schemeClr>
          </a:solidFill>
          <a:latin typeface="+mn-lt"/>
          <a:ea typeface="+mn-ea"/>
          <a:cs typeface="+mn-cs"/>
        </a:defRPr>
      </a:lvl3pPr>
      <a:lvl4pPr marL="360000" indent="-1800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accent6">
              <a:lumMod val="10000"/>
            </a:schemeClr>
          </a:solidFill>
          <a:latin typeface="+mn-lt"/>
          <a:ea typeface="+mn-ea"/>
          <a:cs typeface="+mn-cs"/>
        </a:defRPr>
      </a:lvl4pPr>
      <a:lvl5pPr marL="540000" indent="-180000" algn="l" defTabSz="914400" rtl="0" eaLnBrk="1" latinLnBrk="0" hangingPunct="1">
        <a:lnSpc>
          <a:spcPct val="100000"/>
        </a:lnSpc>
        <a:spcBef>
          <a:spcPts val="300"/>
        </a:spcBef>
        <a:spcAft>
          <a:spcPts val="300"/>
        </a:spcAft>
        <a:buFont typeface="Arial" panose="020B0604020202020204" pitchFamily="34" charset="0"/>
        <a:buChar char="•"/>
        <a:defRPr sz="12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25" userDrawn="1">
          <p15:clr>
            <a:srgbClr val="F26B43"/>
          </p15:clr>
        </p15:guide>
        <p15:guide id="3" pos="7355" userDrawn="1">
          <p15:clr>
            <a:srgbClr val="F26B43"/>
          </p15:clr>
        </p15:guide>
        <p15:guide id="4" orient="horz" pos="323" userDrawn="1">
          <p15:clr>
            <a:srgbClr val="F26B43"/>
          </p15:clr>
        </p15:guide>
        <p15:guide id="5" orient="horz" pos="3997" userDrawn="1">
          <p15:clr>
            <a:srgbClr val="F26B43"/>
          </p15:clr>
        </p15:guide>
        <p15:guide id="6" orient="horz" pos="4156" userDrawn="1">
          <p15:clr>
            <a:srgbClr val="F26B43"/>
          </p15:clr>
        </p15:guide>
        <p15:guide id="7" pos="3840" userDrawn="1">
          <p15:clr>
            <a:srgbClr val="F26B43"/>
          </p15:clr>
        </p15:guide>
        <p15:guide id="8" orient="horz" pos="1049" userDrawn="1">
          <p15:clr>
            <a:srgbClr val="F26B43"/>
          </p15:clr>
        </p15:guide>
        <p15:guide id="9" orient="horz" pos="1253"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0BCBCC-4985-49E1-3660-8B6C0A106832}"/>
              </a:ext>
            </a:extLst>
          </p:cNvPr>
          <p:cNvSpPr>
            <a:spLocks noGrp="1"/>
          </p:cNvSpPr>
          <p:nvPr>
            <p:ph type="title" idx="4294967295"/>
          </p:nvPr>
        </p:nvSpPr>
        <p:spPr>
          <a:xfrm>
            <a:off x="506413" y="1965325"/>
            <a:ext cx="5387975" cy="21907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Information Asset Owner Training </a:t>
            </a:r>
          </a:p>
        </p:txBody>
      </p:sp>
      <p:sp>
        <p:nvSpPr>
          <p:cNvPr id="2" name="Text Placeholder 1">
            <a:extLst>
              <a:ext uri="{FF2B5EF4-FFF2-40B4-BE49-F238E27FC236}">
                <a16:creationId xmlns:a16="http://schemas.microsoft.com/office/drawing/2014/main" id="{53205EFD-CA2F-0B06-10EA-1F25F176162E}"/>
              </a:ext>
            </a:extLst>
          </p:cNvPr>
          <p:cNvSpPr>
            <a:spLocks noGrp="1"/>
          </p:cNvSpPr>
          <p:nvPr>
            <p:ph type="body" sz="quarter" idx="10"/>
          </p:nvPr>
        </p:nvSpPr>
        <p:spPr/>
        <p:txBody>
          <a:bodyPr/>
          <a:lstStyle/>
          <a:p>
            <a:pPr marL="0" indent="0">
              <a:buNone/>
            </a:pPr>
            <a:r>
              <a:rPr lang="en-US" dirty="0"/>
              <a:t>Chapter 2: Information Asset Manager </a:t>
            </a:r>
            <a:endParaRPr lang="en-GB" dirty="0"/>
          </a:p>
          <a:p>
            <a:endParaRPr lang="en-GB" dirty="0"/>
          </a:p>
        </p:txBody>
      </p:sp>
    </p:spTree>
    <p:extLst>
      <p:ext uri="{BB962C8B-B14F-4D97-AF65-F5344CB8AC3E}">
        <p14:creationId xmlns:p14="http://schemas.microsoft.com/office/powerpoint/2010/main" val="2535406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97BBB04-047C-3170-D57B-357FDF1B9019}"/>
              </a:ext>
            </a:extLst>
          </p:cNvPr>
          <p:cNvSpPr>
            <a:spLocks noGrp="1"/>
          </p:cNvSpPr>
          <p:nvPr>
            <p:ph type="title"/>
          </p:nvPr>
        </p:nvSpPr>
        <p:spPr/>
        <p:txBody>
          <a:bodyPr/>
          <a:lstStyle/>
          <a:p>
            <a:r>
              <a:rPr lang="en-GB" dirty="0"/>
              <a:t>Information Asset Managers</a:t>
            </a:r>
          </a:p>
        </p:txBody>
      </p:sp>
      <p:sp>
        <p:nvSpPr>
          <p:cNvPr id="19" name="Text Placeholder 18">
            <a:extLst>
              <a:ext uri="{FF2B5EF4-FFF2-40B4-BE49-F238E27FC236}">
                <a16:creationId xmlns:a16="http://schemas.microsoft.com/office/drawing/2014/main" id="{C6ECA55D-1204-AB3C-9DD1-5EDC95D4DC78}"/>
              </a:ext>
            </a:extLst>
          </p:cNvPr>
          <p:cNvSpPr>
            <a:spLocks noGrp="1"/>
          </p:cNvSpPr>
          <p:nvPr>
            <p:ph type="body" sz="quarter" idx="33"/>
          </p:nvPr>
        </p:nvSpPr>
        <p:spPr>
          <a:xfrm>
            <a:off x="993445" y="3710402"/>
            <a:ext cx="2166042" cy="2167193"/>
          </a:xfrm>
        </p:spPr>
        <p:txBody>
          <a:bodyPr/>
          <a:lstStyle/>
          <a:p>
            <a:r>
              <a:rPr lang="en-GB" dirty="0"/>
              <a:t>02</a:t>
            </a:r>
          </a:p>
        </p:txBody>
      </p:sp>
      <p:sp>
        <p:nvSpPr>
          <p:cNvPr id="15" name="Text Placeholder 14">
            <a:extLst>
              <a:ext uri="{FF2B5EF4-FFF2-40B4-BE49-F238E27FC236}">
                <a16:creationId xmlns:a16="http://schemas.microsoft.com/office/drawing/2014/main" id="{D64EB6B6-40C3-AF82-95A7-343951386A61}"/>
              </a:ext>
            </a:extLst>
          </p:cNvPr>
          <p:cNvSpPr>
            <a:spLocks noGrp="1"/>
          </p:cNvSpPr>
          <p:nvPr>
            <p:ph type="body" sz="quarter" idx="18"/>
          </p:nvPr>
        </p:nvSpPr>
        <p:spPr/>
        <p:txBody>
          <a:bodyPr/>
          <a:lstStyle/>
          <a:p>
            <a:r>
              <a:rPr lang="en-US" dirty="0"/>
              <a:t>What is an Information Asset Manager?</a:t>
            </a:r>
            <a:endParaRPr lang="en-GB" dirty="0"/>
          </a:p>
        </p:txBody>
      </p:sp>
      <p:sp>
        <p:nvSpPr>
          <p:cNvPr id="11" name="Text Placeholder 10">
            <a:extLst>
              <a:ext uri="{FF2B5EF4-FFF2-40B4-BE49-F238E27FC236}">
                <a16:creationId xmlns:a16="http://schemas.microsoft.com/office/drawing/2014/main" id="{D2876AA2-40CF-D919-F0D8-53DEC25C0852}"/>
              </a:ext>
            </a:extLst>
          </p:cNvPr>
          <p:cNvSpPr>
            <a:spLocks noGrp="1"/>
          </p:cNvSpPr>
          <p:nvPr>
            <p:ph type="body" sz="quarter" idx="10"/>
          </p:nvPr>
        </p:nvSpPr>
        <p:spPr/>
        <p:txBody>
          <a:bodyPr/>
          <a:lstStyle/>
          <a:p>
            <a:r>
              <a:rPr lang="en-GB" dirty="0"/>
              <a:t>01</a:t>
            </a:r>
          </a:p>
        </p:txBody>
      </p:sp>
      <p:sp>
        <p:nvSpPr>
          <p:cNvPr id="16" name="Text Placeholder 15">
            <a:extLst>
              <a:ext uri="{FF2B5EF4-FFF2-40B4-BE49-F238E27FC236}">
                <a16:creationId xmlns:a16="http://schemas.microsoft.com/office/drawing/2014/main" id="{41616065-A4FA-1533-A4AC-4816832BB6F6}"/>
              </a:ext>
            </a:extLst>
          </p:cNvPr>
          <p:cNvSpPr>
            <a:spLocks noGrp="1"/>
          </p:cNvSpPr>
          <p:nvPr>
            <p:ph type="body" sz="quarter" idx="27"/>
          </p:nvPr>
        </p:nvSpPr>
        <p:spPr/>
        <p:txBody>
          <a:bodyPr/>
          <a:lstStyle/>
          <a:p>
            <a:r>
              <a:rPr lang="en-US" dirty="0"/>
              <a:t>What is the role of the Information Asset Manager?</a:t>
            </a:r>
            <a:endParaRPr lang="en-GB" dirty="0"/>
          </a:p>
        </p:txBody>
      </p:sp>
      <p:sp>
        <p:nvSpPr>
          <p:cNvPr id="12" name="Text Placeholder 11">
            <a:extLst>
              <a:ext uri="{FF2B5EF4-FFF2-40B4-BE49-F238E27FC236}">
                <a16:creationId xmlns:a16="http://schemas.microsoft.com/office/drawing/2014/main" id="{2142A48D-F80A-7781-853F-469BDD613308}"/>
              </a:ext>
            </a:extLst>
          </p:cNvPr>
          <p:cNvSpPr>
            <a:spLocks noGrp="1"/>
          </p:cNvSpPr>
          <p:nvPr>
            <p:ph type="body" sz="quarter" idx="11"/>
          </p:nvPr>
        </p:nvSpPr>
        <p:spPr/>
        <p:txBody>
          <a:bodyPr/>
          <a:lstStyle/>
          <a:p>
            <a:r>
              <a:rPr lang="en-GB" dirty="0"/>
              <a:t>02</a:t>
            </a:r>
          </a:p>
        </p:txBody>
      </p:sp>
      <p:sp>
        <p:nvSpPr>
          <p:cNvPr id="17" name="Text Placeholder 16">
            <a:extLst>
              <a:ext uri="{FF2B5EF4-FFF2-40B4-BE49-F238E27FC236}">
                <a16:creationId xmlns:a16="http://schemas.microsoft.com/office/drawing/2014/main" id="{C87C28EE-34E3-8E40-B2BB-1850D6E06766}"/>
              </a:ext>
            </a:extLst>
          </p:cNvPr>
          <p:cNvSpPr>
            <a:spLocks noGrp="1"/>
          </p:cNvSpPr>
          <p:nvPr>
            <p:ph type="body" sz="quarter" idx="28"/>
          </p:nvPr>
        </p:nvSpPr>
        <p:spPr/>
        <p:txBody>
          <a:bodyPr/>
          <a:lstStyle/>
          <a:p>
            <a:r>
              <a:rPr lang="en-US" dirty="0"/>
              <a:t>How do I appoint an IAM?</a:t>
            </a:r>
            <a:endParaRPr lang="en-GB" dirty="0"/>
          </a:p>
        </p:txBody>
      </p:sp>
      <p:sp>
        <p:nvSpPr>
          <p:cNvPr id="13" name="Text Placeholder 12">
            <a:extLst>
              <a:ext uri="{FF2B5EF4-FFF2-40B4-BE49-F238E27FC236}">
                <a16:creationId xmlns:a16="http://schemas.microsoft.com/office/drawing/2014/main" id="{BBAF4524-CA62-6260-EEFB-01E8AC9BC9AC}"/>
              </a:ext>
            </a:extLst>
          </p:cNvPr>
          <p:cNvSpPr>
            <a:spLocks noGrp="1"/>
          </p:cNvSpPr>
          <p:nvPr>
            <p:ph type="body" sz="quarter" idx="12"/>
          </p:nvPr>
        </p:nvSpPr>
        <p:spPr/>
        <p:txBody>
          <a:bodyPr>
            <a:normAutofit/>
          </a:bodyPr>
          <a:lstStyle/>
          <a:p>
            <a:r>
              <a:rPr lang="en-GB" dirty="0"/>
              <a:t>03</a:t>
            </a:r>
          </a:p>
        </p:txBody>
      </p:sp>
      <p:sp>
        <p:nvSpPr>
          <p:cNvPr id="18" name="Text Placeholder 17">
            <a:extLst>
              <a:ext uri="{FF2B5EF4-FFF2-40B4-BE49-F238E27FC236}">
                <a16:creationId xmlns:a16="http://schemas.microsoft.com/office/drawing/2014/main" id="{AFDADB3A-EA41-A93B-9FCE-33BBFB748827}"/>
              </a:ext>
            </a:extLst>
          </p:cNvPr>
          <p:cNvSpPr>
            <a:spLocks noGrp="1"/>
          </p:cNvSpPr>
          <p:nvPr>
            <p:ph type="body" sz="quarter" idx="29"/>
          </p:nvPr>
        </p:nvSpPr>
        <p:spPr/>
        <p:txBody>
          <a:bodyPr/>
          <a:lstStyle/>
          <a:p>
            <a:r>
              <a:rPr lang="en-US" dirty="0"/>
              <a:t>Role and Responsibilities​ – what activities do IAMs do?</a:t>
            </a:r>
            <a:endParaRPr lang="en-GB" dirty="0"/>
          </a:p>
        </p:txBody>
      </p:sp>
      <p:sp>
        <p:nvSpPr>
          <p:cNvPr id="14" name="Text Placeholder 13">
            <a:extLst>
              <a:ext uri="{FF2B5EF4-FFF2-40B4-BE49-F238E27FC236}">
                <a16:creationId xmlns:a16="http://schemas.microsoft.com/office/drawing/2014/main" id="{5356582A-6220-B021-8560-C41038141A56}"/>
              </a:ext>
            </a:extLst>
          </p:cNvPr>
          <p:cNvSpPr>
            <a:spLocks noGrp="1"/>
          </p:cNvSpPr>
          <p:nvPr>
            <p:ph type="body" sz="quarter" idx="13"/>
          </p:nvPr>
        </p:nvSpPr>
        <p:spPr/>
        <p:txBody>
          <a:bodyPr/>
          <a:lstStyle/>
          <a:p>
            <a:r>
              <a:rPr lang="en-GB" dirty="0"/>
              <a:t>04</a:t>
            </a:r>
          </a:p>
        </p:txBody>
      </p:sp>
    </p:spTree>
    <p:extLst>
      <p:ext uri="{BB962C8B-B14F-4D97-AF65-F5344CB8AC3E}">
        <p14:creationId xmlns:p14="http://schemas.microsoft.com/office/powerpoint/2010/main" val="590511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C7A07-E39E-6F95-707E-A0DAFA6EFEA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57034F5-54A9-E48C-9C1B-0A817A67E0A4}"/>
              </a:ext>
            </a:extLst>
          </p:cNvPr>
          <p:cNvSpPr>
            <a:spLocks noGrp="1"/>
          </p:cNvSpPr>
          <p:nvPr>
            <p:ph type="title"/>
          </p:nvPr>
        </p:nvSpPr>
        <p:spPr>
          <a:xfrm>
            <a:off x="518319" y="512764"/>
            <a:ext cx="7082632" cy="550767"/>
          </a:xfrm>
        </p:spPr>
        <p:txBody>
          <a:bodyPr anchor="t">
            <a:normAutofit fontScale="90000"/>
          </a:bodyPr>
          <a:lstStyle/>
          <a:p>
            <a:r>
              <a:rPr lang="en-US" sz="3600" dirty="0"/>
              <a:t>What is an Information Asset Manager (IAM)?</a:t>
            </a:r>
            <a:br>
              <a:rPr lang="en-GB" sz="2000" dirty="0"/>
            </a:br>
            <a:endParaRPr lang="en-GB" sz="2000" dirty="0"/>
          </a:p>
        </p:txBody>
      </p:sp>
      <p:sp>
        <p:nvSpPr>
          <p:cNvPr id="6" name="Rectangle: Rounded Corners 5">
            <a:extLst>
              <a:ext uri="{FF2B5EF4-FFF2-40B4-BE49-F238E27FC236}">
                <a16:creationId xmlns:a16="http://schemas.microsoft.com/office/drawing/2014/main" id="{CEB797D5-D686-1A8E-F588-B67094A34653}"/>
              </a:ext>
            </a:extLst>
          </p:cNvPr>
          <p:cNvSpPr/>
          <p:nvPr/>
        </p:nvSpPr>
        <p:spPr>
          <a:xfrm>
            <a:off x="515938" y="1839132"/>
            <a:ext cx="6037262" cy="3847293"/>
          </a:xfrm>
          <a:prstGeom prst="roundRect">
            <a:avLst>
              <a:gd name="adj" fmla="val 7143"/>
            </a:avLst>
          </a:prstGeom>
          <a:solidFill>
            <a:srgbClr val="F2D3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0"/>
              </a:spcBef>
              <a:spcAft>
                <a:spcPts val="0"/>
              </a:spcAft>
            </a:pPr>
            <a:r>
              <a:rPr lang="en-GB" sz="1600" dirty="0">
                <a:solidFill>
                  <a:schemeClr val="accent6">
                    <a:lumMod val="10000"/>
                  </a:schemeClr>
                </a:solidFill>
              </a:rPr>
              <a:t>An IAM is a delegated role working on behalf of the IAO, with regular responsibility for the proper management of information in their business area.</a:t>
            </a:r>
            <a:br>
              <a:rPr lang="en-GB" sz="1600" dirty="0">
                <a:solidFill>
                  <a:schemeClr val="accent6">
                    <a:lumMod val="10000"/>
                  </a:schemeClr>
                </a:solidFill>
              </a:rPr>
            </a:br>
            <a:r>
              <a:rPr lang="en-GB" sz="1600" dirty="0">
                <a:solidFill>
                  <a:schemeClr val="accent6">
                    <a:lumMod val="10000"/>
                  </a:schemeClr>
                </a:solidFill>
              </a:rPr>
              <a:t> </a:t>
            </a:r>
          </a:p>
          <a:p>
            <a:pPr>
              <a:spcBef>
                <a:spcPts val="0"/>
              </a:spcBef>
              <a:spcAft>
                <a:spcPts val="0"/>
              </a:spcAft>
            </a:pPr>
            <a:r>
              <a:rPr lang="en-GB" sz="1600" dirty="0">
                <a:solidFill>
                  <a:schemeClr val="accent6">
                    <a:lumMod val="10000"/>
                  </a:schemeClr>
                </a:solidFill>
              </a:rPr>
              <a:t>While some tasks require direct involvement from the IAO, others may need only IAO oversight and can be delegated to IAMs who can manage the information assets. Nonetheless, accountability remains with the IAO and cannot be delegated.</a:t>
            </a:r>
            <a:br>
              <a:rPr lang="en-GB" sz="1600" dirty="0">
                <a:solidFill>
                  <a:schemeClr val="accent6">
                    <a:lumMod val="10000"/>
                  </a:schemeClr>
                </a:solidFill>
              </a:rPr>
            </a:br>
            <a:endParaRPr lang="en-GB" sz="1600" dirty="0">
              <a:solidFill>
                <a:schemeClr val="accent6">
                  <a:lumMod val="10000"/>
                </a:schemeClr>
              </a:solidFill>
            </a:endParaRPr>
          </a:p>
          <a:p>
            <a:pPr>
              <a:spcBef>
                <a:spcPts val="0"/>
              </a:spcBef>
              <a:spcAft>
                <a:spcPts val="0"/>
              </a:spcAft>
            </a:pPr>
            <a:r>
              <a:rPr lang="en-GB" sz="1600" dirty="0">
                <a:solidFill>
                  <a:schemeClr val="accent6">
                    <a:lumMod val="10000"/>
                  </a:schemeClr>
                </a:solidFill>
              </a:rPr>
              <a:t>The role is flexible and may be implemented differently in organisations. Most IAMs will perform the role in addition to existing duties. </a:t>
            </a:r>
          </a:p>
        </p:txBody>
      </p:sp>
      <p:pic>
        <p:nvPicPr>
          <p:cNvPr id="7" name="Picture Placeholder 6" descr="Worker typing on laptop">
            <a:extLst>
              <a:ext uri="{FF2B5EF4-FFF2-40B4-BE49-F238E27FC236}">
                <a16:creationId xmlns:a16="http://schemas.microsoft.com/office/drawing/2014/main" id="{AF64A293-C1E9-931D-01B5-9693181C8F5F}"/>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2524" r="12524"/>
          <a:stretch/>
        </p:blipFill>
        <p:spPr>
          <a:xfrm>
            <a:off x="6886778" y="1010344"/>
            <a:ext cx="4796608" cy="4799212"/>
          </a:xfrm>
          <a:noFill/>
        </p:spPr>
      </p:pic>
    </p:spTree>
    <p:extLst>
      <p:ext uri="{BB962C8B-B14F-4D97-AF65-F5344CB8AC3E}">
        <p14:creationId xmlns:p14="http://schemas.microsoft.com/office/powerpoint/2010/main" val="1476530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72082-6F8B-652D-3DC1-85C58441AC3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5D804A6-26B0-2566-A105-3138E7DAA151}"/>
              </a:ext>
            </a:extLst>
          </p:cNvPr>
          <p:cNvSpPr>
            <a:spLocks noGrp="1"/>
          </p:cNvSpPr>
          <p:nvPr>
            <p:ph type="title"/>
          </p:nvPr>
        </p:nvSpPr>
        <p:spPr>
          <a:xfrm>
            <a:off x="518318" y="512764"/>
            <a:ext cx="11157743" cy="550767"/>
          </a:xfrm>
        </p:spPr>
        <p:txBody>
          <a:bodyPr anchor="t">
            <a:normAutofit/>
          </a:bodyPr>
          <a:lstStyle/>
          <a:p>
            <a:r>
              <a:rPr lang="en-US" dirty="0"/>
              <a:t>What is the role of the Information Asset Manager (IAM)?</a:t>
            </a:r>
            <a:endParaRPr lang="en-GB" dirty="0"/>
          </a:p>
        </p:txBody>
      </p:sp>
      <p:pic>
        <p:nvPicPr>
          <p:cNvPr id="14" name="Content Placeholder 13" descr="Young woman using a tablet">
            <a:extLst>
              <a:ext uri="{FF2B5EF4-FFF2-40B4-BE49-F238E27FC236}">
                <a16:creationId xmlns:a16="http://schemas.microsoft.com/office/drawing/2014/main" id="{50A24579-444F-FD6B-C531-894A68F1E44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318" y="1729191"/>
            <a:ext cx="5443537" cy="3629024"/>
          </a:xfrm>
        </p:spPr>
      </p:pic>
      <p:sp>
        <p:nvSpPr>
          <p:cNvPr id="2" name="Rectangle: Rounded Corners 1">
            <a:extLst>
              <a:ext uri="{FF2B5EF4-FFF2-40B4-BE49-F238E27FC236}">
                <a16:creationId xmlns:a16="http://schemas.microsoft.com/office/drawing/2014/main" id="{A811232F-5A55-633A-9F87-D0A6044BE0DC}"/>
              </a:ext>
            </a:extLst>
          </p:cNvPr>
          <p:cNvSpPr/>
          <p:nvPr/>
        </p:nvSpPr>
        <p:spPr>
          <a:xfrm>
            <a:off x="6296025" y="1620057"/>
            <a:ext cx="5514184" cy="3847293"/>
          </a:xfrm>
          <a:prstGeom prst="roundRect">
            <a:avLst>
              <a:gd name="adj" fmla="val 7143"/>
            </a:avLst>
          </a:prstGeom>
          <a:solidFill>
            <a:srgbClr val="F2D3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0"/>
              </a:spcBef>
              <a:spcAft>
                <a:spcPts val="0"/>
              </a:spcAft>
            </a:pPr>
            <a:r>
              <a:rPr lang="en-GB" sz="1600" dirty="0">
                <a:solidFill>
                  <a:schemeClr val="accent6">
                    <a:lumMod val="10000"/>
                  </a:schemeClr>
                </a:solidFill>
              </a:rPr>
              <a:t>The IAM provides assurance to the IAO that information assets are being managed appropriately, and associated risks are understood and mitigated as needed within individual business areas. IAMs should ensure the protection of data and information that the organisation holds, ensuring information is handled and shared securely with colleagues, other government departments and suppliers.</a:t>
            </a:r>
            <a:br>
              <a:rPr lang="en-GB" sz="1600" dirty="0">
                <a:solidFill>
                  <a:schemeClr val="accent6">
                    <a:lumMod val="10000"/>
                  </a:schemeClr>
                </a:solidFill>
              </a:rPr>
            </a:br>
            <a:endParaRPr lang="en-GB" sz="1600" dirty="0">
              <a:solidFill>
                <a:schemeClr val="accent6">
                  <a:lumMod val="10000"/>
                </a:schemeClr>
              </a:solidFill>
            </a:endParaRPr>
          </a:p>
          <a:p>
            <a:pPr>
              <a:spcBef>
                <a:spcPts val="0"/>
              </a:spcBef>
              <a:spcAft>
                <a:spcPts val="0"/>
              </a:spcAft>
            </a:pPr>
            <a:r>
              <a:rPr lang="en-GB" sz="1600" dirty="0">
                <a:solidFill>
                  <a:schemeClr val="accent6">
                    <a:lumMod val="10000"/>
                  </a:schemeClr>
                </a:solidFill>
              </a:rPr>
              <a:t>The IAM implements the IAO decisions on use, transfer and access controls for the asset. The IAM will review and provide challenges on access and movement of their assets and understand the risks associated with their assets.</a:t>
            </a:r>
          </a:p>
        </p:txBody>
      </p:sp>
    </p:spTree>
    <p:extLst>
      <p:ext uri="{BB962C8B-B14F-4D97-AF65-F5344CB8AC3E}">
        <p14:creationId xmlns:p14="http://schemas.microsoft.com/office/powerpoint/2010/main" val="290705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167E9-7942-7EF6-2DDC-F6E19D90E84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8B1A1D-92D2-45CF-FC24-BB6B79C191DA}"/>
              </a:ext>
            </a:extLst>
          </p:cNvPr>
          <p:cNvSpPr>
            <a:spLocks noGrp="1"/>
          </p:cNvSpPr>
          <p:nvPr>
            <p:ph type="title"/>
          </p:nvPr>
        </p:nvSpPr>
        <p:spPr>
          <a:xfrm>
            <a:off x="518318" y="512764"/>
            <a:ext cx="6521111" cy="550767"/>
          </a:xfrm>
        </p:spPr>
        <p:txBody>
          <a:bodyPr anchor="t">
            <a:noAutofit/>
          </a:bodyPr>
          <a:lstStyle/>
          <a:p>
            <a:r>
              <a:rPr lang="en-US" dirty="0"/>
              <a:t>How do I appoint an IAM?</a:t>
            </a:r>
            <a:br>
              <a:rPr lang="en-GB" dirty="0"/>
            </a:br>
            <a:br>
              <a:rPr lang="en-GB" dirty="0"/>
            </a:br>
            <a:endParaRPr lang="en-GB" dirty="0"/>
          </a:p>
        </p:txBody>
      </p:sp>
      <p:sp>
        <p:nvSpPr>
          <p:cNvPr id="2" name="Rectangle: Rounded Corners 1">
            <a:extLst>
              <a:ext uri="{FF2B5EF4-FFF2-40B4-BE49-F238E27FC236}">
                <a16:creationId xmlns:a16="http://schemas.microsoft.com/office/drawing/2014/main" id="{E51EA5C2-791F-F7CA-F8A6-BDAEB18BCAA7}"/>
              </a:ext>
            </a:extLst>
          </p:cNvPr>
          <p:cNvSpPr/>
          <p:nvPr/>
        </p:nvSpPr>
        <p:spPr>
          <a:xfrm>
            <a:off x="515938" y="1840786"/>
            <a:ext cx="6132512" cy="3176428"/>
          </a:xfrm>
          <a:prstGeom prst="roundRect">
            <a:avLst>
              <a:gd name="adj" fmla="val 7143"/>
            </a:avLst>
          </a:prstGeom>
          <a:solidFill>
            <a:srgbClr val="F2D3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0"/>
              </a:spcBef>
              <a:spcAft>
                <a:spcPts val="0"/>
              </a:spcAft>
            </a:pPr>
            <a:r>
              <a:rPr lang="en-US" sz="1600" dirty="0">
                <a:solidFill>
                  <a:schemeClr val="accent6">
                    <a:lumMod val="10000"/>
                  </a:schemeClr>
                </a:solidFill>
              </a:rPr>
              <a:t>Each </a:t>
            </a:r>
            <a:r>
              <a:rPr lang="en-US" sz="1600" dirty="0" err="1">
                <a:solidFill>
                  <a:schemeClr val="accent6">
                    <a:lumMod val="10000"/>
                  </a:schemeClr>
                </a:solidFill>
              </a:rPr>
              <a:t>organisation</a:t>
            </a:r>
            <a:r>
              <a:rPr lang="en-US" sz="1600" dirty="0">
                <a:solidFill>
                  <a:schemeClr val="accent6">
                    <a:lumMod val="10000"/>
                  </a:schemeClr>
                </a:solidFill>
              </a:rPr>
              <a:t> will have their own process for appointing IAMs. Some will provide a letter of appointment for new IAMs and have minimum requirements and grades for IAMs. The requirements for who is appointed as an IAM will depend on the size, complexity and nature of the information asset that is being managed on behalf of the IAO.</a:t>
            </a:r>
            <a:endParaRPr lang="en-GB" sz="1600" dirty="0">
              <a:solidFill>
                <a:schemeClr val="accent6">
                  <a:lumMod val="10000"/>
                </a:schemeClr>
              </a:solidFill>
            </a:endParaRPr>
          </a:p>
          <a:p>
            <a:pPr>
              <a:spcBef>
                <a:spcPts val="0"/>
              </a:spcBef>
              <a:spcAft>
                <a:spcPts val="0"/>
              </a:spcAft>
            </a:pPr>
            <a:r>
              <a:rPr lang="en-US" sz="1600" dirty="0">
                <a:solidFill>
                  <a:schemeClr val="accent6">
                    <a:lumMod val="10000"/>
                  </a:schemeClr>
                </a:solidFill>
              </a:rPr>
              <a:t> </a:t>
            </a:r>
            <a:endParaRPr lang="en-GB" sz="1600" dirty="0">
              <a:solidFill>
                <a:schemeClr val="accent6">
                  <a:lumMod val="10000"/>
                </a:schemeClr>
              </a:solidFill>
            </a:endParaRPr>
          </a:p>
          <a:p>
            <a:pPr>
              <a:spcBef>
                <a:spcPts val="0"/>
              </a:spcBef>
              <a:spcAft>
                <a:spcPts val="0"/>
              </a:spcAft>
            </a:pPr>
            <a:r>
              <a:rPr lang="en-US" sz="1600" dirty="0">
                <a:solidFill>
                  <a:schemeClr val="accent6">
                    <a:lumMod val="10000"/>
                  </a:schemeClr>
                </a:solidFill>
              </a:rPr>
              <a:t>The IAO should help identify IAMs and develop the best approach for their </a:t>
            </a:r>
            <a:r>
              <a:rPr lang="en-US" sz="1600" dirty="0" err="1">
                <a:solidFill>
                  <a:schemeClr val="accent6">
                    <a:lumMod val="10000"/>
                  </a:schemeClr>
                </a:solidFill>
              </a:rPr>
              <a:t>organisation</a:t>
            </a:r>
            <a:r>
              <a:rPr lang="en-US" sz="1600" dirty="0">
                <a:solidFill>
                  <a:schemeClr val="accent6">
                    <a:lumMod val="10000"/>
                  </a:schemeClr>
                </a:solidFill>
              </a:rPr>
              <a:t>. Once appointed, IAMs must undergo training to ensure that they are fully equipped to undertake all the responsibilities of their role.</a:t>
            </a:r>
            <a:endParaRPr lang="en-GB" sz="1600" dirty="0">
              <a:solidFill>
                <a:schemeClr val="accent6">
                  <a:lumMod val="10000"/>
                </a:schemeClr>
              </a:solidFill>
            </a:endParaRPr>
          </a:p>
        </p:txBody>
      </p:sp>
      <p:pic>
        <p:nvPicPr>
          <p:cNvPr id="7" name="Picture Placeholder 6" descr="Office worker using sticky notes">
            <a:extLst>
              <a:ext uri="{FF2B5EF4-FFF2-40B4-BE49-F238E27FC236}">
                <a16:creationId xmlns:a16="http://schemas.microsoft.com/office/drawing/2014/main" id="{85AA443F-2328-9D87-B405-8F9EE5A05B6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6831" r="26831"/>
          <a:stretch/>
        </p:blipFill>
        <p:spPr>
          <a:xfrm>
            <a:off x="7431314" y="112"/>
            <a:ext cx="4760685" cy="6857776"/>
          </a:xfrm>
          <a:noFill/>
        </p:spPr>
      </p:pic>
    </p:spTree>
    <p:extLst>
      <p:ext uri="{BB962C8B-B14F-4D97-AF65-F5344CB8AC3E}">
        <p14:creationId xmlns:p14="http://schemas.microsoft.com/office/powerpoint/2010/main" val="3349086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367914-98E7-75E9-CD10-89183AD3F84A}"/>
              </a:ext>
            </a:extLst>
          </p:cNvPr>
          <p:cNvSpPr>
            <a:spLocks noGrp="1"/>
          </p:cNvSpPr>
          <p:nvPr>
            <p:ph type="title"/>
          </p:nvPr>
        </p:nvSpPr>
        <p:spPr>
          <a:xfrm>
            <a:off x="518319" y="512764"/>
            <a:ext cx="7082632" cy="550767"/>
          </a:xfrm>
        </p:spPr>
        <p:txBody>
          <a:bodyPr>
            <a:noAutofit/>
          </a:bodyPr>
          <a:lstStyle/>
          <a:p>
            <a:r>
              <a:rPr lang="en-US" dirty="0"/>
              <a:t>Role and Responsibilities​ – what activities do IAMs do? (1)</a:t>
            </a:r>
            <a:endParaRPr lang="en-GB" dirty="0"/>
          </a:p>
        </p:txBody>
      </p:sp>
      <p:sp>
        <p:nvSpPr>
          <p:cNvPr id="2" name="Rectangle: Rounded Corners 1">
            <a:extLst>
              <a:ext uri="{FF2B5EF4-FFF2-40B4-BE49-F238E27FC236}">
                <a16:creationId xmlns:a16="http://schemas.microsoft.com/office/drawing/2014/main" id="{A1564845-CD0B-586F-8366-826F33331433}"/>
              </a:ext>
            </a:extLst>
          </p:cNvPr>
          <p:cNvSpPr/>
          <p:nvPr/>
        </p:nvSpPr>
        <p:spPr>
          <a:xfrm>
            <a:off x="518319" y="2300288"/>
            <a:ext cx="5892006" cy="2257425"/>
          </a:xfrm>
          <a:prstGeom prst="roundRect">
            <a:avLst>
              <a:gd name="adj" fmla="val 7143"/>
            </a:avLst>
          </a:prstGeom>
          <a:solidFill>
            <a:srgbClr val="F2D3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ts val="0"/>
              </a:spcBef>
              <a:spcAft>
                <a:spcPts val="0"/>
              </a:spcAft>
            </a:pPr>
            <a:r>
              <a:rPr lang="en-US" sz="1600" dirty="0">
                <a:solidFill>
                  <a:schemeClr val="accent6">
                    <a:lumMod val="10000"/>
                  </a:schemeClr>
                </a:solidFill>
              </a:rPr>
              <a:t>The IAM has daily operational responsibility and liaises directly with teams or directorates, or those handling information assets. </a:t>
            </a:r>
          </a:p>
          <a:p>
            <a:pPr>
              <a:lnSpc>
                <a:spcPct val="100000"/>
              </a:lnSpc>
              <a:spcBef>
                <a:spcPts val="0"/>
              </a:spcBef>
              <a:spcAft>
                <a:spcPts val="0"/>
              </a:spcAft>
            </a:pPr>
            <a:endParaRPr lang="en-US" sz="1600" dirty="0">
              <a:solidFill>
                <a:schemeClr val="accent6">
                  <a:lumMod val="10000"/>
                </a:schemeClr>
              </a:solidFill>
            </a:endParaRPr>
          </a:p>
          <a:p>
            <a:pPr>
              <a:lnSpc>
                <a:spcPct val="100000"/>
              </a:lnSpc>
              <a:spcBef>
                <a:spcPts val="0"/>
              </a:spcBef>
              <a:spcAft>
                <a:spcPts val="0"/>
              </a:spcAft>
            </a:pPr>
            <a:r>
              <a:rPr lang="en-US" sz="1600" dirty="0">
                <a:solidFill>
                  <a:schemeClr val="accent6">
                    <a:lumMod val="10000"/>
                  </a:schemeClr>
                </a:solidFill>
              </a:rPr>
              <a:t>IAMs support the IAO by providing hands-on knowledge and duties associated with the management of information assets.</a:t>
            </a:r>
            <a:endParaRPr lang="en-GB" sz="1600" dirty="0">
              <a:solidFill>
                <a:schemeClr val="accent6">
                  <a:lumMod val="10000"/>
                </a:schemeClr>
              </a:solidFill>
            </a:endParaRPr>
          </a:p>
        </p:txBody>
      </p:sp>
      <p:pic>
        <p:nvPicPr>
          <p:cNvPr id="10" name="Picture Placeholder 9" descr="Calculator and a pen on a desk">
            <a:extLst>
              <a:ext uri="{FF2B5EF4-FFF2-40B4-BE49-F238E27FC236}">
                <a16:creationId xmlns:a16="http://schemas.microsoft.com/office/drawing/2014/main" id="{2CAF6819-60F8-6926-9A16-768A7A8B06D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6651" r="16651"/>
          <a:stretch>
            <a:fillRect/>
          </a:stretch>
        </p:blipFill>
        <p:spPr>
          <a:xfrm>
            <a:off x="6867728" y="1029394"/>
            <a:ext cx="4796608" cy="4799212"/>
          </a:xfrm>
        </p:spPr>
      </p:pic>
    </p:spTree>
    <p:extLst>
      <p:ext uri="{BB962C8B-B14F-4D97-AF65-F5344CB8AC3E}">
        <p14:creationId xmlns:p14="http://schemas.microsoft.com/office/powerpoint/2010/main" val="3731665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5AAB80-4264-EF0D-B615-C24C7077DC36}"/>
              </a:ext>
            </a:extLst>
          </p:cNvPr>
          <p:cNvSpPr>
            <a:spLocks noGrp="1"/>
          </p:cNvSpPr>
          <p:nvPr>
            <p:ph type="title"/>
          </p:nvPr>
        </p:nvSpPr>
        <p:spPr>
          <a:xfrm>
            <a:off x="518318" y="512764"/>
            <a:ext cx="11349832" cy="550767"/>
          </a:xfrm>
        </p:spPr>
        <p:txBody>
          <a:bodyPr>
            <a:noAutofit/>
          </a:bodyPr>
          <a:lstStyle/>
          <a:p>
            <a:r>
              <a:rPr lang="en-US" dirty="0"/>
              <a:t>Role and Responsibilities​ – what activities do IAMs do? (2)</a:t>
            </a:r>
            <a:br>
              <a:rPr lang="en-GB" dirty="0"/>
            </a:br>
            <a:endParaRPr lang="en-GB" dirty="0"/>
          </a:p>
        </p:txBody>
      </p:sp>
      <p:sp>
        <p:nvSpPr>
          <p:cNvPr id="6" name="Text Placeholder 3">
            <a:extLst>
              <a:ext uri="{FF2B5EF4-FFF2-40B4-BE49-F238E27FC236}">
                <a16:creationId xmlns:a16="http://schemas.microsoft.com/office/drawing/2014/main" id="{4395624B-A094-0C50-B9FC-FBA0420C718A}"/>
              </a:ext>
            </a:extLst>
          </p:cNvPr>
          <p:cNvSpPr>
            <a:spLocks noGrp="1"/>
          </p:cNvSpPr>
          <p:nvPr>
            <p:ph type="body" sz="quarter" idx="14"/>
          </p:nvPr>
        </p:nvSpPr>
        <p:spPr>
          <a:xfrm>
            <a:off x="515937" y="1158827"/>
            <a:ext cx="11160125" cy="373063"/>
          </a:xfrm>
        </p:spPr>
        <p:txBody>
          <a:bodyPr>
            <a:noAutofit/>
          </a:bodyPr>
          <a:lstStyle/>
          <a:p>
            <a:r>
              <a:rPr lang="en-US" dirty="0"/>
              <a:t>The IAM role is crucial and requires knowledge in a range of areas to take the lead in promoting good IM practices - The main activities of the IAM include:</a:t>
            </a:r>
            <a:endParaRPr lang="en-GB" dirty="0"/>
          </a:p>
        </p:txBody>
      </p:sp>
      <p:graphicFrame>
        <p:nvGraphicFramePr>
          <p:cNvPr id="7" name="Table 6">
            <a:extLst>
              <a:ext uri="{FF2B5EF4-FFF2-40B4-BE49-F238E27FC236}">
                <a16:creationId xmlns:a16="http://schemas.microsoft.com/office/drawing/2014/main" id="{F409A271-7E45-9345-34FD-A15887E93545}"/>
              </a:ext>
            </a:extLst>
          </p:cNvPr>
          <p:cNvGraphicFramePr>
            <a:graphicFrameLocks noGrp="1"/>
          </p:cNvGraphicFramePr>
          <p:nvPr>
            <p:extLst>
              <p:ext uri="{D42A27DB-BD31-4B8C-83A1-F6EECF244321}">
                <p14:modId xmlns:p14="http://schemas.microsoft.com/office/powerpoint/2010/main" val="3382648795"/>
              </p:ext>
            </p:extLst>
          </p:nvPr>
        </p:nvGraphicFramePr>
        <p:xfrm>
          <a:off x="515937" y="1923509"/>
          <a:ext cx="11296107" cy="4053840"/>
        </p:xfrm>
        <a:graphic>
          <a:graphicData uri="http://schemas.openxmlformats.org/drawingml/2006/table">
            <a:tbl>
              <a:tblPr firstRow="1" bandRow="1">
                <a:tableStyleId>{FABFCF23-3B69-468F-B69F-88F6DE6A72F2}</a:tableStyleId>
              </a:tblPr>
              <a:tblGrid>
                <a:gridCol w="11296107">
                  <a:extLst>
                    <a:ext uri="{9D8B030D-6E8A-4147-A177-3AD203B41FA5}">
                      <a16:colId xmlns:a16="http://schemas.microsoft.com/office/drawing/2014/main" val="4130386646"/>
                    </a:ext>
                  </a:extLst>
                </a:gridCol>
              </a:tblGrid>
              <a:tr h="247974">
                <a:tc>
                  <a:txBody>
                    <a:bodyPr/>
                    <a:lstStyle/>
                    <a:p>
                      <a:r>
                        <a:rPr lang="en-GB" sz="1800" dirty="0"/>
                        <a:t>Management of information assets:</a:t>
                      </a:r>
                    </a:p>
                  </a:txBody>
                  <a:tcPr/>
                </a:tc>
                <a:extLst>
                  <a:ext uri="{0D108BD9-81ED-4DB2-BD59-A6C34878D82A}">
                    <a16:rowId xmlns:a16="http://schemas.microsoft.com/office/drawing/2014/main" val="2776062801"/>
                  </a:ext>
                </a:extLst>
              </a:tr>
              <a:tr h="227309">
                <a:tc>
                  <a:txBody>
                    <a:bodyPr/>
                    <a:lstStyle/>
                    <a:p>
                      <a:pPr marL="0" indent="0">
                        <a:buFont typeface="Arial" panose="020B0604020202020204" pitchFamily="34" charset="0"/>
                        <a:buNone/>
                      </a:pPr>
                      <a:r>
                        <a:rPr lang="en-GB" sz="1600" b="0" dirty="0"/>
                        <a:t>Working closely with and for the IAO </a:t>
                      </a:r>
                    </a:p>
                  </a:txBody>
                  <a:tcPr/>
                </a:tc>
                <a:extLst>
                  <a:ext uri="{0D108BD9-81ED-4DB2-BD59-A6C34878D82A}">
                    <a16:rowId xmlns:a16="http://schemas.microsoft.com/office/drawing/2014/main" val="3040331063"/>
                  </a:ext>
                </a:extLst>
              </a:tr>
              <a:tr h="227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dirty="0"/>
                        <a:t>Build relationships with those creating information assets as part of their work</a:t>
                      </a:r>
                    </a:p>
                  </a:txBody>
                  <a:tcPr/>
                </a:tc>
                <a:extLst>
                  <a:ext uri="{0D108BD9-81ED-4DB2-BD59-A6C34878D82A}">
                    <a16:rowId xmlns:a16="http://schemas.microsoft.com/office/drawing/2014/main" val="3633027373"/>
                  </a:ext>
                </a:extLst>
              </a:tr>
              <a:tr h="227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dirty="0"/>
                        <a:t>Identifying and understanding the information assets used in business areas</a:t>
                      </a:r>
                    </a:p>
                  </a:txBody>
                  <a:tcPr/>
                </a:tc>
                <a:extLst>
                  <a:ext uri="{0D108BD9-81ED-4DB2-BD59-A6C34878D82A}">
                    <a16:rowId xmlns:a16="http://schemas.microsoft.com/office/drawing/2014/main" val="1772474241"/>
                  </a:ext>
                </a:extLst>
              </a:tr>
              <a:tr h="227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dirty="0"/>
                        <a:t>Acting as a point of contact for queries and requests involving information assets </a:t>
                      </a:r>
                    </a:p>
                  </a:txBody>
                  <a:tcPr/>
                </a:tc>
                <a:extLst>
                  <a:ext uri="{0D108BD9-81ED-4DB2-BD59-A6C34878D82A}">
                    <a16:rowId xmlns:a16="http://schemas.microsoft.com/office/drawing/2014/main" val="1136072468"/>
                  </a:ext>
                </a:extLst>
              </a:tr>
              <a:tr h="227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dirty="0"/>
                        <a:t>Understanding the importance for security measures to protect information</a:t>
                      </a:r>
                    </a:p>
                  </a:txBody>
                  <a:tcPr/>
                </a:tc>
                <a:extLst>
                  <a:ext uri="{0D108BD9-81ED-4DB2-BD59-A6C34878D82A}">
                    <a16:rowId xmlns:a16="http://schemas.microsoft.com/office/drawing/2014/main" val="3622189233"/>
                  </a:ext>
                </a:extLst>
              </a:tr>
              <a:tr h="227309">
                <a:tc>
                  <a:txBody>
                    <a:bodyPr/>
                    <a:lstStyle/>
                    <a:p>
                      <a:pPr marL="0" marR="0" lvl="0" indent="0" algn="l" rtl="0" eaLnBrk="1" fontAlgn="auto" latinLnBrk="0" hangingPunct="1">
                        <a:lnSpc>
                          <a:spcPct val="100000"/>
                        </a:lnSpc>
                        <a:spcBef>
                          <a:spcPts val="0"/>
                        </a:spcBef>
                        <a:spcAft>
                          <a:spcPts val="0"/>
                        </a:spcAft>
                        <a:buClrTx/>
                        <a:buSzTx/>
                        <a:buFontTx/>
                        <a:buNone/>
                      </a:pPr>
                      <a:r>
                        <a:rPr lang="en-GB" sz="1600" b="0" dirty="0"/>
                        <a:t>Identifying business-critical and sensitive assets and risks associated with them </a:t>
                      </a:r>
                    </a:p>
                  </a:txBody>
                  <a:tcPr/>
                </a:tc>
                <a:extLst>
                  <a:ext uri="{0D108BD9-81ED-4DB2-BD59-A6C34878D82A}">
                    <a16:rowId xmlns:a16="http://schemas.microsoft.com/office/drawing/2014/main" val="1238987120"/>
                  </a:ext>
                </a:extLst>
              </a:tr>
              <a:tr h="227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dirty="0"/>
                        <a:t>Identifying risks to aggregated data and information </a:t>
                      </a:r>
                    </a:p>
                  </a:txBody>
                  <a:tcPr/>
                </a:tc>
                <a:extLst>
                  <a:ext uri="{0D108BD9-81ED-4DB2-BD59-A6C34878D82A}">
                    <a16:rowId xmlns:a16="http://schemas.microsoft.com/office/drawing/2014/main" val="906373632"/>
                  </a:ext>
                </a:extLst>
              </a:tr>
              <a:tr h="227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dirty="0"/>
                        <a:t>An ability to assess gaps in the IAR and make improvements where necessary </a:t>
                      </a:r>
                    </a:p>
                  </a:txBody>
                  <a:tcPr/>
                </a:tc>
                <a:extLst>
                  <a:ext uri="{0D108BD9-81ED-4DB2-BD59-A6C34878D82A}">
                    <a16:rowId xmlns:a16="http://schemas.microsoft.com/office/drawing/2014/main" val="284265575"/>
                  </a:ext>
                </a:extLst>
              </a:tr>
              <a:tr h="227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dirty="0"/>
                        <a:t>Controlling access to the assets, based on business needs</a:t>
                      </a:r>
                    </a:p>
                  </a:txBody>
                  <a:tcPr/>
                </a:tc>
                <a:extLst>
                  <a:ext uri="{0D108BD9-81ED-4DB2-BD59-A6C34878D82A}">
                    <a16:rowId xmlns:a16="http://schemas.microsoft.com/office/drawing/2014/main" val="3027722179"/>
                  </a:ext>
                </a:extLst>
              </a:tr>
              <a:tr h="227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dirty="0"/>
                        <a:t>Providing advice and implementing requests to move or manipulate content </a:t>
                      </a:r>
                    </a:p>
                  </a:txBody>
                  <a:tcPr/>
                </a:tc>
                <a:extLst>
                  <a:ext uri="{0D108BD9-81ED-4DB2-BD59-A6C34878D82A}">
                    <a16:rowId xmlns:a16="http://schemas.microsoft.com/office/drawing/2014/main" val="3969340829"/>
                  </a:ext>
                </a:extLst>
              </a:tr>
              <a:tr h="227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dirty="0"/>
                        <a:t>Identifying risks and opportunities with the asset</a:t>
                      </a:r>
                    </a:p>
                  </a:txBody>
                  <a:tcPr/>
                </a:tc>
                <a:extLst>
                  <a:ext uri="{0D108BD9-81ED-4DB2-BD59-A6C34878D82A}">
                    <a16:rowId xmlns:a16="http://schemas.microsoft.com/office/drawing/2014/main" val="735523080"/>
                  </a:ext>
                </a:extLst>
              </a:tr>
            </a:tbl>
          </a:graphicData>
        </a:graphic>
      </p:graphicFrame>
    </p:spTree>
    <p:extLst>
      <p:ext uri="{BB962C8B-B14F-4D97-AF65-F5344CB8AC3E}">
        <p14:creationId xmlns:p14="http://schemas.microsoft.com/office/powerpoint/2010/main" val="2439396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227A6-17E8-2422-A2C4-ADD678177B0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08DCA41-E360-0C56-CBF2-766BFDB98888}"/>
              </a:ext>
            </a:extLst>
          </p:cNvPr>
          <p:cNvSpPr>
            <a:spLocks noGrp="1"/>
          </p:cNvSpPr>
          <p:nvPr>
            <p:ph type="title"/>
          </p:nvPr>
        </p:nvSpPr>
        <p:spPr>
          <a:xfrm>
            <a:off x="518318" y="512764"/>
            <a:ext cx="11368882" cy="550767"/>
          </a:xfrm>
        </p:spPr>
        <p:txBody>
          <a:bodyPr>
            <a:noAutofit/>
          </a:bodyPr>
          <a:lstStyle/>
          <a:p>
            <a:r>
              <a:rPr lang="en-US" dirty="0"/>
              <a:t>Role and Responsibilities​ – what activities do IAMs do? (3)</a:t>
            </a:r>
            <a:br>
              <a:rPr lang="en-GB" dirty="0"/>
            </a:br>
            <a:endParaRPr lang="en-GB" dirty="0"/>
          </a:p>
        </p:txBody>
      </p:sp>
      <p:graphicFrame>
        <p:nvGraphicFramePr>
          <p:cNvPr id="7" name="Table 6">
            <a:extLst>
              <a:ext uri="{FF2B5EF4-FFF2-40B4-BE49-F238E27FC236}">
                <a16:creationId xmlns:a16="http://schemas.microsoft.com/office/drawing/2014/main" id="{D51363CD-1981-307E-9A47-9FB87FFE95BD}"/>
              </a:ext>
            </a:extLst>
          </p:cNvPr>
          <p:cNvGraphicFramePr>
            <a:graphicFrameLocks noGrp="1"/>
          </p:cNvGraphicFramePr>
          <p:nvPr>
            <p:extLst>
              <p:ext uri="{D42A27DB-BD31-4B8C-83A1-F6EECF244321}">
                <p14:modId xmlns:p14="http://schemas.microsoft.com/office/powerpoint/2010/main" val="1824056800"/>
              </p:ext>
            </p:extLst>
          </p:nvPr>
        </p:nvGraphicFramePr>
        <p:xfrm>
          <a:off x="447946" y="1203960"/>
          <a:ext cx="11296107" cy="4495800"/>
        </p:xfrm>
        <a:graphic>
          <a:graphicData uri="http://schemas.openxmlformats.org/drawingml/2006/table">
            <a:tbl>
              <a:tblPr firstRow="1" bandRow="1">
                <a:tableStyleId>{B301B821-A1FF-4177-AEE7-76D212191A09}</a:tableStyleId>
              </a:tblPr>
              <a:tblGrid>
                <a:gridCol w="11296107">
                  <a:extLst>
                    <a:ext uri="{9D8B030D-6E8A-4147-A177-3AD203B41FA5}">
                      <a16:colId xmlns:a16="http://schemas.microsoft.com/office/drawing/2014/main" val="4130386646"/>
                    </a:ext>
                  </a:extLst>
                </a:gridCol>
              </a:tblGrid>
              <a:tr h="370840">
                <a:tc>
                  <a:txBody>
                    <a:bodyPr/>
                    <a:lstStyle/>
                    <a:p>
                      <a:r>
                        <a:rPr lang="en-US" sz="1800" dirty="0"/>
                        <a:t>Maintenance of an Information Asset Register (IAR)</a:t>
                      </a:r>
                      <a:endParaRPr lang="en-GB" dirty="0"/>
                    </a:p>
                  </a:txBody>
                  <a:tcPr/>
                </a:tc>
                <a:extLst>
                  <a:ext uri="{0D108BD9-81ED-4DB2-BD59-A6C34878D82A}">
                    <a16:rowId xmlns:a16="http://schemas.microsoft.com/office/drawing/2014/main" val="2776062801"/>
                  </a:ext>
                </a:extLst>
              </a:tr>
              <a:tr h="370840">
                <a:tc>
                  <a:txBody>
                    <a:bodyPr/>
                    <a:lstStyle/>
                    <a:p>
                      <a:pPr marL="0" lvl="0" indent="0">
                        <a:buFont typeface="Arial" panose="020B0604020202020204" pitchFamily="34" charset="0"/>
                        <a:buNone/>
                      </a:pPr>
                      <a:r>
                        <a:rPr lang="en-US" sz="1600" b="0" dirty="0"/>
                        <a:t>Ensuring Information Asset Registers record all information assets used in business areas, including adding new assets  </a:t>
                      </a:r>
                      <a:endParaRPr lang="en-GB" sz="1600" b="0" dirty="0"/>
                    </a:p>
                  </a:txBody>
                  <a:tcPr/>
                </a:tc>
                <a:extLst>
                  <a:ext uri="{0D108BD9-81ED-4DB2-BD59-A6C34878D82A}">
                    <a16:rowId xmlns:a16="http://schemas.microsoft.com/office/drawing/2014/main" val="304033106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t>Implementing Information Asset Register assurance activity</a:t>
                      </a:r>
                      <a:endParaRPr lang="en-GB" sz="1600" b="0" dirty="0"/>
                    </a:p>
                  </a:txBody>
                  <a:tcPr/>
                </a:tc>
                <a:extLst>
                  <a:ext uri="{0D108BD9-81ED-4DB2-BD59-A6C34878D82A}">
                    <a16:rowId xmlns:a16="http://schemas.microsoft.com/office/drawing/2014/main" val="3633027373"/>
                  </a:ext>
                </a:extLst>
              </a:tr>
              <a:tr h="370840">
                <a:tc>
                  <a:txBody>
                    <a:bodyPr/>
                    <a:lstStyle/>
                    <a:p>
                      <a:pPr marL="0" lvl="0" indent="0">
                        <a:buFont typeface="Arial" panose="020B0604020202020204" pitchFamily="34" charset="0"/>
                        <a:buNone/>
                      </a:pPr>
                      <a:r>
                        <a:rPr lang="en-US" sz="1600" b="0" dirty="0"/>
                        <a:t>Identifying and mitigating risks to assets and ensure they are captured</a:t>
                      </a:r>
                      <a:endParaRPr lang="en-GB" sz="1600" b="0" dirty="0"/>
                    </a:p>
                  </a:txBody>
                  <a:tcPr/>
                </a:tc>
                <a:extLst>
                  <a:ext uri="{0D108BD9-81ED-4DB2-BD59-A6C34878D82A}">
                    <a16:rowId xmlns:a16="http://schemas.microsoft.com/office/drawing/2014/main" val="1772474241"/>
                  </a:ext>
                </a:extLst>
              </a:tr>
              <a:tr h="370840">
                <a:tc>
                  <a:txBody>
                    <a:bodyPr/>
                    <a:lstStyle/>
                    <a:p>
                      <a:pPr marL="0" lvl="0" indent="0">
                        <a:buFont typeface="Arial" panose="020B0604020202020204" pitchFamily="34" charset="0"/>
                        <a:buNone/>
                      </a:pPr>
                      <a:r>
                        <a:rPr lang="en-US" sz="1600" b="0" dirty="0"/>
                        <a:t>Undertaking compliance checks of electronic and hardcopy information</a:t>
                      </a:r>
                      <a:endParaRPr lang="en-GB" sz="1600" b="0" dirty="0"/>
                    </a:p>
                  </a:txBody>
                  <a:tcPr/>
                </a:tc>
                <a:extLst>
                  <a:ext uri="{0D108BD9-81ED-4DB2-BD59-A6C34878D82A}">
                    <a16:rowId xmlns:a16="http://schemas.microsoft.com/office/drawing/2014/main" val="1136072468"/>
                  </a:ext>
                </a:extLst>
              </a:tr>
              <a:tr h="370840">
                <a:tc>
                  <a:txBody>
                    <a:bodyPr/>
                    <a:lstStyle/>
                    <a:p>
                      <a:pPr marL="0" lvl="0" indent="0">
                        <a:buFont typeface="Arial" panose="020B0604020202020204" pitchFamily="34" charset="0"/>
                        <a:buNone/>
                      </a:pPr>
                      <a:r>
                        <a:rPr lang="en-US" sz="1600" b="0" dirty="0"/>
                        <a:t>Regularly providing assurance to the IAO that the information assets are managed effectively and in accordance with relevant legislation.</a:t>
                      </a:r>
                      <a:endParaRPr lang="en-GB" sz="1600" b="0" dirty="0"/>
                    </a:p>
                  </a:txBody>
                  <a:tcPr/>
                </a:tc>
                <a:extLst>
                  <a:ext uri="{0D108BD9-81ED-4DB2-BD59-A6C34878D82A}">
                    <a16:rowId xmlns:a16="http://schemas.microsoft.com/office/drawing/2014/main" val="3622189233"/>
                  </a:ext>
                </a:extLst>
              </a:tr>
              <a:tr h="370840">
                <a:tc>
                  <a:txBody>
                    <a:bodyPr/>
                    <a:lstStyle/>
                    <a:p>
                      <a:pPr marL="0" lvl="0" indent="0">
                        <a:buFont typeface="Arial" panose="020B0604020202020204" pitchFamily="34" charset="0"/>
                        <a:buNone/>
                      </a:pPr>
                      <a:r>
                        <a:rPr lang="en-US" sz="1600" b="0" dirty="0"/>
                        <a:t>Escalating concerns regarding the highest risk assets and when to apply additional security controls</a:t>
                      </a:r>
                      <a:endParaRPr lang="en-GB" sz="1600" b="0" dirty="0"/>
                    </a:p>
                  </a:txBody>
                  <a:tcPr/>
                </a:tc>
                <a:extLst>
                  <a:ext uri="{0D108BD9-81ED-4DB2-BD59-A6C34878D82A}">
                    <a16:rowId xmlns:a16="http://schemas.microsoft.com/office/drawing/2014/main" val="1238987120"/>
                  </a:ext>
                </a:extLst>
              </a:tr>
              <a:tr h="370840">
                <a:tc>
                  <a:txBody>
                    <a:bodyPr/>
                    <a:lstStyle/>
                    <a:p>
                      <a:pPr marL="0" lvl="0" indent="0">
                        <a:buFont typeface="Arial" panose="020B0604020202020204" pitchFamily="34" charset="0"/>
                        <a:buNone/>
                      </a:pPr>
                      <a:r>
                        <a:rPr lang="en-US" sz="1600" b="0" dirty="0"/>
                        <a:t>Having a basic knowledge of, and collaborating with, other related roles e.g. Knowledge and Information Management, Governance, Data Protection, Cyber, Security, and Legal</a:t>
                      </a:r>
                      <a:endParaRPr lang="en-GB" sz="1600" b="0" dirty="0"/>
                    </a:p>
                  </a:txBody>
                  <a:tcPr/>
                </a:tc>
                <a:extLst>
                  <a:ext uri="{0D108BD9-81ED-4DB2-BD59-A6C34878D82A}">
                    <a16:rowId xmlns:a16="http://schemas.microsoft.com/office/drawing/2014/main" val="90637363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t>Having confidence in raising issues or escalating concerns to the IAO </a:t>
                      </a:r>
                      <a:endParaRPr lang="en-GB" sz="1600" b="0" dirty="0"/>
                    </a:p>
                  </a:txBody>
                  <a:tcPr/>
                </a:tc>
                <a:extLst>
                  <a:ext uri="{0D108BD9-81ED-4DB2-BD59-A6C34878D82A}">
                    <a16:rowId xmlns:a16="http://schemas.microsoft.com/office/drawing/2014/main" val="28426557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t>Ensuring Data Protection Impact Assessments (DPIA) are completed when required</a:t>
                      </a:r>
                      <a:endParaRPr lang="en-GB" sz="1600" b="0" dirty="0"/>
                    </a:p>
                  </a:txBody>
                  <a:tcPr/>
                </a:tc>
                <a:extLst>
                  <a:ext uri="{0D108BD9-81ED-4DB2-BD59-A6C34878D82A}">
                    <a16:rowId xmlns:a16="http://schemas.microsoft.com/office/drawing/2014/main" val="3027722179"/>
                  </a:ext>
                </a:extLst>
              </a:tr>
              <a:tr h="370840">
                <a:tc>
                  <a:txBody>
                    <a:bodyPr/>
                    <a:lstStyle/>
                    <a:p>
                      <a:pPr marL="0" lvl="0" indent="0">
                        <a:buFont typeface="Arial" panose="020B0604020202020204" pitchFamily="34" charset="0"/>
                        <a:buNone/>
                      </a:pPr>
                      <a:r>
                        <a:rPr lang="en-US" sz="1600" b="0" dirty="0"/>
                        <a:t>Ensuring staff who process personal data undertake relevant training</a:t>
                      </a:r>
                      <a:endParaRPr lang="en-GB" sz="1600" b="0" dirty="0"/>
                    </a:p>
                  </a:txBody>
                  <a:tcPr/>
                </a:tc>
                <a:extLst>
                  <a:ext uri="{0D108BD9-81ED-4DB2-BD59-A6C34878D82A}">
                    <a16:rowId xmlns:a16="http://schemas.microsoft.com/office/drawing/2014/main" val="3969340829"/>
                  </a:ext>
                </a:extLst>
              </a:tr>
            </a:tbl>
          </a:graphicData>
        </a:graphic>
      </p:graphicFrame>
    </p:spTree>
    <p:extLst>
      <p:ext uri="{BB962C8B-B14F-4D97-AF65-F5344CB8AC3E}">
        <p14:creationId xmlns:p14="http://schemas.microsoft.com/office/powerpoint/2010/main" val="2039906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FB2721-7C34-1F00-30E8-5191EBC5E656}"/>
              </a:ext>
            </a:extLst>
          </p:cNvPr>
          <p:cNvSpPr txBox="1">
            <a:spLocks noGrp="1"/>
          </p:cNvSpPr>
          <p:nvPr>
            <p:ph type="title" idx="4294967295"/>
          </p:nvPr>
        </p:nvSpPr>
        <p:spPr>
          <a:xfrm>
            <a:off x="952500" y="2977456"/>
            <a:ext cx="9029700" cy="769441"/>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schemeClr val="accent6">
                    <a:lumMod val="10000"/>
                  </a:schemeClr>
                </a:solidFill>
                <a:effectLst/>
                <a:uLnTx/>
                <a:uFillTx/>
                <a:latin typeface="+mn-lt"/>
                <a:ea typeface="+mn-ea"/>
                <a:cs typeface="+mn-cs"/>
              </a:rPr>
              <a:t>You have completed this chapter</a:t>
            </a:r>
          </a:p>
        </p:txBody>
      </p:sp>
      <p:sp>
        <p:nvSpPr>
          <p:cNvPr id="4" name="Subtitle 2">
            <a:extLst>
              <a:ext uri="{FF2B5EF4-FFF2-40B4-BE49-F238E27FC236}">
                <a16:creationId xmlns:a16="http://schemas.microsoft.com/office/drawing/2014/main" id="{1F8D5A16-ECD9-7B60-655F-ABC48C6EB47C}"/>
              </a:ext>
            </a:extLst>
          </p:cNvPr>
          <p:cNvSpPr txBox="1">
            <a:spLocks/>
          </p:cNvSpPr>
          <p:nvPr/>
        </p:nvSpPr>
        <p:spPr>
          <a:xfrm>
            <a:off x="952500" y="3880544"/>
            <a:ext cx="5361783" cy="1086802"/>
          </a:xfrm>
          <a:prstGeom prst="rect">
            <a:avLst/>
          </a:prstGeom>
        </p:spPr>
        <p:txBody>
          <a:bodyPr lIns="0"/>
          <a:lstStyle>
            <a:lvl1pPr marL="0" indent="0" algn="l" defTabSz="914400" rtl="0" eaLnBrk="1" latinLnBrk="0" hangingPunct="1">
              <a:lnSpc>
                <a:spcPct val="100000"/>
              </a:lnSpc>
              <a:spcBef>
                <a:spcPts val="300"/>
              </a:spcBef>
              <a:spcAft>
                <a:spcPts val="300"/>
              </a:spcAft>
              <a:buFont typeface="Arial" panose="020B0604020202020204" pitchFamily="34" charset="0"/>
              <a:buNone/>
              <a:defRPr sz="1800" b="1" kern="1200">
                <a:solidFill>
                  <a:schemeClr val="accent6">
                    <a:lumMod val="10000"/>
                  </a:schemeClr>
                </a:solidFill>
                <a:latin typeface="+mn-lt"/>
                <a:ea typeface="+mn-ea"/>
                <a:cs typeface="+mn-cs"/>
              </a:defRPr>
            </a:lvl1pPr>
            <a:lvl2pPr marL="0" indent="0" algn="l" defTabSz="914400" rtl="0" eaLnBrk="1" latinLnBrk="0" hangingPunct="1">
              <a:lnSpc>
                <a:spcPct val="100000"/>
              </a:lnSpc>
              <a:spcBef>
                <a:spcPts val="300"/>
              </a:spcBef>
              <a:spcAft>
                <a:spcPts val="300"/>
              </a:spcAft>
              <a:buFont typeface="Arial" panose="020B0604020202020204" pitchFamily="34" charset="0"/>
              <a:buNone/>
              <a:defRPr sz="1800" kern="1200">
                <a:solidFill>
                  <a:schemeClr val="accent6">
                    <a:lumMod val="10000"/>
                  </a:schemeClr>
                </a:solidFill>
                <a:latin typeface="+mn-lt"/>
                <a:ea typeface="+mn-ea"/>
                <a:cs typeface="+mn-cs"/>
              </a:defRPr>
            </a:lvl2pPr>
            <a:lvl3pPr marL="18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accent6">
                    <a:lumMod val="10000"/>
                  </a:schemeClr>
                </a:solidFill>
                <a:latin typeface="+mn-lt"/>
                <a:ea typeface="+mn-ea"/>
                <a:cs typeface="+mn-cs"/>
              </a:defRPr>
            </a:lvl3pPr>
            <a:lvl4pPr marL="360000" indent="-1800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accent6">
                    <a:lumMod val="10000"/>
                  </a:schemeClr>
                </a:solidFill>
                <a:latin typeface="+mn-lt"/>
                <a:ea typeface="+mn-ea"/>
                <a:cs typeface="+mn-cs"/>
              </a:defRPr>
            </a:lvl4pPr>
            <a:lvl5pPr marL="540000" indent="-180000" algn="l" defTabSz="914400" rtl="0" eaLnBrk="1" latinLnBrk="0" hangingPunct="1">
              <a:lnSpc>
                <a:spcPct val="100000"/>
              </a:lnSpc>
              <a:spcBef>
                <a:spcPts val="300"/>
              </a:spcBef>
              <a:spcAft>
                <a:spcPts val="300"/>
              </a:spcAft>
              <a:buFont typeface="Arial" panose="020B0604020202020204" pitchFamily="34" charset="0"/>
              <a:buChar char="•"/>
              <a:defRPr sz="12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GB" sz="2400" b="1" i="0" u="none" strike="noStrike" kern="1200" cap="none" spc="0" normalizeH="0" baseline="0" noProof="0">
                <a:ln>
                  <a:noFill/>
                </a:ln>
                <a:solidFill>
                  <a:srgbClr val="D47500"/>
                </a:solidFill>
                <a:effectLst/>
                <a:uLnTx/>
                <a:uFillTx/>
                <a:latin typeface="Arial"/>
                <a:ea typeface="+mn-ea"/>
                <a:cs typeface="+mn-cs"/>
              </a:rPr>
              <a:t>Please start chapter 3</a:t>
            </a:r>
          </a:p>
        </p:txBody>
      </p:sp>
    </p:spTree>
    <p:extLst>
      <p:ext uri="{BB962C8B-B14F-4D97-AF65-F5344CB8AC3E}">
        <p14:creationId xmlns:p14="http://schemas.microsoft.com/office/powerpoint/2010/main" val="2720411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Government Skills Original Slide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Government Skills Template">
  <a:themeElements>
    <a:clrScheme name="Custom 27">
      <a:dk1>
        <a:srgbClr val="011759"/>
      </a:dk1>
      <a:lt1>
        <a:sysClr val="window" lastClr="FFFFFF"/>
      </a:lt1>
      <a:dk2>
        <a:srgbClr val="011759"/>
      </a:dk2>
      <a:lt2>
        <a:srgbClr val="D47500"/>
      </a:lt2>
      <a:accent1>
        <a:srgbClr val="00A2A3"/>
      </a:accent1>
      <a:accent2>
        <a:srgbClr val="0A9FD8"/>
      </a:accent2>
      <a:accent3>
        <a:srgbClr val="FF2B3B"/>
      </a:accent3>
      <a:accent4>
        <a:srgbClr val="777777"/>
      </a:accent4>
      <a:accent5>
        <a:srgbClr val="AB3371"/>
      </a:accent5>
      <a:accent6>
        <a:srgbClr val="E6E8ED"/>
      </a:accent6>
      <a:hlink>
        <a:srgbClr val="000000"/>
      </a:hlink>
      <a:folHlink>
        <a:srgbClr val="000000"/>
      </a:folHlink>
    </a:clrScheme>
    <a:fontScheme name="Custom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SEACoE_PPT_Template_2021_v04" id="{F5C42667-5583-42FE-AF1A-C84B4C6CC20A}" vid="{0CB2D57E-3926-4251-B57F-084E2009CAD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82F01AEEB19544ABAC8E5DD8182A88" ma:contentTypeVersion="14" ma:contentTypeDescription="Create a new document." ma:contentTypeScope="" ma:versionID="637b32937fccc716dfb3b37e85303943">
  <xsd:schema xmlns:xsd="http://www.w3.org/2001/XMLSchema" xmlns:xs="http://www.w3.org/2001/XMLSchema" xmlns:p="http://schemas.microsoft.com/office/2006/metadata/properties" xmlns:ns2="84f80d78-f0f8-41c0-b86f-e8b8b59e8285" xmlns:ns3="275f34ba-053b-4d3f-9c50-c6c886b5363a" targetNamespace="http://schemas.microsoft.com/office/2006/metadata/properties" ma:root="true" ma:fieldsID="7ff4eff80e73d2f3331bddd36517a07e" ns2:_="" ns3:_="">
    <xsd:import namespace="84f80d78-f0f8-41c0-b86f-e8b8b59e8285"/>
    <xsd:import namespace="275f34ba-053b-4d3f-9c50-c6c886b5363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f80d78-f0f8-41c0-b86f-e8b8b59e82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c33ebcec-c535-4b75-bbfd-3283b9d6285a"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75f34ba-053b-4d3f-9c50-c6c886b5363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5b03621a-1c8b-4a1a-8599-b6eb24bec0e1}" ma:internalName="TaxCatchAll" ma:showField="CatchAllData" ma:web="275f34ba-053b-4d3f-9c50-c6c886b5363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75f34ba-053b-4d3f-9c50-c6c886b5363a" xsi:nil="true"/>
    <lcf76f155ced4ddcb4097134ff3c332f xmlns="84f80d78-f0f8-41c0-b86f-e8b8b59e8285">
      <Terms xmlns="http://schemas.microsoft.com/office/infopath/2007/PartnerControls"/>
    </lcf76f155ced4ddcb4097134ff3c332f>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5.xml><?xml version="1.0" encoding="utf-8"?>
<?mso-contentType ?>
<SharedContentType xmlns="Microsoft.SharePoint.Taxonomy.ContentTypeSync" SourceId="c33ebcec-c535-4b75-bbfd-3283b9d6285a" ContentTypeId="0x010100A7C29EFF43A58C4187C5AC5992309F1C" PreviousValue="false"/>
</file>

<file path=customXml/itemProps1.xml><?xml version="1.0" encoding="utf-8"?>
<ds:datastoreItem xmlns:ds="http://schemas.openxmlformats.org/officeDocument/2006/customXml" ds:itemID="{7CF95328-52E0-4C65-B1CA-80114C0090F2}"/>
</file>

<file path=customXml/itemProps2.xml><?xml version="1.0" encoding="utf-8"?>
<ds:datastoreItem xmlns:ds="http://schemas.openxmlformats.org/officeDocument/2006/customXml" ds:itemID="{59B3EE1D-5CF7-4E79-8862-2C6EB3AE879D}">
  <ds:schemaRefs>
    <ds:schemaRef ds:uri="http://schemas.microsoft.com/sharepoint/v3/contenttype/forms"/>
  </ds:schemaRefs>
</ds:datastoreItem>
</file>

<file path=customXml/itemProps3.xml><?xml version="1.0" encoding="utf-8"?>
<ds:datastoreItem xmlns:ds="http://schemas.openxmlformats.org/officeDocument/2006/customXml" ds:itemID="{76211DA6-48F6-4965-9064-A3A56CF17BBA}">
  <ds:schemaRefs>
    <ds:schemaRef ds:uri="http://purl.org/dc/dcmitype/"/>
    <ds:schemaRef ds:uri="http://purl.org/dc/terms/"/>
    <ds:schemaRef ds:uri="http://schemas.microsoft.com/office/2006/metadata/properties"/>
    <ds:schemaRef ds:uri="http://schemas.microsoft.com/office/2006/documentManagement/types"/>
    <ds:schemaRef ds:uri="a04dbe3e-63b4-48d2-9d03-f0eb0c7bc09d"/>
    <ds:schemaRef ds:uri="http://www.w3.org/XML/1998/namespace"/>
    <ds:schemaRef ds:uri="http://schemas.microsoft.com/office/infopath/2007/PartnerControls"/>
    <ds:schemaRef ds:uri="http://schemas.openxmlformats.org/package/2006/metadata/core-properties"/>
    <ds:schemaRef ds:uri="5bf5b3fa-44b0-44d0-b245-b528099b91f4"/>
    <ds:schemaRef ds:uri="http://purl.org/dc/elements/1.1/"/>
  </ds:schemaRefs>
</ds:datastoreItem>
</file>

<file path=customXml/itemProps4.xml><?xml version="1.0" encoding="utf-8"?>
<ds:datastoreItem xmlns:ds="http://schemas.openxmlformats.org/officeDocument/2006/customXml" ds:itemID="{1E9E73F7-A7D7-4ED2-9ECC-CCA44F1B10E5}">
  <ds:schemaRefs>
    <ds:schemaRef ds:uri="http://schemas.microsoft.com/sharepoint/events"/>
  </ds:schemaRefs>
</ds:datastoreItem>
</file>

<file path=customXml/itemProps5.xml><?xml version="1.0" encoding="utf-8"?>
<ds:datastoreItem xmlns:ds="http://schemas.openxmlformats.org/officeDocument/2006/customXml" ds:itemID="{3D00B67F-A36A-41FF-B825-42D899634030}">
  <ds:schemaRefs>
    <ds:schemaRef ds:uri="Microsoft.SharePoint.Taxonomy.ContentTypeSync"/>
  </ds:schemaRefs>
</ds:datastoreItem>
</file>

<file path=docMetadata/LabelInfo.xml><?xml version="1.0" encoding="utf-8"?>
<clbl:labelList xmlns:clbl="http://schemas.microsoft.com/office/2020/mipLabelMetadata">
  <clbl:label id="{af0d0528-6c7f-46d4-8e8a-b1e66ed9d67e}" enabled="1" method="Privileged" siteId="{96f1f6e9-1057-4117-ac28-80cdfe86f8c3}" removed="0"/>
</clbl:labelList>
</file>

<file path=docProps/app.xml><?xml version="1.0" encoding="utf-8"?>
<Properties xmlns="http://schemas.openxmlformats.org/officeDocument/2006/extended-properties" xmlns:vt="http://schemas.openxmlformats.org/officeDocument/2006/docPropsVTypes">
  <Template>SEAC_PPT_Template_2022_v05 (004)</Template>
  <TotalTime>24</TotalTime>
  <Words>765</Words>
  <Application>Microsoft Office PowerPoint</Application>
  <PresentationFormat>Widescreen</PresentationFormat>
  <Paragraphs>55</Paragraphs>
  <Slides>9</Slides>
  <Notes>0</Notes>
  <HiddenSlides>0</HiddenSlides>
  <MMClips>0</MMClips>
  <ScaleCrop>false</ScaleCrop>
  <HeadingPairs>
    <vt:vector size="4" baseType="variant">
      <vt:variant>
        <vt:lpstr>Theme</vt:lpstr>
      </vt:variant>
      <vt:variant>
        <vt:i4>2</vt:i4>
      </vt:variant>
      <vt:variant>
        <vt:lpstr>Slide Titles</vt:lpstr>
      </vt:variant>
      <vt:variant>
        <vt:i4>9</vt:i4>
      </vt:variant>
    </vt:vector>
  </HeadingPairs>
  <TitlesOfParts>
    <vt:vector size="11" baseType="lpstr">
      <vt:lpstr>Government Skills Original Slides</vt:lpstr>
      <vt:lpstr>Government Skills Template</vt:lpstr>
      <vt:lpstr>Information Asset Owner Training </vt:lpstr>
      <vt:lpstr>Information Asset Managers</vt:lpstr>
      <vt:lpstr>What is an Information Asset Manager (IAM)? </vt:lpstr>
      <vt:lpstr>What is the role of the Information Asset Manager (IAM)?</vt:lpstr>
      <vt:lpstr>How do I appoint an IAM?  </vt:lpstr>
      <vt:lpstr>Role and Responsibilities​ – what activities do IAMs do? (1)</vt:lpstr>
      <vt:lpstr>Role and Responsibilities​ – what activities do IAMs do? (2) </vt:lpstr>
      <vt:lpstr>Role and Responsibilities​ – what activities do IAMs do? (3) </vt:lpstr>
      <vt:lpstr>You have completed this chapter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Atuk Zeynep DWP SECURITY AND DATA PROTECTION</dc:creator>
  <cp:lastModifiedBy>Atuk Zeynep DWP SECURITY AND DATA PROTECTION</cp:lastModifiedBy>
  <cp:revision>5</cp:revision>
  <dcterms:created xsi:type="dcterms:W3CDTF">2023-07-28T13:29:46Z</dcterms:created>
  <dcterms:modified xsi:type="dcterms:W3CDTF">2025-08-05T10:21:06Z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0x010100E382F01AEEB19544ABAC8E5DD8182A88</vt:lpwstr>
  </property>
  <property fmtid="{D5CDD505-2E9C-101B-9397-08002B2CF9AE}" pid="3" name="_dlc_DocIdItemGuid">
    <vt:lpwstr>064567ba-622c-449a-b62a-703eff52f54c</vt:lpwstr>
  </property>
  <property fmtid="{D5CDD505-2E9C-101B-9397-08002B2CF9AE}" pid="4" name="ClassificationContentMarkingFooterLocations">
    <vt:lpwstr>Government Skills Original Slides:14\Government Skills Template:15</vt:lpwstr>
  </property>
  <property fmtid="{D5CDD505-2E9C-101B-9397-08002B2CF9AE}" pid="5" name="ClassificationContentMarkingFooterText">
    <vt:lpwstr>Official</vt:lpwstr>
  </property>
  <property fmtid="{D5CDD505-2E9C-101B-9397-08002B2CF9AE}" pid="6" name="ClassificationContentMarkingHeaderLocations">
    <vt:lpwstr>Government Skills Original Slides:13\Government Skills Template:14</vt:lpwstr>
  </property>
  <property fmtid="{D5CDD505-2E9C-101B-9397-08002B2CF9AE}" pid="7" name="ClassificationContentMarkingHeaderText">
    <vt:lpwstr>Official</vt:lpwstr>
  </property>
</Properties>
</file>