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3" r:id="rId2"/>
  </p:sldMasterIdLst>
  <p:sldIdLst>
    <p:sldId id="302"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82DED2-EC54-E6A7-001A-A8114CB44CE2}" name="Ullah Afsar DWP Caxton House" initials="AU" userId="S::afsar.ullah@dwp.gov.uk::f2211525-7fc6-46d6-b3eb-0188b9e3288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0" d="100"/>
          <a:sy n="150" d="100"/>
        </p:scale>
        <p:origin x="1554" y="-15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n Sanjay DWP SECURITY AND DATA PROTECTION" userId="562d6969-d82b-4071-a73c-684270f461f4" providerId="ADAL" clId="{1E2A8649-C1BE-4D7D-9205-D68530B45DD9}"/>
    <pc:docChg chg="undo redo custSel addSld delSld modSld">
      <pc:chgData name="Kain Sanjay DWP SECURITY AND DATA PROTECTION" userId="562d6969-d82b-4071-a73c-684270f461f4" providerId="ADAL" clId="{1E2A8649-C1BE-4D7D-9205-D68530B45DD9}" dt="2025-04-17T14:39:33.628" v="99" actId="20577"/>
      <pc:docMkLst>
        <pc:docMk/>
      </pc:docMkLst>
      <pc:sldChg chg="add del">
        <pc:chgData name="Kain Sanjay DWP SECURITY AND DATA PROTECTION" userId="562d6969-d82b-4071-a73c-684270f461f4" providerId="ADAL" clId="{1E2A8649-C1BE-4D7D-9205-D68530B45DD9}" dt="2025-04-17T14:32:46.053" v="50" actId="47"/>
        <pc:sldMkLst>
          <pc:docMk/>
          <pc:sldMk cId="4222479374" sldId="272"/>
        </pc:sldMkLst>
      </pc:sldChg>
      <pc:sldChg chg="add del">
        <pc:chgData name="Kain Sanjay DWP SECURITY AND DATA PROTECTION" userId="562d6969-d82b-4071-a73c-684270f461f4" providerId="ADAL" clId="{1E2A8649-C1BE-4D7D-9205-D68530B45DD9}" dt="2025-04-17T14:32:46.255" v="51" actId="47"/>
        <pc:sldMkLst>
          <pc:docMk/>
          <pc:sldMk cId="1667895426" sldId="273"/>
        </pc:sldMkLst>
      </pc:sldChg>
      <pc:sldChg chg="add del">
        <pc:chgData name="Kain Sanjay DWP SECURITY AND DATA PROTECTION" userId="562d6969-d82b-4071-a73c-684270f461f4" providerId="ADAL" clId="{1E2A8649-C1BE-4D7D-9205-D68530B45DD9}" dt="2025-04-17T14:32:46.456" v="52" actId="47"/>
        <pc:sldMkLst>
          <pc:docMk/>
          <pc:sldMk cId="1025540872" sldId="300"/>
        </pc:sldMkLst>
      </pc:sldChg>
      <pc:sldChg chg="add del">
        <pc:chgData name="Kain Sanjay DWP SECURITY AND DATA PROTECTION" userId="562d6969-d82b-4071-a73c-684270f461f4" providerId="ADAL" clId="{1E2A8649-C1BE-4D7D-9205-D68530B45DD9}" dt="2025-04-17T14:32:46.674" v="53" actId="47"/>
        <pc:sldMkLst>
          <pc:docMk/>
          <pc:sldMk cId="484902751" sldId="301"/>
        </pc:sldMkLst>
      </pc:sldChg>
      <pc:sldChg chg="modSp mod">
        <pc:chgData name="Kain Sanjay DWP SECURITY AND DATA PROTECTION" userId="562d6969-d82b-4071-a73c-684270f461f4" providerId="ADAL" clId="{1E2A8649-C1BE-4D7D-9205-D68530B45DD9}" dt="2025-04-17T14:39:33.628" v="99" actId="20577"/>
        <pc:sldMkLst>
          <pc:docMk/>
          <pc:sldMk cId="1903543707" sldId="302"/>
        </pc:sldMkLst>
        <pc:spChg chg="mod">
          <ac:chgData name="Kain Sanjay DWP SECURITY AND DATA PROTECTION" userId="562d6969-d82b-4071-a73c-684270f461f4" providerId="ADAL" clId="{1E2A8649-C1BE-4D7D-9205-D68530B45DD9}" dt="2025-04-17T14:32:47.394" v="56" actId="207"/>
          <ac:spMkLst>
            <pc:docMk/>
            <pc:sldMk cId="1903543707" sldId="302"/>
            <ac:spMk id="4" creationId="{DF6A0390-11EB-B583-971C-AECEFA314A1B}"/>
          </ac:spMkLst>
        </pc:spChg>
        <pc:spChg chg="mod">
          <ac:chgData name="Kain Sanjay DWP SECURITY AND DATA PROTECTION" userId="562d6969-d82b-4071-a73c-684270f461f4" providerId="ADAL" clId="{1E2A8649-C1BE-4D7D-9205-D68530B45DD9}" dt="2025-04-17T14:39:33.628" v="99" actId="20577"/>
          <ac:spMkLst>
            <pc:docMk/>
            <pc:sldMk cId="1903543707" sldId="302"/>
            <ac:spMk id="5" creationId="{F69DDAD8-1D73-5332-A908-2A5EE168713A}"/>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2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4.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5.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6.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7.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8.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9.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ng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1"/>
          </a:solidFill>
          <a:ln w="9171" cap="flat">
            <a:noFill/>
            <a:prstDash val="solid"/>
            <a:miter/>
          </a:ln>
        </p:spPr>
        <p:txBody>
          <a:bodyPr wrap="square" rtlCol="0" anchor="ctr">
            <a:noAutofit/>
          </a:bodyPr>
          <a:lstStyle/>
          <a:p>
            <a:endParaRPr lang="en-GB" sz="1633"/>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1"/>
          </a:solidFill>
          <a:ln w="9171" cap="flat">
            <a:noFill/>
            <a:prstDash val="solid"/>
            <a:miter/>
          </a:ln>
        </p:spPr>
        <p:txBody>
          <a:bodyPr wrap="square" rtlCol="0" anchor="ctr">
            <a:noAutofit/>
          </a:bodyP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3BCFCCE0-85C4-775E-EC13-DD09BE14A40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54837" y="8626641"/>
            <a:ext cx="2360308" cy="917238"/>
          </a:xfrm>
          <a:prstGeom prst="rect">
            <a:avLst/>
          </a:prstGeom>
        </p:spPr>
      </p:pic>
    </p:spTree>
    <p:extLst>
      <p:ext uri="{BB962C8B-B14F-4D97-AF65-F5344CB8AC3E}">
        <p14:creationId xmlns:p14="http://schemas.microsoft.com/office/powerpoint/2010/main" val="187950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418957961"/>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43" name="Text Placeholder 14">
            <a:extLst>
              <a:ext uri="{FF2B5EF4-FFF2-40B4-BE49-F238E27FC236}">
                <a16:creationId xmlns:a16="http://schemas.microsoft.com/office/drawing/2014/main" id="{FB4E29C0-8667-4825-A92D-D87A7F91963B}"/>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4" name="Text Placeholder 14">
            <a:extLst>
              <a:ext uri="{FF2B5EF4-FFF2-40B4-BE49-F238E27FC236}">
                <a16:creationId xmlns:a16="http://schemas.microsoft.com/office/drawing/2014/main" id="{3A7788AF-C1BA-4568-BE92-2A80ECE7DB26}"/>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5" name="Picture 4" descr="Graphical user interface, text, application&#10;&#10;Description automatically generated">
            <a:extLst>
              <a:ext uri="{FF2B5EF4-FFF2-40B4-BE49-F238E27FC236}">
                <a16:creationId xmlns:a16="http://schemas.microsoft.com/office/drawing/2014/main" id="{FF10F0F6-C155-C7BE-7CA8-E040032AA96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69594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 4 Ico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539358560"/>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2147660"/>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087ACA02-9DE2-C0EF-E7A5-D4060373204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4688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 6 Ico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780947181"/>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97168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43560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21676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25AE23EC-DC8B-08B4-9532-7BD4251396C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415859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 3 Colum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115145681"/>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610255"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787331"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433179"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AA5EB2F-324E-54B8-B331-B67F009F3FD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89231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45854568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787332"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15720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52707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4896945"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783443" y="3752072"/>
            <a:ext cx="5291115" cy="2808392"/>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109138F8-96C5-0FF7-A2D5-06574F93687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04275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 Text + Box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07721544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783443" y="3752072"/>
            <a:ext cx="2514504" cy="3613065"/>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560054" y="3752072"/>
            <a:ext cx="2514504" cy="3613065"/>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783443" y="7573679"/>
            <a:ext cx="5291115" cy="943546"/>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270" smtClean="0">
                <a:solidFill>
                  <a:schemeClr val="tx2"/>
                </a:solidFill>
              </a:defRPr>
            </a:lvl1pPr>
            <a:lvl2pPr>
              <a:defRPr lang="en-US" sz="127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E5287CC5-5450-5515-AE38-BBAD4384DC0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66674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4ADFB88E-11AE-CF5A-6223-63F1DE9294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98444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 4 Ico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00093394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2147660"/>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E1EE15A-FF62-2248-6F7D-973B991346E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88145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 6 Ico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8571248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97168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43560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21676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8F8167F0-F822-539D-994F-32F92852018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16740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 3 Colum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830844528"/>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610255"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787331"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433179"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807D37A-1D1F-F987-FAF3-7633D2DDA75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12994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030257468"/>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787332"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15720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52707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4896945"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783443" y="3752072"/>
            <a:ext cx="5291115" cy="2808392"/>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FF8A080-2C00-B097-2866-2B7D7B7F57A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93346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 Text + Box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176761155"/>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783443" y="3752072"/>
            <a:ext cx="2514504" cy="3613065"/>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560054" y="3752072"/>
            <a:ext cx="2514504" cy="3613065"/>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783443" y="7573679"/>
            <a:ext cx="5291115" cy="943546"/>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270" smtClean="0">
                <a:solidFill>
                  <a:schemeClr val="tx2"/>
                </a:solidFill>
              </a:defRPr>
            </a:lvl1pPr>
            <a:lvl2pPr>
              <a:defRPr lang="en-US" sz="127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B9234D0E-0F22-A1A7-778A-28EF2F58971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70169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One Pager with Blu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27D34B04-EC8B-2332-401C-D655498EC0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37732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4 Ico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548848436"/>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2147660"/>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6771456-6077-BF5E-2CFA-D29A4FBE1FA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4706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6 Ico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804825678"/>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97168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43560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21676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7AECA59-37C8-9630-0746-8842E158C16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04983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3 Colum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089061852"/>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610255"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787331"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433179"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3687F405-FA22-6B38-940E-73DDC1E466B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93172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09586631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787332"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15720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52707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4896945"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783443" y="3752072"/>
            <a:ext cx="5291115" cy="2808392"/>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2C8F80B0-6A4E-A840-6CD2-34704B6BEEE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64599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 Text + Box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254635822"/>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783443" y="3752072"/>
            <a:ext cx="2514504" cy="3613065"/>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560054" y="3752072"/>
            <a:ext cx="2514504" cy="3613065"/>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783443" y="7573679"/>
            <a:ext cx="5291115" cy="943546"/>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270" smtClean="0">
                <a:solidFill>
                  <a:schemeClr val="tx2"/>
                </a:solidFill>
              </a:defRPr>
            </a:lvl1pPr>
            <a:lvl2pPr>
              <a:defRPr lang="en-US" sz="127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6FAAE3D6-049B-80EF-EFC6-C30A3BDCF92E}"/>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44316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One Pager with Red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311831FF-60CF-242D-7973-B56AB1CEB04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009597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 4 Ico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86938114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2147660"/>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23076DD6-A107-8610-5622-6047439467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114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 6 Ico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913448792"/>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97168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43560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21676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4AE95943-886E-6C63-516F-41375BF9D25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76085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 3 Colum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497419851"/>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610255"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787331"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433179"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9C97EAA-B5B8-AD14-E65C-3C580331C9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24973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309111639"/>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787332"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15720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52707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4896945"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783443" y="3752072"/>
            <a:ext cx="5291115" cy="2808392"/>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E763AA5C-84A2-1BF1-D7C4-2C75D2B455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09121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 Text + Box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529471531"/>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783443" y="3752072"/>
            <a:ext cx="2514504" cy="3613065"/>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560054" y="3752072"/>
            <a:ext cx="2514504" cy="3613065"/>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783443" y="7573679"/>
            <a:ext cx="5291115" cy="943546"/>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270" smtClean="0">
                <a:solidFill>
                  <a:schemeClr val="tx2"/>
                </a:solidFill>
              </a:defRPr>
            </a:lvl1pPr>
            <a:lvl2pPr>
              <a:defRPr lang="en-US" sz="127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A081B591-AF6B-2F9E-C8D1-EB479DC65B2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80646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One Pager with Grey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791526FA-EF48-CDBB-6E34-6F7570F848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25335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 4 Ico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145860016"/>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2147660"/>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4EB9496F-6E14-9DAF-3A50-97B232E66F6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9954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 6 Ico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68559816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97168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43560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21676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AFF0228A-82EB-344B-2DCA-7C1C58ED60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11470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 3 Colum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342075999"/>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610255"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787331"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433179"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0A3AACDE-2010-FFB2-FD83-56A8BE8C2E4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93665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927830238"/>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787332"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15720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52707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4896945"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783443" y="3752072"/>
            <a:ext cx="5291115" cy="2808392"/>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B16080C-903C-38BC-4E9A-9A3766988BB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69528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 Text + Box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023656026"/>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783443" y="3752072"/>
            <a:ext cx="2514504" cy="3613065"/>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560054" y="3752072"/>
            <a:ext cx="2514504" cy="3613065"/>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783443" y="7573679"/>
            <a:ext cx="5291115" cy="943546"/>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270" smtClean="0">
                <a:solidFill>
                  <a:schemeClr val="tx2"/>
                </a:solidFill>
              </a:defRPr>
            </a:lvl1pPr>
            <a:lvl2pPr>
              <a:defRPr lang="en-US" sz="127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E3478BDB-89BB-922F-0AD3-0B71A559F96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185442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One Pager with Plum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817D5579-DD83-41D3-58F7-A6CAD1BB0FC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36213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 4 Ico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37498121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2147660"/>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6083627"/>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6514292"/>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7672166"/>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43062CE-76DC-C8D0-5112-0EAA1B39494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454598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 6 Ico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30478941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783443" y="3752072"/>
            <a:ext cx="5291115" cy="97168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78733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559850" y="4913115"/>
            <a:ext cx="2514708" cy="269133"/>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43560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43560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43560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216764" y="5343780"/>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216764" y="6501654"/>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216764" y="7659528"/>
            <a:ext cx="1866435" cy="85314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A95C83ED-FE25-06E4-F162-EFB93E3005E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01097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 3 Colum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456898459"/>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610255"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787331"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433179" y="3752073"/>
            <a:ext cx="1642767" cy="4767274"/>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89F4C15A-CEB1-ACF3-5C9D-13B536D567C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20627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278541681"/>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787332"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15720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527073"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4896945" y="7467150"/>
            <a:ext cx="1173724" cy="1039062"/>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783443" y="3752072"/>
            <a:ext cx="5291115" cy="2808392"/>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31D7E773-E174-E263-DABA-1ACA971C9FA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63817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 Text + Box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88096732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783443" y="3752072"/>
            <a:ext cx="2514504" cy="3613065"/>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560054" y="3752072"/>
            <a:ext cx="2514504" cy="3613065"/>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783443" y="7573679"/>
            <a:ext cx="5291115" cy="943546"/>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270" smtClean="0">
                <a:solidFill>
                  <a:schemeClr val="tx2"/>
                </a:solidFill>
              </a:defRPr>
            </a:lvl1pPr>
            <a:lvl2pPr>
              <a:defRPr lang="en-US" sz="127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A0565784-1C64-DFBA-8086-1108C81E02B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7484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con One Pager with Orang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258007" y="301596"/>
            <a:ext cx="1596991" cy="2655851"/>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bg2"/>
          </a:solidFill>
          <a:ln w="9171" cap="flat">
            <a:noFill/>
            <a:prstDash val="solid"/>
            <a:miter/>
          </a:ln>
        </p:spPr>
        <p:txBody>
          <a:bodyPr rtlCol="0" anchor="ctr"/>
          <a:lstStyle/>
          <a:p>
            <a:endParaRPr lang="en-GB" sz="1633"/>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004821" y="2810647"/>
            <a:ext cx="1853179" cy="456778"/>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4580357" y="156782"/>
            <a:ext cx="2277644" cy="246208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3892729" y="1694991"/>
            <a:ext cx="2753347" cy="1656289"/>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bg2"/>
          </a:solidFill>
          <a:ln w="9171" cap="flat">
            <a:noFill/>
            <a:prstDash val="solid"/>
            <a:miter/>
          </a:ln>
        </p:spPr>
        <p:txBody>
          <a:bodyPr rtlCol="0" anchor="ctr"/>
          <a:lstStyle/>
          <a:p>
            <a:endParaRPr lang="en-GB" sz="1633"/>
          </a:p>
        </p:txBody>
      </p:sp>
      <p:pic>
        <p:nvPicPr>
          <p:cNvPr id="3" name="Picture 2" descr="Graphical user interface, text, application&#10;&#10;Description automatically generated">
            <a:extLst>
              <a:ext uri="{FF2B5EF4-FFF2-40B4-BE49-F238E27FC236}">
                <a16:creationId xmlns:a16="http://schemas.microsoft.com/office/drawing/2014/main" id="{9DC981F3-1814-F86A-94A7-AFD6269326A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231287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con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258007" y="301596"/>
            <a:ext cx="1596991" cy="2655851"/>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1"/>
          </a:solidFill>
          <a:ln w="9171" cap="flat">
            <a:noFill/>
            <a:prstDash val="solid"/>
            <a:miter/>
          </a:ln>
        </p:spPr>
        <p:txBody>
          <a:bodyPr rtlCol="0" anchor="ctr"/>
          <a:lstStyle/>
          <a:p>
            <a:endParaRPr lang="en-GB" sz="1633"/>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004821" y="2810647"/>
            <a:ext cx="1853179" cy="456778"/>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4580357" y="156782"/>
            <a:ext cx="2277644" cy="246208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3892729" y="1694991"/>
            <a:ext cx="2753347" cy="1656289"/>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1"/>
          </a:solidFill>
          <a:ln w="9171" cap="flat">
            <a:noFill/>
            <a:prstDash val="solid"/>
            <a:miter/>
          </a:ln>
        </p:spPr>
        <p:txBody>
          <a:bodyPr rtlCol="0" anchor="ctr"/>
          <a:lstStyle/>
          <a:p>
            <a:endParaRPr lang="en-GB" sz="1633"/>
          </a:p>
        </p:txBody>
      </p:sp>
      <p:pic>
        <p:nvPicPr>
          <p:cNvPr id="3" name="Picture 2" descr="Graphical user interface, text, application&#10;&#10;Description automatically generated">
            <a:extLst>
              <a:ext uri="{FF2B5EF4-FFF2-40B4-BE49-F238E27FC236}">
                <a16:creationId xmlns:a16="http://schemas.microsoft.com/office/drawing/2014/main" id="{64E4F962-C2B6-7A7C-CE91-1094747EB03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47733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on One Pager with Blu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258007" y="301596"/>
            <a:ext cx="1596991" cy="2655851"/>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2"/>
          </a:solidFill>
          <a:ln w="9171" cap="flat">
            <a:noFill/>
            <a:prstDash val="solid"/>
            <a:miter/>
          </a:ln>
        </p:spPr>
        <p:txBody>
          <a:bodyPr rtlCol="0" anchor="ctr"/>
          <a:lstStyle/>
          <a:p>
            <a:endParaRPr lang="en-GB" sz="1633"/>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004821" y="2810647"/>
            <a:ext cx="1853179" cy="456778"/>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4580357" y="156782"/>
            <a:ext cx="2277644" cy="246208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3892729" y="1694991"/>
            <a:ext cx="2753347" cy="1656289"/>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2"/>
          </a:solidFill>
          <a:ln w="9171" cap="flat">
            <a:noFill/>
            <a:prstDash val="solid"/>
            <a:miter/>
          </a:ln>
        </p:spPr>
        <p:txBody>
          <a:bodyPr rtlCol="0" anchor="ct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BC84C679-8CAF-C07C-F040-F672AD54C6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98661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on One Pager with Red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258007" y="301596"/>
            <a:ext cx="1596991" cy="2655851"/>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3"/>
          </a:solidFill>
          <a:ln w="9171" cap="flat">
            <a:noFill/>
            <a:prstDash val="solid"/>
            <a:miter/>
          </a:ln>
        </p:spPr>
        <p:txBody>
          <a:bodyPr rtlCol="0" anchor="ctr"/>
          <a:lstStyle/>
          <a:p>
            <a:endParaRPr lang="en-GB" sz="1633"/>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004821" y="2810647"/>
            <a:ext cx="1853179" cy="456778"/>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4580357" y="156782"/>
            <a:ext cx="2277644" cy="246208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3892729" y="1694991"/>
            <a:ext cx="2753347" cy="1656289"/>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3"/>
          </a:solidFill>
          <a:ln w="9171" cap="flat">
            <a:noFill/>
            <a:prstDash val="solid"/>
            <a:miter/>
          </a:ln>
        </p:spPr>
        <p:txBody>
          <a:bodyPr rtlCol="0" anchor="ct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5F09031A-C074-98D8-5EB8-B8ACE3D2C8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667375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con One Pager with Grey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258007" y="301596"/>
            <a:ext cx="1596991" cy="2655851"/>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4"/>
          </a:solidFill>
          <a:ln w="9171" cap="flat">
            <a:noFill/>
            <a:prstDash val="solid"/>
            <a:miter/>
          </a:ln>
        </p:spPr>
        <p:txBody>
          <a:bodyPr rtlCol="0" anchor="ctr"/>
          <a:lstStyle/>
          <a:p>
            <a:endParaRPr lang="en-GB" sz="1633"/>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004821" y="2810647"/>
            <a:ext cx="1853179" cy="456778"/>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4580357" y="156782"/>
            <a:ext cx="2277644" cy="246208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3892729" y="1694991"/>
            <a:ext cx="2753347" cy="1656289"/>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4"/>
          </a:solidFill>
          <a:ln w="9171" cap="flat">
            <a:noFill/>
            <a:prstDash val="solid"/>
            <a:miter/>
          </a:ln>
        </p:spPr>
        <p:txBody>
          <a:bodyPr rtlCol="0" anchor="ct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46359909-3BE4-20BD-5621-296C68DDFA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5200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con One Pager with Plum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2772722" cy="1518157"/>
          </a:xfrm>
        </p:spPr>
        <p:txBody>
          <a:bodyPr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258007" y="301596"/>
            <a:ext cx="1596991" cy="2655851"/>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5"/>
          </a:solidFill>
          <a:ln w="9171" cap="flat">
            <a:noFill/>
            <a:prstDash val="solid"/>
            <a:miter/>
          </a:ln>
        </p:spPr>
        <p:txBody>
          <a:bodyPr rtlCol="0" anchor="ctr"/>
          <a:lstStyle/>
          <a:p>
            <a:endParaRPr lang="en-GB" sz="1633"/>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004821" y="2810647"/>
            <a:ext cx="1853179" cy="456778"/>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4580357" y="156782"/>
            <a:ext cx="2277644" cy="246208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3892729" y="1694991"/>
            <a:ext cx="2753347" cy="1656289"/>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5"/>
          </a:solidFill>
          <a:ln w="9171" cap="flat">
            <a:noFill/>
            <a:prstDash val="solid"/>
            <a:miter/>
          </a:ln>
        </p:spPr>
        <p:txBody>
          <a:bodyPr rtlCol="0" anchor="ct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9FC91793-CB37-0CA2-06E3-FB0A0C81B51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87473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 8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67226396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bwMode="black">
          <a:xfrm>
            <a:off x="783443" y="3752072"/>
            <a:ext cx="5291115" cy="528414"/>
          </a:xfrm>
        </p:spPr>
        <p:txBody>
          <a:bodyPr/>
          <a:lstStyle>
            <a:lvl1pPr>
              <a:defRPr>
                <a:solidFill>
                  <a:schemeClr val="bg1"/>
                </a:solidFill>
                <a:latin typeface="+mn-lt"/>
              </a:defRPr>
            </a:lvl1pPr>
            <a:lvl2pPr>
              <a:defRPr>
                <a:solidFill>
                  <a:schemeClr val="bg1"/>
                </a:solidFill>
                <a:latin typeface="+mn-lt"/>
              </a:defRPr>
            </a:lvl2pPr>
            <a:lvl3pPr marL="0" indent="0">
              <a:buNone/>
              <a:defRPr lang="en-US" sz="907"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grpSp>
        <p:nvGrpSpPr>
          <p:cNvPr id="19" name="Group 18">
            <a:extLst>
              <a:ext uri="{FF2B5EF4-FFF2-40B4-BE49-F238E27FC236}">
                <a16:creationId xmlns:a16="http://schemas.microsoft.com/office/drawing/2014/main" id="{659AF50D-D4DF-41B7-8E51-D8A90A98E67D}"/>
              </a:ext>
            </a:extLst>
          </p:cNvPr>
          <p:cNvGrpSpPr/>
          <p:nvPr userDrawn="1"/>
        </p:nvGrpSpPr>
        <p:grpSpPr bwMode="black">
          <a:xfrm>
            <a:off x="783442" y="4373547"/>
            <a:ext cx="331176" cy="344638"/>
            <a:chOff x="9631428" y="1665288"/>
            <a:chExt cx="365060" cy="371977"/>
          </a:xfrm>
        </p:grpSpPr>
        <p:sp>
          <p:nvSpPr>
            <p:cNvPr id="23" name="Rectangle 22">
              <a:extLst>
                <a:ext uri="{FF2B5EF4-FFF2-40B4-BE49-F238E27FC236}">
                  <a16:creationId xmlns:a16="http://schemas.microsoft.com/office/drawing/2014/main" id="{06AEB664-D5A9-43CC-AE00-EDB179B5C18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25" name="Picture 24">
              <a:extLst>
                <a:ext uri="{FF2B5EF4-FFF2-40B4-BE49-F238E27FC236}">
                  <a16:creationId xmlns:a16="http://schemas.microsoft.com/office/drawing/2014/main" id="{7E5DF3F0-7B4B-46AB-981E-1E2AC5367E4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27" name="Text Placeholder 7">
            <a:extLst>
              <a:ext uri="{FF2B5EF4-FFF2-40B4-BE49-F238E27FC236}">
                <a16:creationId xmlns:a16="http://schemas.microsoft.com/office/drawing/2014/main" id="{D3FDBF12-BDA0-4D10-9C45-8F004B96FDF8}"/>
              </a:ext>
            </a:extLst>
          </p:cNvPr>
          <p:cNvSpPr>
            <a:spLocks noGrp="1"/>
          </p:cNvSpPr>
          <p:nvPr>
            <p:ph type="body" sz="quarter" idx="24"/>
          </p:nvPr>
        </p:nvSpPr>
        <p:spPr>
          <a:xfrm>
            <a:off x="1195599" y="442443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29" name="Group 28">
            <a:extLst>
              <a:ext uri="{FF2B5EF4-FFF2-40B4-BE49-F238E27FC236}">
                <a16:creationId xmlns:a16="http://schemas.microsoft.com/office/drawing/2014/main" id="{B7CE2470-8AB4-4A5E-BE23-A6FCE7609C04}"/>
              </a:ext>
            </a:extLst>
          </p:cNvPr>
          <p:cNvGrpSpPr/>
          <p:nvPr userDrawn="1"/>
        </p:nvGrpSpPr>
        <p:grpSpPr bwMode="black">
          <a:xfrm>
            <a:off x="783442" y="4814687"/>
            <a:ext cx="331176" cy="344638"/>
            <a:chOff x="9631428" y="1665288"/>
            <a:chExt cx="365060" cy="371977"/>
          </a:xfrm>
        </p:grpSpPr>
        <p:sp>
          <p:nvSpPr>
            <p:cNvPr id="31" name="Rectangle 30">
              <a:extLst>
                <a:ext uri="{FF2B5EF4-FFF2-40B4-BE49-F238E27FC236}">
                  <a16:creationId xmlns:a16="http://schemas.microsoft.com/office/drawing/2014/main" id="{9E55D605-E671-4338-BD5C-ABFE38A6124A}"/>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32" name="Picture 31">
              <a:extLst>
                <a:ext uri="{FF2B5EF4-FFF2-40B4-BE49-F238E27FC236}">
                  <a16:creationId xmlns:a16="http://schemas.microsoft.com/office/drawing/2014/main" id="{F9207238-869C-46B0-BF57-FA7E87110FF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3" name="Text Placeholder 7">
            <a:extLst>
              <a:ext uri="{FF2B5EF4-FFF2-40B4-BE49-F238E27FC236}">
                <a16:creationId xmlns:a16="http://schemas.microsoft.com/office/drawing/2014/main" id="{57475091-DDB4-4440-8521-E4ED6873DE4F}"/>
              </a:ext>
            </a:extLst>
          </p:cNvPr>
          <p:cNvSpPr>
            <a:spLocks noGrp="1"/>
          </p:cNvSpPr>
          <p:nvPr>
            <p:ph type="body" sz="quarter" idx="25"/>
          </p:nvPr>
        </p:nvSpPr>
        <p:spPr>
          <a:xfrm>
            <a:off x="1195599" y="486557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34" name="Group 33">
            <a:extLst>
              <a:ext uri="{FF2B5EF4-FFF2-40B4-BE49-F238E27FC236}">
                <a16:creationId xmlns:a16="http://schemas.microsoft.com/office/drawing/2014/main" id="{DF0B4653-09F9-4DA1-928D-C80552EF3689}"/>
              </a:ext>
            </a:extLst>
          </p:cNvPr>
          <p:cNvGrpSpPr/>
          <p:nvPr userDrawn="1"/>
        </p:nvGrpSpPr>
        <p:grpSpPr bwMode="black">
          <a:xfrm>
            <a:off x="783442" y="5255827"/>
            <a:ext cx="331176" cy="344638"/>
            <a:chOff x="9631428" y="1665288"/>
            <a:chExt cx="365060" cy="371977"/>
          </a:xfrm>
        </p:grpSpPr>
        <p:sp>
          <p:nvSpPr>
            <p:cNvPr id="35" name="Rectangle 34">
              <a:extLst>
                <a:ext uri="{FF2B5EF4-FFF2-40B4-BE49-F238E27FC236}">
                  <a16:creationId xmlns:a16="http://schemas.microsoft.com/office/drawing/2014/main" id="{C3E6F4F1-6D08-42DE-AC0C-62BC5FE3EC7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36" name="Picture 35">
              <a:extLst>
                <a:ext uri="{FF2B5EF4-FFF2-40B4-BE49-F238E27FC236}">
                  <a16:creationId xmlns:a16="http://schemas.microsoft.com/office/drawing/2014/main" id="{66A11717-0DB4-4515-B2B4-224BD1C6FD2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8" name="Text Placeholder 7">
            <a:extLst>
              <a:ext uri="{FF2B5EF4-FFF2-40B4-BE49-F238E27FC236}">
                <a16:creationId xmlns:a16="http://schemas.microsoft.com/office/drawing/2014/main" id="{9D5C49E4-D718-49BC-AC35-FBDAE9B41519}"/>
              </a:ext>
            </a:extLst>
          </p:cNvPr>
          <p:cNvSpPr>
            <a:spLocks noGrp="1"/>
          </p:cNvSpPr>
          <p:nvPr>
            <p:ph type="body" sz="quarter" idx="26"/>
          </p:nvPr>
        </p:nvSpPr>
        <p:spPr>
          <a:xfrm>
            <a:off x="1195599" y="530671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39" name="Group 38">
            <a:extLst>
              <a:ext uri="{FF2B5EF4-FFF2-40B4-BE49-F238E27FC236}">
                <a16:creationId xmlns:a16="http://schemas.microsoft.com/office/drawing/2014/main" id="{04F92DA0-6D95-43A3-B6FD-10D1FBC1F137}"/>
              </a:ext>
            </a:extLst>
          </p:cNvPr>
          <p:cNvGrpSpPr/>
          <p:nvPr userDrawn="1"/>
        </p:nvGrpSpPr>
        <p:grpSpPr bwMode="black">
          <a:xfrm>
            <a:off x="783442" y="5696966"/>
            <a:ext cx="331176" cy="344638"/>
            <a:chOff x="9631428" y="1665288"/>
            <a:chExt cx="365060" cy="371977"/>
          </a:xfrm>
        </p:grpSpPr>
        <p:sp>
          <p:nvSpPr>
            <p:cNvPr id="40" name="Rectangle 39">
              <a:extLst>
                <a:ext uri="{FF2B5EF4-FFF2-40B4-BE49-F238E27FC236}">
                  <a16:creationId xmlns:a16="http://schemas.microsoft.com/office/drawing/2014/main" id="{3321D14F-1D51-4A7A-83D6-4100BE65199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54DCCAEE-04CE-4D57-8DE8-AB0528E91C1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4C51839B-AF44-457E-8A09-419EC3EC3C54}"/>
              </a:ext>
            </a:extLst>
          </p:cNvPr>
          <p:cNvSpPr>
            <a:spLocks noGrp="1"/>
          </p:cNvSpPr>
          <p:nvPr>
            <p:ph type="body" sz="quarter" idx="27"/>
          </p:nvPr>
        </p:nvSpPr>
        <p:spPr>
          <a:xfrm>
            <a:off x="1195599" y="574785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43" name="Group 42">
            <a:extLst>
              <a:ext uri="{FF2B5EF4-FFF2-40B4-BE49-F238E27FC236}">
                <a16:creationId xmlns:a16="http://schemas.microsoft.com/office/drawing/2014/main" id="{616941D7-EFB5-43F1-829C-E0BF74C9EC45}"/>
              </a:ext>
            </a:extLst>
          </p:cNvPr>
          <p:cNvGrpSpPr/>
          <p:nvPr userDrawn="1"/>
        </p:nvGrpSpPr>
        <p:grpSpPr bwMode="black">
          <a:xfrm>
            <a:off x="783442" y="6138106"/>
            <a:ext cx="331176" cy="344638"/>
            <a:chOff x="9631428" y="1665288"/>
            <a:chExt cx="365060" cy="371977"/>
          </a:xfrm>
        </p:grpSpPr>
        <p:sp>
          <p:nvSpPr>
            <p:cNvPr id="44" name="Rectangle 43">
              <a:extLst>
                <a:ext uri="{FF2B5EF4-FFF2-40B4-BE49-F238E27FC236}">
                  <a16:creationId xmlns:a16="http://schemas.microsoft.com/office/drawing/2014/main" id="{624DAF07-CE9B-45A3-BAFD-5BF6FCB5429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5" name="Picture 44">
              <a:extLst>
                <a:ext uri="{FF2B5EF4-FFF2-40B4-BE49-F238E27FC236}">
                  <a16:creationId xmlns:a16="http://schemas.microsoft.com/office/drawing/2014/main" id="{692940E8-FC02-4864-9765-051A3800C56B}"/>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7" name="Text Placeholder 7">
            <a:extLst>
              <a:ext uri="{FF2B5EF4-FFF2-40B4-BE49-F238E27FC236}">
                <a16:creationId xmlns:a16="http://schemas.microsoft.com/office/drawing/2014/main" id="{4CAC35F2-4D73-4EDE-AA18-FBE8920FD911}"/>
              </a:ext>
            </a:extLst>
          </p:cNvPr>
          <p:cNvSpPr>
            <a:spLocks noGrp="1"/>
          </p:cNvSpPr>
          <p:nvPr>
            <p:ph type="body" sz="quarter" idx="28"/>
          </p:nvPr>
        </p:nvSpPr>
        <p:spPr>
          <a:xfrm>
            <a:off x="1195599" y="618899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49" name="Group 48">
            <a:extLst>
              <a:ext uri="{FF2B5EF4-FFF2-40B4-BE49-F238E27FC236}">
                <a16:creationId xmlns:a16="http://schemas.microsoft.com/office/drawing/2014/main" id="{16D2D04B-A885-4440-BF75-367D124EFA1E}"/>
              </a:ext>
            </a:extLst>
          </p:cNvPr>
          <p:cNvGrpSpPr/>
          <p:nvPr userDrawn="1"/>
        </p:nvGrpSpPr>
        <p:grpSpPr bwMode="black">
          <a:xfrm>
            <a:off x="783442" y="6579246"/>
            <a:ext cx="331176" cy="344638"/>
            <a:chOff x="9631428" y="1665288"/>
            <a:chExt cx="365060" cy="371977"/>
          </a:xfrm>
        </p:grpSpPr>
        <p:sp>
          <p:nvSpPr>
            <p:cNvPr id="50" name="Rectangle 49">
              <a:extLst>
                <a:ext uri="{FF2B5EF4-FFF2-40B4-BE49-F238E27FC236}">
                  <a16:creationId xmlns:a16="http://schemas.microsoft.com/office/drawing/2014/main" id="{EBF1B4AA-C4EB-42F4-A4BA-C8DF570A189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51" name="Picture 50">
              <a:extLst>
                <a:ext uri="{FF2B5EF4-FFF2-40B4-BE49-F238E27FC236}">
                  <a16:creationId xmlns:a16="http://schemas.microsoft.com/office/drawing/2014/main" id="{F5CF1F5B-13DF-4825-981E-7E954FA1C835}"/>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2" name="Text Placeholder 7">
            <a:extLst>
              <a:ext uri="{FF2B5EF4-FFF2-40B4-BE49-F238E27FC236}">
                <a16:creationId xmlns:a16="http://schemas.microsoft.com/office/drawing/2014/main" id="{9DABDEE5-1A68-464F-B9C8-2FC09AA6D7D4}"/>
              </a:ext>
            </a:extLst>
          </p:cNvPr>
          <p:cNvSpPr>
            <a:spLocks noGrp="1"/>
          </p:cNvSpPr>
          <p:nvPr>
            <p:ph type="body" sz="quarter" idx="29"/>
          </p:nvPr>
        </p:nvSpPr>
        <p:spPr>
          <a:xfrm>
            <a:off x="1195599" y="663013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54" name="Group 53">
            <a:extLst>
              <a:ext uri="{FF2B5EF4-FFF2-40B4-BE49-F238E27FC236}">
                <a16:creationId xmlns:a16="http://schemas.microsoft.com/office/drawing/2014/main" id="{CAE9DA0D-055B-4596-8882-EDD2CFF6C5C2}"/>
              </a:ext>
            </a:extLst>
          </p:cNvPr>
          <p:cNvGrpSpPr/>
          <p:nvPr userDrawn="1"/>
        </p:nvGrpSpPr>
        <p:grpSpPr bwMode="black">
          <a:xfrm>
            <a:off x="783442" y="7020386"/>
            <a:ext cx="331176" cy="344638"/>
            <a:chOff x="9631428" y="1665288"/>
            <a:chExt cx="365060" cy="371977"/>
          </a:xfrm>
        </p:grpSpPr>
        <p:sp>
          <p:nvSpPr>
            <p:cNvPr id="55" name="Rectangle 54">
              <a:extLst>
                <a:ext uri="{FF2B5EF4-FFF2-40B4-BE49-F238E27FC236}">
                  <a16:creationId xmlns:a16="http://schemas.microsoft.com/office/drawing/2014/main" id="{436356C6-9B29-40B8-A42F-802D611C28E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56" name="Picture 55">
              <a:extLst>
                <a:ext uri="{FF2B5EF4-FFF2-40B4-BE49-F238E27FC236}">
                  <a16:creationId xmlns:a16="http://schemas.microsoft.com/office/drawing/2014/main" id="{C3C8E984-D391-4DFD-ADE7-E7E50615990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7" name="Text Placeholder 7">
            <a:extLst>
              <a:ext uri="{FF2B5EF4-FFF2-40B4-BE49-F238E27FC236}">
                <a16:creationId xmlns:a16="http://schemas.microsoft.com/office/drawing/2014/main" id="{F64CE9DA-ECAB-48F0-B945-C61F0833B5B3}"/>
              </a:ext>
            </a:extLst>
          </p:cNvPr>
          <p:cNvSpPr>
            <a:spLocks noGrp="1"/>
          </p:cNvSpPr>
          <p:nvPr>
            <p:ph type="body" sz="quarter" idx="30"/>
          </p:nvPr>
        </p:nvSpPr>
        <p:spPr>
          <a:xfrm>
            <a:off x="1195599" y="707127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58" name="Group 57">
            <a:extLst>
              <a:ext uri="{FF2B5EF4-FFF2-40B4-BE49-F238E27FC236}">
                <a16:creationId xmlns:a16="http://schemas.microsoft.com/office/drawing/2014/main" id="{5C7350D7-3981-4460-9A62-19E35BD3C8E3}"/>
              </a:ext>
            </a:extLst>
          </p:cNvPr>
          <p:cNvGrpSpPr/>
          <p:nvPr userDrawn="1"/>
        </p:nvGrpSpPr>
        <p:grpSpPr bwMode="black">
          <a:xfrm>
            <a:off x="783442" y="7461527"/>
            <a:ext cx="331176" cy="344638"/>
            <a:chOff x="9631428" y="1665288"/>
            <a:chExt cx="365060" cy="371977"/>
          </a:xfrm>
        </p:grpSpPr>
        <p:sp>
          <p:nvSpPr>
            <p:cNvPr id="59" name="Rectangle 58">
              <a:extLst>
                <a:ext uri="{FF2B5EF4-FFF2-40B4-BE49-F238E27FC236}">
                  <a16:creationId xmlns:a16="http://schemas.microsoft.com/office/drawing/2014/main" id="{5041A44E-6C3C-4E0C-B3B8-9EC10B75F4C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0" name="Picture 59">
              <a:extLst>
                <a:ext uri="{FF2B5EF4-FFF2-40B4-BE49-F238E27FC236}">
                  <a16:creationId xmlns:a16="http://schemas.microsoft.com/office/drawing/2014/main" id="{9B51006D-816F-4A30-93E8-25131DB6394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1" name="Text Placeholder 7">
            <a:extLst>
              <a:ext uri="{FF2B5EF4-FFF2-40B4-BE49-F238E27FC236}">
                <a16:creationId xmlns:a16="http://schemas.microsoft.com/office/drawing/2014/main" id="{FFBED006-A517-4B79-846F-69832CE78D1C}"/>
              </a:ext>
            </a:extLst>
          </p:cNvPr>
          <p:cNvSpPr>
            <a:spLocks noGrp="1"/>
          </p:cNvSpPr>
          <p:nvPr>
            <p:ph type="body" sz="quarter" idx="31"/>
          </p:nvPr>
        </p:nvSpPr>
        <p:spPr>
          <a:xfrm>
            <a:off x="1195599" y="751241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sp>
        <p:nvSpPr>
          <p:cNvPr id="64" name="Text Placeholder 14">
            <a:extLst>
              <a:ext uri="{FF2B5EF4-FFF2-40B4-BE49-F238E27FC236}">
                <a16:creationId xmlns:a16="http://schemas.microsoft.com/office/drawing/2014/main" id="{B919C422-FD7C-4544-B07F-6B9C2DA5890B}"/>
              </a:ext>
            </a:extLst>
          </p:cNvPr>
          <p:cNvSpPr>
            <a:spLocks noGrp="1"/>
          </p:cNvSpPr>
          <p:nvPr>
            <p:ph type="body" sz="quarter" idx="32"/>
          </p:nvPr>
        </p:nvSpPr>
        <p:spPr bwMode="black">
          <a:xfrm>
            <a:off x="783443" y="8034249"/>
            <a:ext cx="5291115" cy="566322"/>
          </a:xfrm>
        </p:spPr>
        <p:txBody>
          <a:bodyPr/>
          <a:lstStyle>
            <a:lvl1pPr>
              <a:defRPr>
                <a:solidFill>
                  <a:schemeClr val="bg1"/>
                </a:solidFill>
                <a:latin typeface="+mn-lt"/>
              </a:defRPr>
            </a:lvl1pPr>
            <a:lvl2pPr>
              <a:defRPr>
                <a:solidFill>
                  <a:schemeClr val="bg1"/>
                </a:solidFill>
                <a:latin typeface="+mn-lt"/>
              </a:defRPr>
            </a:lvl2pPr>
            <a:lvl3pPr marL="0" indent="0">
              <a:buNone/>
              <a:defRPr lang="en-US" sz="907"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3298D3E4-6272-5B74-C729-6D04528EC1E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77835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ogos + Image + 8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354750326"/>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bwMode="black">
          <a:xfrm>
            <a:off x="783443" y="3752072"/>
            <a:ext cx="5291115" cy="528414"/>
          </a:xfrm>
        </p:spPr>
        <p:txBody>
          <a:bodyPr/>
          <a:lstStyle>
            <a:lvl1pPr>
              <a:defRPr>
                <a:solidFill>
                  <a:schemeClr val="bg1"/>
                </a:solidFill>
                <a:latin typeface="+mn-lt"/>
              </a:defRPr>
            </a:lvl1pPr>
            <a:lvl2pPr>
              <a:defRPr>
                <a:solidFill>
                  <a:schemeClr val="bg1"/>
                </a:solidFill>
                <a:latin typeface="+mn-lt"/>
              </a:defRPr>
            </a:lvl2pPr>
            <a:lvl3pPr marL="0" indent="0">
              <a:buNone/>
              <a:defRPr lang="en-US" sz="907"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grpSp>
        <p:nvGrpSpPr>
          <p:cNvPr id="19" name="Group 18">
            <a:extLst>
              <a:ext uri="{FF2B5EF4-FFF2-40B4-BE49-F238E27FC236}">
                <a16:creationId xmlns:a16="http://schemas.microsoft.com/office/drawing/2014/main" id="{659AF50D-D4DF-41B7-8E51-D8A90A98E67D}"/>
              </a:ext>
            </a:extLst>
          </p:cNvPr>
          <p:cNvGrpSpPr/>
          <p:nvPr userDrawn="1"/>
        </p:nvGrpSpPr>
        <p:grpSpPr bwMode="black">
          <a:xfrm>
            <a:off x="783442" y="4373547"/>
            <a:ext cx="331176" cy="344638"/>
            <a:chOff x="9631428" y="1665288"/>
            <a:chExt cx="365060" cy="371977"/>
          </a:xfrm>
        </p:grpSpPr>
        <p:sp>
          <p:nvSpPr>
            <p:cNvPr id="23" name="Rectangle 22">
              <a:extLst>
                <a:ext uri="{FF2B5EF4-FFF2-40B4-BE49-F238E27FC236}">
                  <a16:creationId xmlns:a16="http://schemas.microsoft.com/office/drawing/2014/main" id="{06AEB664-D5A9-43CC-AE00-EDB179B5C18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25" name="Picture 24">
              <a:extLst>
                <a:ext uri="{FF2B5EF4-FFF2-40B4-BE49-F238E27FC236}">
                  <a16:creationId xmlns:a16="http://schemas.microsoft.com/office/drawing/2014/main" id="{7E5DF3F0-7B4B-46AB-981E-1E2AC5367E4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27" name="Text Placeholder 7">
            <a:extLst>
              <a:ext uri="{FF2B5EF4-FFF2-40B4-BE49-F238E27FC236}">
                <a16:creationId xmlns:a16="http://schemas.microsoft.com/office/drawing/2014/main" id="{D3FDBF12-BDA0-4D10-9C45-8F004B96FDF8}"/>
              </a:ext>
            </a:extLst>
          </p:cNvPr>
          <p:cNvSpPr>
            <a:spLocks noGrp="1"/>
          </p:cNvSpPr>
          <p:nvPr>
            <p:ph type="body" sz="quarter" idx="24"/>
          </p:nvPr>
        </p:nvSpPr>
        <p:spPr>
          <a:xfrm>
            <a:off x="1195599" y="442443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29" name="Group 28">
            <a:extLst>
              <a:ext uri="{FF2B5EF4-FFF2-40B4-BE49-F238E27FC236}">
                <a16:creationId xmlns:a16="http://schemas.microsoft.com/office/drawing/2014/main" id="{B7CE2470-8AB4-4A5E-BE23-A6FCE7609C04}"/>
              </a:ext>
            </a:extLst>
          </p:cNvPr>
          <p:cNvGrpSpPr/>
          <p:nvPr userDrawn="1"/>
        </p:nvGrpSpPr>
        <p:grpSpPr bwMode="black">
          <a:xfrm>
            <a:off x="783442" y="4814687"/>
            <a:ext cx="331176" cy="344638"/>
            <a:chOff x="9631428" y="1665288"/>
            <a:chExt cx="365060" cy="371977"/>
          </a:xfrm>
        </p:grpSpPr>
        <p:sp>
          <p:nvSpPr>
            <p:cNvPr id="31" name="Rectangle 30">
              <a:extLst>
                <a:ext uri="{FF2B5EF4-FFF2-40B4-BE49-F238E27FC236}">
                  <a16:creationId xmlns:a16="http://schemas.microsoft.com/office/drawing/2014/main" id="{9E55D605-E671-4338-BD5C-ABFE38A6124A}"/>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32" name="Picture 31">
              <a:extLst>
                <a:ext uri="{FF2B5EF4-FFF2-40B4-BE49-F238E27FC236}">
                  <a16:creationId xmlns:a16="http://schemas.microsoft.com/office/drawing/2014/main" id="{F9207238-869C-46B0-BF57-FA7E87110FF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3" name="Text Placeholder 7">
            <a:extLst>
              <a:ext uri="{FF2B5EF4-FFF2-40B4-BE49-F238E27FC236}">
                <a16:creationId xmlns:a16="http://schemas.microsoft.com/office/drawing/2014/main" id="{57475091-DDB4-4440-8521-E4ED6873DE4F}"/>
              </a:ext>
            </a:extLst>
          </p:cNvPr>
          <p:cNvSpPr>
            <a:spLocks noGrp="1"/>
          </p:cNvSpPr>
          <p:nvPr>
            <p:ph type="body" sz="quarter" idx="25"/>
          </p:nvPr>
        </p:nvSpPr>
        <p:spPr>
          <a:xfrm>
            <a:off x="1195599" y="486557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34" name="Group 33">
            <a:extLst>
              <a:ext uri="{FF2B5EF4-FFF2-40B4-BE49-F238E27FC236}">
                <a16:creationId xmlns:a16="http://schemas.microsoft.com/office/drawing/2014/main" id="{DF0B4653-09F9-4DA1-928D-C80552EF3689}"/>
              </a:ext>
            </a:extLst>
          </p:cNvPr>
          <p:cNvGrpSpPr/>
          <p:nvPr userDrawn="1"/>
        </p:nvGrpSpPr>
        <p:grpSpPr bwMode="black">
          <a:xfrm>
            <a:off x="783442" y="5255827"/>
            <a:ext cx="331176" cy="344638"/>
            <a:chOff x="9631428" y="1665288"/>
            <a:chExt cx="365060" cy="371977"/>
          </a:xfrm>
        </p:grpSpPr>
        <p:sp>
          <p:nvSpPr>
            <p:cNvPr id="35" name="Rectangle 34">
              <a:extLst>
                <a:ext uri="{FF2B5EF4-FFF2-40B4-BE49-F238E27FC236}">
                  <a16:creationId xmlns:a16="http://schemas.microsoft.com/office/drawing/2014/main" id="{C3E6F4F1-6D08-42DE-AC0C-62BC5FE3EC7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36" name="Picture 35">
              <a:extLst>
                <a:ext uri="{FF2B5EF4-FFF2-40B4-BE49-F238E27FC236}">
                  <a16:creationId xmlns:a16="http://schemas.microsoft.com/office/drawing/2014/main" id="{66A11717-0DB4-4515-B2B4-224BD1C6FD2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8" name="Text Placeholder 7">
            <a:extLst>
              <a:ext uri="{FF2B5EF4-FFF2-40B4-BE49-F238E27FC236}">
                <a16:creationId xmlns:a16="http://schemas.microsoft.com/office/drawing/2014/main" id="{9D5C49E4-D718-49BC-AC35-FBDAE9B41519}"/>
              </a:ext>
            </a:extLst>
          </p:cNvPr>
          <p:cNvSpPr>
            <a:spLocks noGrp="1"/>
          </p:cNvSpPr>
          <p:nvPr>
            <p:ph type="body" sz="quarter" idx="26"/>
          </p:nvPr>
        </p:nvSpPr>
        <p:spPr>
          <a:xfrm>
            <a:off x="1195599" y="530671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39" name="Group 38">
            <a:extLst>
              <a:ext uri="{FF2B5EF4-FFF2-40B4-BE49-F238E27FC236}">
                <a16:creationId xmlns:a16="http://schemas.microsoft.com/office/drawing/2014/main" id="{04F92DA0-6D95-43A3-B6FD-10D1FBC1F137}"/>
              </a:ext>
            </a:extLst>
          </p:cNvPr>
          <p:cNvGrpSpPr/>
          <p:nvPr userDrawn="1"/>
        </p:nvGrpSpPr>
        <p:grpSpPr bwMode="black">
          <a:xfrm>
            <a:off x="783442" y="5696966"/>
            <a:ext cx="331176" cy="344638"/>
            <a:chOff x="9631428" y="1665288"/>
            <a:chExt cx="365060" cy="371977"/>
          </a:xfrm>
        </p:grpSpPr>
        <p:sp>
          <p:nvSpPr>
            <p:cNvPr id="40" name="Rectangle 39">
              <a:extLst>
                <a:ext uri="{FF2B5EF4-FFF2-40B4-BE49-F238E27FC236}">
                  <a16:creationId xmlns:a16="http://schemas.microsoft.com/office/drawing/2014/main" id="{3321D14F-1D51-4A7A-83D6-4100BE65199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54DCCAEE-04CE-4D57-8DE8-AB0528E91C1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4C51839B-AF44-457E-8A09-419EC3EC3C54}"/>
              </a:ext>
            </a:extLst>
          </p:cNvPr>
          <p:cNvSpPr>
            <a:spLocks noGrp="1"/>
          </p:cNvSpPr>
          <p:nvPr>
            <p:ph type="body" sz="quarter" idx="27"/>
          </p:nvPr>
        </p:nvSpPr>
        <p:spPr>
          <a:xfrm>
            <a:off x="1195599" y="574785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43" name="Group 42">
            <a:extLst>
              <a:ext uri="{FF2B5EF4-FFF2-40B4-BE49-F238E27FC236}">
                <a16:creationId xmlns:a16="http://schemas.microsoft.com/office/drawing/2014/main" id="{616941D7-EFB5-43F1-829C-E0BF74C9EC45}"/>
              </a:ext>
            </a:extLst>
          </p:cNvPr>
          <p:cNvGrpSpPr/>
          <p:nvPr userDrawn="1"/>
        </p:nvGrpSpPr>
        <p:grpSpPr bwMode="black">
          <a:xfrm>
            <a:off x="783442" y="6138106"/>
            <a:ext cx="331176" cy="344638"/>
            <a:chOff x="9631428" y="1665288"/>
            <a:chExt cx="365060" cy="371977"/>
          </a:xfrm>
        </p:grpSpPr>
        <p:sp>
          <p:nvSpPr>
            <p:cNvPr id="44" name="Rectangle 43">
              <a:extLst>
                <a:ext uri="{FF2B5EF4-FFF2-40B4-BE49-F238E27FC236}">
                  <a16:creationId xmlns:a16="http://schemas.microsoft.com/office/drawing/2014/main" id="{624DAF07-CE9B-45A3-BAFD-5BF6FCB5429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5" name="Picture 44">
              <a:extLst>
                <a:ext uri="{FF2B5EF4-FFF2-40B4-BE49-F238E27FC236}">
                  <a16:creationId xmlns:a16="http://schemas.microsoft.com/office/drawing/2014/main" id="{692940E8-FC02-4864-9765-051A3800C56B}"/>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7" name="Text Placeholder 7">
            <a:extLst>
              <a:ext uri="{FF2B5EF4-FFF2-40B4-BE49-F238E27FC236}">
                <a16:creationId xmlns:a16="http://schemas.microsoft.com/office/drawing/2014/main" id="{4CAC35F2-4D73-4EDE-AA18-FBE8920FD911}"/>
              </a:ext>
            </a:extLst>
          </p:cNvPr>
          <p:cNvSpPr>
            <a:spLocks noGrp="1"/>
          </p:cNvSpPr>
          <p:nvPr>
            <p:ph type="body" sz="quarter" idx="28"/>
          </p:nvPr>
        </p:nvSpPr>
        <p:spPr>
          <a:xfrm>
            <a:off x="1195599" y="618899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49" name="Group 48">
            <a:extLst>
              <a:ext uri="{FF2B5EF4-FFF2-40B4-BE49-F238E27FC236}">
                <a16:creationId xmlns:a16="http://schemas.microsoft.com/office/drawing/2014/main" id="{16D2D04B-A885-4440-BF75-367D124EFA1E}"/>
              </a:ext>
            </a:extLst>
          </p:cNvPr>
          <p:cNvGrpSpPr/>
          <p:nvPr userDrawn="1"/>
        </p:nvGrpSpPr>
        <p:grpSpPr bwMode="black">
          <a:xfrm>
            <a:off x="783442" y="6579246"/>
            <a:ext cx="331176" cy="344638"/>
            <a:chOff x="9631428" y="1665288"/>
            <a:chExt cx="365060" cy="371977"/>
          </a:xfrm>
        </p:grpSpPr>
        <p:sp>
          <p:nvSpPr>
            <p:cNvPr id="50" name="Rectangle 49">
              <a:extLst>
                <a:ext uri="{FF2B5EF4-FFF2-40B4-BE49-F238E27FC236}">
                  <a16:creationId xmlns:a16="http://schemas.microsoft.com/office/drawing/2014/main" id="{EBF1B4AA-C4EB-42F4-A4BA-C8DF570A189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51" name="Picture 50">
              <a:extLst>
                <a:ext uri="{FF2B5EF4-FFF2-40B4-BE49-F238E27FC236}">
                  <a16:creationId xmlns:a16="http://schemas.microsoft.com/office/drawing/2014/main" id="{F5CF1F5B-13DF-4825-981E-7E954FA1C835}"/>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2" name="Text Placeholder 7">
            <a:extLst>
              <a:ext uri="{FF2B5EF4-FFF2-40B4-BE49-F238E27FC236}">
                <a16:creationId xmlns:a16="http://schemas.microsoft.com/office/drawing/2014/main" id="{9DABDEE5-1A68-464F-B9C8-2FC09AA6D7D4}"/>
              </a:ext>
            </a:extLst>
          </p:cNvPr>
          <p:cNvSpPr>
            <a:spLocks noGrp="1"/>
          </p:cNvSpPr>
          <p:nvPr>
            <p:ph type="body" sz="quarter" idx="29"/>
          </p:nvPr>
        </p:nvSpPr>
        <p:spPr>
          <a:xfrm>
            <a:off x="1195599" y="663013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54" name="Group 53">
            <a:extLst>
              <a:ext uri="{FF2B5EF4-FFF2-40B4-BE49-F238E27FC236}">
                <a16:creationId xmlns:a16="http://schemas.microsoft.com/office/drawing/2014/main" id="{CAE9DA0D-055B-4596-8882-EDD2CFF6C5C2}"/>
              </a:ext>
            </a:extLst>
          </p:cNvPr>
          <p:cNvGrpSpPr/>
          <p:nvPr userDrawn="1"/>
        </p:nvGrpSpPr>
        <p:grpSpPr bwMode="black">
          <a:xfrm>
            <a:off x="783442" y="7020386"/>
            <a:ext cx="331176" cy="344638"/>
            <a:chOff x="9631428" y="1665288"/>
            <a:chExt cx="365060" cy="371977"/>
          </a:xfrm>
        </p:grpSpPr>
        <p:sp>
          <p:nvSpPr>
            <p:cNvPr id="55" name="Rectangle 54">
              <a:extLst>
                <a:ext uri="{FF2B5EF4-FFF2-40B4-BE49-F238E27FC236}">
                  <a16:creationId xmlns:a16="http://schemas.microsoft.com/office/drawing/2014/main" id="{436356C6-9B29-40B8-A42F-802D611C28E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56" name="Picture 55">
              <a:extLst>
                <a:ext uri="{FF2B5EF4-FFF2-40B4-BE49-F238E27FC236}">
                  <a16:creationId xmlns:a16="http://schemas.microsoft.com/office/drawing/2014/main" id="{C3C8E984-D391-4DFD-ADE7-E7E50615990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7" name="Text Placeholder 7">
            <a:extLst>
              <a:ext uri="{FF2B5EF4-FFF2-40B4-BE49-F238E27FC236}">
                <a16:creationId xmlns:a16="http://schemas.microsoft.com/office/drawing/2014/main" id="{F64CE9DA-ECAB-48F0-B945-C61F0833B5B3}"/>
              </a:ext>
            </a:extLst>
          </p:cNvPr>
          <p:cNvSpPr>
            <a:spLocks noGrp="1"/>
          </p:cNvSpPr>
          <p:nvPr>
            <p:ph type="body" sz="quarter" idx="30"/>
          </p:nvPr>
        </p:nvSpPr>
        <p:spPr>
          <a:xfrm>
            <a:off x="1195599" y="707127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58" name="Group 57">
            <a:extLst>
              <a:ext uri="{FF2B5EF4-FFF2-40B4-BE49-F238E27FC236}">
                <a16:creationId xmlns:a16="http://schemas.microsoft.com/office/drawing/2014/main" id="{5C7350D7-3981-4460-9A62-19E35BD3C8E3}"/>
              </a:ext>
            </a:extLst>
          </p:cNvPr>
          <p:cNvGrpSpPr/>
          <p:nvPr userDrawn="1"/>
        </p:nvGrpSpPr>
        <p:grpSpPr bwMode="black">
          <a:xfrm>
            <a:off x="783442" y="7461527"/>
            <a:ext cx="331176" cy="344638"/>
            <a:chOff x="9631428" y="1665288"/>
            <a:chExt cx="365060" cy="371977"/>
          </a:xfrm>
        </p:grpSpPr>
        <p:sp>
          <p:nvSpPr>
            <p:cNvPr id="59" name="Rectangle 58">
              <a:extLst>
                <a:ext uri="{FF2B5EF4-FFF2-40B4-BE49-F238E27FC236}">
                  <a16:creationId xmlns:a16="http://schemas.microsoft.com/office/drawing/2014/main" id="{5041A44E-6C3C-4E0C-B3B8-9EC10B75F4C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0" name="Picture 59">
              <a:extLst>
                <a:ext uri="{FF2B5EF4-FFF2-40B4-BE49-F238E27FC236}">
                  <a16:creationId xmlns:a16="http://schemas.microsoft.com/office/drawing/2014/main" id="{9B51006D-816F-4A30-93E8-25131DB6394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1" name="Text Placeholder 7">
            <a:extLst>
              <a:ext uri="{FF2B5EF4-FFF2-40B4-BE49-F238E27FC236}">
                <a16:creationId xmlns:a16="http://schemas.microsoft.com/office/drawing/2014/main" id="{FFBED006-A517-4B79-846F-69832CE78D1C}"/>
              </a:ext>
            </a:extLst>
          </p:cNvPr>
          <p:cNvSpPr>
            <a:spLocks noGrp="1"/>
          </p:cNvSpPr>
          <p:nvPr>
            <p:ph type="body" sz="quarter" idx="31"/>
          </p:nvPr>
        </p:nvSpPr>
        <p:spPr>
          <a:xfrm>
            <a:off x="1195599" y="751241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sp>
        <p:nvSpPr>
          <p:cNvPr id="64" name="Text Placeholder 14">
            <a:extLst>
              <a:ext uri="{FF2B5EF4-FFF2-40B4-BE49-F238E27FC236}">
                <a16:creationId xmlns:a16="http://schemas.microsoft.com/office/drawing/2014/main" id="{B919C422-FD7C-4544-B07F-6B9C2DA5890B}"/>
              </a:ext>
            </a:extLst>
          </p:cNvPr>
          <p:cNvSpPr>
            <a:spLocks noGrp="1"/>
          </p:cNvSpPr>
          <p:nvPr>
            <p:ph type="body" sz="quarter" idx="32"/>
          </p:nvPr>
        </p:nvSpPr>
        <p:spPr bwMode="black">
          <a:xfrm>
            <a:off x="783443" y="8034249"/>
            <a:ext cx="5291115" cy="750930"/>
          </a:xfrm>
        </p:spPr>
        <p:txBody>
          <a:bodyPr/>
          <a:lstStyle>
            <a:lvl1pPr>
              <a:defRPr>
                <a:solidFill>
                  <a:schemeClr val="bg1"/>
                </a:solidFill>
                <a:latin typeface="+mn-lt"/>
              </a:defRPr>
            </a:lvl1pPr>
            <a:lvl2pPr>
              <a:defRPr>
                <a:solidFill>
                  <a:schemeClr val="bg1"/>
                </a:solidFill>
                <a:latin typeface="+mn-lt"/>
              </a:defRPr>
            </a:lvl2pPr>
            <a:lvl3pPr marL="0" indent="0">
              <a:buNone/>
              <a:defRPr lang="en-US" sz="907"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p:txBody>
      </p:sp>
      <p:sp>
        <p:nvSpPr>
          <p:cNvPr id="63" name="Rectangle 62">
            <a:extLst>
              <a:ext uri="{FF2B5EF4-FFF2-40B4-BE49-F238E27FC236}">
                <a16:creationId xmlns:a16="http://schemas.microsoft.com/office/drawing/2014/main" id="{B853E59C-6ED5-42A1-A508-D0936C5E6743}"/>
              </a:ext>
            </a:extLst>
          </p:cNvPr>
          <p:cNvSpPr/>
          <p:nvPr userDrawn="1"/>
        </p:nvSpPr>
        <p:spPr>
          <a:xfrm>
            <a:off x="-1" y="9341267"/>
            <a:ext cx="6858001" cy="564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66" name="Text Placeholder 4">
            <a:extLst>
              <a:ext uri="{FF2B5EF4-FFF2-40B4-BE49-F238E27FC236}">
                <a16:creationId xmlns:a16="http://schemas.microsoft.com/office/drawing/2014/main" id="{E6CB4565-33D7-43F4-A3EC-FFE76B9BF7B6}"/>
              </a:ext>
            </a:extLst>
          </p:cNvPr>
          <p:cNvSpPr>
            <a:spLocks noGrp="1"/>
          </p:cNvSpPr>
          <p:nvPr>
            <p:ph type="body" sz="quarter" idx="12" hasCustomPrompt="1"/>
          </p:nvPr>
        </p:nvSpPr>
        <p:spPr>
          <a:xfrm>
            <a:off x="4214207" y="9438272"/>
            <a:ext cx="0" cy="373566"/>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67" name="Picture Placeholder 2">
            <a:extLst>
              <a:ext uri="{FF2B5EF4-FFF2-40B4-BE49-F238E27FC236}">
                <a16:creationId xmlns:a16="http://schemas.microsoft.com/office/drawing/2014/main" id="{1931AF7D-BD25-4FBF-92A1-CF827B01C7FC}"/>
              </a:ext>
            </a:extLst>
          </p:cNvPr>
          <p:cNvSpPr>
            <a:spLocks noGrp="1"/>
          </p:cNvSpPr>
          <p:nvPr>
            <p:ph type="pic" sz="quarter" idx="11" hasCustomPrompt="1"/>
          </p:nvPr>
        </p:nvSpPr>
        <p:spPr>
          <a:xfrm>
            <a:off x="4346289"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68" name="Picture Placeholder 2">
            <a:extLst>
              <a:ext uri="{FF2B5EF4-FFF2-40B4-BE49-F238E27FC236}">
                <a16:creationId xmlns:a16="http://schemas.microsoft.com/office/drawing/2014/main" id="{AD89568F-8334-456D-8920-14BB4269349F}"/>
              </a:ext>
            </a:extLst>
          </p:cNvPr>
          <p:cNvSpPr>
            <a:spLocks noGrp="1"/>
          </p:cNvSpPr>
          <p:nvPr>
            <p:ph type="pic" sz="quarter" idx="34" hasCustomPrompt="1"/>
          </p:nvPr>
        </p:nvSpPr>
        <p:spPr>
          <a:xfrm>
            <a:off x="3345676"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69" name="Text Placeholder 4">
            <a:extLst>
              <a:ext uri="{FF2B5EF4-FFF2-40B4-BE49-F238E27FC236}">
                <a16:creationId xmlns:a16="http://schemas.microsoft.com/office/drawing/2014/main" id="{CDD01DFC-2385-4B47-9129-3DC5D731F347}"/>
              </a:ext>
            </a:extLst>
          </p:cNvPr>
          <p:cNvSpPr>
            <a:spLocks noGrp="1"/>
          </p:cNvSpPr>
          <p:nvPr>
            <p:ph type="body" sz="quarter" idx="35" hasCustomPrompt="1"/>
          </p:nvPr>
        </p:nvSpPr>
        <p:spPr>
          <a:xfrm>
            <a:off x="5214820" y="9438272"/>
            <a:ext cx="0" cy="373566"/>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70" name="Picture Placeholder 2">
            <a:extLst>
              <a:ext uri="{FF2B5EF4-FFF2-40B4-BE49-F238E27FC236}">
                <a16:creationId xmlns:a16="http://schemas.microsoft.com/office/drawing/2014/main" id="{BF0D2272-1FA0-4EC8-9641-F5FEF039EF8D}"/>
              </a:ext>
            </a:extLst>
          </p:cNvPr>
          <p:cNvSpPr>
            <a:spLocks noGrp="1"/>
          </p:cNvSpPr>
          <p:nvPr>
            <p:ph type="pic" sz="quarter" idx="36" hasCustomPrompt="1"/>
          </p:nvPr>
        </p:nvSpPr>
        <p:spPr>
          <a:xfrm>
            <a:off x="5346901"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71" name="Rectangle 70">
            <a:extLst>
              <a:ext uri="{FF2B5EF4-FFF2-40B4-BE49-F238E27FC236}">
                <a16:creationId xmlns:a16="http://schemas.microsoft.com/office/drawing/2014/main" id="{52709E78-3703-4EB5-B89E-691E9B77F236}"/>
              </a:ext>
            </a:extLst>
          </p:cNvPr>
          <p:cNvSpPr/>
          <p:nvPr userDrawn="1"/>
        </p:nvSpPr>
        <p:spPr>
          <a:xfrm>
            <a:off x="-3015264" y="3715114"/>
            <a:ext cx="2593918" cy="52543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33" b="1" dirty="0"/>
              <a:t>How to add partner logos:</a:t>
            </a:r>
          </a:p>
          <a:p>
            <a:endParaRPr lang="en-GB" sz="1633" dirty="0"/>
          </a:p>
          <a:p>
            <a:pPr marL="228614" indent="-228614">
              <a:buFont typeface="+mj-lt"/>
              <a:buAutoNum type="arabicPeriod"/>
            </a:pPr>
            <a:r>
              <a:rPr lang="en-GB" sz="1633" dirty="0"/>
              <a:t>Click on the icon in the </a:t>
            </a:r>
            <a:r>
              <a:rPr lang="en-GB" sz="1633" dirty="0" err="1"/>
              <a:t>center</a:t>
            </a:r>
            <a:r>
              <a:rPr lang="en-GB" sz="1633" dirty="0"/>
              <a:t> of the image placeholder</a:t>
            </a:r>
          </a:p>
          <a:p>
            <a:pPr marL="228614" indent="-228614">
              <a:buFont typeface="+mj-lt"/>
              <a:buAutoNum type="arabicPeriod"/>
            </a:pPr>
            <a:r>
              <a:rPr lang="en-GB" sz="1633" dirty="0"/>
              <a:t>Browse your local folders and select the logo you want to add</a:t>
            </a:r>
          </a:p>
          <a:p>
            <a:pPr marL="163296" indent="-163296">
              <a:buFont typeface="+mj-lt"/>
              <a:buAutoNum type="arabicPeriod"/>
            </a:pPr>
            <a:endParaRPr lang="en-GB" sz="1633" dirty="0"/>
          </a:p>
          <a:p>
            <a:r>
              <a:rPr lang="en-GB" sz="1633" dirty="0"/>
              <a:t>Alternatively, drop the logo on the slide and it will automatically be added into the image placeholder. </a:t>
            </a:r>
          </a:p>
          <a:p>
            <a:endParaRPr lang="en-GB" sz="1633" dirty="0"/>
          </a:p>
          <a:p>
            <a:r>
              <a:rPr lang="en-GB" sz="1633" dirty="0"/>
              <a:t>To remove the lines and image placeholders simply select the element and press Delete key.</a:t>
            </a:r>
          </a:p>
        </p:txBody>
      </p:sp>
      <p:pic>
        <p:nvPicPr>
          <p:cNvPr id="2" name="Picture 1" descr="Text&#10;&#10;Description automatically generated">
            <a:extLst>
              <a:ext uri="{FF2B5EF4-FFF2-40B4-BE49-F238E27FC236}">
                <a16:creationId xmlns:a16="http://schemas.microsoft.com/office/drawing/2014/main" id="{A8846105-F541-C4FC-5C24-D39E67F10B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95672" y="9322991"/>
            <a:ext cx="1600611" cy="619993"/>
          </a:xfrm>
          <a:prstGeom prst="rect">
            <a:avLst/>
          </a:prstGeom>
        </p:spPr>
      </p:pic>
    </p:spTree>
    <p:extLst>
      <p:ext uri="{BB962C8B-B14F-4D97-AF65-F5344CB8AC3E}">
        <p14:creationId xmlns:p14="http://schemas.microsoft.com/office/powerpoint/2010/main" val="228698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86461475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62" name="Text Placeholder 14">
            <a:extLst>
              <a:ext uri="{FF2B5EF4-FFF2-40B4-BE49-F238E27FC236}">
                <a16:creationId xmlns:a16="http://schemas.microsoft.com/office/drawing/2014/main" id="{D8C586BD-4652-4770-9C56-8FE171EBA4F3}"/>
              </a:ext>
            </a:extLst>
          </p:cNvPr>
          <p:cNvSpPr>
            <a:spLocks noGrp="1"/>
          </p:cNvSpPr>
          <p:nvPr>
            <p:ph type="body" sz="quarter" idx="33"/>
          </p:nvPr>
        </p:nvSpPr>
        <p:spPr>
          <a:xfrm>
            <a:off x="783443" y="3752073"/>
            <a:ext cx="5291115" cy="2236588"/>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3" name="Text Placeholder 14">
            <a:extLst>
              <a:ext uri="{FF2B5EF4-FFF2-40B4-BE49-F238E27FC236}">
                <a16:creationId xmlns:a16="http://schemas.microsoft.com/office/drawing/2014/main" id="{A1BE9D9D-754C-4D91-BAA0-53A2ABC7335D}"/>
              </a:ext>
            </a:extLst>
          </p:cNvPr>
          <p:cNvSpPr>
            <a:spLocks noGrp="1"/>
          </p:cNvSpPr>
          <p:nvPr>
            <p:ph type="body" sz="quarter" idx="32"/>
          </p:nvPr>
        </p:nvSpPr>
        <p:spPr bwMode="black">
          <a:xfrm>
            <a:off x="783443" y="8034249"/>
            <a:ext cx="5291115" cy="566322"/>
          </a:xfrm>
        </p:spPr>
        <p:txBody>
          <a:bodyPr/>
          <a:lstStyle>
            <a:lvl1pPr>
              <a:defRPr>
                <a:solidFill>
                  <a:schemeClr val="bg1"/>
                </a:solidFill>
                <a:latin typeface="+mn-lt"/>
              </a:defRPr>
            </a:lvl1pPr>
            <a:lvl2pPr>
              <a:defRPr>
                <a:solidFill>
                  <a:schemeClr val="bg1"/>
                </a:solidFill>
                <a:latin typeface="+mn-lt"/>
              </a:defRPr>
            </a:lvl2pPr>
            <a:lvl3pPr marL="0" indent="0">
              <a:buNone/>
              <a:defRPr lang="en-US" sz="907"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grpSp>
        <p:nvGrpSpPr>
          <p:cNvPr id="65" name="Group 64">
            <a:extLst>
              <a:ext uri="{FF2B5EF4-FFF2-40B4-BE49-F238E27FC236}">
                <a16:creationId xmlns:a16="http://schemas.microsoft.com/office/drawing/2014/main" id="{9326171A-9573-46AD-8594-E225FB7028D1}"/>
              </a:ext>
            </a:extLst>
          </p:cNvPr>
          <p:cNvGrpSpPr/>
          <p:nvPr userDrawn="1"/>
        </p:nvGrpSpPr>
        <p:grpSpPr bwMode="black">
          <a:xfrm>
            <a:off x="783442" y="6138106"/>
            <a:ext cx="331176" cy="344638"/>
            <a:chOff x="9631428" y="1665288"/>
            <a:chExt cx="365060" cy="371977"/>
          </a:xfrm>
        </p:grpSpPr>
        <p:sp>
          <p:nvSpPr>
            <p:cNvPr id="66" name="Rectangle 65">
              <a:extLst>
                <a:ext uri="{FF2B5EF4-FFF2-40B4-BE49-F238E27FC236}">
                  <a16:creationId xmlns:a16="http://schemas.microsoft.com/office/drawing/2014/main" id="{AED53FDC-3E11-4A7F-9EB9-195F4B5ECDF8}"/>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7" name="Picture 66">
              <a:extLst>
                <a:ext uri="{FF2B5EF4-FFF2-40B4-BE49-F238E27FC236}">
                  <a16:creationId xmlns:a16="http://schemas.microsoft.com/office/drawing/2014/main" id="{7CC14228-8C8C-4BA1-B7A7-135710941B1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8" name="Text Placeholder 7">
            <a:extLst>
              <a:ext uri="{FF2B5EF4-FFF2-40B4-BE49-F238E27FC236}">
                <a16:creationId xmlns:a16="http://schemas.microsoft.com/office/drawing/2014/main" id="{04C9B3D7-22DB-4B64-84C2-3765859D41E9}"/>
              </a:ext>
            </a:extLst>
          </p:cNvPr>
          <p:cNvSpPr>
            <a:spLocks noGrp="1"/>
          </p:cNvSpPr>
          <p:nvPr>
            <p:ph type="body" sz="quarter" idx="28"/>
          </p:nvPr>
        </p:nvSpPr>
        <p:spPr>
          <a:xfrm>
            <a:off x="1195599" y="618899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9" name="Group 68">
            <a:extLst>
              <a:ext uri="{FF2B5EF4-FFF2-40B4-BE49-F238E27FC236}">
                <a16:creationId xmlns:a16="http://schemas.microsoft.com/office/drawing/2014/main" id="{F5497CB3-F43D-433A-B8CE-16A657B9ADD9}"/>
              </a:ext>
            </a:extLst>
          </p:cNvPr>
          <p:cNvGrpSpPr/>
          <p:nvPr userDrawn="1"/>
        </p:nvGrpSpPr>
        <p:grpSpPr bwMode="black">
          <a:xfrm>
            <a:off x="783442" y="6579246"/>
            <a:ext cx="331176" cy="344638"/>
            <a:chOff x="9631428" y="1665288"/>
            <a:chExt cx="365060" cy="371977"/>
          </a:xfrm>
        </p:grpSpPr>
        <p:sp>
          <p:nvSpPr>
            <p:cNvPr id="70" name="Rectangle 69">
              <a:extLst>
                <a:ext uri="{FF2B5EF4-FFF2-40B4-BE49-F238E27FC236}">
                  <a16:creationId xmlns:a16="http://schemas.microsoft.com/office/drawing/2014/main" id="{1F4B2239-4A53-4DC7-8291-77C080082823}"/>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1" name="Picture 70">
              <a:extLst>
                <a:ext uri="{FF2B5EF4-FFF2-40B4-BE49-F238E27FC236}">
                  <a16:creationId xmlns:a16="http://schemas.microsoft.com/office/drawing/2014/main" id="{E6C70ED4-7B8D-4C9B-8041-941E1D99F65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2" name="Text Placeholder 7">
            <a:extLst>
              <a:ext uri="{FF2B5EF4-FFF2-40B4-BE49-F238E27FC236}">
                <a16:creationId xmlns:a16="http://schemas.microsoft.com/office/drawing/2014/main" id="{BC950370-E171-4D49-8C13-F13FDC224A28}"/>
              </a:ext>
            </a:extLst>
          </p:cNvPr>
          <p:cNvSpPr>
            <a:spLocks noGrp="1"/>
          </p:cNvSpPr>
          <p:nvPr>
            <p:ph type="body" sz="quarter" idx="29"/>
          </p:nvPr>
        </p:nvSpPr>
        <p:spPr>
          <a:xfrm>
            <a:off x="1195599" y="663013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3" name="Group 72">
            <a:extLst>
              <a:ext uri="{FF2B5EF4-FFF2-40B4-BE49-F238E27FC236}">
                <a16:creationId xmlns:a16="http://schemas.microsoft.com/office/drawing/2014/main" id="{C8309C46-0D3B-4582-A44A-0015592A3193}"/>
              </a:ext>
            </a:extLst>
          </p:cNvPr>
          <p:cNvGrpSpPr/>
          <p:nvPr userDrawn="1"/>
        </p:nvGrpSpPr>
        <p:grpSpPr bwMode="black">
          <a:xfrm>
            <a:off x="783442" y="7020386"/>
            <a:ext cx="331176" cy="344638"/>
            <a:chOff x="9631428" y="1665288"/>
            <a:chExt cx="365060" cy="371977"/>
          </a:xfrm>
        </p:grpSpPr>
        <p:sp>
          <p:nvSpPr>
            <p:cNvPr id="74" name="Rectangle 73">
              <a:extLst>
                <a:ext uri="{FF2B5EF4-FFF2-40B4-BE49-F238E27FC236}">
                  <a16:creationId xmlns:a16="http://schemas.microsoft.com/office/drawing/2014/main" id="{A4ABD792-709C-4514-A21C-DAB2A8D813F8}"/>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5" name="Picture 74">
              <a:extLst>
                <a:ext uri="{FF2B5EF4-FFF2-40B4-BE49-F238E27FC236}">
                  <a16:creationId xmlns:a16="http://schemas.microsoft.com/office/drawing/2014/main" id="{98B3F52C-5DF3-4CE8-BAC0-ECEFE27E981D}"/>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6" name="Text Placeholder 7">
            <a:extLst>
              <a:ext uri="{FF2B5EF4-FFF2-40B4-BE49-F238E27FC236}">
                <a16:creationId xmlns:a16="http://schemas.microsoft.com/office/drawing/2014/main" id="{6A14A7F0-13A8-49DD-9819-399F89FC9C05}"/>
              </a:ext>
            </a:extLst>
          </p:cNvPr>
          <p:cNvSpPr>
            <a:spLocks noGrp="1"/>
          </p:cNvSpPr>
          <p:nvPr>
            <p:ph type="body" sz="quarter" idx="30"/>
          </p:nvPr>
        </p:nvSpPr>
        <p:spPr>
          <a:xfrm>
            <a:off x="1195599" y="7071270"/>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7" name="Group 76">
            <a:extLst>
              <a:ext uri="{FF2B5EF4-FFF2-40B4-BE49-F238E27FC236}">
                <a16:creationId xmlns:a16="http://schemas.microsoft.com/office/drawing/2014/main" id="{5509C278-EFB0-41BC-9867-CE10423F6E67}"/>
              </a:ext>
            </a:extLst>
          </p:cNvPr>
          <p:cNvGrpSpPr/>
          <p:nvPr userDrawn="1"/>
        </p:nvGrpSpPr>
        <p:grpSpPr bwMode="black">
          <a:xfrm>
            <a:off x="783442" y="7461527"/>
            <a:ext cx="331176" cy="344638"/>
            <a:chOff x="9631428" y="1665288"/>
            <a:chExt cx="365060" cy="371977"/>
          </a:xfrm>
        </p:grpSpPr>
        <p:sp>
          <p:nvSpPr>
            <p:cNvPr id="78" name="Rectangle 77">
              <a:extLst>
                <a:ext uri="{FF2B5EF4-FFF2-40B4-BE49-F238E27FC236}">
                  <a16:creationId xmlns:a16="http://schemas.microsoft.com/office/drawing/2014/main" id="{053FFBEE-2C4C-4ACC-9499-691CD6CFAB28}"/>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9" name="Picture 78">
              <a:extLst>
                <a:ext uri="{FF2B5EF4-FFF2-40B4-BE49-F238E27FC236}">
                  <a16:creationId xmlns:a16="http://schemas.microsoft.com/office/drawing/2014/main" id="{DEF61D63-1C1B-4BDC-AC4C-71D22C8BF5BB}"/>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0" name="Text Placeholder 7">
            <a:extLst>
              <a:ext uri="{FF2B5EF4-FFF2-40B4-BE49-F238E27FC236}">
                <a16:creationId xmlns:a16="http://schemas.microsoft.com/office/drawing/2014/main" id="{D47A16E0-B6D0-4D3B-BEB2-D51E8EB8F899}"/>
              </a:ext>
            </a:extLst>
          </p:cNvPr>
          <p:cNvSpPr>
            <a:spLocks noGrp="1"/>
          </p:cNvSpPr>
          <p:nvPr>
            <p:ph type="body" sz="quarter" idx="31"/>
          </p:nvPr>
        </p:nvSpPr>
        <p:spPr>
          <a:xfrm>
            <a:off x="1195599" y="7512411"/>
            <a:ext cx="4878959"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D15E5C2B-4FAC-75A2-81DA-9D4B5B652F0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39064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 2 columns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434365038"/>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7" name="Text Placeholder 14">
            <a:extLst>
              <a:ext uri="{FF2B5EF4-FFF2-40B4-BE49-F238E27FC236}">
                <a16:creationId xmlns:a16="http://schemas.microsoft.com/office/drawing/2014/main" id="{2A2C47E1-7664-475A-A475-890D5BDC43EA}"/>
              </a:ext>
            </a:extLst>
          </p:cNvPr>
          <p:cNvSpPr>
            <a:spLocks noGrp="1"/>
          </p:cNvSpPr>
          <p:nvPr>
            <p:ph type="body" sz="quarter" idx="19"/>
          </p:nvPr>
        </p:nvSpPr>
        <p:spPr>
          <a:xfrm>
            <a:off x="783443" y="3752073"/>
            <a:ext cx="2514504" cy="2236588"/>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8" name="Text Placeholder 14">
            <a:extLst>
              <a:ext uri="{FF2B5EF4-FFF2-40B4-BE49-F238E27FC236}">
                <a16:creationId xmlns:a16="http://schemas.microsoft.com/office/drawing/2014/main" id="{99F86043-9431-4B52-A1AF-9A1E9CD4A09A}"/>
              </a:ext>
            </a:extLst>
          </p:cNvPr>
          <p:cNvSpPr>
            <a:spLocks noGrp="1"/>
          </p:cNvSpPr>
          <p:nvPr>
            <p:ph type="body" sz="quarter" idx="20"/>
          </p:nvPr>
        </p:nvSpPr>
        <p:spPr>
          <a:xfrm>
            <a:off x="3560054" y="3752073"/>
            <a:ext cx="2514504" cy="223658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9" name="Text Placeholder 14">
            <a:extLst>
              <a:ext uri="{FF2B5EF4-FFF2-40B4-BE49-F238E27FC236}">
                <a16:creationId xmlns:a16="http://schemas.microsoft.com/office/drawing/2014/main" id="{FAF7DE30-9104-473F-A5E2-51674493839E}"/>
              </a:ext>
            </a:extLst>
          </p:cNvPr>
          <p:cNvSpPr>
            <a:spLocks noGrp="1"/>
          </p:cNvSpPr>
          <p:nvPr>
            <p:ph type="body" sz="quarter" idx="32"/>
          </p:nvPr>
        </p:nvSpPr>
        <p:spPr bwMode="black">
          <a:xfrm>
            <a:off x="783443" y="8034249"/>
            <a:ext cx="5291115" cy="566322"/>
          </a:xfrm>
        </p:spPr>
        <p:txBody>
          <a:bodyPr/>
          <a:lstStyle>
            <a:lvl1pPr>
              <a:defRPr>
                <a:solidFill>
                  <a:schemeClr val="bg1"/>
                </a:solidFill>
                <a:latin typeface="+mn-lt"/>
              </a:defRPr>
            </a:lvl1pPr>
            <a:lvl2pPr>
              <a:defRPr>
                <a:solidFill>
                  <a:schemeClr val="bg1"/>
                </a:solidFill>
                <a:latin typeface="+mn-lt"/>
              </a:defRPr>
            </a:lvl2pPr>
            <a:lvl3pPr marL="0" indent="0">
              <a:buNone/>
              <a:defRPr lang="en-US" sz="907"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grpSp>
        <p:nvGrpSpPr>
          <p:cNvPr id="40" name="Group 39">
            <a:extLst>
              <a:ext uri="{FF2B5EF4-FFF2-40B4-BE49-F238E27FC236}">
                <a16:creationId xmlns:a16="http://schemas.microsoft.com/office/drawing/2014/main" id="{0421AE5E-A8E8-4BA6-AD4D-0BBC75FAAB08}"/>
              </a:ext>
            </a:extLst>
          </p:cNvPr>
          <p:cNvGrpSpPr/>
          <p:nvPr userDrawn="1"/>
        </p:nvGrpSpPr>
        <p:grpSpPr bwMode="black">
          <a:xfrm>
            <a:off x="783442" y="6138106"/>
            <a:ext cx="331176" cy="344638"/>
            <a:chOff x="9631428" y="1665288"/>
            <a:chExt cx="365060" cy="371977"/>
          </a:xfrm>
        </p:grpSpPr>
        <p:sp>
          <p:nvSpPr>
            <p:cNvPr id="41" name="Rectangle 40">
              <a:extLst>
                <a:ext uri="{FF2B5EF4-FFF2-40B4-BE49-F238E27FC236}">
                  <a16:creationId xmlns:a16="http://schemas.microsoft.com/office/drawing/2014/main" id="{7443DE2D-4C36-4421-AF06-D94950919E56}"/>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2" name="Picture 41">
              <a:extLst>
                <a:ext uri="{FF2B5EF4-FFF2-40B4-BE49-F238E27FC236}">
                  <a16:creationId xmlns:a16="http://schemas.microsoft.com/office/drawing/2014/main" id="{DAF3BBE0-31A3-4626-99A3-EE10CBF94500}"/>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3" name="Text Placeholder 7">
            <a:extLst>
              <a:ext uri="{FF2B5EF4-FFF2-40B4-BE49-F238E27FC236}">
                <a16:creationId xmlns:a16="http://schemas.microsoft.com/office/drawing/2014/main" id="{C20EEB44-3AE7-4DE2-B5F0-1D2041AB8271}"/>
              </a:ext>
            </a:extLst>
          </p:cNvPr>
          <p:cNvSpPr>
            <a:spLocks noGrp="1"/>
          </p:cNvSpPr>
          <p:nvPr>
            <p:ph type="body" sz="quarter" idx="28"/>
          </p:nvPr>
        </p:nvSpPr>
        <p:spPr>
          <a:xfrm>
            <a:off x="1195599" y="6188990"/>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5" name="Group 64">
            <a:extLst>
              <a:ext uri="{FF2B5EF4-FFF2-40B4-BE49-F238E27FC236}">
                <a16:creationId xmlns:a16="http://schemas.microsoft.com/office/drawing/2014/main" id="{82B6478B-65E4-4404-910B-F15634344DE2}"/>
              </a:ext>
            </a:extLst>
          </p:cNvPr>
          <p:cNvGrpSpPr/>
          <p:nvPr userDrawn="1"/>
        </p:nvGrpSpPr>
        <p:grpSpPr bwMode="black">
          <a:xfrm>
            <a:off x="783442" y="6579246"/>
            <a:ext cx="331176" cy="344638"/>
            <a:chOff x="9631428" y="1665288"/>
            <a:chExt cx="365060" cy="371977"/>
          </a:xfrm>
        </p:grpSpPr>
        <p:sp>
          <p:nvSpPr>
            <p:cNvPr id="66" name="Rectangle 65">
              <a:extLst>
                <a:ext uri="{FF2B5EF4-FFF2-40B4-BE49-F238E27FC236}">
                  <a16:creationId xmlns:a16="http://schemas.microsoft.com/office/drawing/2014/main" id="{B93C1372-906A-4342-AC54-C5DC37CEDBE0}"/>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7" name="Picture 66">
              <a:extLst>
                <a:ext uri="{FF2B5EF4-FFF2-40B4-BE49-F238E27FC236}">
                  <a16:creationId xmlns:a16="http://schemas.microsoft.com/office/drawing/2014/main" id="{AB5EF73A-8B6A-46F8-A4BB-7D3157AC5D33}"/>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8" name="Text Placeholder 7">
            <a:extLst>
              <a:ext uri="{FF2B5EF4-FFF2-40B4-BE49-F238E27FC236}">
                <a16:creationId xmlns:a16="http://schemas.microsoft.com/office/drawing/2014/main" id="{A8FDFF31-7619-4920-88DD-3E14A243E411}"/>
              </a:ext>
            </a:extLst>
          </p:cNvPr>
          <p:cNvSpPr>
            <a:spLocks noGrp="1"/>
          </p:cNvSpPr>
          <p:nvPr>
            <p:ph type="body" sz="quarter" idx="29"/>
          </p:nvPr>
        </p:nvSpPr>
        <p:spPr>
          <a:xfrm>
            <a:off x="1195599" y="6630130"/>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9" name="Group 68">
            <a:extLst>
              <a:ext uri="{FF2B5EF4-FFF2-40B4-BE49-F238E27FC236}">
                <a16:creationId xmlns:a16="http://schemas.microsoft.com/office/drawing/2014/main" id="{0955AF08-75B3-4CB0-BBCA-6A2342947EA7}"/>
              </a:ext>
            </a:extLst>
          </p:cNvPr>
          <p:cNvGrpSpPr/>
          <p:nvPr userDrawn="1"/>
        </p:nvGrpSpPr>
        <p:grpSpPr bwMode="black">
          <a:xfrm>
            <a:off x="783442" y="7020386"/>
            <a:ext cx="331176" cy="344638"/>
            <a:chOff x="9631428" y="1665288"/>
            <a:chExt cx="365060" cy="371977"/>
          </a:xfrm>
        </p:grpSpPr>
        <p:sp>
          <p:nvSpPr>
            <p:cNvPr id="70" name="Rectangle 69">
              <a:extLst>
                <a:ext uri="{FF2B5EF4-FFF2-40B4-BE49-F238E27FC236}">
                  <a16:creationId xmlns:a16="http://schemas.microsoft.com/office/drawing/2014/main" id="{9AA7DFB6-99AA-4E82-9274-092E9564AE44}"/>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1" name="Picture 70">
              <a:extLst>
                <a:ext uri="{FF2B5EF4-FFF2-40B4-BE49-F238E27FC236}">
                  <a16:creationId xmlns:a16="http://schemas.microsoft.com/office/drawing/2014/main" id="{BA484835-1BFF-4D5B-B114-E0577C4691D0}"/>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2" name="Text Placeholder 7">
            <a:extLst>
              <a:ext uri="{FF2B5EF4-FFF2-40B4-BE49-F238E27FC236}">
                <a16:creationId xmlns:a16="http://schemas.microsoft.com/office/drawing/2014/main" id="{B86FDD84-4CBB-4E9E-9CD1-FEB2DE7D1F8E}"/>
              </a:ext>
            </a:extLst>
          </p:cNvPr>
          <p:cNvSpPr>
            <a:spLocks noGrp="1"/>
          </p:cNvSpPr>
          <p:nvPr>
            <p:ph type="body" sz="quarter" idx="30"/>
          </p:nvPr>
        </p:nvSpPr>
        <p:spPr>
          <a:xfrm>
            <a:off x="1195599" y="7071270"/>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3" name="Group 72">
            <a:extLst>
              <a:ext uri="{FF2B5EF4-FFF2-40B4-BE49-F238E27FC236}">
                <a16:creationId xmlns:a16="http://schemas.microsoft.com/office/drawing/2014/main" id="{B925EF22-5B36-4BF9-9379-526CA97CD3D6}"/>
              </a:ext>
            </a:extLst>
          </p:cNvPr>
          <p:cNvGrpSpPr/>
          <p:nvPr userDrawn="1"/>
        </p:nvGrpSpPr>
        <p:grpSpPr bwMode="black">
          <a:xfrm>
            <a:off x="783442" y="7461527"/>
            <a:ext cx="331176" cy="344638"/>
            <a:chOff x="9631428" y="1665288"/>
            <a:chExt cx="365060" cy="371977"/>
          </a:xfrm>
        </p:grpSpPr>
        <p:sp>
          <p:nvSpPr>
            <p:cNvPr id="74" name="Rectangle 73">
              <a:extLst>
                <a:ext uri="{FF2B5EF4-FFF2-40B4-BE49-F238E27FC236}">
                  <a16:creationId xmlns:a16="http://schemas.microsoft.com/office/drawing/2014/main" id="{50767508-5CAD-4849-BD36-19B871BD5FA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5" name="Picture 74">
              <a:extLst>
                <a:ext uri="{FF2B5EF4-FFF2-40B4-BE49-F238E27FC236}">
                  <a16:creationId xmlns:a16="http://schemas.microsoft.com/office/drawing/2014/main" id="{8617E80C-8D9A-483B-A985-7C0FA634864D}"/>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6" name="Text Placeholder 7">
            <a:extLst>
              <a:ext uri="{FF2B5EF4-FFF2-40B4-BE49-F238E27FC236}">
                <a16:creationId xmlns:a16="http://schemas.microsoft.com/office/drawing/2014/main" id="{E7169FAE-0661-47AD-9C4F-ED85375C4281}"/>
              </a:ext>
            </a:extLst>
          </p:cNvPr>
          <p:cNvSpPr>
            <a:spLocks noGrp="1"/>
          </p:cNvSpPr>
          <p:nvPr>
            <p:ph type="body" sz="quarter" idx="31"/>
          </p:nvPr>
        </p:nvSpPr>
        <p:spPr>
          <a:xfrm>
            <a:off x="1195599" y="7512411"/>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7" name="Group 76">
            <a:extLst>
              <a:ext uri="{FF2B5EF4-FFF2-40B4-BE49-F238E27FC236}">
                <a16:creationId xmlns:a16="http://schemas.microsoft.com/office/drawing/2014/main" id="{FBB2695A-693D-45C0-BEE1-F274E10D2C96}"/>
              </a:ext>
            </a:extLst>
          </p:cNvPr>
          <p:cNvGrpSpPr/>
          <p:nvPr userDrawn="1"/>
        </p:nvGrpSpPr>
        <p:grpSpPr bwMode="black">
          <a:xfrm>
            <a:off x="3560054" y="6138106"/>
            <a:ext cx="331176" cy="344638"/>
            <a:chOff x="9631428" y="1665288"/>
            <a:chExt cx="365060" cy="371977"/>
          </a:xfrm>
        </p:grpSpPr>
        <p:sp>
          <p:nvSpPr>
            <p:cNvPr id="78" name="Rectangle 77">
              <a:extLst>
                <a:ext uri="{FF2B5EF4-FFF2-40B4-BE49-F238E27FC236}">
                  <a16:creationId xmlns:a16="http://schemas.microsoft.com/office/drawing/2014/main" id="{86B9CF22-4269-4BFC-9F71-675A0BCECD37}"/>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9" name="Picture 78">
              <a:extLst>
                <a:ext uri="{FF2B5EF4-FFF2-40B4-BE49-F238E27FC236}">
                  <a16:creationId xmlns:a16="http://schemas.microsoft.com/office/drawing/2014/main" id="{CCDB5B9F-80AC-4D3A-BA04-18D5648A0B5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0" name="Text Placeholder 7">
            <a:extLst>
              <a:ext uri="{FF2B5EF4-FFF2-40B4-BE49-F238E27FC236}">
                <a16:creationId xmlns:a16="http://schemas.microsoft.com/office/drawing/2014/main" id="{FF08D620-39F9-42FD-B317-18453426B8A6}"/>
              </a:ext>
            </a:extLst>
          </p:cNvPr>
          <p:cNvSpPr>
            <a:spLocks noGrp="1"/>
          </p:cNvSpPr>
          <p:nvPr>
            <p:ph type="body" sz="quarter" idx="33"/>
          </p:nvPr>
        </p:nvSpPr>
        <p:spPr>
          <a:xfrm>
            <a:off x="3972210" y="6188990"/>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1" name="Group 80">
            <a:extLst>
              <a:ext uri="{FF2B5EF4-FFF2-40B4-BE49-F238E27FC236}">
                <a16:creationId xmlns:a16="http://schemas.microsoft.com/office/drawing/2014/main" id="{AEFEE2FB-906F-4500-880C-1257BF2AB329}"/>
              </a:ext>
            </a:extLst>
          </p:cNvPr>
          <p:cNvGrpSpPr/>
          <p:nvPr userDrawn="1"/>
        </p:nvGrpSpPr>
        <p:grpSpPr bwMode="black">
          <a:xfrm>
            <a:off x="3560054" y="6579246"/>
            <a:ext cx="331176" cy="344638"/>
            <a:chOff x="9631428" y="1665288"/>
            <a:chExt cx="365060" cy="371977"/>
          </a:xfrm>
        </p:grpSpPr>
        <p:sp>
          <p:nvSpPr>
            <p:cNvPr id="82" name="Rectangle 81">
              <a:extLst>
                <a:ext uri="{FF2B5EF4-FFF2-40B4-BE49-F238E27FC236}">
                  <a16:creationId xmlns:a16="http://schemas.microsoft.com/office/drawing/2014/main" id="{E38D5FED-CB47-473C-8E71-AC0C586B891F}"/>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3" name="Picture 82">
              <a:extLst>
                <a:ext uri="{FF2B5EF4-FFF2-40B4-BE49-F238E27FC236}">
                  <a16:creationId xmlns:a16="http://schemas.microsoft.com/office/drawing/2014/main" id="{AF68EDE5-8731-4E60-BB02-99539A7FCA3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4" name="Text Placeholder 7">
            <a:extLst>
              <a:ext uri="{FF2B5EF4-FFF2-40B4-BE49-F238E27FC236}">
                <a16:creationId xmlns:a16="http://schemas.microsoft.com/office/drawing/2014/main" id="{E185AA12-5A7B-4633-A35B-DB34B0A87F16}"/>
              </a:ext>
            </a:extLst>
          </p:cNvPr>
          <p:cNvSpPr>
            <a:spLocks noGrp="1"/>
          </p:cNvSpPr>
          <p:nvPr>
            <p:ph type="body" sz="quarter" idx="34"/>
          </p:nvPr>
        </p:nvSpPr>
        <p:spPr>
          <a:xfrm>
            <a:off x="3972210" y="6630130"/>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5" name="Group 84">
            <a:extLst>
              <a:ext uri="{FF2B5EF4-FFF2-40B4-BE49-F238E27FC236}">
                <a16:creationId xmlns:a16="http://schemas.microsoft.com/office/drawing/2014/main" id="{67915111-99C0-44A0-9FCF-D409C5BE0A67}"/>
              </a:ext>
            </a:extLst>
          </p:cNvPr>
          <p:cNvGrpSpPr/>
          <p:nvPr userDrawn="1"/>
        </p:nvGrpSpPr>
        <p:grpSpPr bwMode="black">
          <a:xfrm>
            <a:off x="3560054" y="7020386"/>
            <a:ext cx="331176" cy="344638"/>
            <a:chOff x="9631428" y="1665288"/>
            <a:chExt cx="365060" cy="371977"/>
          </a:xfrm>
        </p:grpSpPr>
        <p:sp>
          <p:nvSpPr>
            <p:cNvPr id="86" name="Rectangle 85">
              <a:extLst>
                <a:ext uri="{FF2B5EF4-FFF2-40B4-BE49-F238E27FC236}">
                  <a16:creationId xmlns:a16="http://schemas.microsoft.com/office/drawing/2014/main" id="{13AA3AB9-9309-4D9D-9023-5FDF39092204}"/>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7" name="Picture 86">
              <a:extLst>
                <a:ext uri="{FF2B5EF4-FFF2-40B4-BE49-F238E27FC236}">
                  <a16:creationId xmlns:a16="http://schemas.microsoft.com/office/drawing/2014/main" id="{B1C323A5-B2E7-4615-A36C-E8BF92620DB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8" name="Text Placeholder 7">
            <a:extLst>
              <a:ext uri="{FF2B5EF4-FFF2-40B4-BE49-F238E27FC236}">
                <a16:creationId xmlns:a16="http://schemas.microsoft.com/office/drawing/2014/main" id="{65A5E129-0AEE-4043-82D6-F315768BE422}"/>
              </a:ext>
            </a:extLst>
          </p:cNvPr>
          <p:cNvSpPr>
            <a:spLocks noGrp="1"/>
          </p:cNvSpPr>
          <p:nvPr>
            <p:ph type="body" sz="quarter" idx="35"/>
          </p:nvPr>
        </p:nvSpPr>
        <p:spPr>
          <a:xfrm>
            <a:off x="3972210" y="7071270"/>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9" name="Group 88">
            <a:extLst>
              <a:ext uri="{FF2B5EF4-FFF2-40B4-BE49-F238E27FC236}">
                <a16:creationId xmlns:a16="http://schemas.microsoft.com/office/drawing/2014/main" id="{9819A557-1100-48F0-AF09-6337585FC875}"/>
              </a:ext>
            </a:extLst>
          </p:cNvPr>
          <p:cNvGrpSpPr/>
          <p:nvPr userDrawn="1"/>
        </p:nvGrpSpPr>
        <p:grpSpPr bwMode="black">
          <a:xfrm>
            <a:off x="3560054" y="7461527"/>
            <a:ext cx="331176" cy="344638"/>
            <a:chOff x="9631428" y="1665288"/>
            <a:chExt cx="365060" cy="371977"/>
          </a:xfrm>
        </p:grpSpPr>
        <p:sp>
          <p:nvSpPr>
            <p:cNvPr id="90" name="Rectangle 89">
              <a:extLst>
                <a:ext uri="{FF2B5EF4-FFF2-40B4-BE49-F238E27FC236}">
                  <a16:creationId xmlns:a16="http://schemas.microsoft.com/office/drawing/2014/main" id="{E88774F6-15C5-4D27-9B22-EFCF0CAA006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91" name="Picture 90">
              <a:extLst>
                <a:ext uri="{FF2B5EF4-FFF2-40B4-BE49-F238E27FC236}">
                  <a16:creationId xmlns:a16="http://schemas.microsoft.com/office/drawing/2014/main" id="{B1CB7A9F-465E-449F-AC45-9A153BA8FD1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2" name="Text Placeholder 7">
            <a:extLst>
              <a:ext uri="{FF2B5EF4-FFF2-40B4-BE49-F238E27FC236}">
                <a16:creationId xmlns:a16="http://schemas.microsoft.com/office/drawing/2014/main" id="{DA83507D-553F-449E-92C5-8D6F9872EB94}"/>
              </a:ext>
            </a:extLst>
          </p:cNvPr>
          <p:cNvSpPr>
            <a:spLocks noGrp="1"/>
          </p:cNvSpPr>
          <p:nvPr>
            <p:ph type="body" sz="quarter" idx="36"/>
          </p:nvPr>
        </p:nvSpPr>
        <p:spPr>
          <a:xfrm>
            <a:off x="3972210" y="7512411"/>
            <a:ext cx="2102348"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E2A1D213-4287-FA90-EC13-8CE7FDB9F424}"/>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31103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 Text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791040006"/>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dirty="0"/>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6" name="Text Placeholder 14">
            <a:extLst>
              <a:ext uri="{FF2B5EF4-FFF2-40B4-BE49-F238E27FC236}">
                <a16:creationId xmlns:a16="http://schemas.microsoft.com/office/drawing/2014/main" id="{8B41DD59-8353-4828-9D7C-32168CF06DEB}"/>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39" name="Group 38">
            <a:extLst>
              <a:ext uri="{FF2B5EF4-FFF2-40B4-BE49-F238E27FC236}">
                <a16:creationId xmlns:a16="http://schemas.microsoft.com/office/drawing/2014/main" id="{6D570561-6ABE-4A75-9EA5-85946F79FC42}"/>
              </a:ext>
            </a:extLst>
          </p:cNvPr>
          <p:cNvGrpSpPr/>
          <p:nvPr userDrawn="1"/>
        </p:nvGrpSpPr>
        <p:grpSpPr bwMode="black">
          <a:xfrm>
            <a:off x="3526052" y="3701188"/>
            <a:ext cx="331176" cy="344638"/>
            <a:chOff x="9631428" y="1665288"/>
            <a:chExt cx="365060" cy="371977"/>
          </a:xfrm>
        </p:grpSpPr>
        <p:sp>
          <p:nvSpPr>
            <p:cNvPr id="40" name="Rectangle 39">
              <a:extLst>
                <a:ext uri="{FF2B5EF4-FFF2-40B4-BE49-F238E27FC236}">
                  <a16:creationId xmlns:a16="http://schemas.microsoft.com/office/drawing/2014/main" id="{E2D37321-D891-4372-A1A8-CD70301B8E0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DDBEA17C-DB74-44D0-89A9-39BB5D1C3DB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DFE63411-22E1-4757-8399-EA52BB43A92E}"/>
              </a:ext>
            </a:extLst>
          </p:cNvPr>
          <p:cNvSpPr>
            <a:spLocks noGrp="1"/>
          </p:cNvSpPr>
          <p:nvPr>
            <p:ph type="body" sz="quarter" idx="24"/>
          </p:nvPr>
        </p:nvSpPr>
        <p:spPr>
          <a:xfrm>
            <a:off x="3938209" y="3752073"/>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2" name="Group 61">
            <a:extLst>
              <a:ext uri="{FF2B5EF4-FFF2-40B4-BE49-F238E27FC236}">
                <a16:creationId xmlns:a16="http://schemas.microsoft.com/office/drawing/2014/main" id="{C18A2E33-7FC7-4988-AE54-8350F367FFB7}"/>
              </a:ext>
            </a:extLst>
          </p:cNvPr>
          <p:cNvGrpSpPr/>
          <p:nvPr userDrawn="1"/>
        </p:nvGrpSpPr>
        <p:grpSpPr bwMode="black">
          <a:xfrm>
            <a:off x="3526052" y="4238380"/>
            <a:ext cx="331176" cy="344638"/>
            <a:chOff x="9631428" y="1665288"/>
            <a:chExt cx="365060" cy="371977"/>
          </a:xfrm>
        </p:grpSpPr>
        <p:sp>
          <p:nvSpPr>
            <p:cNvPr id="63" name="Rectangle 62">
              <a:extLst>
                <a:ext uri="{FF2B5EF4-FFF2-40B4-BE49-F238E27FC236}">
                  <a16:creationId xmlns:a16="http://schemas.microsoft.com/office/drawing/2014/main" id="{09922D42-503E-4A36-AD77-0614B81E0E8F}"/>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5" name="Picture 64">
              <a:extLst>
                <a:ext uri="{FF2B5EF4-FFF2-40B4-BE49-F238E27FC236}">
                  <a16:creationId xmlns:a16="http://schemas.microsoft.com/office/drawing/2014/main" id="{5B01294B-58F2-4A41-925C-FC8D31C1BBD4}"/>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6" name="Text Placeholder 7">
            <a:extLst>
              <a:ext uri="{FF2B5EF4-FFF2-40B4-BE49-F238E27FC236}">
                <a16:creationId xmlns:a16="http://schemas.microsoft.com/office/drawing/2014/main" id="{42EE5D17-B8EA-4458-BE36-63CFE7087241}"/>
              </a:ext>
            </a:extLst>
          </p:cNvPr>
          <p:cNvSpPr>
            <a:spLocks noGrp="1"/>
          </p:cNvSpPr>
          <p:nvPr>
            <p:ph type="body" sz="quarter" idx="25"/>
          </p:nvPr>
        </p:nvSpPr>
        <p:spPr>
          <a:xfrm>
            <a:off x="3938209" y="4289264"/>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7" name="Group 66">
            <a:extLst>
              <a:ext uri="{FF2B5EF4-FFF2-40B4-BE49-F238E27FC236}">
                <a16:creationId xmlns:a16="http://schemas.microsoft.com/office/drawing/2014/main" id="{CC267A63-90D3-4959-A7EF-BD33B52D8254}"/>
              </a:ext>
            </a:extLst>
          </p:cNvPr>
          <p:cNvGrpSpPr/>
          <p:nvPr userDrawn="1"/>
        </p:nvGrpSpPr>
        <p:grpSpPr bwMode="black">
          <a:xfrm>
            <a:off x="3526052" y="4775571"/>
            <a:ext cx="331176" cy="344638"/>
            <a:chOff x="9631428" y="1665288"/>
            <a:chExt cx="365060" cy="371977"/>
          </a:xfrm>
        </p:grpSpPr>
        <p:sp>
          <p:nvSpPr>
            <p:cNvPr id="68" name="Rectangle 67">
              <a:extLst>
                <a:ext uri="{FF2B5EF4-FFF2-40B4-BE49-F238E27FC236}">
                  <a16:creationId xmlns:a16="http://schemas.microsoft.com/office/drawing/2014/main" id="{AEE22A75-0DFB-4B5E-AA5D-5614E248FA0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9" name="Picture 68">
              <a:extLst>
                <a:ext uri="{FF2B5EF4-FFF2-40B4-BE49-F238E27FC236}">
                  <a16:creationId xmlns:a16="http://schemas.microsoft.com/office/drawing/2014/main" id="{1095590F-547F-466D-B5B4-BBFA23EAAC6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0" name="Text Placeholder 7">
            <a:extLst>
              <a:ext uri="{FF2B5EF4-FFF2-40B4-BE49-F238E27FC236}">
                <a16:creationId xmlns:a16="http://schemas.microsoft.com/office/drawing/2014/main" id="{1A5223D9-393D-4218-A404-3754A67D3246}"/>
              </a:ext>
            </a:extLst>
          </p:cNvPr>
          <p:cNvSpPr>
            <a:spLocks noGrp="1"/>
          </p:cNvSpPr>
          <p:nvPr>
            <p:ph type="body" sz="quarter" idx="26"/>
          </p:nvPr>
        </p:nvSpPr>
        <p:spPr>
          <a:xfrm>
            <a:off x="3938209" y="4826455"/>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1" name="Group 70">
            <a:extLst>
              <a:ext uri="{FF2B5EF4-FFF2-40B4-BE49-F238E27FC236}">
                <a16:creationId xmlns:a16="http://schemas.microsoft.com/office/drawing/2014/main" id="{2FDCEF3D-03AA-4AE5-9181-66C18ECE4ACC}"/>
              </a:ext>
            </a:extLst>
          </p:cNvPr>
          <p:cNvGrpSpPr/>
          <p:nvPr userDrawn="1"/>
        </p:nvGrpSpPr>
        <p:grpSpPr bwMode="black">
          <a:xfrm>
            <a:off x="3526052" y="5312762"/>
            <a:ext cx="331176" cy="344638"/>
            <a:chOff x="9631428" y="1665288"/>
            <a:chExt cx="365060" cy="371977"/>
          </a:xfrm>
        </p:grpSpPr>
        <p:sp>
          <p:nvSpPr>
            <p:cNvPr id="72" name="Rectangle 71">
              <a:extLst>
                <a:ext uri="{FF2B5EF4-FFF2-40B4-BE49-F238E27FC236}">
                  <a16:creationId xmlns:a16="http://schemas.microsoft.com/office/drawing/2014/main" id="{45887351-8584-4E9A-AA34-648BC6583E3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3" name="Picture 72">
              <a:extLst>
                <a:ext uri="{FF2B5EF4-FFF2-40B4-BE49-F238E27FC236}">
                  <a16:creationId xmlns:a16="http://schemas.microsoft.com/office/drawing/2014/main" id="{A0698D8B-2BC5-46CE-B77E-8862DF02A612}"/>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4" name="Text Placeholder 7">
            <a:extLst>
              <a:ext uri="{FF2B5EF4-FFF2-40B4-BE49-F238E27FC236}">
                <a16:creationId xmlns:a16="http://schemas.microsoft.com/office/drawing/2014/main" id="{1188EC0B-DD1E-4729-B8FD-91AAC3F8CB38}"/>
              </a:ext>
            </a:extLst>
          </p:cNvPr>
          <p:cNvSpPr>
            <a:spLocks noGrp="1"/>
          </p:cNvSpPr>
          <p:nvPr>
            <p:ph type="body" sz="quarter" idx="27"/>
          </p:nvPr>
        </p:nvSpPr>
        <p:spPr>
          <a:xfrm>
            <a:off x="3938209" y="5363646"/>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5" name="Group 74">
            <a:extLst>
              <a:ext uri="{FF2B5EF4-FFF2-40B4-BE49-F238E27FC236}">
                <a16:creationId xmlns:a16="http://schemas.microsoft.com/office/drawing/2014/main" id="{4A4A5030-DDEB-4720-B687-4CB5868BA116}"/>
              </a:ext>
            </a:extLst>
          </p:cNvPr>
          <p:cNvGrpSpPr/>
          <p:nvPr userDrawn="1"/>
        </p:nvGrpSpPr>
        <p:grpSpPr bwMode="black">
          <a:xfrm>
            <a:off x="3526052" y="5849953"/>
            <a:ext cx="331176" cy="344638"/>
            <a:chOff x="9631428" y="1665288"/>
            <a:chExt cx="365060" cy="371977"/>
          </a:xfrm>
        </p:grpSpPr>
        <p:sp>
          <p:nvSpPr>
            <p:cNvPr id="76" name="Rectangle 75">
              <a:extLst>
                <a:ext uri="{FF2B5EF4-FFF2-40B4-BE49-F238E27FC236}">
                  <a16:creationId xmlns:a16="http://schemas.microsoft.com/office/drawing/2014/main" id="{0B32D76D-41E5-4AC0-AC33-CBCD97FE004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7" name="Picture 76">
              <a:extLst>
                <a:ext uri="{FF2B5EF4-FFF2-40B4-BE49-F238E27FC236}">
                  <a16:creationId xmlns:a16="http://schemas.microsoft.com/office/drawing/2014/main" id="{92FEC5CD-0953-4BF6-BDF4-F49CA7C5384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8" name="Text Placeholder 7">
            <a:extLst>
              <a:ext uri="{FF2B5EF4-FFF2-40B4-BE49-F238E27FC236}">
                <a16:creationId xmlns:a16="http://schemas.microsoft.com/office/drawing/2014/main" id="{1A57EEDC-B7C7-4E62-954D-F38D1B7A01B8}"/>
              </a:ext>
            </a:extLst>
          </p:cNvPr>
          <p:cNvSpPr>
            <a:spLocks noGrp="1"/>
          </p:cNvSpPr>
          <p:nvPr>
            <p:ph type="body" sz="quarter" idx="28"/>
          </p:nvPr>
        </p:nvSpPr>
        <p:spPr>
          <a:xfrm>
            <a:off x="3938209" y="5900838"/>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9" name="Group 78">
            <a:extLst>
              <a:ext uri="{FF2B5EF4-FFF2-40B4-BE49-F238E27FC236}">
                <a16:creationId xmlns:a16="http://schemas.microsoft.com/office/drawing/2014/main" id="{489C72F0-90E5-4598-B05E-5D5FBC5126AF}"/>
              </a:ext>
            </a:extLst>
          </p:cNvPr>
          <p:cNvGrpSpPr/>
          <p:nvPr userDrawn="1"/>
        </p:nvGrpSpPr>
        <p:grpSpPr bwMode="black">
          <a:xfrm>
            <a:off x="3526052" y="6387145"/>
            <a:ext cx="331176" cy="344638"/>
            <a:chOff x="9631428" y="1665288"/>
            <a:chExt cx="365060" cy="371977"/>
          </a:xfrm>
        </p:grpSpPr>
        <p:sp>
          <p:nvSpPr>
            <p:cNvPr id="80" name="Rectangle 79">
              <a:extLst>
                <a:ext uri="{FF2B5EF4-FFF2-40B4-BE49-F238E27FC236}">
                  <a16:creationId xmlns:a16="http://schemas.microsoft.com/office/drawing/2014/main" id="{45EF90D3-0F3D-4E2A-9F2A-1C8D4923EF3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1" name="Picture 80">
              <a:extLst>
                <a:ext uri="{FF2B5EF4-FFF2-40B4-BE49-F238E27FC236}">
                  <a16:creationId xmlns:a16="http://schemas.microsoft.com/office/drawing/2014/main" id="{FFA9DBE9-A418-4AEF-8393-412267352B5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2" name="Text Placeholder 7">
            <a:extLst>
              <a:ext uri="{FF2B5EF4-FFF2-40B4-BE49-F238E27FC236}">
                <a16:creationId xmlns:a16="http://schemas.microsoft.com/office/drawing/2014/main" id="{7C84B23E-A744-402C-89F6-0EC3C558DE44}"/>
              </a:ext>
            </a:extLst>
          </p:cNvPr>
          <p:cNvSpPr>
            <a:spLocks noGrp="1"/>
          </p:cNvSpPr>
          <p:nvPr>
            <p:ph type="body" sz="quarter" idx="29"/>
          </p:nvPr>
        </p:nvSpPr>
        <p:spPr>
          <a:xfrm>
            <a:off x="3938209" y="6438029"/>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3" name="Group 82">
            <a:extLst>
              <a:ext uri="{FF2B5EF4-FFF2-40B4-BE49-F238E27FC236}">
                <a16:creationId xmlns:a16="http://schemas.microsoft.com/office/drawing/2014/main" id="{FEF72547-9A2F-458F-9B03-114362D93DF2}"/>
              </a:ext>
            </a:extLst>
          </p:cNvPr>
          <p:cNvGrpSpPr/>
          <p:nvPr userDrawn="1"/>
        </p:nvGrpSpPr>
        <p:grpSpPr bwMode="black">
          <a:xfrm>
            <a:off x="3526052" y="6924336"/>
            <a:ext cx="331176" cy="344638"/>
            <a:chOff x="9631428" y="1665288"/>
            <a:chExt cx="365060" cy="371977"/>
          </a:xfrm>
        </p:grpSpPr>
        <p:sp>
          <p:nvSpPr>
            <p:cNvPr id="84" name="Rectangle 83">
              <a:extLst>
                <a:ext uri="{FF2B5EF4-FFF2-40B4-BE49-F238E27FC236}">
                  <a16:creationId xmlns:a16="http://schemas.microsoft.com/office/drawing/2014/main" id="{5FBADC1A-1553-4521-AFFD-6B6CE5B56E6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5" name="Picture 84">
              <a:extLst>
                <a:ext uri="{FF2B5EF4-FFF2-40B4-BE49-F238E27FC236}">
                  <a16:creationId xmlns:a16="http://schemas.microsoft.com/office/drawing/2014/main" id="{1AC69343-3AD9-47E7-8852-3502EC04914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6" name="Text Placeholder 7">
            <a:extLst>
              <a:ext uri="{FF2B5EF4-FFF2-40B4-BE49-F238E27FC236}">
                <a16:creationId xmlns:a16="http://schemas.microsoft.com/office/drawing/2014/main" id="{13A7DE97-BFFA-4D0B-9592-5E190BF08E36}"/>
              </a:ext>
            </a:extLst>
          </p:cNvPr>
          <p:cNvSpPr>
            <a:spLocks noGrp="1"/>
          </p:cNvSpPr>
          <p:nvPr>
            <p:ph type="body" sz="quarter" idx="30"/>
          </p:nvPr>
        </p:nvSpPr>
        <p:spPr>
          <a:xfrm>
            <a:off x="3938209" y="6975220"/>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7" name="Group 86">
            <a:extLst>
              <a:ext uri="{FF2B5EF4-FFF2-40B4-BE49-F238E27FC236}">
                <a16:creationId xmlns:a16="http://schemas.microsoft.com/office/drawing/2014/main" id="{1AA6BCF7-EAB3-4677-B5FF-FB8C17E9A23F}"/>
              </a:ext>
            </a:extLst>
          </p:cNvPr>
          <p:cNvGrpSpPr/>
          <p:nvPr userDrawn="1"/>
        </p:nvGrpSpPr>
        <p:grpSpPr bwMode="black">
          <a:xfrm>
            <a:off x="3526052" y="7461527"/>
            <a:ext cx="331176" cy="344638"/>
            <a:chOff x="9631428" y="1665288"/>
            <a:chExt cx="365060" cy="371977"/>
          </a:xfrm>
        </p:grpSpPr>
        <p:sp>
          <p:nvSpPr>
            <p:cNvPr id="88" name="Rectangle 87">
              <a:extLst>
                <a:ext uri="{FF2B5EF4-FFF2-40B4-BE49-F238E27FC236}">
                  <a16:creationId xmlns:a16="http://schemas.microsoft.com/office/drawing/2014/main" id="{1F648765-5A62-4D04-8C79-6BAD59BB4897}"/>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9" name="Picture 88">
              <a:extLst>
                <a:ext uri="{FF2B5EF4-FFF2-40B4-BE49-F238E27FC236}">
                  <a16:creationId xmlns:a16="http://schemas.microsoft.com/office/drawing/2014/main" id="{4CB3ACEA-FECD-4BDB-943F-8F9560080D5F}"/>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0" name="Text Placeholder 7">
            <a:extLst>
              <a:ext uri="{FF2B5EF4-FFF2-40B4-BE49-F238E27FC236}">
                <a16:creationId xmlns:a16="http://schemas.microsoft.com/office/drawing/2014/main" id="{EB2C049D-C02F-4FE1-822C-7E11F522D3B4}"/>
              </a:ext>
            </a:extLst>
          </p:cNvPr>
          <p:cNvSpPr>
            <a:spLocks noGrp="1"/>
          </p:cNvSpPr>
          <p:nvPr>
            <p:ph type="body" sz="quarter" idx="31"/>
          </p:nvPr>
        </p:nvSpPr>
        <p:spPr>
          <a:xfrm>
            <a:off x="3938209" y="7512411"/>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96" name="Group 95">
            <a:extLst>
              <a:ext uri="{FF2B5EF4-FFF2-40B4-BE49-F238E27FC236}">
                <a16:creationId xmlns:a16="http://schemas.microsoft.com/office/drawing/2014/main" id="{16FFACF4-07A8-4D43-8448-72E461094E41}"/>
              </a:ext>
            </a:extLst>
          </p:cNvPr>
          <p:cNvGrpSpPr/>
          <p:nvPr userDrawn="1"/>
        </p:nvGrpSpPr>
        <p:grpSpPr bwMode="black">
          <a:xfrm>
            <a:off x="3526052" y="8000725"/>
            <a:ext cx="331176" cy="344638"/>
            <a:chOff x="9631428" y="1665288"/>
            <a:chExt cx="365060" cy="371977"/>
          </a:xfrm>
        </p:grpSpPr>
        <p:sp>
          <p:nvSpPr>
            <p:cNvPr id="97" name="Rectangle 96">
              <a:extLst>
                <a:ext uri="{FF2B5EF4-FFF2-40B4-BE49-F238E27FC236}">
                  <a16:creationId xmlns:a16="http://schemas.microsoft.com/office/drawing/2014/main" id="{66E97059-00EB-4E6D-8B1F-BEA49C988AE0}"/>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98" name="Picture 97">
              <a:extLst>
                <a:ext uri="{FF2B5EF4-FFF2-40B4-BE49-F238E27FC236}">
                  <a16:creationId xmlns:a16="http://schemas.microsoft.com/office/drawing/2014/main" id="{8530A9FC-41A9-43BA-9760-25FA9AC04F9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9" name="Text Placeholder 7">
            <a:extLst>
              <a:ext uri="{FF2B5EF4-FFF2-40B4-BE49-F238E27FC236}">
                <a16:creationId xmlns:a16="http://schemas.microsoft.com/office/drawing/2014/main" id="{505602D8-9C2E-4914-874C-115C36B74FE8}"/>
              </a:ext>
            </a:extLst>
          </p:cNvPr>
          <p:cNvSpPr>
            <a:spLocks noGrp="1"/>
          </p:cNvSpPr>
          <p:nvPr>
            <p:ph type="body" sz="quarter" idx="33"/>
          </p:nvPr>
        </p:nvSpPr>
        <p:spPr>
          <a:xfrm>
            <a:off x="3938209" y="8051609"/>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90825059-E390-8F65-9B75-6D5A83E14C3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153418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ogos + Image + Text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867118018"/>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787331" y="1236589"/>
            <a:ext cx="2772722"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787331" y="2954545"/>
            <a:ext cx="2772722"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783443" y="8655530"/>
            <a:ext cx="5291115" cy="409094"/>
          </a:xfrm>
        </p:spPr>
        <p:txBody>
          <a:bodyPr anchor="ctr">
            <a:normAutofit/>
          </a:bodyPr>
          <a:lstStyle>
            <a:lvl1pPr>
              <a:defRPr sz="1089">
                <a:solidFill>
                  <a:schemeClr val="bg1"/>
                </a:solidFill>
                <a:latin typeface="+mn-lt"/>
              </a:defRPr>
            </a:lvl1pPr>
            <a:lvl3pPr>
              <a:buNone/>
              <a:defRPr/>
            </a:lvl3pPr>
          </a:lstStyle>
          <a:p>
            <a:pPr lvl="0"/>
            <a:r>
              <a:rPr lang="en-US" dirty="0"/>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353169" y="1804086"/>
            <a:ext cx="683196" cy="2326468"/>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sz="1633"/>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166273" y="174660"/>
            <a:ext cx="2866387" cy="2517068"/>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6484055" y="3436439"/>
            <a:ext cx="255375" cy="492518"/>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643645" y="733309"/>
            <a:ext cx="1884048" cy="41743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sz="1633"/>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453057" y="1"/>
            <a:ext cx="2404944" cy="2752829"/>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020861" y="0"/>
            <a:ext cx="2606098" cy="3591752"/>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sz="1633" dirty="0"/>
                <a:t>1. </a:t>
              </a:r>
              <a:r>
                <a:rPr lang="en-US" sz="1633" b="1" dirty="0"/>
                <a:t>Click on the </a:t>
              </a:r>
              <a:br>
                <a:rPr lang="en-US" sz="1633" b="1" dirty="0"/>
              </a:br>
              <a:r>
                <a:rPr lang="en-US" sz="1633" b="1" dirty="0"/>
                <a:t>icon </a:t>
              </a:r>
              <a:r>
                <a:rPr lang="en-US" sz="1633" dirty="0"/>
                <a:t>to browse </a:t>
              </a:r>
              <a:br>
                <a:rPr lang="en-US" sz="1633" dirty="0"/>
              </a:br>
              <a:r>
                <a:rPr lang="en-US" sz="1633" dirty="0"/>
                <a:t>your area for an image. </a:t>
              </a:r>
            </a:p>
            <a:p>
              <a:endParaRPr lang="en-US" sz="1633" dirty="0"/>
            </a:p>
            <a:p>
              <a:r>
                <a:rPr lang="en-US" sz="1633" dirty="0"/>
                <a:t>2. Right click the image and choose </a:t>
              </a:r>
              <a:r>
                <a:rPr lang="en-US" sz="1633" b="1" dirty="0"/>
                <a:t>Crop tool</a:t>
              </a:r>
              <a:r>
                <a:rPr lang="en-US" sz="1633" dirty="0"/>
                <a:t>. Adjust </a:t>
              </a:r>
              <a:br>
                <a:rPr lang="en-US" sz="1633" dirty="0"/>
              </a:br>
              <a:r>
                <a:rPr lang="en-US" sz="1633" dirty="0"/>
                <a:t>the image size and positioning by dragging the </a:t>
              </a:r>
              <a:r>
                <a:rPr lang="en-US" sz="1633" b="1" dirty="0"/>
                <a:t>corner circles.</a:t>
              </a:r>
              <a:endParaRPr lang="en-GB" sz="1633"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6" name="Text Placeholder 14">
            <a:extLst>
              <a:ext uri="{FF2B5EF4-FFF2-40B4-BE49-F238E27FC236}">
                <a16:creationId xmlns:a16="http://schemas.microsoft.com/office/drawing/2014/main" id="{8B41DD59-8353-4828-9D7C-32168CF06DEB}"/>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39" name="Group 38">
            <a:extLst>
              <a:ext uri="{FF2B5EF4-FFF2-40B4-BE49-F238E27FC236}">
                <a16:creationId xmlns:a16="http://schemas.microsoft.com/office/drawing/2014/main" id="{6D570561-6ABE-4A75-9EA5-85946F79FC42}"/>
              </a:ext>
            </a:extLst>
          </p:cNvPr>
          <p:cNvGrpSpPr/>
          <p:nvPr userDrawn="1"/>
        </p:nvGrpSpPr>
        <p:grpSpPr bwMode="black">
          <a:xfrm>
            <a:off x="3526052" y="3701188"/>
            <a:ext cx="331176" cy="344638"/>
            <a:chOff x="9631428" y="1665288"/>
            <a:chExt cx="365060" cy="371977"/>
          </a:xfrm>
        </p:grpSpPr>
        <p:sp>
          <p:nvSpPr>
            <p:cNvPr id="40" name="Rectangle 39">
              <a:extLst>
                <a:ext uri="{FF2B5EF4-FFF2-40B4-BE49-F238E27FC236}">
                  <a16:creationId xmlns:a16="http://schemas.microsoft.com/office/drawing/2014/main" id="{E2D37321-D891-4372-A1A8-CD70301B8E0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DDBEA17C-DB74-44D0-89A9-39BB5D1C3DB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DFE63411-22E1-4757-8399-EA52BB43A92E}"/>
              </a:ext>
            </a:extLst>
          </p:cNvPr>
          <p:cNvSpPr>
            <a:spLocks noGrp="1"/>
          </p:cNvSpPr>
          <p:nvPr>
            <p:ph type="body" sz="quarter" idx="24"/>
          </p:nvPr>
        </p:nvSpPr>
        <p:spPr>
          <a:xfrm>
            <a:off x="3938209" y="3752073"/>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2" name="Group 61">
            <a:extLst>
              <a:ext uri="{FF2B5EF4-FFF2-40B4-BE49-F238E27FC236}">
                <a16:creationId xmlns:a16="http://schemas.microsoft.com/office/drawing/2014/main" id="{C18A2E33-7FC7-4988-AE54-8350F367FFB7}"/>
              </a:ext>
            </a:extLst>
          </p:cNvPr>
          <p:cNvGrpSpPr/>
          <p:nvPr userDrawn="1"/>
        </p:nvGrpSpPr>
        <p:grpSpPr bwMode="black">
          <a:xfrm>
            <a:off x="3526052" y="4238380"/>
            <a:ext cx="331176" cy="344638"/>
            <a:chOff x="9631428" y="1665288"/>
            <a:chExt cx="365060" cy="371977"/>
          </a:xfrm>
        </p:grpSpPr>
        <p:sp>
          <p:nvSpPr>
            <p:cNvPr id="63" name="Rectangle 62">
              <a:extLst>
                <a:ext uri="{FF2B5EF4-FFF2-40B4-BE49-F238E27FC236}">
                  <a16:creationId xmlns:a16="http://schemas.microsoft.com/office/drawing/2014/main" id="{09922D42-503E-4A36-AD77-0614B81E0E8F}"/>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5" name="Picture 64">
              <a:extLst>
                <a:ext uri="{FF2B5EF4-FFF2-40B4-BE49-F238E27FC236}">
                  <a16:creationId xmlns:a16="http://schemas.microsoft.com/office/drawing/2014/main" id="{5B01294B-58F2-4A41-925C-FC8D31C1BBD4}"/>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6" name="Text Placeholder 7">
            <a:extLst>
              <a:ext uri="{FF2B5EF4-FFF2-40B4-BE49-F238E27FC236}">
                <a16:creationId xmlns:a16="http://schemas.microsoft.com/office/drawing/2014/main" id="{42EE5D17-B8EA-4458-BE36-63CFE7087241}"/>
              </a:ext>
            </a:extLst>
          </p:cNvPr>
          <p:cNvSpPr>
            <a:spLocks noGrp="1"/>
          </p:cNvSpPr>
          <p:nvPr>
            <p:ph type="body" sz="quarter" idx="25"/>
          </p:nvPr>
        </p:nvSpPr>
        <p:spPr>
          <a:xfrm>
            <a:off x="3938209" y="4289264"/>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67" name="Group 66">
            <a:extLst>
              <a:ext uri="{FF2B5EF4-FFF2-40B4-BE49-F238E27FC236}">
                <a16:creationId xmlns:a16="http://schemas.microsoft.com/office/drawing/2014/main" id="{CC267A63-90D3-4959-A7EF-BD33B52D8254}"/>
              </a:ext>
            </a:extLst>
          </p:cNvPr>
          <p:cNvGrpSpPr/>
          <p:nvPr userDrawn="1"/>
        </p:nvGrpSpPr>
        <p:grpSpPr bwMode="black">
          <a:xfrm>
            <a:off x="3526052" y="4775571"/>
            <a:ext cx="331176" cy="344638"/>
            <a:chOff x="9631428" y="1665288"/>
            <a:chExt cx="365060" cy="371977"/>
          </a:xfrm>
        </p:grpSpPr>
        <p:sp>
          <p:nvSpPr>
            <p:cNvPr id="68" name="Rectangle 67">
              <a:extLst>
                <a:ext uri="{FF2B5EF4-FFF2-40B4-BE49-F238E27FC236}">
                  <a16:creationId xmlns:a16="http://schemas.microsoft.com/office/drawing/2014/main" id="{AEE22A75-0DFB-4B5E-AA5D-5614E248FA0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69" name="Picture 68">
              <a:extLst>
                <a:ext uri="{FF2B5EF4-FFF2-40B4-BE49-F238E27FC236}">
                  <a16:creationId xmlns:a16="http://schemas.microsoft.com/office/drawing/2014/main" id="{1095590F-547F-466D-B5B4-BBFA23EAAC6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0" name="Text Placeholder 7">
            <a:extLst>
              <a:ext uri="{FF2B5EF4-FFF2-40B4-BE49-F238E27FC236}">
                <a16:creationId xmlns:a16="http://schemas.microsoft.com/office/drawing/2014/main" id="{1A5223D9-393D-4218-A404-3754A67D3246}"/>
              </a:ext>
            </a:extLst>
          </p:cNvPr>
          <p:cNvSpPr>
            <a:spLocks noGrp="1"/>
          </p:cNvSpPr>
          <p:nvPr>
            <p:ph type="body" sz="quarter" idx="26"/>
          </p:nvPr>
        </p:nvSpPr>
        <p:spPr>
          <a:xfrm>
            <a:off x="3938209" y="4826455"/>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1" name="Group 70">
            <a:extLst>
              <a:ext uri="{FF2B5EF4-FFF2-40B4-BE49-F238E27FC236}">
                <a16:creationId xmlns:a16="http://schemas.microsoft.com/office/drawing/2014/main" id="{2FDCEF3D-03AA-4AE5-9181-66C18ECE4ACC}"/>
              </a:ext>
            </a:extLst>
          </p:cNvPr>
          <p:cNvGrpSpPr/>
          <p:nvPr userDrawn="1"/>
        </p:nvGrpSpPr>
        <p:grpSpPr bwMode="black">
          <a:xfrm>
            <a:off x="3526052" y="5312762"/>
            <a:ext cx="331176" cy="344638"/>
            <a:chOff x="9631428" y="1665288"/>
            <a:chExt cx="365060" cy="371977"/>
          </a:xfrm>
        </p:grpSpPr>
        <p:sp>
          <p:nvSpPr>
            <p:cNvPr id="72" name="Rectangle 71">
              <a:extLst>
                <a:ext uri="{FF2B5EF4-FFF2-40B4-BE49-F238E27FC236}">
                  <a16:creationId xmlns:a16="http://schemas.microsoft.com/office/drawing/2014/main" id="{45887351-8584-4E9A-AA34-648BC6583E3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3" name="Picture 72">
              <a:extLst>
                <a:ext uri="{FF2B5EF4-FFF2-40B4-BE49-F238E27FC236}">
                  <a16:creationId xmlns:a16="http://schemas.microsoft.com/office/drawing/2014/main" id="{A0698D8B-2BC5-46CE-B77E-8862DF02A612}"/>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4" name="Text Placeholder 7">
            <a:extLst>
              <a:ext uri="{FF2B5EF4-FFF2-40B4-BE49-F238E27FC236}">
                <a16:creationId xmlns:a16="http://schemas.microsoft.com/office/drawing/2014/main" id="{1188EC0B-DD1E-4729-B8FD-91AAC3F8CB38}"/>
              </a:ext>
            </a:extLst>
          </p:cNvPr>
          <p:cNvSpPr>
            <a:spLocks noGrp="1"/>
          </p:cNvSpPr>
          <p:nvPr>
            <p:ph type="body" sz="quarter" idx="27"/>
          </p:nvPr>
        </p:nvSpPr>
        <p:spPr>
          <a:xfrm>
            <a:off x="3938209" y="5363646"/>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5" name="Group 74">
            <a:extLst>
              <a:ext uri="{FF2B5EF4-FFF2-40B4-BE49-F238E27FC236}">
                <a16:creationId xmlns:a16="http://schemas.microsoft.com/office/drawing/2014/main" id="{4A4A5030-DDEB-4720-B687-4CB5868BA116}"/>
              </a:ext>
            </a:extLst>
          </p:cNvPr>
          <p:cNvGrpSpPr/>
          <p:nvPr userDrawn="1"/>
        </p:nvGrpSpPr>
        <p:grpSpPr bwMode="black">
          <a:xfrm>
            <a:off x="3526052" y="5849953"/>
            <a:ext cx="331176" cy="344638"/>
            <a:chOff x="9631428" y="1665288"/>
            <a:chExt cx="365060" cy="371977"/>
          </a:xfrm>
        </p:grpSpPr>
        <p:sp>
          <p:nvSpPr>
            <p:cNvPr id="76" name="Rectangle 75">
              <a:extLst>
                <a:ext uri="{FF2B5EF4-FFF2-40B4-BE49-F238E27FC236}">
                  <a16:creationId xmlns:a16="http://schemas.microsoft.com/office/drawing/2014/main" id="{0B32D76D-41E5-4AC0-AC33-CBCD97FE004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77" name="Picture 76">
              <a:extLst>
                <a:ext uri="{FF2B5EF4-FFF2-40B4-BE49-F238E27FC236}">
                  <a16:creationId xmlns:a16="http://schemas.microsoft.com/office/drawing/2014/main" id="{92FEC5CD-0953-4BF6-BDF4-F49CA7C5384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8" name="Text Placeholder 7">
            <a:extLst>
              <a:ext uri="{FF2B5EF4-FFF2-40B4-BE49-F238E27FC236}">
                <a16:creationId xmlns:a16="http://schemas.microsoft.com/office/drawing/2014/main" id="{1A57EEDC-B7C7-4E62-954D-F38D1B7A01B8}"/>
              </a:ext>
            </a:extLst>
          </p:cNvPr>
          <p:cNvSpPr>
            <a:spLocks noGrp="1"/>
          </p:cNvSpPr>
          <p:nvPr>
            <p:ph type="body" sz="quarter" idx="28"/>
          </p:nvPr>
        </p:nvSpPr>
        <p:spPr>
          <a:xfrm>
            <a:off x="3938209" y="5900838"/>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79" name="Group 78">
            <a:extLst>
              <a:ext uri="{FF2B5EF4-FFF2-40B4-BE49-F238E27FC236}">
                <a16:creationId xmlns:a16="http://schemas.microsoft.com/office/drawing/2014/main" id="{489C72F0-90E5-4598-B05E-5D5FBC5126AF}"/>
              </a:ext>
            </a:extLst>
          </p:cNvPr>
          <p:cNvGrpSpPr/>
          <p:nvPr userDrawn="1"/>
        </p:nvGrpSpPr>
        <p:grpSpPr bwMode="black">
          <a:xfrm>
            <a:off x="3526052" y="6387145"/>
            <a:ext cx="331176" cy="344638"/>
            <a:chOff x="9631428" y="1665288"/>
            <a:chExt cx="365060" cy="371977"/>
          </a:xfrm>
        </p:grpSpPr>
        <p:sp>
          <p:nvSpPr>
            <p:cNvPr id="80" name="Rectangle 79">
              <a:extLst>
                <a:ext uri="{FF2B5EF4-FFF2-40B4-BE49-F238E27FC236}">
                  <a16:creationId xmlns:a16="http://schemas.microsoft.com/office/drawing/2014/main" id="{45EF90D3-0F3D-4E2A-9F2A-1C8D4923EF3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1" name="Picture 80">
              <a:extLst>
                <a:ext uri="{FF2B5EF4-FFF2-40B4-BE49-F238E27FC236}">
                  <a16:creationId xmlns:a16="http://schemas.microsoft.com/office/drawing/2014/main" id="{FFA9DBE9-A418-4AEF-8393-412267352B5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2" name="Text Placeholder 7">
            <a:extLst>
              <a:ext uri="{FF2B5EF4-FFF2-40B4-BE49-F238E27FC236}">
                <a16:creationId xmlns:a16="http://schemas.microsoft.com/office/drawing/2014/main" id="{7C84B23E-A744-402C-89F6-0EC3C558DE44}"/>
              </a:ext>
            </a:extLst>
          </p:cNvPr>
          <p:cNvSpPr>
            <a:spLocks noGrp="1"/>
          </p:cNvSpPr>
          <p:nvPr>
            <p:ph type="body" sz="quarter" idx="29"/>
          </p:nvPr>
        </p:nvSpPr>
        <p:spPr>
          <a:xfrm>
            <a:off x="3938209" y="6438029"/>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3" name="Group 82">
            <a:extLst>
              <a:ext uri="{FF2B5EF4-FFF2-40B4-BE49-F238E27FC236}">
                <a16:creationId xmlns:a16="http://schemas.microsoft.com/office/drawing/2014/main" id="{FEF72547-9A2F-458F-9B03-114362D93DF2}"/>
              </a:ext>
            </a:extLst>
          </p:cNvPr>
          <p:cNvGrpSpPr/>
          <p:nvPr userDrawn="1"/>
        </p:nvGrpSpPr>
        <p:grpSpPr bwMode="black">
          <a:xfrm>
            <a:off x="3526052" y="6924336"/>
            <a:ext cx="331176" cy="344638"/>
            <a:chOff x="9631428" y="1665288"/>
            <a:chExt cx="365060" cy="371977"/>
          </a:xfrm>
        </p:grpSpPr>
        <p:sp>
          <p:nvSpPr>
            <p:cNvPr id="84" name="Rectangle 83">
              <a:extLst>
                <a:ext uri="{FF2B5EF4-FFF2-40B4-BE49-F238E27FC236}">
                  <a16:creationId xmlns:a16="http://schemas.microsoft.com/office/drawing/2014/main" id="{5FBADC1A-1553-4521-AFFD-6B6CE5B56E6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5" name="Picture 84">
              <a:extLst>
                <a:ext uri="{FF2B5EF4-FFF2-40B4-BE49-F238E27FC236}">
                  <a16:creationId xmlns:a16="http://schemas.microsoft.com/office/drawing/2014/main" id="{1AC69343-3AD9-47E7-8852-3502EC04914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6" name="Text Placeholder 7">
            <a:extLst>
              <a:ext uri="{FF2B5EF4-FFF2-40B4-BE49-F238E27FC236}">
                <a16:creationId xmlns:a16="http://schemas.microsoft.com/office/drawing/2014/main" id="{13A7DE97-BFFA-4D0B-9592-5E190BF08E36}"/>
              </a:ext>
            </a:extLst>
          </p:cNvPr>
          <p:cNvSpPr>
            <a:spLocks noGrp="1"/>
          </p:cNvSpPr>
          <p:nvPr>
            <p:ph type="body" sz="quarter" idx="30"/>
          </p:nvPr>
        </p:nvSpPr>
        <p:spPr>
          <a:xfrm>
            <a:off x="3938209" y="6975220"/>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87" name="Group 86">
            <a:extLst>
              <a:ext uri="{FF2B5EF4-FFF2-40B4-BE49-F238E27FC236}">
                <a16:creationId xmlns:a16="http://schemas.microsoft.com/office/drawing/2014/main" id="{1AA6BCF7-EAB3-4677-B5FF-FB8C17E9A23F}"/>
              </a:ext>
            </a:extLst>
          </p:cNvPr>
          <p:cNvGrpSpPr/>
          <p:nvPr userDrawn="1"/>
        </p:nvGrpSpPr>
        <p:grpSpPr bwMode="black">
          <a:xfrm>
            <a:off x="3526052" y="7461527"/>
            <a:ext cx="331176" cy="344638"/>
            <a:chOff x="9631428" y="1665288"/>
            <a:chExt cx="365060" cy="371977"/>
          </a:xfrm>
        </p:grpSpPr>
        <p:sp>
          <p:nvSpPr>
            <p:cNvPr id="88" name="Rectangle 87">
              <a:extLst>
                <a:ext uri="{FF2B5EF4-FFF2-40B4-BE49-F238E27FC236}">
                  <a16:creationId xmlns:a16="http://schemas.microsoft.com/office/drawing/2014/main" id="{1F648765-5A62-4D04-8C79-6BAD59BB4897}"/>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89" name="Picture 88">
              <a:extLst>
                <a:ext uri="{FF2B5EF4-FFF2-40B4-BE49-F238E27FC236}">
                  <a16:creationId xmlns:a16="http://schemas.microsoft.com/office/drawing/2014/main" id="{4CB3ACEA-FECD-4BDB-943F-8F9560080D5F}"/>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0" name="Text Placeholder 7">
            <a:extLst>
              <a:ext uri="{FF2B5EF4-FFF2-40B4-BE49-F238E27FC236}">
                <a16:creationId xmlns:a16="http://schemas.microsoft.com/office/drawing/2014/main" id="{EB2C049D-C02F-4FE1-822C-7E11F522D3B4}"/>
              </a:ext>
            </a:extLst>
          </p:cNvPr>
          <p:cNvSpPr>
            <a:spLocks noGrp="1"/>
          </p:cNvSpPr>
          <p:nvPr>
            <p:ph type="body" sz="quarter" idx="31"/>
          </p:nvPr>
        </p:nvSpPr>
        <p:spPr>
          <a:xfrm>
            <a:off x="3938209" y="7512411"/>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grpSp>
        <p:nvGrpSpPr>
          <p:cNvPr id="96" name="Group 95">
            <a:extLst>
              <a:ext uri="{FF2B5EF4-FFF2-40B4-BE49-F238E27FC236}">
                <a16:creationId xmlns:a16="http://schemas.microsoft.com/office/drawing/2014/main" id="{16FFACF4-07A8-4D43-8448-72E461094E41}"/>
              </a:ext>
            </a:extLst>
          </p:cNvPr>
          <p:cNvGrpSpPr/>
          <p:nvPr userDrawn="1"/>
        </p:nvGrpSpPr>
        <p:grpSpPr bwMode="black">
          <a:xfrm>
            <a:off x="3526052" y="8000725"/>
            <a:ext cx="331176" cy="344638"/>
            <a:chOff x="9631428" y="1665288"/>
            <a:chExt cx="365060" cy="371977"/>
          </a:xfrm>
        </p:grpSpPr>
        <p:sp>
          <p:nvSpPr>
            <p:cNvPr id="97" name="Rectangle 96">
              <a:extLst>
                <a:ext uri="{FF2B5EF4-FFF2-40B4-BE49-F238E27FC236}">
                  <a16:creationId xmlns:a16="http://schemas.microsoft.com/office/drawing/2014/main" id="{66E97059-00EB-4E6D-8B1F-BEA49C988AE0}"/>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829544" eaLnBrk="1" fontAlgn="auto" latinLnBrk="0" hangingPunct="1">
                <a:lnSpc>
                  <a:spcPct val="100000"/>
                </a:lnSpc>
                <a:spcBef>
                  <a:spcPts val="0"/>
                </a:spcBef>
                <a:spcAft>
                  <a:spcPts val="0"/>
                </a:spcAft>
                <a:buNone/>
              </a:pPr>
              <a:endParaRPr lang="en-GB" sz="1633" b="0" i="0" u="none" strike="noStrike" kern="0" cap="none" spc="0" baseline="0" dirty="0">
                <a:ln>
                  <a:noFill/>
                </a:ln>
                <a:solidFill>
                  <a:prstClr val="white"/>
                </a:solidFill>
                <a:effectLst/>
                <a:latin typeface="Arial" panose="020B0604020202020204" pitchFamily="34" charset="0"/>
                <a:cs typeface="Arial"/>
              </a:endParaRPr>
            </a:p>
          </p:txBody>
        </p:sp>
        <p:pic>
          <p:nvPicPr>
            <p:cNvPr id="98" name="Picture 97">
              <a:extLst>
                <a:ext uri="{FF2B5EF4-FFF2-40B4-BE49-F238E27FC236}">
                  <a16:creationId xmlns:a16="http://schemas.microsoft.com/office/drawing/2014/main" id="{8530A9FC-41A9-43BA-9760-25FA9AC04F9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9" name="Text Placeholder 7">
            <a:extLst>
              <a:ext uri="{FF2B5EF4-FFF2-40B4-BE49-F238E27FC236}">
                <a16:creationId xmlns:a16="http://schemas.microsoft.com/office/drawing/2014/main" id="{505602D8-9C2E-4914-874C-115C36B74FE8}"/>
              </a:ext>
            </a:extLst>
          </p:cNvPr>
          <p:cNvSpPr>
            <a:spLocks noGrp="1"/>
          </p:cNvSpPr>
          <p:nvPr>
            <p:ph type="body" sz="quarter" idx="33"/>
          </p:nvPr>
        </p:nvSpPr>
        <p:spPr>
          <a:xfrm>
            <a:off x="3938209" y="8051609"/>
            <a:ext cx="2136350" cy="331117"/>
          </a:xfrm>
        </p:spPr>
        <p:txBody>
          <a:bodyPr anchor="ctr">
            <a:noAutofit/>
          </a:bodyPr>
          <a:lstStyle>
            <a:lvl1pPr marL="0" indent="0">
              <a:spcBef>
                <a:spcPts val="0"/>
              </a:spcBef>
              <a:spcAft>
                <a:spcPts val="0"/>
              </a:spcAft>
              <a:buFont typeface="Arial" panose="020B0604020202020204" pitchFamily="34" charset="0"/>
              <a:buNone/>
              <a:defRPr sz="907" b="0">
                <a:solidFill>
                  <a:schemeClr val="bg1"/>
                </a:solidFill>
              </a:defRPr>
            </a:lvl1pPr>
            <a:lvl2pPr marL="0" indent="0">
              <a:spcBef>
                <a:spcPts val="0"/>
              </a:spcBef>
              <a:spcAft>
                <a:spcPts val="0"/>
              </a:spcAft>
              <a:buFont typeface="Arial" panose="020B0604020202020204" pitchFamily="34" charset="0"/>
              <a:buNone/>
              <a:defRPr sz="907" b="0">
                <a:solidFill>
                  <a:schemeClr val="bg1"/>
                </a:solidFill>
              </a:defRPr>
            </a:lvl2pPr>
            <a:lvl3pPr marL="0" indent="0">
              <a:spcBef>
                <a:spcPts val="0"/>
              </a:spcBef>
              <a:spcAft>
                <a:spcPts val="0"/>
              </a:spcAft>
              <a:buNone/>
              <a:defRPr sz="907" b="0">
                <a:solidFill>
                  <a:schemeClr val="bg1"/>
                </a:solidFill>
              </a:defRPr>
            </a:lvl3pPr>
            <a:lvl4pPr marL="0" indent="0">
              <a:spcBef>
                <a:spcPts val="0"/>
              </a:spcBef>
              <a:spcAft>
                <a:spcPts val="0"/>
              </a:spcAft>
              <a:buNone/>
              <a:defRPr sz="907" b="0">
                <a:solidFill>
                  <a:schemeClr val="bg1"/>
                </a:solidFill>
              </a:defRPr>
            </a:lvl4pPr>
            <a:lvl5pPr marL="0" indent="0">
              <a:spcBef>
                <a:spcPts val="0"/>
              </a:spcBef>
              <a:spcAft>
                <a:spcPts val="0"/>
              </a:spcAft>
              <a:buNone/>
              <a:defRPr sz="907" b="0">
                <a:solidFill>
                  <a:schemeClr val="bg1"/>
                </a:solidFill>
              </a:defRPr>
            </a:lvl5pPr>
          </a:lstStyle>
          <a:p>
            <a:pPr lvl="0"/>
            <a:r>
              <a:rPr lang="en-US"/>
              <a:t>Click to edit Master text styles</a:t>
            </a:r>
          </a:p>
        </p:txBody>
      </p:sp>
      <p:sp>
        <p:nvSpPr>
          <p:cNvPr id="54" name="Rectangle 53">
            <a:extLst>
              <a:ext uri="{FF2B5EF4-FFF2-40B4-BE49-F238E27FC236}">
                <a16:creationId xmlns:a16="http://schemas.microsoft.com/office/drawing/2014/main" id="{431B6BCB-AB44-4886-A6C8-80C9A8479FEA}"/>
              </a:ext>
            </a:extLst>
          </p:cNvPr>
          <p:cNvSpPr/>
          <p:nvPr userDrawn="1"/>
        </p:nvSpPr>
        <p:spPr>
          <a:xfrm>
            <a:off x="-1" y="9341267"/>
            <a:ext cx="6858001" cy="564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pic>
        <p:nvPicPr>
          <p:cNvPr id="59" name="Picture 58" descr="Text&#10;&#10;Description automatically generated">
            <a:extLst>
              <a:ext uri="{FF2B5EF4-FFF2-40B4-BE49-F238E27FC236}">
                <a16:creationId xmlns:a16="http://schemas.microsoft.com/office/drawing/2014/main" id="{F6418032-FEFC-442B-A9CB-E34D3A1208D5}"/>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85601" y="9427011"/>
            <a:ext cx="1658089" cy="393246"/>
          </a:xfrm>
          <a:prstGeom prst="rect">
            <a:avLst/>
          </a:prstGeom>
        </p:spPr>
      </p:pic>
      <p:sp>
        <p:nvSpPr>
          <p:cNvPr id="101" name="Text Placeholder 4">
            <a:extLst>
              <a:ext uri="{FF2B5EF4-FFF2-40B4-BE49-F238E27FC236}">
                <a16:creationId xmlns:a16="http://schemas.microsoft.com/office/drawing/2014/main" id="{F0010B95-BF98-4ECF-AFB1-618C0564D63F}"/>
              </a:ext>
            </a:extLst>
          </p:cNvPr>
          <p:cNvSpPr>
            <a:spLocks noGrp="1"/>
          </p:cNvSpPr>
          <p:nvPr>
            <p:ph type="body" sz="quarter" idx="12" hasCustomPrompt="1"/>
          </p:nvPr>
        </p:nvSpPr>
        <p:spPr>
          <a:xfrm>
            <a:off x="4214207" y="9438272"/>
            <a:ext cx="0" cy="373566"/>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103" name="Picture Placeholder 2">
            <a:extLst>
              <a:ext uri="{FF2B5EF4-FFF2-40B4-BE49-F238E27FC236}">
                <a16:creationId xmlns:a16="http://schemas.microsoft.com/office/drawing/2014/main" id="{36510708-E512-402D-8C00-859B02E063F0}"/>
              </a:ext>
            </a:extLst>
          </p:cNvPr>
          <p:cNvSpPr>
            <a:spLocks noGrp="1"/>
          </p:cNvSpPr>
          <p:nvPr>
            <p:ph type="pic" sz="quarter" idx="11" hasCustomPrompt="1"/>
          </p:nvPr>
        </p:nvSpPr>
        <p:spPr>
          <a:xfrm>
            <a:off x="4346289"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108" name="Picture Placeholder 2">
            <a:extLst>
              <a:ext uri="{FF2B5EF4-FFF2-40B4-BE49-F238E27FC236}">
                <a16:creationId xmlns:a16="http://schemas.microsoft.com/office/drawing/2014/main" id="{5185AF87-F468-4F0E-98CF-D3BD8528B297}"/>
              </a:ext>
            </a:extLst>
          </p:cNvPr>
          <p:cNvSpPr>
            <a:spLocks noGrp="1"/>
          </p:cNvSpPr>
          <p:nvPr>
            <p:ph type="pic" sz="quarter" idx="34" hasCustomPrompt="1"/>
          </p:nvPr>
        </p:nvSpPr>
        <p:spPr>
          <a:xfrm>
            <a:off x="3345676"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110" name="Text Placeholder 4">
            <a:extLst>
              <a:ext uri="{FF2B5EF4-FFF2-40B4-BE49-F238E27FC236}">
                <a16:creationId xmlns:a16="http://schemas.microsoft.com/office/drawing/2014/main" id="{67DB26B0-7011-494E-9A58-449AA29DA3A5}"/>
              </a:ext>
            </a:extLst>
          </p:cNvPr>
          <p:cNvSpPr>
            <a:spLocks noGrp="1"/>
          </p:cNvSpPr>
          <p:nvPr>
            <p:ph type="body" sz="quarter" idx="35" hasCustomPrompt="1"/>
          </p:nvPr>
        </p:nvSpPr>
        <p:spPr>
          <a:xfrm>
            <a:off x="5214820" y="9438272"/>
            <a:ext cx="0" cy="373566"/>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111" name="Picture Placeholder 2">
            <a:extLst>
              <a:ext uri="{FF2B5EF4-FFF2-40B4-BE49-F238E27FC236}">
                <a16:creationId xmlns:a16="http://schemas.microsoft.com/office/drawing/2014/main" id="{312BC24B-D59B-4679-AC4F-82B66886B743}"/>
              </a:ext>
            </a:extLst>
          </p:cNvPr>
          <p:cNvSpPr>
            <a:spLocks noGrp="1"/>
          </p:cNvSpPr>
          <p:nvPr>
            <p:ph type="pic" sz="quarter" idx="36" hasCustomPrompt="1"/>
          </p:nvPr>
        </p:nvSpPr>
        <p:spPr>
          <a:xfrm>
            <a:off x="5346901"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112" name="Rectangle 111">
            <a:extLst>
              <a:ext uri="{FF2B5EF4-FFF2-40B4-BE49-F238E27FC236}">
                <a16:creationId xmlns:a16="http://schemas.microsoft.com/office/drawing/2014/main" id="{9FEA1F2E-683F-4339-BFC9-0E10B68DB14F}"/>
              </a:ext>
            </a:extLst>
          </p:cNvPr>
          <p:cNvSpPr/>
          <p:nvPr userDrawn="1"/>
        </p:nvSpPr>
        <p:spPr>
          <a:xfrm>
            <a:off x="-3015264" y="3715114"/>
            <a:ext cx="2593918" cy="52543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33" b="1" dirty="0"/>
              <a:t>How to add partner logos:</a:t>
            </a:r>
          </a:p>
          <a:p>
            <a:endParaRPr lang="en-GB" sz="1633" dirty="0"/>
          </a:p>
          <a:p>
            <a:pPr marL="228614" indent="-228614">
              <a:buFont typeface="+mj-lt"/>
              <a:buAutoNum type="arabicPeriod"/>
            </a:pPr>
            <a:r>
              <a:rPr lang="en-GB" sz="1633" dirty="0"/>
              <a:t>Click on the icon in the </a:t>
            </a:r>
            <a:r>
              <a:rPr lang="en-GB" sz="1633" dirty="0" err="1"/>
              <a:t>center</a:t>
            </a:r>
            <a:r>
              <a:rPr lang="en-GB" sz="1633" dirty="0"/>
              <a:t> of the image placeholder</a:t>
            </a:r>
          </a:p>
          <a:p>
            <a:pPr marL="228614" indent="-228614">
              <a:buFont typeface="+mj-lt"/>
              <a:buAutoNum type="arabicPeriod"/>
            </a:pPr>
            <a:r>
              <a:rPr lang="en-GB" sz="1633" dirty="0"/>
              <a:t>Browse your local folders and select the logo you want to add</a:t>
            </a:r>
          </a:p>
          <a:p>
            <a:pPr marL="163296" indent="-163296">
              <a:buFont typeface="+mj-lt"/>
              <a:buAutoNum type="arabicPeriod"/>
            </a:pPr>
            <a:endParaRPr lang="en-GB" sz="1633" dirty="0"/>
          </a:p>
          <a:p>
            <a:r>
              <a:rPr lang="en-GB" sz="1633" dirty="0"/>
              <a:t>Alternatively, drop the logo on the slide and it will automatically be added into the image placeholder. </a:t>
            </a:r>
          </a:p>
          <a:p>
            <a:endParaRPr lang="en-GB" sz="1633" dirty="0"/>
          </a:p>
          <a:p>
            <a:r>
              <a:rPr lang="en-GB" sz="1633" dirty="0"/>
              <a:t>To remove the lines and image placeholders simply select the element and press Delete key.</a:t>
            </a:r>
          </a:p>
        </p:txBody>
      </p:sp>
    </p:spTree>
    <p:extLst>
      <p:ext uri="{BB962C8B-B14F-4D97-AF65-F5344CB8AC3E}">
        <p14:creationId xmlns:p14="http://schemas.microsoft.com/office/powerpoint/2010/main" val="353113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columns only">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AA2EC-5153-42E1-864E-4E2475E7193C}"/>
              </a:ext>
            </a:extLst>
          </p:cNvPr>
          <p:cNvGraphicFramePr>
            <a:graphicFrameLocks noChangeAspect="1"/>
          </p:cNvGraphicFramePr>
          <p:nvPr userDrawn="1">
            <p:custDataLst>
              <p:tags r:id="rId1"/>
            </p:custDataLst>
            <p:extLst>
              <p:ext uri="{D42A27DB-BD31-4B8C-83A1-F6EECF244321}">
                <p14:modId xmlns:p14="http://schemas.microsoft.com/office/powerpoint/2010/main" val="3401673173"/>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778AA2EC-5153-42E1-864E-4E2475E7193C}"/>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5287227"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5287227"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7">
            <a:extLst>
              <a:ext uri="{FF2B5EF4-FFF2-40B4-BE49-F238E27FC236}">
                <a16:creationId xmlns:a16="http://schemas.microsoft.com/office/drawing/2014/main" id="{A20B536D-D001-4E47-825F-7147F81F6295}"/>
              </a:ext>
            </a:extLst>
          </p:cNvPr>
          <p:cNvSpPr>
            <a:spLocks noGrp="1"/>
          </p:cNvSpPr>
          <p:nvPr>
            <p:ph type="body" sz="quarter" idx="18"/>
          </p:nvPr>
        </p:nvSpPr>
        <p:spPr bwMode="black">
          <a:xfrm>
            <a:off x="3560054" y="8790005"/>
            <a:ext cx="2514504" cy="566323"/>
          </a:xfrm>
        </p:spPr>
        <p:txBody>
          <a:bodyPr anchor="ctr">
            <a:normAutofit/>
          </a:bodyPr>
          <a:lstStyle>
            <a:lvl1pPr>
              <a:defRPr sz="1089">
                <a:solidFill>
                  <a:schemeClr val="bg1"/>
                </a:solidFill>
                <a:latin typeface="+mn-lt"/>
              </a:defRPr>
            </a:lvl1pPr>
            <a:lvl3pPr>
              <a:buNone/>
              <a:defRPr/>
            </a:lvl3pPr>
          </a:lstStyle>
          <a:p>
            <a:pPr lvl="0"/>
            <a:r>
              <a:rPr lang="en-US" dirty="0"/>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C3DA707A-8A2A-4406-6649-A8BB9615258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66038" y="8655603"/>
            <a:ext cx="2214282" cy="860491"/>
          </a:xfrm>
          <a:prstGeom prst="rect">
            <a:avLst/>
          </a:prstGeom>
        </p:spPr>
      </p:pic>
    </p:spTree>
    <p:extLst>
      <p:ext uri="{BB962C8B-B14F-4D97-AF65-F5344CB8AC3E}">
        <p14:creationId xmlns:p14="http://schemas.microsoft.com/office/powerpoint/2010/main" val="120801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ogos + 2 columns only">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AA2EC-5153-42E1-864E-4E2475E7193C}"/>
              </a:ext>
            </a:extLst>
          </p:cNvPr>
          <p:cNvGraphicFramePr>
            <a:graphicFrameLocks noChangeAspect="1"/>
          </p:cNvGraphicFramePr>
          <p:nvPr userDrawn="1">
            <p:custDataLst>
              <p:tags r:id="rId1"/>
            </p:custDataLst>
            <p:extLst>
              <p:ext uri="{D42A27DB-BD31-4B8C-83A1-F6EECF244321}">
                <p14:modId xmlns:p14="http://schemas.microsoft.com/office/powerpoint/2010/main" val="302168785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778AA2EC-5153-42E1-864E-4E2475E7193C}"/>
                          </a:ext>
                        </a:extLst>
                      </p:cNvPr>
                      <p:cNvPicPr/>
                      <p:nvPr/>
                    </p:nvPicPr>
                    <p:blipFill>
                      <a:blip r:embed="rId4"/>
                      <a:stretch>
                        <a:fillRect/>
                      </a:stretch>
                    </p:blipFill>
                    <p:spPr>
                      <a:xfrm>
                        <a:off x="1440" y="1471"/>
                        <a:ext cx="1441" cy="1471"/>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787331" y="1236589"/>
            <a:ext cx="5287227" cy="1518157"/>
          </a:xfrm>
        </p:spPr>
        <p:txBody>
          <a:bodyPr vert="horz" anchor="b">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1" y="2954545"/>
            <a:ext cx="5287227" cy="538268"/>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387130"/>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3752072"/>
            <a:ext cx="2514504" cy="4772823"/>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3752072"/>
            <a:ext cx="2514504" cy="4772823"/>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Rectangle 11">
            <a:extLst>
              <a:ext uri="{FF2B5EF4-FFF2-40B4-BE49-F238E27FC236}">
                <a16:creationId xmlns:a16="http://schemas.microsoft.com/office/drawing/2014/main" id="{C7860739-731D-4B2D-8E16-6A3C622F1A2B}"/>
              </a:ext>
            </a:extLst>
          </p:cNvPr>
          <p:cNvSpPr/>
          <p:nvPr userDrawn="1"/>
        </p:nvSpPr>
        <p:spPr>
          <a:xfrm>
            <a:off x="-1" y="9341267"/>
            <a:ext cx="6858001" cy="564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16" name="Text Placeholder 4">
            <a:extLst>
              <a:ext uri="{FF2B5EF4-FFF2-40B4-BE49-F238E27FC236}">
                <a16:creationId xmlns:a16="http://schemas.microsoft.com/office/drawing/2014/main" id="{1C94C6CD-6657-4438-A206-F11D8BC09108}"/>
              </a:ext>
            </a:extLst>
          </p:cNvPr>
          <p:cNvSpPr>
            <a:spLocks noGrp="1"/>
          </p:cNvSpPr>
          <p:nvPr>
            <p:ph type="body" sz="quarter" idx="12" hasCustomPrompt="1"/>
          </p:nvPr>
        </p:nvSpPr>
        <p:spPr>
          <a:xfrm>
            <a:off x="4214207" y="9438272"/>
            <a:ext cx="0" cy="373566"/>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17" name="Picture Placeholder 2">
            <a:extLst>
              <a:ext uri="{FF2B5EF4-FFF2-40B4-BE49-F238E27FC236}">
                <a16:creationId xmlns:a16="http://schemas.microsoft.com/office/drawing/2014/main" id="{92406435-7CF2-46BA-9974-391C0CCDA44A}"/>
              </a:ext>
            </a:extLst>
          </p:cNvPr>
          <p:cNvSpPr>
            <a:spLocks noGrp="1"/>
          </p:cNvSpPr>
          <p:nvPr>
            <p:ph type="pic" sz="quarter" idx="11" hasCustomPrompt="1"/>
          </p:nvPr>
        </p:nvSpPr>
        <p:spPr>
          <a:xfrm>
            <a:off x="4346289"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18" name="Picture Placeholder 2">
            <a:extLst>
              <a:ext uri="{FF2B5EF4-FFF2-40B4-BE49-F238E27FC236}">
                <a16:creationId xmlns:a16="http://schemas.microsoft.com/office/drawing/2014/main" id="{28017681-4ACE-4781-B6AC-E6000AC3A5E0}"/>
              </a:ext>
            </a:extLst>
          </p:cNvPr>
          <p:cNvSpPr>
            <a:spLocks noGrp="1"/>
          </p:cNvSpPr>
          <p:nvPr>
            <p:ph type="pic" sz="quarter" idx="34" hasCustomPrompt="1"/>
          </p:nvPr>
        </p:nvSpPr>
        <p:spPr>
          <a:xfrm>
            <a:off x="3345676"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19" name="Text Placeholder 4">
            <a:extLst>
              <a:ext uri="{FF2B5EF4-FFF2-40B4-BE49-F238E27FC236}">
                <a16:creationId xmlns:a16="http://schemas.microsoft.com/office/drawing/2014/main" id="{90129F75-34DF-4E9B-8C97-FCF36E3AAE89}"/>
              </a:ext>
            </a:extLst>
          </p:cNvPr>
          <p:cNvSpPr>
            <a:spLocks noGrp="1"/>
          </p:cNvSpPr>
          <p:nvPr>
            <p:ph type="body" sz="quarter" idx="35" hasCustomPrompt="1"/>
          </p:nvPr>
        </p:nvSpPr>
        <p:spPr>
          <a:xfrm>
            <a:off x="5214820" y="9438272"/>
            <a:ext cx="0" cy="373566"/>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20" name="Picture Placeholder 2">
            <a:extLst>
              <a:ext uri="{FF2B5EF4-FFF2-40B4-BE49-F238E27FC236}">
                <a16:creationId xmlns:a16="http://schemas.microsoft.com/office/drawing/2014/main" id="{2BAF8742-E84E-4608-B0BC-B054D4E002DB}"/>
              </a:ext>
            </a:extLst>
          </p:cNvPr>
          <p:cNvSpPr>
            <a:spLocks noGrp="1"/>
          </p:cNvSpPr>
          <p:nvPr>
            <p:ph type="pic" sz="quarter" idx="36" hasCustomPrompt="1"/>
          </p:nvPr>
        </p:nvSpPr>
        <p:spPr>
          <a:xfrm>
            <a:off x="5346901" y="9436741"/>
            <a:ext cx="730097" cy="372254"/>
          </a:xfrm>
          <a:noFill/>
        </p:spPr>
        <p:txBody>
          <a:bodyPr>
            <a:noAutofit/>
          </a:bodyPr>
          <a:lstStyle>
            <a:lvl1pPr algn="ctr">
              <a:defRPr sz="544">
                <a:solidFill>
                  <a:schemeClr val="tx2"/>
                </a:solidFill>
              </a:defRPr>
            </a:lvl1pPr>
          </a:lstStyle>
          <a:p>
            <a:r>
              <a:rPr lang="en-GB" dirty="0"/>
              <a:t>Add partner logo here</a:t>
            </a:r>
          </a:p>
        </p:txBody>
      </p:sp>
      <p:sp>
        <p:nvSpPr>
          <p:cNvPr id="21" name="Text Placeholder 7">
            <a:extLst>
              <a:ext uri="{FF2B5EF4-FFF2-40B4-BE49-F238E27FC236}">
                <a16:creationId xmlns:a16="http://schemas.microsoft.com/office/drawing/2014/main" id="{2F0E8E85-4E7D-4A3B-9A7B-E56C595ABE29}"/>
              </a:ext>
            </a:extLst>
          </p:cNvPr>
          <p:cNvSpPr>
            <a:spLocks noGrp="1"/>
          </p:cNvSpPr>
          <p:nvPr>
            <p:ph type="body" sz="quarter" idx="18"/>
          </p:nvPr>
        </p:nvSpPr>
        <p:spPr bwMode="black">
          <a:xfrm>
            <a:off x="783443" y="8655530"/>
            <a:ext cx="5291115" cy="409094"/>
          </a:xfrm>
        </p:spPr>
        <p:txBody>
          <a:bodyPr anchor="ctr">
            <a:normAutofit/>
          </a:bodyPr>
          <a:lstStyle>
            <a:lvl1pPr>
              <a:defRPr sz="1089">
                <a:solidFill>
                  <a:schemeClr val="bg1"/>
                </a:solidFill>
                <a:latin typeface="+mn-lt"/>
              </a:defRPr>
            </a:lvl1pPr>
            <a:lvl3pPr>
              <a:buNone/>
              <a:defRPr/>
            </a:lvl3pPr>
          </a:lstStyle>
          <a:p>
            <a:pPr lvl="0"/>
            <a:r>
              <a:rPr lang="en-US" dirty="0"/>
              <a:t>Click to edit Master text styles</a:t>
            </a:r>
          </a:p>
        </p:txBody>
      </p:sp>
      <p:sp>
        <p:nvSpPr>
          <p:cNvPr id="22" name="Rectangle 21">
            <a:extLst>
              <a:ext uri="{FF2B5EF4-FFF2-40B4-BE49-F238E27FC236}">
                <a16:creationId xmlns:a16="http://schemas.microsoft.com/office/drawing/2014/main" id="{EBFD19CB-2A2F-4ABB-AF5E-C11FD53EBA5B}"/>
              </a:ext>
            </a:extLst>
          </p:cNvPr>
          <p:cNvSpPr/>
          <p:nvPr userDrawn="1"/>
        </p:nvSpPr>
        <p:spPr>
          <a:xfrm>
            <a:off x="-3015264" y="0"/>
            <a:ext cx="2593918" cy="52543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33" b="1" dirty="0"/>
              <a:t>How to add partner logos:</a:t>
            </a:r>
          </a:p>
          <a:p>
            <a:endParaRPr lang="en-GB" sz="1633" dirty="0"/>
          </a:p>
          <a:p>
            <a:pPr marL="228614" indent="-228614">
              <a:buFont typeface="+mj-lt"/>
              <a:buAutoNum type="arabicPeriod"/>
            </a:pPr>
            <a:r>
              <a:rPr lang="en-GB" sz="1633" dirty="0"/>
              <a:t>Click on the icon in the </a:t>
            </a:r>
            <a:r>
              <a:rPr lang="en-GB" sz="1633" dirty="0" err="1"/>
              <a:t>center</a:t>
            </a:r>
            <a:r>
              <a:rPr lang="en-GB" sz="1633" dirty="0"/>
              <a:t> of the image placeholder</a:t>
            </a:r>
          </a:p>
          <a:p>
            <a:pPr marL="228614" indent="-228614">
              <a:buFont typeface="+mj-lt"/>
              <a:buAutoNum type="arabicPeriod"/>
            </a:pPr>
            <a:r>
              <a:rPr lang="en-GB" sz="1633" dirty="0"/>
              <a:t>Browse your local folders and select the logo you want to add</a:t>
            </a:r>
          </a:p>
          <a:p>
            <a:pPr marL="163296" indent="-163296">
              <a:buFont typeface="+mj-lt"/>
              <a:buAutoNum type="arabicPeriod"/>
            </a:pPr>
            <a:endParaRPr lang="en-GB" sz="1633" dirty="0"/>
          </a:p>
          <a:p>
            <a:r>
              <a:rPr lang="en-GB" sz="1633" dirty="0"/>
              <a:t>Alternatively, drop the logo on the slide and it will automatically be added into the image placeholder. </a:t>
            </a:r>
          </a:p>
          <a:p>
            <a:endParaRPr lang="en-GB" sz="1633" dirty="0"/>
          </a:p>
          <a:p>
            <a:r>
              <a:rPr lang="en-GB" sz="1633" dirty="0"/>
              <a:t>To remove the lines and image placeholders simply select the element and press Delete key.</a:t>
            </a:r>
          </a:p>
        </p:txBody>
      </p:sp>
      <p:pic>
        <p:nvPicPr>
          <p:cNvPr id="2" name="Picture 1" descr="Text&#10;&#10;Description automatically generated">
            <a:extLst>
              <a:ext uri="{FF2B5EF4-FFF2-40B4-BE49-F238E27FC236}">
                <a16:creationId xmlns:a16="http://schemas.microsoft.com/office/drawing/2014/main" id="{CE65C1B3-2187-B662-9310-41DE4AED161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5672" y="9322991"/>
            <a:ext cx="1600611" cy="619993"/>
          </a:xfrm>
          <a:prstGeom prst="rect">
            <a:avLst/>
          </a:prstGeom>
        </p:spPr>
      </p:pic>
    </p:spTree>
    <p:extLst>
      <p:ext uri="{BB962C8B-B14F-4D97-AF65-F5344CB8AC3E}">
        <p14:creationId xmlns:p14="http://schemas.microsoft.com/office/powerpoint/2010/main" val="396476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ong One Pager with Orang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bg2"/>
          </a:solidFill>
          <a:ln w="9171" cap="flat">
            <a:noFill/>
            <a:prstDash val="solid"/>
            <a:miter/>
          </a:ln>
        </p:spPr>
        <p:txBody>
          <a:bodyPr wrap="square" rtlCol="0" anchor="ctr">
            <a:noAutofit/>
          </a:bodyPr>
          <a:lstStyle/>
          <a:p>
            <a:endParaRPr lang="en-GB" sz="1633"/>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bg2"/>
          </a:solidFill>
          <a:ln w="9171" cap="flat">
            <a:noFill/>
            <a:prstDash val="solid"/>
            <a:miter/>
          </a:ln>
        </p:spPr>
        <p:txBody>
          <a:bodyPr wrap="square" rtlCol="0" anchor="ctr">
            <a:noAutofit/>
          </a:bodyP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FDE778CC-06D4-2761-EEB1-76A6CF962C9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7350" y="8655603"/>
            <a:ext cx="2214282" cy="860491"/>
          </a:xfrm>
          <a:prstGeom prst="rect">
            <a:avLst/>
          </a:prstGeom>
        </p:spPr>
      </p:pic>
    </p:spTree>
    <p:extLst>
      <p:ext uri="{BB962C8B-B14F-4D97-AF65-F5344CB8AC3E}">
        <p14:creationId xmlns:p14="http://schemas.microsoft.com/office/powerpoint/2010/main" val="3887611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ong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1"/>
          </a:solidFill>
          <a:ln w="9171" cap="flat">
            <a:noFill/>
            <a:prstDash val="solid"/>
            <a:miter/>
          </a:ln>
        </p:spPr>
        <p:txBody>
          <a:bodyPr wrap="square" rtlCol="0" anchor="ctr">
            <a:noAutofit/>
          </a:bodyPr>
          <a:lstStyle/>
          <a:p>
            <a:endParaRPr lang="en-GB" sz="1633"/>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1"/>
          </a:solidFill>
          <a:ln w="9171" cap="flat">
            <a:noFill/>
            <a:prstDash val="solid"/>
            <a:miter/>
          </a:ln>
        </p:spPr>
        <p:txBody>
          <a:bodyPr wrap="square" rtlCol="0" anchor="ctr">
            <a:noAutofit/>
          </a:bodyP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CC8E7B23-14BB-DF6C-A5A4-85662118228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7350" y="8655603"/>
            <a:ext cx="2214282" cy="860491"/>
          </a:xfrm>
          <a:prstGeom prst="rect">
            <a:avLst/>
          </a:prstGeom>
        </p:spPr>
      </p:pic>
    </p:spTree>
    <p:extLst>
      <p:ext uri="{BB962C8B-B14F-4D97-AF65-F5344CB8AC3E}">
        <p14:creationId xmlns:p14="http://schemas.microsoft.com/office/powerpoint/2010/main" val="3734927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ng One Pager with Blu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2"/>
          </a:solidFill>
          <a:ln w="9171" cap="flat">
            <a:noFill/>
            <a:prstDash val="solid"/>
            <a:miter/>
          </a:ln>
        </p:spPr>
        <p:txBody>
          <a:bodyPr wrap="square" rtlCol="0" anchor="ctr">
            <a:noAutofit/>
          </a:bodyPr>
          <a:lstStyle/>
          <a:p>
            <a:endParaRPr lang="en-GB" sz="1633"/>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2"/>
          </a:solidFill>
          <a:ln w="9171" cap="flat">
            <a:noFill/>
            <a:prstDash val="solid"/>
            <a:miter/>
          </a:ln>
        </p:spPr>
        <p:txBody>
          <a:bodyPr wrap="square" rtlCol="0" anchor="ctr">
            <a:noAutofit/>
          </a:bodyP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3F90314B-4122-EE41-4157-B7DB7D3F0A0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7350" y="8655603"/>
            <a:ext cx="2214282" cy="860491"/>
          </a:xfrm>
          <a:prstGeom prst="rect">
            <a:avLst/>
          </a:prstGeom>
        </p:spPr>
      </p:pic>
    </p:spTree>
    <p:extLst>
      <p:ext uri="{BB962C8B-B14F-4D97-AF65-F5344CB8AC3E}">
        <p14:creationId xmlns:p14="http://schemas.microsoft.com/office/powerpoint/2010/main" val="248963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ng One Pager with Red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3"/>
          </a:solidFill>
          <a:ln w="9171" cap="flat">
            <a:noFill/>
            <a:prstDash val="solid"/>
            <a:miter/>
          </a:ln>
        </p:spPr>
        <p:txBody>
          <a:bodyPr wrap="square" rtlCol="0" anchor="ctr">
            <a:noAutofit/>
          </a:bodyPr>
          <a:lstStyle/>
          <a:p>
            <a:endParaRPr lang="en-GB" sz="1633"/>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3"/>
          </a:solidFill>
          <a:ln w="9171" cap="flat">
            <a:noFill/>
            <a:prstDash val="solid"/>
            <a:miter/>
          </a:ln>
        </p:spPr>
        <p:txBody>
          <a:bodyPr wrap="square" rtlCol="0" anchor="ctr">
            <a:noAutofit/>
          </a:bodyP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3B8C97B9-0E52-35C0-F38A-12870B1A53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7350" y="8655603"/>
            <a:ext cx="2214282" cy="860491"/>
          </a:xfrm>
          <a:prstGeom prst="rect">
            <a:avLst/>
          </a:prstGeom>
        </p:spPr>
      </p:pic>
    </p:spTree>
    <p:extLst>
      <p:ext uri="{BB962C8B-B14F-4D97-AF65-F5344CB8AC3E}">
        <p14:creationId xmlns:p14="http://schemas.microsoft.com/office/powerpoint/2010/main" val="167723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ng One Pager with Grey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chemeClr val="bg1"/>
          </a:solidFill>
          <a:ln w="9171" cap="flat">
            <a:noFill/>
            <a:prstDash val="solid"/>
            <a:miter/>
          </a:ln>
        </p:spPr>
        <p:txBody>
          <a:bodyPr wrap="square" rtlCol="0" anchor="ctr">
            <a:noAutofit/>
          </a:bodyPr>
          <a:lstStyle/>
          <a:p>
            <a:endParaRPr lang="en-GB" sz="1633" dirty="0">
              <a:solidFill>
                <a:srgbClr val="FFFF00"/>
              </a:solidFill>
            </a:endParaRPr>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chemeClr val="bg1"/>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rgbClr val="FFFF00"/>
          </a:solidFill>
          <a:ln w="9171" cap="flat">
            <a:noFill/>
            <a:prstDash val="solid"/>
            <a:miter/>
          </a:ln>
        </p:spPr>
        <p:txBody>
          <a:bodyPr wrap="square" rtlCol="0" anchor="ctr">
            <a:noAutofit/>
          </a:bodyPr>
          <a:lstStyle/>
          <a:p>
            <a:endParaRPr lang="en-GB" sz="1633" dirty="0"/>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rgbClr val="FFFF00"/>
          </a:solidFill>
          <a:ln w="9171" cap="flat">
            <a:noFill/>
            <a:prstDash val="solid"/>
            <a:miter/>
          </a:ln>
        </p:spPr>
        <p:txBody>
          <a:bodyPr wrap="square" rtlCol="0" anchor="ctr">
            <a:noAutofit/>
          </a:bodyPr>
          <a:lstStyle/>
          <a:p>
            <a:endParaRPr lang="en-GB" sz="1633" dirty="0"/>
          </a:p>
        </p:txBody>
      </p:sp>
      <p:pic>
        <p:nvPicPr>
          <p:cNvPr id="2" name="Picture 1" descr="Graphical user interface, text, application&#10;&#10;Description automatically generated">
            <a:extLst>
              <a:ext uri="{FF2B5EF4-FFF2-40B4-BE49-F238E27FC236}">
                <a16:creationId xmlns:a16="http://schemas.microsoft.com/office/drawing/2014/main" id="{92636300-216E-7D17-B710-E103586BA1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7350" y="8655603"/>
            <a:ext cx="2214282" cy="860491"/>
          </a:xfrm>
          <a:prstGeom prst="rect">
            <a:avLst/>
          </a:prstGeom>
        </p:spPr>
      </p:pic>
    </p:spTree>
    <p:extLst>
      <p:ext uri="{BB962C8B-B14F-4D97-AF65-F5344CB8AC3E}">
        <p14:creationId xmlns:p14="http://schemas.microsoft.com/office/powerpoint/2010/main" val="353621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ng One Pager with Plum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787332" y="793711"/>
            <a:ext cx="5287226" cy="1119195"/>
          </a:xfrm>
        </p:spPr>
        <p:txBody>
          <a:bodyPr anchor="t">
            <a:normAutofit/>
          </a:bodyPr>
          <a:lstStyle>
            <a:lvl1pPr>
              <a:lnSpc>
                <a:spcPct val="100000"/>
              </a:lnSpc>
              <a:defRPr sz="3266" b="1" spc="-45"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787332" y="1912906"/>
            <a:ext cx="5287226" cy="300479"/>
          </a:xfrm>
        </p:spPr>
        <p:txBody>
          <a:bodyPr anchor="t">
            <a:normAutofit/>
          </a:bodyPr>
          <a:lstStyle>
            <a:lvl1pPr>
              <a:lnSpc>
                <a:spcPct val="100000"/>
              </a:lnSpc>
              <a:defRPr sz="127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787331" y="8789644"/>
            <a:ext cx="875427" cy="590233"/>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783443" y="2541584"/>
            <a:ext cx="2514504" cy="5983311"/>
          </a:xfrm>
        </p:spPr>
        <p:txBody>
          <a:bodyPr/>
          <a:lstStyle>
            <a:lvl1pPr>
              <a:defRPr>
                <a:solidFill>
                  <a:schemeClr val="bg1"/>
                </a:solidFill>
                <a:latin typeface="+mn-lt"/>
              </a:defRPr>
            </a:lvl1pPr>
            <a:lvl2pPr>
              <a:defRPr>
                <a:solidFill>
                  <a:schemeClr val="bg1"/>
                </a:solidFill>
                <a:latin typeface="+mn-lt"/>
              </a:defRPr>
            </a:lvl2pPr>
            <a:lvl3pPr marL="130637">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560054" y="2541584"/>
            <a:ext cx="2514504" cy="5983311"/>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292569" y="0"/>
            <a:ext cx="817247" cy="515479"/>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5634099" y="241257"/>
            <a:ext cx="1223901" cy="447669"/>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sz="1633"/>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5498806" y="2"/>
            <a:ext cx="1144467" cy="326026"/>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5"/>
          </a:solidFill>
          <a:ln w="9171" cap="flat">
            <a:noFill/>
            <a:prstDash val="solid"/>
            <a:miter/>
          </a:ln>
        </p:spPr>
        <p:txBody>
          <a:bodyPr wrap="square" rtlCol="0" anchor="ctr">
            <a:noAutofit/>
          </a:bodyPr>
          <a:lstStyle/>
          <a:p>
            <a:endParaRPr lang="en-GB" sz="1633" dirty="0"/>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057814" y="0"/>
            <a:ext cx="1494649" cy="735847"/>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5"/>
          </a:solidFill>
          <a:ln w="9171" cap="flat">
            <a:noFill/>
            <a:prstDash val="solid"/>
            <a:miter/>
          </a:ln>
        </p:spPr>
        <p:txBody>
          <a:bodyPr wrap="square" rtlCol="0" anchor="ctr">
            <a:noAutofit/>
          </a:bodyPr>
          <a:lstStyle/>
          <a:p>
            <a:endParaRPr lang="en-GB" sz="1633"/>
          </a:p>
        </p:txBody>
      </p:sp>
      <p:pic>
        <p:nvPicPr>
          <p:cNvPr id="2" name="Picture 1" descr="Graphical user interface, text, application&#10;&#10;Description automatically generated">
            <a:extLst>
              <a:ext uri="{FF2B5EF4-FFF2-40B4-BE49-F238E27FC236}">
                <a16:creationId xmlns:a16="http://schemas.microsoft.com/office/drawing/2014/main" id="{0430CE25-35BA-45EC-8FA6-15340067976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7350" y="8655603"/>
            <a:ext cx="2214282" cy="860491"/>
          </a:xfrm>
          <a:prstGeom prst="rect">
            <a:avLst/>
          </a:prstGeom>
        </p:spPr>
      </p:pic>
    </p:spTree>
    <p:extLst>
      <p:ext uri="{BB962C8B-B14F-4D97-AF65-F5344CB8AC3E}">
        <p14:creationId xmlns:p14="http://schemas.microsoft.com/office/powerpoint/2010/main" val="14529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9" Type="http://schemas.openxmlformats.org/officeDocument/2006/relationships/slideLayout" Target="../slideLayouts/slideLayout40.xml"/><Relationship Id="rId21" Type="http://schemas.openxmlformats.org/officeDocument/2006/relationships/slideLayout" Target="../slideLayouts/slideLayout22.xml"/><Relationship Id="rId34" Type="http://schemas.openxmlformats.org/officeDocument/2006/relationships/slideLayout" Target="../slideLayouts/slideLayout35.xml"/><Relationship Id="rId42" Type="http://schemas.openxmlformats.org/officeDocument/2006/relationships/slideLayout" Target="../slideLayouts/slideLayout43.xml"/><Relationship Id="rId47" Type="http://schemas.openxmlformats.org/officeDocument/2006/relationships/slideLayout" Target="../slideLayouts/slideLayout48.xml"/><Relationship Id="rId50" Type="http://schemas.openxmlformats.org/officeDocument/2006/relationships/slideLayout" Target="../slideLayouts/slideLayout51.xml"/><Relationship Id="rId55" Type="http://schemas.openxmlformats.org/officeDocument/2006/relationships/slideLayout" Target="../slideLayouts/slideLayout56.xml"/><Relationship Id="rId7" Type="http://schemas.openxmlformats.org/officeDocument/2006/relationships/slideLayout" Target="../slideLayouts/slideLayout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9" Type="http://schemas.openxmlformats.org/officeDocument/2006/relationships/slideLayout" Target="../slideLayouts/slideLayout30.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32" Type="http://schemas.openxmlformats.org/officeDocument/2006/relationships/slideLayout" Target="../slideLayouts/slideLayout33.xml"/><Relationship Id="rId37" Type="http://schemas.openxmlformats.org/officeDocument/2006/relationships/slideLayout" Target="../slideLayouts/slideLayout38.xml"/><Relationship Id="rId40" Type="http://schemas.openxmlformats.org/officeDocument/2006/relationships/slideLayout" Target="../slideLayouts/slideLayout41.xml"/><Relationship Id="rId45" Type="http://schemas.openxmlformats.org/officeDocument/2006/relationships/slideLayout" Target="../slideLayouts/slideLayout46.xml"/><Relationship Id="rId53" Type="http://schemas.openxmlformats.org/officeDocument/2006/relationships/slideLayout" Target="../slideLayouts/slideLayout54.xml"/><Relationship Id="rId58" Type="http://schemas.openxmlformats.org/officeDocument/2006/relationships/tags" Target="../tags/tag2.xml"/><Relationship Id="rId5" Type="http://schemas.openxmlformats.org/officeDocument/2006/relationships/slideLayout" Target="../slideLayouts/slideLayout6.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slideLayout" Target="../slideLayouts/slideLayout28.xml"/><Relationship Id="rId30" Type="http://schemas.openxmlformats.org/officeDocument/2006/relationships/slideLayout" Target="../slideLayouts/slideLayout31.xml"/><Relationship Id="rId35" Type="http://schemas.openxmlformats.org/officeDocument/2006/relationships/slideLayout" Target="../slideLayouts/slideLayout36.xml"/><Relationship Id="rId43" Type="http://schemas.openxmlformats.org/officeDocument/2006/relationships/slideLayout" Target="../slideLayouts/slideLayout44.xml"/><Relationship Id="rId48" Type="http://schemas.openxmlformats.org/officeDocument/2006/relationships/slideLayout" Target="../slideLayouts/slideLayout49.xml"/><Relationship Id="rId56" Type="http://schemas.openxmlformats.org/officeDocument/2006/relationships/slideLayout" Target="../slideLayouts/slideLayout57.xml"/><Relationship Id="rId8" Type="http://schemas.openxmlformats.org/officeDocument/2006/relationships/slideLayout" Target="../slideLayouts/slideLayout9.xml"/><Relationship Id="rId51" Type="http://schemas.openxmlformats.org/officeDocument/2006/relationships/slideLayout" Target="../slideLayouts/slideLayout52.xml"/><Relationship Id="rId3" Type="http://schemas.openxmlformats.org/officeDocument/2006/relationships/slideLayout" Target="../slideLayouts/slideLayout4.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33" Type="http://schemas.openxmlformats.org/officeDocument/2006/relationships/slideLayout" Target="../slideLayouts/slideLayout34.xml"/><Relationship Id="rId38" Type="http://schemas.openxmlformats.org/officeDocument/2006/relationships/slideLayout" Target="../slideLayouts/slideLayout39.xml"/><Relationship Id="rId46" Type="http://schemas.openxmlformats.org/officeDocument/2006/relationships/slideLayout" Target="../slideLayouts/slideLayout47.xml"/><Relationship Id="rId59" Type="http://schemas.openxmlformats.org/officeDocument/2006/relationships/oleObject" Target="../embeddings/oleObject1.bin"/><Relationship Id="rId20" Type="http://schemas.openxmlformats.org/officeDocument/2006/relationships/slideLayout" Target="../slideLayouts/slideLayout21.xml"/><Relationship Id="rId41" Type="http://schemas.openxmlformats.org/officeDocument/2006/relationships/slideLayout" Target="../slideLayouts/slideLayout42.xml"/><Relationship Id="rId54" Type="http://schemas.openxmlformats.org/officeDocument/2006/relationships/slideLayout" Target="../slideLayouts/slideLayout55.xml"/><Relationship Id="rId1" Type="http://schemas.openxmlformats.org/officeDocument/2006/relationships/slideLayout" Target="../slideLayouts/slideLayout2.xml"/><Relationship Id="rId6" Type="http://schemas.openxmlformats.org/officeDocument/2006/relationships/slideLayout" Target="../slideLayouts/slideLayout7.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slideLayout" Target="../slideLayouts/slideLayout29.xml"/><Relationship Id="rId36" Type="http://schemas.openxmlformats.org/officeDocument/2006/relationships/slideLayout" Target="../slideLayouts/slideLayout37.xml"/><Relationship Id="rId49" Type="http://schemas.openxmlformats.org/officeDocument/2006/relationships/slideLayout" Target="../slideLayouts/slideLayout50.xml"/><Relationship Id="rId57" Type="http://schemas.openxmlformats.org/officeDocument/2006/relationships/theme" Target="../theme/theme2.xml"/><Relationship Id="rId10" Type="http://schemas.openxmlformats.org/officeDocument/2006/relationships/slideLayout" Target="../slideLayouts/slideLayout11.xml"/><Relationship Id="rId31" Type="http://schemas.openxmlformats.org/officeDocument/2006/relationships/slideLayout" Target="../slideLayouts/slideLayout32.xml"/><Relationship Id="rId44" Type="http://schemas.openxmlformats.org/officeDocument/2006/relationships/slideLayout" Target="../slideLayouts/slideLayout45.xml"/><Relationship Id="rId52" Type="http://schemas.openxmlformats.org/officeDocument/2006/relationships/slideLayout" Target="../slideLayouts/slideLayout53.xml"/><Relationship Id="rId6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AF79E5D-85C8-4155-84CC-F4125EFCFFEE}"/>
              </a:ext>
            </a:extLst>
          </p:cNvPr>
          <p:cNvGraphicFramePr>
            <a:graphicFrameLocks noChangeAspect="1"/>
          </p:cNvGraphicFramePr>
          <p:nvPr userDrawn="1">
            <p:custDataLst>
              <p:tags r:id="rId3"/>
            </p:custDataLst>
            <p:extLst>
              <p:ext uri="{D42A27DB-BD31-4B8C-83A1-F6EECF244321}">
                <p14:modId xmlns:p14="http://schemas.microsoft.com/office/powerpoint/2010/main" val="207764699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Object 4" hidden="1">
                        <a:extLst>
                          <a:ext uri="{FF2B5EF4-FFF2-40B4-BE49-F238E27FC236}">
                            <a16:creationId xmlns:a16="http://schemas.microsoft.com/office/drawing/2014/main" id="{3AF79E5D-85C8-4155-84CC-F4125EFCFFEE}"/>
                          </a:ext>
                        </a:extLst>
                      </p:cNvPr>
                      <p:cNvPicPr/>
                      <p:nvPr/>
                    </p:nvPicPr>
                    <p:blipFill>
                      <a:blip r:embed="rId5"/>
                      <a:stretch>
                        <a:fillRect/>
                      </a:stretch>
                    </p:blipFill>
                    <p:spPr>
                      <a:xfrm>
                        <a:off x="1440" y="1471"/>
                        <a:ext cx="1441" cy="1471"/>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783441" y="796891"/>
            <a:ext cx="5291117" cy="1592632"/>
          </a:xfrm>
          <a:prstGeom prst="rect">
            <a:avLst/>
          </a:prstGeom>
        </p:spPr>
        <p:txBody>
          <a:bodyPr vert="horz" lIns="0" tIns="0" rIns="0" bIns="0" rtlCol="0" anchor="t">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783442" y="3752072"/>
            <a:ext cx="5291115" cy="476988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0512072"/>
      </p:ext>
    </p:extLst>
  </p:cSld>
  <p:clrMap bg1="lt1" tx1="dk1" bg2="lt2" tx2="dk2" accent1="accent1" accent2="accent2" accent3="accent3" accent4="accent4" accent5="accent5" accent6="accent6" hlink="hlink" folHlink="folHlink"/>
  <p:sldLayoutIdLst>
    <p:sldLayoutId id="2147483662"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93383" rtl="0" eaLnBrk="1" latinLnBrk="0" hangingPunct="1">
        <a:lnSpc>
          <a:spcPct val="90000"/>
        </a:lnSpc>
        <a:spcBef>
          <a:spcPct val="0"/>
        </a:spcBef>
        <a:buNone/>
        <a:defRPr sz="3266" b="1" kern="1200">
          <a:solidFill>
            <a:schemeClr val="bg1"/>
          </a:solidFill>
          <a:latin typeface="+mj-lt"/>
          <a:ea typeface="+mj-ea"/>
          <a:cs typeface="+mj-cs"/>
        </a:defRPr>
      </a:lvl1pPr>
    </p:titleStyle>
    <p:bodyStyle>
      <a:lvl1pPr marL="0" indent="0" algn="l" defTabSz="1293383" rtl="0" eaLnBrk="1" latinLnBrk="0" hangingPunct="1">
        <a:lnSpc>
          <a:spcPct val="100000"/>
        </a:lnSpc>
        <a:spcBef>
          <a:spcPts val="1089"/>
        </a:spcBef>
        <a:spcAft>
          <a:spcPts val="544"/>
        </a:spcAft>
        <a:buFont typeface="Arial" panose="020B0604020202020204" pitchFamily="34" charset="0"/>
        <a:buNone/>
        <a:defRPr sz="907" b="1" kern="1200">
          <a:solidFill>
            <a:schemeClr val="bg1"/>
          </a:solidFill>
          <a:latin typeface="+mn-lt"/>
          <a:ea typeface="+mn-ea"/>
          <a:cs typeface="+mn-cs"/>
        </a:defRPr>
      </a:lvl1pPr>
      <a:lvl2pPr marL="0" indent="0" algn="l" defTabSz="1293383" rtl="0" eaLnBrk="1" latinLnBrk="0" hangingPunct="1">
        <a:lnSpc>
          <a:spcPct val="100000"/>
        </a:lnSpc>
        <a:spcBef>
          <a:spcPts val="0"/>
        </a:spcBef>
        <a:spcAft>
          <a:spcPts val="544"/>
        </a:spcAft>
        <a:buFont typeface="Arial" panose="020B0604020202020204" pitchFamily="34" charset="0"/>
        <a:buNone/>
        <a:defRPr sz="907" kern="1200">
          <a:solidFill>
            <a:schemeClr val="bg1"/>
          </a:solidFill>
          <a:latin typeface="+mn-lt"/>
          <a:ea typeface="+mn-ea"/>
          <a:cs typeface="+mn-cs"/>
        </a:defRPr>
      </a:lvl2pPr>
      <a:lvl3pPr marL="130637" indent="-130637" algn="l" defTabSz="1293383" rtl="0" eaLnBrk="1" latinLnBrk="0" hangingPunct="1">
        <a:lnSpc>
          <a:spcPct val="100000"/>
        </a:lnSpc>
        <a:spcBef>
          <a:spcPts val="0"/>
        </a:spcBef>
        <a:spcAft>
          <a:spcPts val="544"/>
        </a:spcAft>
        <a:buFont typeface="Arial" panose="020B0604020202020204" pitchFamily="34" charset="0"/>
        <a:buChar char="•"/>
        <a:defRPr sz="816" kern="1200">
          <a:solidFill>
            <a:schemeClr val="bg1"/>
          </a:solidFill>
          <a:latin typeface="+mn-lt"/>
          <a:ea typeface="+mn-ea"/>
          <a:cs typeface="+mn-cs"/>
        </a:defRPr>
      </a:lvl3pPr>
      <a:lvl4pPr marL="261274" indent="-130637" algn="l" defTabSz="1293383" rtl="0" eaLnBrk="1" latinLnBrk="0" hangingPunct="1">
        <a:lnSpc>
          <a:spcPct val="100000"/>
        </a:lnSpc>
        <a:spcBef>
          <a:spcPts val="0"/>
        </a:spcBef>
        <a:spcAft>
          <a:spcPts val="544"/>
        </a:spcAft>
        <a:buFont typeface="Arial" panose="020B0604020202020204" pitchFamily="34" charset="0"/>
        <a:buChar char="•"/>
        <a:defRPr sz="726" kern="1200">
          <a:solidFill>
            <a:schemeClr val="bg1"/>
          </a:solidFill>
          <a:latin typeface="+mn-lt"/>
          <a:ea typeface="+mn-ea"/>
          <a:cs typeface="+mn-cs"/>
        </a:defRPr>
      </a:lvl4pPr>
      <a:lvl5pPr marL="391910" indent="-130637" algn="l" defTabSz="1293383" rtl="0" eaLnBrk="1" latinLnBrk="0" hangingPunct="1">
        <a:lnSpc>
          <a:spcPct val="100000"/>
        </a:lnSpc>
        <a:spcBef>
          <a:spcPts val="0"/>
        </a:spcBef>
        <a:spcAft>
          <a:spcPts val="544"/>
        </a:spcAft>
        <a:buFont typeface="Arial" panose="020B0604020202020204" pitchFamily="34" charset="0"/>
        <a:buChar char="•"/>
        <a:defRPr sz="635" kern="1200">
          <a:solidFill>
            <a:schemeClr val="bg1"/>
          </a:solidFill>
          <a:latin typeface="+mn-lt"/>
          <a:ea typeface="+mn-ea"/>
          <a:cs typeface="+mn-cs"/>
        </a:defRPr>
      </a:lvl5pPr>
      <a:lvl6pPr marL="3556806"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6pPr>
      <a:lvl7pPr marL="4203499"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7pPr>
      <a:lvl8pPr marL="4850192"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8pPr>
      <a:lvl9pPr marL="5496885"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9pPr>
    </p:bodyStyle>
    <p:otherStyle>
      <a:defPPr>
        <a:defRPr lang="en-US"/>
      </a:defPPr>
      <a:lvl1pPr marL="0" algn="l" defTabSz="1293383" rtl="0" eaLnBrk="1" latinLnBrk="0" hangingPunct="1">
        <a:defRPr sz="2546" kern="1200">
          <a:solidFill>
            <a:schemeClr val="tx1"/>
          </a:solidFill>
          <a:latin typeface="+mn-lt"/>
          <a:ea typeface="+mn-ea"/>
          <a:cs typeface="+mn-cs"/>
        </a:defRPr>
      </a:lvl1pPr>
      <a:lvl2pPr marL="646693" algn="l" defTabSz="1293383" rtl="0" eaLnBrk="1" latinLnBrk="0" hangingPunct="1">
        <a:defRPr sz="2546" kern="1200">
          <a:solidFill>
            <a:schemeClr val="tx1"/>
          </a:solidFill>
          <a:latin typeface="+mn-lt"/>
          <a:ea typeface="+mn-ea"/>
          <a:cs typeface="+mn-cs"/>
        </a:defRPr>
      </a:lvl2pPr>
      <a:lvl3pPr marL="1293383" algn="l" defTabSz="1293383" rtl="0" eaLnBrk="1" latinLnBrk="0" hangingPunct="1">
        <a:defRPr sz="2546" kern="1200">
          <a:solidFill>
            <a:schemeClr val="tx1"/>
          </a:solidFill>
          <a:latin typeface="+mn-lt"/>
          <a:ea typeface="+mn-ea"/>
          <a:cs typeface="+mn-cs"/>
        </a:defRPr>
      </a:lvl3pPr>
      <a:lvl4pPr marL="1940076" algn="l" defTabSz="1293383" rtl="0" eaLnBrk="1" latinLnBrk="0" hangingPunct="1">
        <a:defRPr sz="2546" kern="1200">
          <a:solidFill>
            <a:schemeClr val="tx1"/>
          </a:solidFill>
          <a:latin typeface="+mn-lt"/>
          <a:ea typeface="+mn-ea"/>
          <a:cs typeface="+mn-cs"/>
        </a:defRPr>
      </a:lvl4pPr>
      <a:lvl5pPr marL="2586769" algn="l" defTabSz="1293383" rtl="0" eaLnBrk="1" latinLnBrk="0" hangingPunct="1">
        <a:defRPr sz="2546" kern="1200">
          <a:solidFill>
            <a:schemeClr val="tx1"/>
          </a:solidFill>
          <a:latin typeface="+mn-lt"/>
          <a:ea typeface="+mn-ea"/>
          <a:cs typeface="+mn-cs"/>
        </a:defRPr>
      </a:lvl5pPr>
      <a:lvl6pPr marL="3233462" algn="l" defTabSz="1293383" rtl="0" eaLnBrk="1" latinLnBrk="0" hangingPunct="1">
        <a:defRPr sz="2546" kern="1200">
          <a:solidFill>
            <a:schemeClr val="tx1"/>
          </a:solidFill>
          <a:latin typeface="+mn-lt"/>
          <a:ea typeface="+mn-ea"/>
          <a:cs typeface="+mn-cs"/>
        </a:defRPr>
      </a:lvl6pPr>
      <a:lvl7pPr marL="3880152" algn="l" defTabSz="1293383" rtl="0" eaLnBrk="1" latinLnBrk="0" hangingPunct="1">
        <a:defRPr sz="2546" kern="1200">
          <a:solidFill>
            <a:schemeClr val="tx1"/>
          </a:solidFill>
          <a:latin typeface="+mn-lt"/>
          <a:ea typeface="+mn-ea"/>
          <a:cs typeface="+mn-cs"/>
        </a:defRPr>
      </a:lvl7pPr>
      <a:lvl8pPr marL="4526845" algn="l" defTabSz="1293383" rtl="0" eaLnBrk="1" latinLnBrk="0" hangingPunct="1">
        <a:defRPr sz="2546" kern="1200">
          <a:solidFill>
            <a:schemeClr val="tx1"/>
          </a:solidFill>
          <a:latin typeface="+mn-lt"/>
          <a:ea typeface="+mn-ea"/>
          <a:cs typeface="+mn-cs"/>
        </a:defRPr>
      </a:lvl8pPr>
      <a:lvl9pPr marL="5173538" algn="l" defTabSz="1293383" rtl="0" eaLnBrk="1" latinLnBrk="0" hangingPunct="1">
        <a:defRPr sz="2546"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44">
          <p15:clr>
            <a:srgbClr val="F26B43"/>
          </p15:clr>
        </p15:guide>
        <p15:guide id="3" pos="4218">
          <p15:clr>
            <a:srgbClr val="F26B43"/>
          </p15:clr>
        </p15:guide>
        <p15:guide id="6" pos="2290">
          <p15:clr>
            <a:srgbClr val="F26B43"/>
          </p15:clr>
        </p15:guide>
        <p15:guide id="7" pos="2472">
          <p15:clr>
            <a:srgbClr val="F26B43"/>
          </p15:clr>
        </p15:guide>
        <p15:guide id="8" orient="horz" pos="5794">
          <p15:clr>
            <a:srgbClr val="F26B43"/>
          </p15:clr>
        </p15:guide>
        <p15:guide id="9" orient="horz" pos="2551">
          <p15:clr>
            <a:srgbClr val="F26B43"/>
          </p15:clr>
        </p15:guide>
        <p15:guide id="10" orient="horz" pos="5976">
          <p15:clr>
            <a:srgbClr val="F26B43"/>
          </p15:clr>
        </p15:guide>
        <p15:guide id="11" orient="horz" pos="636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AF79E5D-85C8-4155-84CC-F4125EFCFFEE}"/>
              </a:ext>
            </a:extLst>
          </p:cNvPr>
          <p:cNvGraphicFramePr>
            <a:graphicFrameLocks noChangeAspect="1"/>
          </p:cNvGraphicFramePr>
          <p:nvPr userDrawn="1">
            <p:custDataLst>
              <p:tags r:id="rId58"/>
            </p:custDataLst>
            <p:extLst>
              <p:ext uri="{D42A27DB-BD31-4B8C-83A1-F6EECF244321}">
                <p14:modId xmlns:p14="http://schemas.microsoft.com/office/powerpoint/2010/main" val="2077646997"/>
              </p:ext>
            </p:extLst>
          </p:nvPr>
        </p:nvGraphicFramePr>
        <p:xfrm>
          <a:off x="1440" y="1471"/>
          <a:ext cx="1441" cy="1471"/>
        </p:xfrm>
        <a:graphic>
          <a:graphicData uri="http://schemas.openxmlformats.org/presentationml/2006/ole">
            <mc:AlternateContent xmlns:mc="http://schemas.openxmlformats.org/markup-compatibility/2006">
              <mc:Choice xmlns:v="urn:schemas-microsoft-com:vml" Requires="v">
                <p:oleObj name="think-cell Slide" r:id="rId59" imgW="425" imgH="424" progId="TCLayout.ActiveDocument.1">
                  <p:embed/>
                </p:oleObj>
              </mc:Choice>
              <mc:Fallback>
                <p:oleObj name="think-cell Slide" r:id="rId59" imgW="425" imgH="424" progId="TCLayout.ActiveDocument.1">
                  <p:embed/>
                  <p:pic>
                    <p:nvPicPr>
                      <p:cNvPr id="5" name="Object 4" hidden="1">
                        <a:extLst>
                          <a:ext uri="{FF2B5EF4-FFF2-40B4-BE49-F238E27FC236}">
                            <a16:creationId xmlns:a16="http://schemas.microsoft.com/office/drawing/2014/main" id="{3AF79E5D-85C8-4155-84CC-F4125EFCFFEE}"/>
                          </a:ext>
                        </a:extLst>
                      </p:cNvPr>
                      <p:cNvPicPr/>
                      <p:nvPr/>
                    </p:nvPicPr>
                    <p:blipFill>
                      <a:blip r:embed="rId60"/>
                      <a:stretch>
                        <a:fillRect/>
                      </a:stretch>
                    </p:blipFill>
                    <p:spPr>
                      <a:xfrm>
                        <a:off x="1440" y="1471"/>
                        <a:ext cx="1441" cy="1471"/>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783441" y="796891"/>
            <a:ext cx="5291117" cy="1592632"/>
          </a:xfrm>
          <a:prstGeom prst="rect">
            <a:avLst/>
          </a:prstGeom>
        </p:spPr>
        <p:txBody>
          <a:bodyPr vert="horz" lIns="0" tIns="0" rIns="0" bIns="0" rtlCol="0" anchor="t">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783442" y="3752072"/>
            <a:ext cx="5291115" cy="476988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2232433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1" r:id="rId48"/>
    <p:sldLayoutId id="2147483712" r:id="rId49"/>
    <p:sldLayoutId id="2147483713" r:id="rId50"/>
    <p:sldLayoutId id="2147483714" r:id="rId51"/>
    <p:sldLayoutId id="2147483715" r:id="rId52"/>
    <p:sldLayoutId id="2147483716" r:id="rId53"/>
    <p:sldLayoutId id="2147483717" r:id="rId54"/>
    <p:sldLayoutId id="2147483718" r:id="rId55"/>
    <p:sldLayoutId id="2147483719" r:id="rId5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93383" rtl="0" eaLnBrk="1" latinLnBrk="0" hangingPunct="1">
        <a:lnSpc>
          <a:spcPct val="90000"/>
        </a:lnSpc>
        <a:spcBef>
          <a:spcPct val="0"/>
        </a:spcBef>
        <a:buNone/>
        <a:defRPr sz="3266" b="1" kern="1200">
          <a:solidFill>
            <a:schemeClr val="bg1"/>
          </a:solidFill>
          <a:latin typeface="+mj-lt"/>
          <a:ea typeface="+mj-ea"/>
          <a:cs typeface="+mj-cs"/>
        </a:defRPr>
      </a:lvl1pPr>
    </p:titleStyle>
    <p:bodyStyle>
      <a:lvl1pPr marL="0" indent="0" algn="l" defTabSz="1293383" rtl="0" eaLnBrk="1" latinLnBrk="0" hangingPunct="1">
        <a:lnSpc>
          <a:spcPct val="100000"/>
        </a:lnSpc>
        <a:spcBef>
          <a:spcPts val="1089"/>
        </a:spcBef>
        <a:spcAft>
          <a:spcPts val="544"/>
        </a:spcAft>
        <a:buFont typeface="Arial" panose="020B0604020202020204" pitchFamily="34" charset="0"/>
        <a:buNone/>
        <a:defRPr sz="907" b="1" kern="1200">
          <a:solidFill>
            <a:schemeClr val="bg1"/>
          </a:solidFill>
          <a:latin typeface="+mn-lt"/>
          <a:ea typeface="+mn-ea"/>
          <a:cs typeface="+mn-cs"/>
        </a:defRPr>
      </a:lvl1pPr>
      <a:lvl2pPr marL="0" indent="0" algn="l" defTabSz="1293383" rtl="0" eaLnBrk="1" latinLnBrk="0" hangingPunct="1">
        <a:lnSpc>
          <a:spcPct val="100000"/>
        </a:lnSpc>
        <a:spcBef>
          <a:spcPts val="0"/>
        </a:spcBef>
        <a:spcAft>
          <a:spcPts val="544"/>
        </a:spcAft>
        <a:buFont typeface="Arial" panose="020B0604020202020204" pitchFamily="34" charset="0"/>
        <a:buNone/>
        <a:defRPr sz="907" kern="1200">
          <a:solidFill>
            <a:schemeClr val="bg1"/>
          </a:solidFill>
          <a:latin typeface="+mn-lt"/>
          <a:ea typeface="+mn-ea"/>
          <a:cs typeface="+mn-cs"/>
        </a:defRPr>
      </a:lvl2pPr>
      <a:lvl3pPr marL="130637" indent="-130637" algn="l" defTabSz="1293383" rtl="0" eaLnBrk="1" latinLnBrk="0" hangingPunct="1">
        <a:lnSpc>
          <a:spcPct val="100000"/>
        </a:lnSpc>
        <a:spcBef>
          <a:spcPts val="0"/>
        </a:spcBef>
        <a:spcAft>
          <a:spcPts val="544"/>
        </a:spcAft>
        <a:buFont typeface="Arial" panose="020B0604020202020204" pitchFamily="34" charset="0"/>
        <a:buChar char="•"/>
        <a:defRPr sz="816" kern="1200">
          <a:solidFill>
            <a:schemeClr val="bg1"/>
          </a:solidFill>
          <a:latin typeface="+mn-lt"/>
          <a:ea typeface="+mn-ea"/>
          <a:cs typeface="+mn-cs"/>
        </a:defRPr>
      </a:lvl3pPr>
      <a:lvl4pPr marL="261274" indent="-130637" algn="l" defTabSz="1293383" rtl="0" eaLnBrk="1" latinLnBrk="0" hangingPunct="1">
        <a:lnSpc>
          <a:spcPct val="100000"/>
        </a:lnSpc>
        <a:spcBef>
          <a:spcPts val="0"/>
        </a:spcBef>
        <a:spcAft>
          <a:spcPts val="544"/>
        </a:spcAft>
        <a:buFont typeface="Arial" panose="020B0604020202020204" pitchFamily="34" charset="0"/>
        <a:buChar char="•"/>
        <a:defRPr sz="726" kern="1200">
          <a:solidFill>
            <a:schemeClr val="bg1"/>
          </a:solidFill>
          <a:latin typeface="+mn-lt"/>
          <a:ea typeface="+mn-ea"/>
          <a:cs typeface="+mn-cs"/>
        </a:defRPr>
      </a:lvl4pPr>
      <a:lvl5pPr marL="391910" indent="-130637" algn="l" defTabSz="1293383" rtl="0" eaLnBrk="1" latinLnBrk="0" hangingPunct="1">
        <a:lnSpc>
          <a:spcPct val="100000"/>
        </a:lnSpc>
        <a:spcBef>
          <a:spcPts val="0"/>
        </a:spcBef>
        <a:spcAft>
          <a:spcPts val="544"/>
        </a:spcAft>
        <a:buFont typeface="Arial" panose="020B0604020202020204" pitchFamily="34" charset="0"/>
        <a:buChar char="•"/>
        <a:defRPr sz="635" kern="1200">
          <a:solidFill>
            <a:schemeClr val="bg1"/>
          </a:solidFill>
          <a:latin typeface="+mn-lt"/>
          <a:ea typeface="+mn-ea"/>
          <a:cs typeface="+mn-cs"/>
        </a:defRPr>
      </a:lvl5pPr>
      <a:lvl6pPr marL="3556806"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6pPr>
      <a:lvl7pPr marL="4203499"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7pPr>
      <a:lvl8pPr marL="4850192"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8pPr>
      <a:lvl9pPr marL="5496885"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9pPr>
    </p:bodyStyle>
    <p:otherStyle>
      <a:defPPr>
        <a:defRPr lang="en-US"/>
      </a:defPPr>
      <a:lvl1pPr marL="0" algn="l" defTabSz="1293383" rtl="0" eaLnBrk="1" latinLnBrk="0" hangingPunct="1">
        <a:defRPr sz="2546" kern="1200">
          <a:solidFill>
            <a:schemeClr val="tx1"/>
          </a:solidFill>
          <a:latin typeface="+mn-lt"/>
          <a:ea typeface="+mn-ea"/>
          <a:cs typeface="+mn-cs"/>
        </a:defRPr>
      </a:lvl1pPr>
      <a:lvl2pPr marL="646693" algn="l" defTabSz="1293383" rtl="0" eaLnBrk="1" latinLnBrk="0" hangingPunct="1">
        <a:defRPr sz="2546" kern="1200">
          <a:solidFill>
            <a:schemeClr val="tx1"/>
          </a:solidFill>
          <a:latin typeface="+mn-lt"/>
          <a:ea typeface="+mn-ea"/>
          <a:cs typeface="+mn-cs"/>
        </a:defRPr>
      </a:lvl2pPr>
      <a:lvl3pPr marL="1293383" algn="l" defTabSz="1293383" rtl="0" eaLnBrk="1" latinLnBrk="0" hangingPunct="1">
        <a:defRPr sz="2546" kern="1200">
          <a:solidFill>
            <a:schemeClr val="tx1"/>
          </a:solidFill>
          <a:latin typeface="+mn-lt"/>
          <a:ea typeface="+mn-ea"/>
          <a:cs typeface="+mn-cs"/>
        </a:defRPr>
      </a:lvl3pPr>
      <a:lvl4pPr marL="1940076" algn="l" defTabSz="1293383" rtl="0" eaLnBrk="1" latinLnBrk="0" hangingPunct="1">
        <a:defRPr sz="2546" kern="1200">
          <a:solidFill>
            <a:schemeClr val="tx1"/>
          </a:solidFill>
          <a:latin typeface="+mn-lt"/>
          <a:ea typeface="+mn-ea"/>
          <a:cs typeface="+mn-cs"/>
        </a:defRPr>
      </a:lvl4pPr>
      <a:lvl5pPr marL="2586769" algn="l" defTabSz="1293383" rtl="0" eaLnBrk="1" latinLnBrk="0" hangingPunct="1">
        <a:defRPr sz="2546" kern="1200">
          <a:solidFill>
            <a:schemeClr val="tx1"/>
          </a:solidFill>
          <a:latin typeface="+mn-lt"/>
          <a:ea typeface="+mn-ea"/>
          <a:cs typeface="+mn-cs"/>
        </a:defRPr>
      </a:lvl5pPr>
      <a:lvl6pPr marL="3233462" algn="l" defTabSz="1293383" rtl="0" eaLnBrk="1" latinLnBrk="0" hangingPunct="1">
        <a:defRPr sz="2546" kern="1200">
          <a:solidFill>
            <a:schemeClr val="tx1"/>
          </a:solidFill>
          <a:latin typeface="+mn-lt"/>
          <a:ea typeface="+mn-ea"/>
          <a:cs typeface="+mn-cs"/>
        </a:defRPr>
      </a:lvl6pPr>
      <a:lvl7pPr marL="3880152" algn="l" defTabSz="1293383" rtl="0" eaLnBrk="1" latinLnBrk="0" hangingPunct="1">
        <a:defRPr sz="2546" kern="1200">
          <a:solidFill>
            <a:schemeClr val="tx1"/>
          </a:solidFill>
          <a:latin typeface="+mn-lt"/>
          <a:ea typeface="+mn-ea"/>
          <a:cs typeface="+mn-cs"/>
        </a:defRPr>
      </a:lvl7pPr>
      <a:lvl8pPr marL="4526845" algn="l" defTabSz="1293383" rtl="0" eaLnBrk="1" latinLnBrk="0" hangingPunct="1">
        <a:defRPr sz="2546" kern="1200">
          <a:solidFill>
            <a:schemeClr val="tx1"/>
          </a:solidFill>
          <a:latin typeface="+mn-lt"/>
          <a:ea typeface="+mn-ea"/>
          <a:cs typeface="+mn-cs"/>
        </a:defRPr>
      </a:lvl8pPr>
      <a:lvl9pPr marL="5173538" algn="l" defTabSz="1293383" rtl="0" eaLnBrk="1" latinLnBrk="0" hangingPunct="1">
        <a:defRPr sz="2546"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44">
          <p15:clr>
            <a:srgbClr val="F26B43"/>
          </p15:clr>
        </p15:guide>
        <p15:guide id="3" pos="4218">
          <p15:clr>
            <a:srgbClr val="F26B43"/>
          </p15:clr>
        </p15:guide>
        <p15:guide id="6" pos="2290">
          <p15:clr>
            <a:srgbClr val="F26B43"/>
          </p15:clr>
        </p15:guide>
        <p15:guide id="7" pos="2472">
          <p15:clr>
            <a:srgbClr val="F26B43"/>
          </p15:clr>
        </p15:guide>
        <p15:guide id="8" orient="horz" pos="5794">
          <p15:clr>
            <a:srgbClr val="F26B43"/>
          </p15:clr>
        </p15:guide>
        <p15:guide id="9" orient="horz" pos="2551">
          <p15:clr>
            <a:srgbClr val="F26B43"/>
          </p15:clr>
        </p15:guide>
        <p15:guide id="10" orient="horz" pos="5976">
          <p15:clr>
            <a:srgbClr val="F26B43"/>
          </p15:clr>
        </p15:guide>
        <p15:guide id="11" orient="horz" pos="636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A91B9-2754-878D-1C21-25EDC220E95D}"/>
              </a:ext>
            </a:extLst>
          </p:cNvPr>
          <p:cNvSpPr>
            <a:spLocks noGrp="1"/>
          </p:cNvSpPr>
          <p:nvPr>
            <p:ph type="title"/>
          </p:nvPr>
        </p:nvSpPr>
        <p:spPr>
          <a:xfrm>
            <a:off x="717482" y="465512"/>
            <a:ext cx="5287226" cy="1119195"/>
          </a:xfrm>
        </p:spPr>
        <p:txBody>
          <a:bodyPr/>
          <a:lstStyle/>
          <a:p>
            <a:r>
              <a:rPr lang="en-GB" dirty="0"/>
              <a:t>Travel Securely this Summer</a:t>
            </a:r>
          </a:p>
        </p:txBody>
      </p:sp>
      <p:sp>
        <p:nvSpPr>
          <p:cNvPr id="3" name="Text Placeholder 2">
            <a:extLst>
              <a:ext uri="{FF2B5EF4-FFF2-40B4-BE49-F238E27FC236}">
                <a16:creationId xmlns:a16="http://schemas.microsoft.com/office/drawing/2014/main" id="{CAEFDBCD-80D7-0A01-206D-2FCD4180784C}"/>
              </a:ext>
            </a:extLst>
          </p:cNvPr>
          <p:cNvSpPr>
            <a:spLocks noGrp="1"/>
          </p:cNvSpPr>
          <p:nvPr>
            <p:ph type="body" sz="quarter" idx="15"/>
          </p:nvPr>
        </p:nvSpPr>
        <p:spPr>
          <a:xfrm>
            <a:off x="783443" y="1584707"/>
            <a:ext cx="5287226" cy="300479"/>
          </a:xfrm>
        </p:spPr>
        <p:txBody>
          <a:bodyPr/>
          <a:lstStyle/>
          <a:p>
            <a:r>
              <a:rPr lang="en-GB" i="0" dirty="0">
                <a:solidFill>
                  <a:srgbClr val="FFFF00"/>
                </a:solidFill>
                <a:effectLst/>
              </a:rPr>
              <a:t>Guidance for Security Advisers on How to Use This Content</a:t>
            </a:r>
          </a:p>
          <a:p>
            <a:endParaRPr lang="en-GB" dirty="0"/>
          </a:p>
        </p:txBody>
      </p:sp>
      <p:sp>
        <p:nvSpPr>
          <p:cNvPr id="4" name="Text Placeholder 3">
            <a:extLst>
              <a:ext uri="{FF2B5EF4-FFF2-40B4-BE49-F238E27FC236}">
                <a16:creationId xmlns:a16="http://schemas.microsoft.com/office/drawing/2014/main" id="{DF6A0390-11EB-B583-971C-AECEFA314A1B}"/>
              </a:ext>
            </a:extLst>
          </p:cNvPr>
          <p:cNvSpPr>
            <a:spLocks noGrp="1"/>
          </p:cNvSpPr>
          <p:nvPr>
            <p:ph type="body" sz="quarter" idx="19"/>
          </p:nvPr>
        </p:nvSpPr>
        <p:spPr>
          <a:xfrm>
            <a:off x="783443" y="2039934"/>
            <a:ext cx="2514504" cy="5983311"/>
          </a:xfrm>
        </p:spPr>
        <p:txBody>
          <a:bodyPr/>
          <a:lstStyle/>
          <a:p>
            <a:pPr marL="0" marR="0" lvl="0" indent="0" algn="l" defTabSz="1293383" rtl="0" eaLnBrk="1" fontAlgn="auto" latinLnBrk="0" hangingPunct="1">
              <a:lnSpc>
                <a:spcPct val="100000"/>
              </a:lnSpc>
              <a:spcBef>
                <a:spcPts val="450"/>
              </a:spcBef>
              <a:spcAft>
                <a:spcPts val="750"/>
              </a:spcAft>
              <a:buClrTx/>
              <a:buSzTx/>
              <a:buFont typeface="Arial" panose="020B0604020202020204" pitchFamily="34" charset="0"/>
              <a:buNone/>
              <a:tabLst/>
              <a:defRPr/>
            </a:pPr>
            <a:r>
              <a:rPr kumimoji="0" lang="en-GB" sz="900" b="0" i="0" u="none" strike="noStrike" kern="1200" cap="none" spc="0" normalizeH="0" baseline="0" noProof="0" dirty="0">
                <a:ln>
                  <a:noFill/>
                </a:ln>
                <a:effectLst/>
                <a:uLnTx/>
                <a:uFillTx/>
                <a:latin typeface="Arial"/>
                <a:ea typeface="+mn-ea"/>
                <a:cs typeface="+mn-cs"/>
              </a:rPr>
              <a:t>As a Security Adviser, your role is crucial in ensuring that civil servants are well-informed and prepared for their travels abroad. Here’s how you can effectively utilize the provided content to maximise awareness and safety:</a:t>
            </a:r>
          </a:p>
          <a:p>
            <a:pPr marL="0" marR="0" lvl="0" indent="0" algn="l" defTabSz="1293383" rtl="0" eaLnBrk="1" fontAlgn="auto" latinLnBrk="0" hangingPunct="1">
              <a:lnSpc>
                <a:spcPts val="2400"/>
              </a:lnSpc>
              <a:spcBef>
                <a:spcPts val="1089"/>
              </a:spcBef>
              <a:spcAft>
                <a:spcPts val="544"/>
              </a:spcAft>
              <a:buClrTx/>
              <a:buSzTx/>
              <a:buFont typeface="Arial" panose="020B0604020202020204" pitchFamily="34" charset="0"/>
              <a:buNone/>
              <a:tabLst/>
              <a:defRPr/>
            </a:pPr>
            <a:r>
              <a:rPr kumimoji="0" lang="en-GB" sz="900" i="0" u="none" strike="noStrike" kern="1200" cap="none" spc="0" normalizeH="0" baseline="0" noProof="0" dirty="0">
                <a:ln>
                  <a:noFill/>
                </a:ln>
                <a:solidFill>
                  <a:srgbClr val="FFFF00"/>
                </a:solidFill>
                <a:effectLst/>
                <a:uLnTx/>
                <a:uFillTx/>
                <a:latin typeface="Arial"/>
                <a:ea typeface="+mn-ea"/>
                <a:cs typeface="+mn-cs"/>
              </a:rPr>
              <a:t>Understanding the Context</a:t>
            </a:r>
          </a:p>
          <a:p>
            <a:pPr marL="0" marR="0" lvl="0" indent="0" algn="l" defTabSz="1293383" rtl="0" eaLnBrk="1" fontAlgn="auto" latinLnBrk="0" hangingPunct="1">
              <a:lnSpc>
                <a:spcPct val="100000"/>
              </a:lnSpc>
              <a:spcBef>
                <a:spcPts val="450"/>
              </a:spcBef>
              <a:spcAft>
                <a:spcPts val="750"/>
              </a:spcAft>
              <a:buClrTx/>
              <a:buSzTx/>
              <a:buFont typeface="Arial" panose="020B0604020202020204" pitchFamily="34" charset="0"/>
              <a:buNone/>
              <a:tabLst/>
              <a:defRPr/>
            </a:pPr>
            <a:r>
              <a:rPr kumimoji="0" lang="en-GB" sz="900" b="0" i="0" u="none" strike="noStrike" kern="1200" cap="none" spc="0" normalizeH="0" baseline="0" noProof="0" dirty="0">
                <a:ln>
                  <a:noFill/>
                </a:ln>
                <a:effectLst/>
                <a:uLnTx/>
                <a:uFillTx/>
                <a:latin typeface="Arial"/>
                <a:ea typeface="+mn-ea"/>
                <a:cs typeface="+mn-cs"/>
              </a:rPr>
              <a:t>When civil servants travel abroad, whether for personal or professional reasons, they may face unique risks and challenges. This content is designed to help them understand these risks and take appropriate precautions. Key areas of focus include:</a:t>
            </a:r>
          </a:p>
          <a:p>
            <a:pPr marL="0" marR="0" lvl="0" indent="0" algn="l" defTabSz="1293383" rtl="0" eaLnBrk="1" fontAlgn="auto" latinLnBrk="0" hangingPunct="1">
              <a:lnSpc>
                <a:spcPct val="100000"/>
              </a:lnSpc>
              <a:spcBef>
                <a:spcPts val="1089"/>
              </a:spcBef>
              <a:spcAft>
                <a:spcPts val="600"/>
              </a:spcAft>
              <a:buClrTx/>
              <a:buSzTx/>
              <a:buFont typeface="Arial" panose="020B0604020202020204" pitchFamily="34" charset="0"/>
              <a:buChar char="•"/>
              <a:tabLst/>
              <a:defRPr/>
            </a:pPr>
            <a:r>
              <a:rPr kumimoji="0" lang="en-GB" sz="900" b="0" i="0" u="none" strike="noStrike" kern="1200" cap="none" spc="0" normalizeH="0" baseline="0" noProof="0" dirty="0">
                <a:ln>
                  <a:noFill/>
                </a:ln>
                <a:effectLst/>
                <a:uLnTx/>
                <a:uFillTx/>
                <a:latin typeface="Arial"/>
                <a:ea typeface="+mn-ea"/>
                <a:cs typeface="+mn-cs"/>
              </a:rPr>
              <a:t>Increased Interest in Individuals: Civil servants may attract more attention due to their roles and the sensitive information they handle.</a:t>
            </a:r>
          </a:p>
          <a:p>
            <a:pPr marL="0" marR="0" lvl="0" indent="0" algn="l" defTabSz="1293383" rtl="0" eaLnBrk="1" fontAlgn="auto" latinLnBrk="0" hangingPunct="1">
              <a:lnSpc>
                <a:spcPct val="100000"/>
              </a:lnSpc>
              <a:spcBef>
                <a:spcPts val="1089"/>
              </a:spcBef>
              <a:spcAft>
                <a:spcPts val="600"/>
              </a:spcAft>
              <a:buClrTx/>
              <a:buSzTx/>
              <a:buFont typeface="Arial" panose="020B0604020202020204" pitchFamily="34" charset="0"/>
              <a:buChar char="•"/>
              <a:tabLst/>
              <a:defRPr/>
            </a:pPr>
            <a:r>
              <a:rPr kumimoji="0" lang="en-GB" sz="900" b="0" i="0" u="none" strike="noStrike" kern="1200" cap="none" spc="0" normalizeH="0" baseline="0" noProof="0" dirty="0">
                <a:ln>
                  <a:noFill/>
                </a:ln>
                <a:effectLst/>
                <a:uLnTx/>
                <a:uFillTx/>
                <a:latin typeface="Arial"/>
                <a:ea typeface="+mn-ea"/>
                <a:cs typeface="+mn-cs"/>
              </a:rPr>
              <a:t>Visiting High-Risk Countries: Certain destinations pose higher risks due to political instability, security concerns, or other factors.</a:t>
            </a:r>
          </a:p>
          <a:p>
            <a:pPr marL="0" marR="0" lvl="0" indent="0" algn="l" defTabSz="1293383" rtl="0" eaLnBrk="1" fontAlgn="auto" latinLnBrk="0" hangingPunct="1">
              <a:lnSpc>
                <a:spcPct val="100000"/>
              </a:lnSpc>
              <a:spcBef>
                <a:spcPts val="1089"/>
              </a:spcBef>
              <a:spcAft>
                <a:spcPts val="600"/>
              </a:spcAft>
              <a:buClrTx/>
              <a:buSzTx/>
              <a:buFont typeface="Arial" panose="020B0604020202020204" pitchFamily="34" charset="0"/>
              <a:buChar char="•"/>
              <a:tabLst/>
              <a:defRPr/>
            </a:pPr>
            <a:r>
              <a:rPr kumimoji="0" lang="en-GB" sz="900" b="0" i="0" u="none" strike="noStrike" kern="1200" cap="none" spc="0" normalizeH="0" baseline="0" noProof="0" dirty="0">
                <a:ln>
                  <a:noFill/>
                </a:ln>
                <a:effectLst/>
                <a:uLnTx/>
                <a:uFillTx/>
                <a:latin typeface="Arial"/>
                <a:ea typeface="+mn-ea"/>
                <a:cs typeface="+mn-cs"/>
              </a:rPr>
              <a:t>Available Resources: Various materials are available to help civil servants stay informed and safe during their travels.</a:t>
            </a:r>
          </a:p>
          <a:p>
            <a:pPr marL="0" marR="0" lvl="0" indent="0" algn="l" defTabSz="1293383" rtl="0" eaLnBrk="1" fontAlgn="auto" latinLnBrk="0" hangingPunct="1">
              <a:lnSpc>
                <a:spcPts val="2400"/>
              </a:lnSpc>
              <a:spcBef>
                <a:spcPts val="1089"/>
              </a:spcBef>
              <a:spcAft>
                <a:spcPts val="544"/>
              </a:spcAft>
              <a:buClrTx/>
              <a:buSzTx/>
              <a:buFont typeface="Arial" panose="020B0604020202020204" pitchFamily="34" charset="0"/>
              <a:buNone/>
              <a:tabLst/>
              <a:defRPr/>
            </a:pPr>
            <a:r>
              <a:rPr kumimoji="0" lang="en-GB" sz="900" i="0" u="none" strike="noStrike" kern="1200" cap="none" spc="0" normalizeH="0" baseline="0" noProof="0" dirty="0">
                <a:ln>
                  <a:noFill/>
                </a:ln>
                <a:solidFill>
                  <a:srgbClr val="FFFF00"/>
                </a:solidFill>
                <a:effectLst/>
                <a:uLnTx/>
                <a:uFillTx/>
                <a:latin typeface="Arial"/>
                <a:ea typeface="+mn-ea"/>
                <a:cs typeface="+mn-cs"/>
              </a:rPr>
              <a:t>Promoting the Awareness Campaign</a:t>
            </a:r>
          </a:p>
          <a:p>
            <a:pPr marL="0" marR="0" lvl="0" indent="0" algn="l" defTabSz="1293383" rtl="0" eaLnBrk="1" fontAlgn="auto" latinLnBrk="0" hangingPunct="1">
              <a:lnSpc>
                <a:spcPct val="100000"/>
              </a:lnSpc>
              <a:spcBef>
                <a:spcPts val="450"/>
              </a:spcBef>
              <a:spcAft>
                <a:spcPts val="750"/>
              </a:spcAft>
              <a:buClrTx/>
              <a:buSzTx/>
              <a:buFont typeface="Arial" panose="020B0604020202020204" pitchFamily="34" charset="0"/>
              <a:buNone/>
              <a:tabLst/>
              <a:defRPr/>
            </a:pPr>
            <a:r>
              <a:rPr kumimoji="0" lang="en-GB" sz="900" b="0" i="0" u="none" strike="noStrike" kern="1200" cap="none" spc="0" normalizeH="0" baseline="0" noProof="0" dirty="0">
                <a:ln>
                  <a:noFill/>
                </a:ln>
                <a:effectLst/>
                <a:uLnTx/>
                <a:uFillTx/>
                <a:latin typeface="Arial"/>
                <a:ea typeface="+mn-ea"/>
                <a:cs typeface="+mn-cs"/>
              </a:rPr>
              <a:t>To effectively promote this campaign, it is recommended to launch it in mid-July. This timing aligns with peak leave periods and an increase in travel abroad by staff, allowing them ample time to review the associated policies and raise any necessary queries. Additionally, consider the term time holidays to ensure comprehensive coverage and awareness.</a:t>
            </a:r>
          </a:p>
          <a:p>
            <a:pPr marL="0" marR="0" lvl="0" indent="0" algn="l" defTabSz="1293383" rtl="0" eaLnBrk="1" fontAlgn="auto" latinLnBrk="0" hangingPunct="1">
              <a:lnSpc>
                <a:spcPct val="100000"/>
              </a:lnSpc>
              <a:spcBef>
                <a:spcPts val="1089"/>
              </a:spcBef>
              <a:spcAft>
                <a:spcPts val="544"/>
              </a:spcAft>
              <a:buClrTx/>
              <a:buSzTx/>
              <a:buFont typeface="Arial" panose="020B0604020202020204" pitchFamily="34" charset="0"/>
              <a:buNone/>
              <a:tabLst/>
              <a:defRPr/>
            </a:pPr>
            <a:endParaRPr kumimoji="0" lang="en-GB" sz="900" b="1" i="0" u="none" strike="noStrike" kern="1200" cap="none" spc="0" normalizeH="0" baseline="0" noProof="0" dirty="0">
              <a:ln>
                <a:noFill/>
              </a:ln>
              <a:solidFill>
                <a:prstClr val="white"/>
              </a:solidFill>
              <a:effectLst/>
              <a:uLnTx/>
              <a:uFillTx/>
              <a:latin typeface="Arial"/>
              <a:ea typeface="+mn-ea"/>
              <a:cs typeface="+mn-cs"/>
            </a:endParaRPr>
          </a:p>
          <a:p>
            <a:endParaRPr lang="en-GB" dirty="0"/>
          </a:p>
        </p:txBody>
      </p:sp>
      <p:sp>
        <p:nvSpPr>
          <p:cNvPr id="5" name="Text Placeholder 4">
            <a:extLst>
              <a:ext uri="{FF2B5EF4-FFF2-40B4-BE49-F238E27FC236}">
                <a16:creationId xmlns:a16="http://schemas.microsoft.com/office/drawing/2014/main" id="{F69DDAD8-1D73-5332-A908-2A5EE168713A}"/>
              </a:ext>
            </a:extLst>
          </p:cNvPr>
          <p:cNvSpPr>
            <a:spLocks noGrp="1"/>
          </p:cNvSpPr>
          <p:nvPr>
            <p:ph type="body" sz="quarter" idx="20"/>
          </p:nvPr>
        </p:nvSpPr>
        <p:spPr>
          <a:xfrm>
            <a:off x="3556165" y="1935986"/>
            <a:ext cx="2514504" cy="6524214"/>
          </a:xfrm>
        </p:spPr>
        <p:txBody>
          <a:bodyPr>
            <a:normAutofit fontScale="55000" lnSpcReduction="20000"/>
          </a:bodyPr>
          <a:lstStyle/>
          <a:p>
            <a:pPr algn="l">
              <a:lnSpc>
                <a:spcPts val="2400"/>
              </a:lnSpc>
            </a:pPr>
            <a:r>
              <a:rPr lang="en-GB" sz="1600" i="0" dirty="0">
                <a:solidFill>
                  <a:srgbClr val="FFFF00"/>
                </a:solidFill>
                <a:effectLst/>
              </a:rPr>
              <a:t>Engaging with Internal Communications</a:t>
            </a:r>
          </a:p>
          <a:p>
            <a:pPr algn="l">
              <a:spcBef>
                <a:spcPts val="450"/>
              </a:spcBef>
              <a:spcAft>
                <a:spcPts val="750"/>
              </a:spcAft>
            </a:pPr>
            <a:r>
              <a:rPr lang="en-GB" sz="1600" b="0" i="0" dirty="0">
                <a:effectLst/>
              </a:rPr>
              <a:t>Engage with your Internal Communications team to ensure the supporting products are uploaded to the relevant channels. It is crucial to engage with them as soon as possible to give them enough time to plan any supporting activities. The materials available include:</a:t>
            </a:r>
          </a:p>
          <a:p>
            <a:pPr algn="l">
              <a:spcAft>
                <a:spcPts val="600"/>
              </a:spcAft>
              <a:buFont typeface="Arial" panose="020B0604020202020204" pitchFamily="34" charset="0"/>
              <a:buChar char="•"/>
            </a:pPr>
            <a:r>
              <a:rPr lang="en-GB" sz="1600" b="0" i="0" dirty="0">
                <a:effectLst/>
              </a:rPr>
              <a:t>One-Pager : A concise document summarising key information and guidelines.</a:t>
            </a:r>
          </a:p>
          <a:p>
            <a:pPr algn="l">
              <a:spcAft>
                <a:spcPts val="600"/>
              </a:spcAft>
              <a:buFont typeface="Arial" panose="020B0604020202020204" pitchFamily="34" charset="0"/>
              <a:buChar char="•"/>
            </a:pPr>
            <a:r>
              <a:rPr lang="en-GB" sz="1600" b="0" i="0" dirty="0">
                <a:effectLst/>
              </a:rPr>
              <a:t>Animated MP4 Digital Display Shorts (Portrait and Landscape): Engaging short videos available as six single video files and one looped video file containing all messaging.</a:t>
            </a:r>
          </a:p>
          <a:p>
            <a:pPr algn="l">
              <a:spcAft>
                <a:spcPts val="600"/>
              </a:spcAft>
              <a:buFont typeface="Arial" panose="020B0604020202020204" pitchFamily="34" charset="0"/>
              <a:buChar char="•"/>
            </a:pPr>
            <a:r>
              <a:rPr lang="en-GB" sz="1600" b="0" i="0" dirty="0">
                <a:effectLst/>
              </a:rPr>
              <a:t>Email Footer: A customisable email footer to remind you of essential travel considerations.</a:t>
            </a:r>
          </a:p>
          <a:p>
            <a:pPr algn="l">
              <a:spcAft>
                <a:spcPts val="600"/>
              </a:spcAft>
            </a:pPr>
            <a:r>
              <a:rPr lang="en-GB" sz="1600" i="0" dirty="0">
                <a:solidFill>
                  <a:srgbClr val="FFFF00"/>
                </a:solidFill>
                <a:effectLst/>
              </a:rPr>
              <a:t>Measuring the Impact</a:t>
            </a:r>
          </a:p>
          <a:p>
            <a:pPr algn="l">
              <a:spcBef>
                <a:spcPts val="450"/>
              </a:spcBef>
              <a:spcAft>
                <a:spcPts val="750"/>
              </a:spcAft>
            </a:pPr>
            <a:r>
              <a:rPr lang="en-GB" sz="1600" b="0" i="0" dirty="0">
                <a:effectLst/>
              </a:rPr>
              <a:t>To understand the impact of this campaign, monitor the following indicators:</a:t>
            </a:r>
          </a:p>
          <a:p>
            <a:pPr algn="l">
              <a:spcAft>
                <a:spcPts val="600"/>
              </a:spcAft>
              <a:buFont typeface="Arial" panose="020B0604020202020204" pitchFamily="34" charset="0"/>
              <a:buChar char="•"/>
            </a:pPr>
            <a:r>
              <a:rPr lang="en-GB" sz="1600" b="0" i="0" dirty="0">
                <a:effectLst/>
              </a:rPr>
              <a:t>Increased Queries: A rise in the number of queries directed to your departmental security team.</a:t>
            </a:r>
          </a:p>
          <a:p>
            <a:pPr algn="l">
              <a:spcAft>
                <a:spcPts val="600"/>
              </a:spcAft>
              <a:buFont typeface="Arial" panose="020B0604020202020204" pitchFamily="34" charset="0"/>
              <a:buChar char="•"/>
            </a:pPr>
            <a:r>
              <a:rPr lang="en-GB" sz="1600" b="0" i="0" dirty="0">
                <a:effectLst/>
              </a:rPr>
              <a:t>Increased Intranet Traffic: More traffic to relevant policies on the intranet.</a:t>
            </a:r>
          </a:p>
          <a:p>
            <a:pPr algn="l">
              <a:spcAft>
                <a:spcPts val="600"/>
              </a:spcAft>
              <a:buFont typeface="Arial" panose="020B0604020202020204" pitchFamily="34" charset="0"/>
              <a:buChar char="•"/>
            </a:pPr>
            <a:r>
              <a:rPr lang="en-GB" sz="1600" b="0" i="0" dirty="0">
                <a:effectLst/>
              </a:rPr>
              <a:t>Incorporation into Other Channels: The topic being incorporated into other communication channels, such as team meetings and senior leader briefings.</a:t>
            </a:r>
          </a:p>
          <a:p>
            <a:pPr algn="l">
              <a:spcBef>
                <a:spcPts val="450"/>
              </a:spcBef>
              <a:spcAft>
                <a:spcPts val="750"/>
              </a:spcAft>
            </a:pPr>
            <a:r>
              <a:rPr lang="en-GB" sz="1600" b="0" i="0" dirty="0">
                <a:effectLst/>
              </a:rPr>
              <a:t>By keeping an eye on these metrics, you can gauge the effectiveness of the campaign and make any necessary adjustments to improve its impact. Building awareness during the peak holiday season and considering term time holidays will help ensure that the message reaches all relevant individuals.</a:t>
            </a:r>
          </a:p>
          <a:p>
            <a:endParaRPr lang="en-GB" sz="1000" dirty="0">
              <a:latin typeface="+mj-lt"/>
            </a:endParaRPr>
          </a:p>
          <a:p>
            <a:endParaRPr lang="en-GB" dirty="0"/>
          </a:p>
        </p:txBody>
      </p:sp>
    </p:spTree>
    <p:extLst>
      <p:ext uri="{BB962C8B-B14F-4D97-AF65-F5344CB8AC3E}">
        <p14:creationId xmlns:p14="http://schemas.microsoft.com/office/powerpoint/2010/main" val="190354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ACoE One Pager Template 2021">
  <a:themeElements>
    <a:clrScheme name="Custom 26">
      <a:dk1>
        <a:sysClr val="windowText" lastClr="000000"/>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000" dirty="0" err="1" smtClean="0">
            <a:solidFill>
              <a:schemeClr val="bg1"/>
            </a:solidFill>
          </a:defRPr>
        </a:defPPr>
      </a:lstStyle>
    </a:txDef>
  </a:objectDefaults>
  <a:extraClrSchemeLst/>
  <a:extLst>
    <a:ext uri="{05A4C25C-085E-4340-85A3-A5531E510DB2}">
      <thm15:themeFamily xmlns:thm15="http://schemas.microsoft.com/office/thememl/2012/main" name="Travel securely - Campaign Guide" id="{EC4C3F2A-9D54-452B-A210-BE6507829126}" vid="{73192A50-06E1-489F-A4F0-B725C705319E}"/>
    </a:ext>
  </a:extLst>
</a:theme>
</file>

<file path=ppt/theme/theme2.xml><?xml version="1.0" encoding="utf-8"?>
<a:theme xmlns:a="http://schemas.openxmlformats.org/drawingml/2006/main" name="1_SEACoE One Pager Template 2021">
  <a:themeElements>
    <a:clrScheme name="Custom 26">
      <a:dk1>
        <a:sysClr val="windowText" lastClr="000000"/>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000" dirty="0" err="1" smtClean="0">
            <a:solidFill>
              <a:schemeClr val="bg1"/>
            </a:solidFill>
          </a:defRPr>
        </a:defPPr>
      </a:lstStyle>
    </a:txDef>
  </a:objectDefaults>
  <a:extraClrSchemeLst/>
  <a:extLst>
    <a:ext uri="{05A4C25C-085E-4340-85A3-A5531E510DB2}">
      <thm15:themeFamily xmlns:thm15="http://schemas.microsoft.com/office/thememl/2012/main" name="SEAC_One pager template 2023 V1" id="{67EE082C-6356-4F4A-8B4B-47621205FB44}" vid="{1DA3FA02-5B52-4C4B-BC95-492E6180404E}"/>
    </a:ext>
  </a:extLst>
</a:theme>
</file>

<file path=docMetadata/LabelInfo.xml><?xml version="1.0" encoding="utf-8"?>
<clbl:labelList xmlns:clbl="http://schemas.microsoft.com/office/2020/mipLabelMetadata">
  <clbl:label id="{96f1f6e9-1057-4117-ac28-80cdfe86f8c3}" enabled="0" method="" siteId="{96f1f6e9-1057-4117-ac28-80cdfe86f8c3}" removed="1"/>
</clbl:labelList>
</file>

<file path=docProps/app.xml><?xml version="1.0" encoding="utf-8"?>
<Properties xmlns="http://schemas.openxmlformats.org/officeDocument/2006/extended-properties" xmlns:vt="http://schemas.openxmlformats.org/officeDocument/2006/docPropsVTypes">
  <TotalTime>928</TotalTime>
  <Words>444</Words>
  <Application>Microsoft Office PowerPoint</Application>
  <PresentationFormat>A4 Paper (210x297 mm)</PresentationFormat>
  <Paragraphs>21</Paragraphs>
  <Slides>1</Slides>
  <Notes>0</Notes>
  <HiddenSlides>0</HiddenSlides>
  <MMClips>0</MMClips>
  <ScaleCrop>false</ScaleCrop>
  <HeadingPairs>
    <vt:vector size="8" baseType="variant">
      <vt:variant>
        <vt:lpstr>Fonts Used</vt:lpstr>
      </vt:variant>
      <vt:variant>
        <vt:i4>1</vt:i4>
      </vt:variant>
      <vt:variant>
        <vt:lpstr>Theme</vt:lpstr>
      </vt:variant>
      <vt:variant>
        <vt:i4>2</vt:i4>
      </vt:variant>
      <vt:variant>
        <vt:lpstr>Embedded OLE Servers</vt:lpstr>
      </vt:variant>
      <vt:variant>
        <vt:i4>1</vt:i4>
      </vt:variant>
      <vt:variant>
        <vt:lpstr>Slide Titles</vt:lpstr>
      </vt:variant>
      <vt:variant>
        <vt:i4>1</vt:i4>
      </vt:variant>
    </vt:vector>
  </HeadingPairs>
  <TitlesOfParts>
    <vt:vector size="5" baseType="lpstr">
      <vt:lpstr>Arial</vt:lpstr>
      <vt:lpstr>SEACoE One Pager Template 2021</vt:lpstr>
      <vt:lpstr>1_SEACoE One Pager Template 2021</vt:lpstr>
      <vt:lpstr>think-cell Slide</vt:lpstr>
      <vt:lpstr>Travel Securely this Summer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Travelling Securely this Summer</dc:title>
  <dc:creator>Afsar Ullah</dc:creator>
  <cp:lastModifiedBy>Kain Sanjay DWP SECURITY AND DATA PROTECTION</cp:lastModifiedBy>
  <cp:revision>3</cp:revision>
  <dcterms:created xsi:type="dcterms:W3CDTF">2024-07-09T12:46:14Z</dcterms:created>
  <dcterms:modified xsi:type="dcterms:W3CDTF">2025-04-17T14:39:36Z</dcterms:modified>
</cp:coreProperties>
</file>