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sldIdLst>
    <p:sldId id="259" r:id="rId3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0B358D-3106-44B0-B50F-4453944C078D}" v="18" dt="2025-04-16T20:09:59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354" y="2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n Sanjay DWP SECURITY AND DATA PROTECTION" userId="562d6969-d82b-4071-a73c-684270f461f4" providerId="ADAL" clId="{E90B358D-3106-44B0-B50F-4453944C078D}"/>
    <pc:docChg chg="undo custSel modSld">
      <pc:chgData name="Kain Sanjay DWP SECURITY AND DATA PROTECTION" userId="562d6969-d82b-4071-a73c-684270f461f4" providerId="ADAL" clId="{E90B358D-3106-44B0-B50F-4453944C078D}" dt="2025-04-16T20:09:59.721" v="178" actId="1076"/>
      <pc:docMkLst>
        <pc:docMk/>
      </pc:docMkLst>
      <pc:sldChg chg="addSp delSp modSp mod">
        <pc:chgData name="Kain Sanjay DWP SECURITY AND DATA PROTECTION" userId="562d6969-d82b-4071-a73c-684270f461f4" providerId="ADAL" clId="{E90B358D-3106-44B0-B50F-4453944C078D}" dt="2025-04-16T20:09:59.721" v="178" actId="1076"/>
        <pc:sldMkLst>
          <pc:docMk/>
          <pc:sldMk cId="4075538462" sldId="259"/>
        </pc:sldMkLst>
        <pc:spChg chg="mod">
          <ac:chgData name="Kain Sanjay DWP SECURITY AND DATA PROTECTION" userId="562d6969-d82b-4071-a73c-684270f461f4" providerId="ADAL" clId="{E90B358D-3106-44B0-B50F-4453944C078D}" dt="2025-04-16T20:00:37.248" v="85" actId="1076"/>
          <ac:spMkLst>
            <pc:docMk/>
            <pc:sldMk cId="4075538462" sldId="259"/>
            <ac:spMk id="2" creationId="{13DCD3CA-2C20-4416-B5A8-1916B863F159}"/>
          </ac:spMkLst>
        </pc:spChg>
        <pc:spChg chg="mod">
          <ac:chgData name="Kain Sanjay DWP SECURITY AND DATA PROTECTION" userId="562d6969-d82b-4071-a73c-684270f461f4" providerId="ADAL" clId="{E90B358D-3106-44B0-B50F-4453944C078D}" dt="2025-04-16T20:00:41.359" v="86" actId="1076"/>
          <ac:spMkLst>
            <pc:docMk/>
            <pc:sldMk cId="4075538462" sldId="259"/>
            <ac:spMk id="3" creationId="{00000000-0000-0000-0000-000000000000}"/>
          </ac:spMkLst>
        </pc:spChg>
        <pc:spChg chg="mod">
          <ac:chgData name="Kain Sanjay DWP SECURITY AND DATA PROTECTION" userId="562d6969-d82b-4071-a73c-684270f461f4" providerId="ADAL" clId="{E90B358D-3106-44B0-B50F-4453944C078D}" dt="2025-04-16T20:09:59.721" v="178" actId="1076"/>
          <ac:spMkLst>
            <pc:docMk/>
            <pc:sldMk cId="4075538462" sldId="259"/>
            <ac:spMk id="5" creationId="{A681C827-B8CD-5D7A-D963-B512F6B2FD45}"/>
          </ac:spMkLst>
        </pc:spChg>
        <pc:spChg chg="mod">
          <ac:chgData name="Kain Sanjay DWP SECURITY AND DATA PROTECTION" userId="562d6969-d82b-4071-a73c-684270f461f4" providerId="ADAL" clId="{E90B358D-3106-44B0-B50F-4453944C078D}" dt="2025-04-16T20:09:59.721" v="178" actId="1076"/>
          <ac:spMkLst>
            <pc:docMk/>
            <pc:sldMk cId="4075538462" sldId="259"/>
            <ac:spMk id="11" creationId="{337A787D-2885-4EA9-B113-23A525B53B8D}"/>
          </ac:spMkLst>
        </pc:spChg>
        <pc:spChg chg="mod">
          <ac:chgData name="Kain Sanjay DWP SECURITY AND DATA PROTECTION" userId="562d6969-d82b-4071-a73c-684270f461f4" providerId="ADAL" clId="{E90B358D-3106-44B0-B50F-4453944C078D}" dt="2025-04-16T20:09:59.721" v="178" actId="1076"/>
          <ac:spMkLst>
            <pc:docMk/>
            <pc:sldMk cId="4075538462" sldId="259"/>
            <ac:spMk id="17" creationId="{09E2D5CF-EB26-456C-A0DA-1DDA2B970282}"/>
          </ac:spMkLst>
        </pc:spChg>
        <pc:spChg chg="mod">
          <ac:chgData name="Kain Sanjay DWP SECURITY AND DATA PROTECTION" userId="562d6969-d82b-4071-a73c-684270f461f4" providerId="ADAL" clId="{E90B358D-3106-44B0-B50F-4453944C078D}" dt="2025-04-16T20:09:59.721" v="178" actId="1076"/>
          <ac:spMkLst>
            <pc:docMk/>
            <pc:sldMk cId="4075538462" sldId="259"/>
            <ac:spMk id="24" creationId="{235BB08C-1E8A-4D30-9C7A-17389529759E}"/>
          </ac:spMkLst>
        </pc:spChg>
        <pc:grpChg chg="add del mod">
          <ac:chgData name="Kain Sanjay DWP SECURITY AND DATA PROTECTION" userId="562d6969-d82b-4071-a73c-684270f461f4" providerId="ADAL" clId="{E90B358D-3106-44B0-B50F-4453944C078D}" dt="2025-04-16T10:02:32.455" v="48" actId="165"/>
          <ac:grpSpMkLst>
            <pc:docMk/>
            <pc:sldMk cId="4075538462" sldId="259"/>
            <ac:grpSpMk id="4" creationId="{BAA1C5FC-8598-43B4-CA59-DC38677321F7}"/>
          </ac:grpSpMkLst>
        </pc:grpChg>
        <pc:grpChg chg="add mod">
          <ac:chgData name="Kain Sanjay DWP SECURITY AND DATA PROTECTION" userId="562d6969-d82b-4071-a73c-684270f461f4" providerId="ADAL" clId="{E90B358D-3106-44B0-B50F-4453944C078D}" dt="2025-04-16T10:03:33.480" v="52" actId="164"/>
          <ac:grpSpMkLst>
            <pc:docMk/>
            <pc:sldMk cId="4075538462" sldId="259"/>
            <ac:grpSpMk id="8" creationId="{3B1F0AB2-F9F7-E6B6-1A04-B23AC82D7770}"/>
          </ac:grpSpMkLst>
        </pc:grpChg>
        <pc:grpChg chg="add mod">
          <ac:chgData name="Kain Sanjay DWP SECURITY AND DATA PROTECTION" userId="562d6969-d82b-4071-a73c-684270f461f4" providerId="ADAL" clId="{E90B358D-3106-44B0-B50F-4453944C078D}" dt="2025-04-16T20:09:59.721" v="178" actId="1076"/>
          <ac:grpSpMkLst>
            <pc:docMk/>
            <pc:sldMk cId="4075538462" sldId="259"/>
            <ac:grpSpMk id="9" creationId="{8E55DAE3-DFDF-236B-4709-6F20EF5D19DB}"/>
          </ac:grpSpMkLst>
        </pc:grpChg>
        <pc:picChg chg="mod">
          <ac:chgData name="Kain Sanjay DWP SECURITY AND DATA PROTECTION" userId="562d6969-d82b-4071-a73c-684270f461f4" providerId="ADAL" clId="{E90B358D-3106-44B0-B50F-4453944C078D}" dt="2025-04-16T20:09:59.721" v="178" actId="1076"/>
          <ac:picMkLst>
            <pc:docMk/>
            <pc:sldMk cId="4075538462" sldId="259"/>
            <ac:picMk id="12" creationId="{4A0D0606-77C7-43F1-AF5F-E5C418AFA40F}"/>
          </ac:picMkLst>
        </pc:picChg>
        <pc:picChg chg="mod topLvl">
          <ac:chgData name="Kain Sanjay DWP SECURITY AND DATA PROTECTION" userId="562d6969-d82b-4071-a73c-684270f461f4" providerId="ADAL" clId="{E90B358D-3106-44B0-B50F-4453944C078D}" dt="2025-04-16T20:09:59.721" v="178" actId="1076"/>
          <ac:picMkLst>
            <pc:docMk/>
            <pc:sldMk cId="4075538462" sldId="259"/>
            <ac:picMk id="16" creationId="{D31C41F4-B188-732C-FFCC-29DD486CB7DC}"/>
          </ac:picMkLst>
        </pc:picChg>
        <pc:picChg chg="mod topLvl">
          <ac:chgData name="Kain Sanjay DWP SECURITY AND DATA PROTECTION" userId="562d6969-d82b-4071-a73c-684270f461f4" providerId="ADAL" clId="{E90B358D-3106-44B0-B50F-4453944C078D}" dt="2025-04-16T20:09:59.721" v="178" actId="1076"/>
          <ac:picMkLst>
            <pc:docMk/>
            <pc:sldMk cId="4075538462" sldId="259"/>
            <ac:picMk id="25" creationId="{DABA4AC4-CAC4-8A9F-1834-9CA6D0268A15}"/>
          </ac:picMkLst>
        </pc:picChg>
        <pc:picChg chg="mod topLvl">
          <ac:chgData name="Kain Sanjay DWP SECURITY AND DATA PROTECTION" userId="562d6969-d82b-4071-a73c-684270f461f4" providerId="ADAL" clId="{E90B358D-3106-44B0-B50F-4453944C078D}" dt="2025-04-16T20:09:59.721" v="178" actId="1076"/>
          <ac:picMkLst>
            <pc:docMk/>
            <pc:sldMk cId="4075538462" sldId="259"/>
            <ac:picMk id="27" creationId="{028E4C85-2263-727A-FABD-911A0A896488}"/>
          </ac:picMkLst>
        </pc:picChg>
        <pc:picChg chg="mod topLvl">
          <ac:chgData name="Kain Sanjay DWP SECURITY AND DATA PROTECTION" userId="562d6969-d82b-4071-a73c-684270f461f4" providerId="ADAL" clId="{E90B358D-3106-44B0-B50F-4453944C078D}" dt="2025-04-16T20:09:59.721" v="178" actId="1076"/>
          <ac:picMkLst>
            <pc:docMk/>
            <pc:sldMk cId="4075538462" sldId="259"/>
            <ac:picMk id="1026" creationId="{98188DF1-27DB-3A17-D951-6A3177D7E75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EA84D-8BAA-4EE1-905A-968540ABCBB3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C2347-277D-4DD6-AE72-C03A96BED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801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FA0CC7-6B46-4255-8CFC-4AA4020A2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680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05B3-B3AF-3F33-1BE5-19E7A8C0A6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BC28EC-DB36-19E4-5D20-8F67CF973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4EED7-F3E6-6722-35C7-768B12A1C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19319-FA5F-4B1C-9A86-A1E912518779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97913-DF7C-3603-2A9E-1CAF6BE7A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00E3D-6521-5FC5-C748-24AB3B438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BAD0-C306-49D5-BE5D-2729A8A80A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135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1B23F-9238-7476-37B0-72F8A8E9A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3DF22-BBAE-608A-3577-E1D14442C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44CB3-2A3B-1D76-33E4-DBF636D95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19319-FA5F-4B1C-9A86-A1E912518779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CEE1A-8668-9ED4-AE80-120B12ED6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E0E47-DC5F-789D-52C0-DAE582EA0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BAD0-C306-49D5-BE5D-2729A8A80A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805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A3D8E-4F73-F655-9FF0-C60D31A16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8C8DA-37D5-13A7-3852-B43653ED8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8BB73-8964-5060-224E-176FFF726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19319-FA5F-4B1C-9A86-A1E912518779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82444-8088-EDC2-2E23-F7A59227F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2042E-8C45-8D66-EA4F-72054ADE0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BAD0-C306-49D5-BE5D-2729A8A80A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49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161DC-A88B-ABFD-AC84-845A997D2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EB7FC-FF26-E6B5-4195-BDD69EA693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902915-769B-F083-1848-3F41AC47AD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B9070-3329-AE9B-903A-4495A0C03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19319-FA5F-4B1C-9A86-A1E912518779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7AEAC-6F7B-C1C4-A4DC-65689663E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0B8C4F-33E6-3ED7-0811-C7832EC29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BAD0-C306-49D5-BE5D-2729A8A80A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768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A76B-9710-DD8E-23EE-7FD553F9F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58671-F85A-8718-E231-5102B8F65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15ECB-4D21-3585-B661-7DAC34471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CC6E93-E8A9-F7A1-0962-0882F2676A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2E0579-3F84-4658-9B75-73AB247C3C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09B45C-64B7-A227-F447-9DA8E4309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19319-FA5F-4B1C-9A86-A1E912518779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BFBB7B-3203-0162-CE72-4C1589D4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5BCE7B-83D7-0C18-D3EF-A746AB386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BAD0-C306-49D5-BE5D-2729A8A80A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220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960C-5CE1-4134-4116-578935668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DC7027-E617-BA35-7E23-30668F8DD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19319-FA5F-4B1C-9A86-A1E912518779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037631-4B15-DEFF-A6D6-AE2A0540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94F52-E29C-E311-EBEF-AD1814B66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BAD0-C306-49D5-BE5D-2729A8A80A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70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73BAC7-1CCA-6C9E-FC0C-39DE3046A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19319-FA5F-4B1C-9A86-A1E912518779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D55AD2-885E-91EA-FC34-6F269B55D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34748-FFB6-C62C-5697-C2DCD9A0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BAD0-C306-49D5-BE5D-2729A8A80A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908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876DE-D1CD-E549-A7DF-4ED011930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07757-3BF4-3530-96F6-DB252C64C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D788D-87B3-B106-EAA2-F840457A26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92921E-A609-4A71-9295-510BF1456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19319-FA5F-4B1C-9A86-A1E912518779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A11A1-1D7B-0C23-65D9-34B8289EB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D888BE-762A-623F-A58F-6E475D3EE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BAD0-C306-49D5-BE5D-2729A8A80A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866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1EBEA-3CD2-CCC9-A4FE-68045F662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5E9672-8EFF-1734-6D03-07B14C7DD8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3068E-CD52-84DB-ECFA-0CC8721A75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777AA9-63E2-091D-1B2B-654C0E582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19319-FA5F-4B1C-9A86-A1E912518779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AF5AB9-F915-7329-B208-4E3A657A0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3634D-C585-0007-EA86-A30782A75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BAD0-C306-49D5-BE5D-2729A8A80A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58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CB49A-5071-83FE-9E32-F542E3DF0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A68962-1930-C083-2B5C-D704F9591A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F1408-E555-7B92-C723-01C846BC7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19319-FA5F-4B1C-9A86-A1E912518779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372A9-5027-9EB4-48CB-B91E8CDCA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CBD6D-494A-F180-F608-A3570624A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BAD0-C306-49D5-BE5D-2729A8A80A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03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5C2A35-A9B9-A061-5E6D-346B8DDBB2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CA5991-F412-FBED-3DC4-1113BFE312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82BE0-26C4-68E4-6248-608DABDDD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19319-FA5F-4B1C-9A86-A1E912518779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4DF59-D54B-0333-7F92-F58B6C1E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12DFF-0A14-6A0F-D59F-C24A55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BAD0-C306-49D5-BE5D-2729A8A80A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177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e Pager with Orang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31" y="1236589"/>
            <a:ext cx="2772722" cy="151815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198" b="1" spc="-44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331" y="2954545"/>
            <a:ext cx="2772722" cy="53826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1244" b="1">
                <a:solidFill>
                  <a:schemeClr val="bg2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31" y="387131"/>
            <a:ext cx="875427" cy="590233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7581F44-80D5-47C0-B123-5AF3C444A22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3444" y="3752073"/>
            <a:ext cx="2514504" cy="477282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 marL="127912"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2ACD0A24-4303-47CD-90E4-820FA000C98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60054" y="3752073"/>
            <a:ext cx="2514504" cy="477282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3" name="Text Placeholder 7">
            <a:extLst>
              <a:ext uri="{FF2B5EF4-FFF2-40B4-BE49-F238E27FC236}">
                <a16:creationId xmlns:a16="http://schemas.microsoft.com/office/drawing/2014/main" id="{74BC9B18-B5E6-41A3-8410-6BE4415081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60054" y="8790006"/>
            <a:ext cx="2514504" cy="566323"/>
          </a:xfrm>
        </p:spPr>
        <p:txBody>
          <a:bodyPr anchor="ctr">
            <a:normAutofit/>
          </a:bodyPr>
          <a:lstStyle>
            <a:lvl1pPr>
              <a:defRPr sz="1066">
                <a:solidFill>
                  <a:schemeClr val="bg1"/>
                </a:solidFill>
                <a:latin typeface="+mn-lt"/>
              </a:defRPr>
            </a:lvl1pPr>
            <a:lvl3pPr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89FDFE1-7EE1-41AC-8799-1B8236C1BE31}"/>
              </a:ext>
            </a:extLst>
          </p:cNvPr>
          <p:cNvSpPr/>
          <p:nvPr userDrawn="1"/>
        </p:nvSpPr>
        <p:spPr>
          <a:xfrm rot="16200000">
            <a:off x="5353169" y="1804086"/>
            <a:ext cx="683196" cy="2326468"/>
          </a:xfrm>
          <a:custGeom>
            <a:avLst/>
            <a:gdLst>
              <a:gd name="connsiteX0" fmla="*/ 737392 w 737392"/>
              <a:gd name="connsiteY0" fmla="*/ 87450 h 2564500"/>
              <a:gd name="connsiteX1" fmla="*/ 724794 w 737392"/>
              <a:gd name="connsiteY1" fmla="*/ 100543 h 2564500"/>
              <a:gd name="connsiteX2" fmla="*/ 126110 w 737392"/>
              <a:gd name="connsiteY2" fmla="*/ 1585702 h 2564500"/>
              <a:gd name="connsiteX3" fmla="*/ 294671 w 737392"/>
              <a:gd name="connsiteY3" fmla="*/ 2418472 h 2564500"/>
              <a:gd name="connsiteX4" fmla="*/ 365123 w 737392"/>
              <a:gd name="connsiteY4" fmla="*/ 2564500 h 2564500"/>
              <a:gd name="connsiteX5" fmla="*/ 225266 w 737392"/>
              <a:gd name="connsiteY5" fmla="*/ 2564500 h 2564500"/>
              <a:gd name="connsiteX6" fmla="*/ 178468 w 737392"/>
              <a:gd name="connsiteY6" fmla="*/ 2467495 h 2564500"/>
              <a:gd name="connsiteX7" fmla="*/ 0 w 737392"/>
              <a:gd name="connsiteY7" fmla="*/ 1585702 h 2564500"/>
              <a:gd name="connsiteX8" fmla="*/ 634009 w 737392"/>
              <a:gd name="connsiteY8" fmla="*/ 13093 h 2564500"/>
              <a:gd name="connsiteX9" fmla="*/ 646608 w 737392"/>
              <a:gd name="connsiteY9" fmla="*/ 0 h 256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7392" h="2564500">
                <a:moveTo>
                  <a:pt x="737392" y="87450"/>
                </a:moveTo>
                <a:lnTo>
                  <a:pt x="724794" y="100543"/>
                </a:lnTo>
                <a:cubicBezTo>
                  <a:pt x="338805" y="501476"/>
                  <a:pt x="126110" y="1028891"/>
                  <a:pt x="126110" y="1585702"/>
                </a:cubicBezTo>
                <a:cubicBezTo>
                  <a:pt x="126110" y="1880906"/>
                  <a:pt x="186154" y="2162353"/>
                  <a:pt x="294671" y="2418472"/>
                </a:cubicBezTo>
                <a:lnTo>
                  <a:pt x="365123" y="2564500"/>
                </a:lnTo>
                <a:lnTo>
                  <a:pt x="225266" y="2564500"/>
                </a:lnTo>
                <a:lnTo>
                  <a:pt x="178468" y="2467495"/>
                </a:lnTo>
                <a:cubicBezTo>
                  <a:pt x="63572" y="2196305"/>
                  <a:pt x="0" y="1898291"/>
                  <a:pt x="0" y="1585702"/>
                </a:cubicBezTo>
                <a:cubicBezTo>
                  <a:pt x="0" y="996159"/>
                  <a:pt x="225170" y="437742"/>
                  <a:pt x="634009" y="13093"/>
                </a:cubicBezTo>
                <a:lnTo>
                  <a:pt x="646608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598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2CA825C-E001-48E8-84C1-79A28BC978FF}"/>
              </a:ext>
            </a:extLst>
          </p:cNvPr>
          <p:cNvSpPr/>
          <p:nvPr userDrawn="1"/>
        </p:nvSpPr>
        <p:spPr>
          <a:xfrm rot="16200000">
            <a:off x="6484056" y="3436439"/>
            <a:ext cx="255375" cy="492518"/>
          </a:xfrm>
          <a:custGeom>
            <a:avLst/>
            <a:gdLst>
              <a:gd name="connsiteX0" fmla="*/ 275633 w 275633"/>
              <a:gd name="connsiteY0" fmla="*/ 542910 h 542910"/>
              <a:gd name="connsiteX1" fmla="*/ 137626 w 275633"/>
              <a:gd name="connsiteY1" fmla="*/ 542910 h 542910"/>
              <a:gd name="connsiteX2" fmla="*/ 134205 w 275633"/>
              <a:gd name="connsiteY2" fmla="*/ 534658 h 542910"/>
              <a:gd name="connsiteX3" fmla="*/ 3088 w 275633"/>
              <a:gd name="connsiteY3" fmla="*/ 40020 h 542910"/>
              <a:gd name="connsiteX4" fmla="*/ 0 w 275633"/>
              <a:gd name="connsiteY4" fmla="*/ 21740 h 542910"/>
              <a:gd name="connsiteX5" fmla="*/ 125863 w 275633"/>
              <a:gd name="connsiteY5" fmla="*/ 0 h 542910"/>
              <a:gd name="connsiteX6" fmla="*/ 128951 w 275633"/>
              <a:gd name="connsiteY6" fmla="*/ 18280 h 542910"/>
              <a:gd name="connsiteX7" fmla="*/ 254250 w 275633"/>
              <a:gd name="connsiteY7" fmla="*/ 491277 h 54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5633" h="542910">
                <a:moveTo>
                  <a:pt x="275633" y="542910"/>
                </a:moveTo>
                <a:lnTo>
                  <a:pt x="137626" y="542910"/>
                </a:lnTo>
                <a:lnTo>
                  <a:pt x="134205" y="534658"/>
                </a:lnTo>
                <a:cubicBezTo>
                  <a:pt x="76684" y="376449"/>
                  <a:pt x="32500" y="211167"/>
                  <a:pt x="3088" y="40020"/>
                </a:cubicBezTo>
                <a:lnTo>
                  <a:pt x="0" y="21740"/>
                </a:lnTo>
                <a:lnTo>
                  <a:pt x="125863" y="0"/>
                </a:lnTo>
                <a:lnTo>
                  <a:pt x="128951" y="18280"/>
                </a:lnTo>
                <a:cubicBezTo>
                  <a:pt x="157066" y="181939"/>
                  <a:pt x="199289" y="339990"/>
                  <a:pt x="254250" y="491277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598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94AD6FA-7DCE-493A-8EBC-B31448E613F8}"/>
              </a:ext>
            </a:extLst>
          </p:cNvPr>
          <p:cNvSpPr/>
          <p:nvPr userDrawn="1"/>
        </p:nvSpPr>
        <p:spPr>
          <a:xfrm rot="16200000">
            <a:off x="2643645" y="733310"/>
            <a:ext cx="1884048" cy="417433"/>
          </a:xfrm>
          <a:custGeom>
            <a:avLst/>
            <a:gdLst>
              <a:gd name="connsiteX0" fmla="*/ 2033504 w 2033504"/>
              <a:gd name="connsiteY0" fmla="*/ 318001 h 460143"/>
              <a:gd name="connsiteX1" fmla="*/ 2033504 w 2033504"/>
              <a:gd name="connsiteY1" fmla="*/ 460143 h 460143"/>
              <a:gd name="connsiteX2" fmla="*/ 2027275 w 2033504"/>
              <a:gd name="connsiteY2" fmla="*/ 456356 h 460143"/>
              <a:gd name="connsiteX3" fmla="*/ 731340 w 2033504"/>
              <a:gd name="connsiteY3" fmla="*/ 127469 h 460143"/>
              <a:gd name="connsiteX4" fmla="*/ 49777 w 2033504"/>
              <a:gd name="connsiteY4" fmla="*/ 213560 h 460143"/>
              <a:gd name="connsiteX5" fmla="*/ 31867 w 2033504"/>
              <a:gd name="connsiteY5" fmla="*/ 218130 h 460143"/>
              <a:gd name="connsiteX6" fmla="*/ 0 w 2033504"/>
              <a:gd name="connsiteY6" fmla="*/ 94613 h 460143"/>
              <a:gd name="connsiteX7" fmla="*/ 17910 w 2033504"/>
              <a:gd name="connsiteY7" fmla="*/ 90043 h 460143"/>
              <a:gd name="connsiteX8" fmla="*/ 731340 w 2033504"/>
              <a:gd name="connsiteY8" fmla="*/ 0 h 460143"/>
              <a:gd name="connsiteX9" fmla="*/ 1839105 w 2033504"/>
              <a:gd name="connsiteY9" fmla="*/ 224215 h 460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33504" h="460143">
                <a:moveTo>
                  <a:pt x="2033504" y="318001"/>
                </a:moveTo>
                <a:lnTo>
                  <a:pt x="2033504" y="460143"/>
                </a:lnTo>
                <a:lnTo>
                  <a:pt x="2027275" y="456356"/>
                </a:lnTo>
                <a:cubicBezTo>
                  <a:pt x="1641752" y="246667"/>
                  <a:pt x="1200200" y="127469"/>
                  <a:pt x="731340" y="127469"/>
                </a:cubicBezTo>
                <a:cubicBezTo>
                  <a:pt x="500488" y="127469"/>
                  <a:pt x="271242" y="156495"/>
                  <a:pt x="49777" y="213560"/>
                </a:cubicBezTo>
                <a:lnTo>
                  <a:pt x="31867" y="218130"/>
                </a:lnTo>
                <a:lnTo>
                  <a:pt x="0" y="94613"/>
                </a:lnTo>
                <a:lnTo>
                  <a:pt x="17910" y="90043"/>
                </a:lnTo>
                <a:cubicBezTo>
                  <a:pt x="249750" y="30261"/>
                  <a:pt x="489866" y="0"/>
                  <a:pt x="731340" y="0"/>
                </a:cubicBezTo>
                <a:cubicBezTo>
                  <a:pt x="1124029" y="0"/>
                  <a:pt x="1498414" y="79869"/>
                  <a:pt x="1839105" y="224215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598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28C69B3-DF51-4E63-BB83-94D3199672AC}"/>
              </a:ext>
            </a:extLst>
          </p:cNvPr>
          <p:cNvSpPr>
            <a:spLocks noGrp="1"/>
          </p:cNvSpPr>
          <p:nvPr userDrawn="1">
            <p:ph type="pic" sz="quarter" idx="21"/>
          </p:nvPr>
        </p:nvSpPr>
        <p:spPr>
          <a:xfrm>
            <a:off x="4453058" y="2"/>
            <a:ext cx="2404944" cy="2752829"/>
          </a:xfrm>
          <a:custGeom>
            <a:avLst/>
            <a:gdLst>
              <a:gd name="connsiteX0" fmla="*/ 645697 w 2651005"/>
              <a:gd name="connsiteY0" fmla="*/ 0 h 2971203"/>
              <a:gd name="connsiteX1" fmla="*/ 2651005 w 2651005"/>
              <a:gd name="connsiteY1" fmla="*/ 0 h 2971203"/>
              <a:gd name="connsiteX2" fmla="*/ 2651005 w 2651005"/>
              <a:gd name="connsiteY2" fmla="*/ 2640114 h 2971203"/>
              <a:gd name="connsiteX3" fmla="*/ 2587238 w 2651005"/>
              <a:gd name="connsiteY3" fmla="*/ 2687798 h 2971203"/>
              <a:gd name="connsiteX4" fmla="*/ 1659433 w 2651005"/>
              <a:gd name="connsiteY4" fmla="*/ 2971203 h 2971203"/>
              <a:gd name="connsiteX5" fmla="*/ 0 w 2651005"/>
              <a:gd name="connsiteY5" fmla="*/ 1311770 h 2971203"/>
              <a:gd name="connsiteX6" fmla="*/ 603880 w 2651005"/>
              <a:gd name="connsiteY6" fmla="*/ 31271 h 2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1005" h="2971203">
                <a:moveTo>
                  <a:pt x="645697" y="0"/>
                </a:moveTo>
                <a:lnTo>
                  <a:pt x="2651005" y="0"/>
                </a:lnTo>
                <a:lnTo>
                  <a:pt x="2651005" y="2640114"/>
                </a:lnTo>
                <a:lnTo>
                  <a:pt x="2587238" y="2687798"/>
                </a:lnTo>
                <a:cubicBezTo>
                  <a:pt x="2322391" y="2866725"/>
                  <a:pt x="2003113" y="2971203"/>
                  <a:pt x="1659433" y="2971203"/>
                </a:cubicBezTo>
                <a:cubicBezTo>
                  <a:pt x="742953" y="2971203"/>
                  <a:pt x="0" y="2228250"/>
                  <a:pt x="0" y="1311770"/>
                </a:cubicBezTo>
                <a:cubicBezTo>
                  <a:pt x="0" y="796250"/>
                  <a:pt x="235075" y="335635"/>
                  <a:pt x="603880" y="31271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265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4E7059-C81E-D272-75DF-5C467B65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C780F2-A910-F511-B835-D9076DA01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E486B-8616-6F44-B240-54F0D2877F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819319-FA5F-4B1C-9A86-A1E912518779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E04D1-EF9F-824E-C2CE-EAA9714ED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84402-06EA-4925-ADC0-4F0ED88C8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ACBAD0-C306-49D5-BE5D-2729A8A80A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63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8B27A3-0CD1-4D70-90C5-EC2F5D3C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442" y="796892"/>
            <a:ext cx="5291117" cy="159263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E1256-1020-4BE2-935A-3361E147A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3443" y="3752072"/>
            <a:ext cx="5291115" cy="476988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788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1266404" rtl="0" eaLnBrk="1" latinLnBrk="0" hangingPunct="1">
        <a:lnSpc>
          <a:spcPct val="90000"/>
        </a:lnSpc>
        <a:spcBef>
          <a:spcPct val="0"/>
        </a:spcBef>
        <a:buNone/>
        <a:defRPr sz="3198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66404" rtl="0" eaLnBrk="1" latinLnBrk="0" hangingPunct="1">
        <a:lnSpc>
          <a:spcPct val="100000"/>
        </a:lnSpc>
        <a:spcBef>
          <a:spcPts val="1066"/>
        </a:spcBef>
        <a:spcAft>
          <a:spcPts val="533"/>
        </a:spcAft>
        <a:buFont typeface="Arial" panose="020B0604020202020204" pitchFamily="34" charset="0"/>
        <a:buNone/>
        <a:defRPr sz="888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66404" rtl="0" eaLnBrk="1" latinLnBrk="0" hangingPunct="1">
        <a:lnSpc>
          <a:spcPct val="100000"/>
        </a:lnSpc>
        <a:spcBef>
          <a:spcPts val="0"/>
        </a:spcBef>
        <a:spcAft>
          <a:spcPts val="533"/>
        </a:spcAft>
        <a:buFont typeface="Arial" panose="020B0604020202020204" pitchFamily="34" charset="0"/>
        <a:buNone/>
        <a:defRPr sz="888" kern="1200">
          <a:solidFill>
            <a:schemeClr val="bg1"/>
          </a:solidFill>
          <a:latin typeface="+mn-lt"/>
          <a:ea typeface="+mn-ea"/>
          <a:cs typeface="+mn-cs"/>
        </a:defRPr>
      </a:lvl2pPr>
      <a:lvl3pPr marL="127912" indent="-127912" algn="l" defTabSz="1266404" rtl="0" eaLnBrk="1" latinLnBrk="0" hangingPunct="1">
        <a:lnSpc>
          <a:spcPct val="100000"/>
        </a:lnSpc>
        <a:spcBef>
          <a:spcPts val="0"/>
        </a:spcBef>
        <a:spcAft>
          <a:spcPts val="533"/>
        </a:spcAft>
        <a:buFont typeface="Arial" panose="020B0604020202020204" pitchFamily="34" charset="0"/>
        <a:buChar char="•"/>
        <a:defRPr sz="799" kern="1200">
          <a:solidFill>
            <a:schemeClr val="bg1"/>
          </a:solidFill>
          <a:latin typeface="+mn-lt"/>
          <a:ea typeface="+mn-ea"/>
          <a:cs typeface="+mn-cs"/>
        </a:defRPr>
      </a:lvl3pPr>
      <a:lvl4pPr marL="255824" indent="-127912" algn="l" defTabSz="1266404" rtl="0" eaLnBrk="1" latinLnBrk="0" hangingPunct="1">
        <a:lnSpc>
          <a:spcPct val="100000"/>
        </a:lnSpc>
        <a:spcBef>
          <a:spcPts val="0"/>
        </a:spcBef>
        <a:spcAft>
          <a:spcPts val="533"/>
        </a:spcAft>
        <a:buFont typeface="Arial" panose="020B0604020202020204" pitchFamily="34" charset="0"/>
        <a:buChar char="•"/>
        <a:defRPr sz="711" kern="1200">
          <a:solidFill>
            <a:schemeClr val="bg1"/>
          </a:solidFill>
          <a:latin typeface="+mn-lt"/>
          <a:ea typeface="+mn-ea"/>
          <a:cs typeface="+mn-cs"/>
        </a:defRPr>
      </a:lvl4pPr>
      <a:lvl5pPr marL="383735" indent="-127912" algn="l" defTabSz="1266404" rtl="0" eaLnBrk="1" latinLnBrk="0" hangingPunct="1">
        <a:lnSpc>
          <a:spcPct val="100000"/>
        </a:lnSpc>
        <a:spcBef>
          <a:spcPts val="0"/>
        </a:spcBef>
        <a:spcAft>
          <a:spcPts val="533"/>
        </a:spcAft>
        <a:buFont typeface="Arial" panose="020B0604020202020204" pitchFamily="34" charset="0"/>
        <a:buChar char="•"/>
        <a:defRPr sz="621" kern="1200">
          <a:solidFill>
            <a:schemeClr val="bg1"/>
          </a:solidFill>
          <a:latin typeface="+mn-lt"/>
          <a:ea typeface="+mn-ea"/>
          <a:cs typeface="+mn-cs"/>
        </a:defRPr>
      </a:lvl5pPr>
      <a:lvl6pPr marL="3482615" indent="-316601" algn="l" defTabSz="1266404" rtl="0" eaLnBrk="1" latinLnBrk="0" hangingPunct="1">
        <a:lnSpc>
          <a:spcPct val="90000"/>
        </a:lnSpc>
        <a:spcBef>
          <a:spcPts val="693"/>
        </a:spcBef>
        <a:buFont typeface="Arial" panose="020B0604020202020204" pitchFamily="34" charset="0"/>
        <a:buChar char="•"/>
        <a:defRPr sz="2493" kern="1200">
          <a:solidFill>
            <a:schemeClr val="tx1"/>
          </a:solidFill>
          <a:latin typeface="+mn-lt"/>
          <a:ea typeface="+mn-ea"/>
          <a:cs typeface="+mn-cs"/>
        </a:defRPr>
      </a:lvl6pPr>
      <a:lvl7pPr marL="4115818" indent="-316601" algn="l" defTabSz="1266404" rtl="0" eaLnBrk="1" latinLnBrk="0" hangingPunct="1">
        <a:lnSpc>
          <a:spcPct val="90000"/>
        </a:lnSpc>
        <a:spcBef>
          <a:spcPts val="693"/>
        </a:spcBef>
        <a:buFont typeface="Arial" panose="020B0604020202020204" pitchFamily="34" charset="0"/>
        <a:buChar char="•"/>
        <a:defRPr sz="2493" kern="1200">
          <a:solidFill>
            <a:schemeClr val="tx1"/>
          </a:solidFill>
          <a:latin typeface="+mn-lt"/>
          <a:ea typeface="+mn-ea"/>
          <a:cs typeface="+mn-cs"/>
        </a:defRPr>
      </a:lvl7pPr>
      <a:lvl8pPr marL="4749021" indent="-316601" algn="l" defTabSz="1266404" rtl="0" eaLnBrk="1" latinLnBrk="0" hangingPunct="1">
        <a:lnSpc>
          <a:spcPct val="90000"/>
        </a:lnSpc>
        <a:spcBef>
          <a:spcPts val="693"/>
        </a:spcBef>
        <a:buFont typeface="Arial" panose="020B0604020202020204" pitchFamily="34" charset="0"/>
        <a:buChar char="•"/>
        <a:defRPr sz="2493" kern="1200">
          <a:solidFill>
            <a:schemeClr val="tx1"/>
          </a:solidFill>
          <a:latin typeface="+mn-lt"/>
          <a:ea typeface="+mn-ea"/>
          <a:cs typeface="+mn-cs"/>
        </a:defRPr>
      </a:lvl8pPr>
      <a:lvl9pPr marL="5382225" indent="-316601" algn="l" defTabSz="1266404" rtl="0" eaLnBrk="1" latinLnBrk="0" hangingPunct="1">
        <a:lnSpc>
          <a:spcPct val="90000"/>
        </a:lnSpc>
        <a:spcBef>
          <a:spcPts val="693"/>
        </a:spcBef>
        <a:buFont typeface="Arial" panose="020B0604020202020204" pitchFamily="34" charset="0"/>
        <a:buChar char="•"/>
        <a:defRPr sz="24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66404" rtl="0" eaLnBrk="1" latinLnBrk="0" hangingPunct="1">
        <a:defRPr sz="2493" kern="1200">
          <a:solidFill>
            <a:schemeClr val="tx1"/>
          </a:solidFill>
          <a:latin typeface="+mn-lt"/>
          <a:ea typeface="+mn-ea"/>
          <a:cs typeface="+mn-cs"/>
        </a:defRPr>
      </a:lvl1pPr>
      <a:lvl2pPr marL="633204" algn="l" defTabSz="1266404" rtl="0" eaLnBrk="1" latinLnBrk="0" hangingPunct="1">
        <a:defRPr sz="2493" kern="1200">
          <a:solidFill>
            <a:schemeClr val="tx1"/>
          </a:solidFill>
          <a:latin typeface="+mn-lt"/>
          <a:ea typeface="+mn-ea"/>
          <a:cs typeface="+mn-cs"/>
        </a:defRPr>
      </a:lvl2pPr>
      <a:lvl3pPr marL="1266404" algn="l" defTabSz="1266404" rtl="0" eaLnBrk="1" latinLnBrk="0" hangingPunct="1">
        <a:defRPr sz="2493" kern="1200">
          <a:solidFill>
            <a:schemeClr val="tx1"/>
          </a:solidFill>
          <a:latin typeface="+mn-lt"/>
          <a:ea typeface="+mn-ea"/>
          <a:cs typeface="+mn-cs"/>
        </a:defRPr>
      </a:lvl3pPr>
      <a:lvl4pPr marL="1899608" algn="l" defTabSz="1266404" rtl="0" eaLnBrk="1" latinLnBrk="0" hangingPunct="1">
        <a:defRPr sz="2493" kern="1200">
          <a:solidFill>
            <a:schemeClr val="tx1"/>
          </a:solidFill>
          <a:latin typeface="+mn-lt"/>
          <a:ea typeface="+mn-ea"/>
          <a:cs typeface="+mn-cs"/>
        </a:defRPr>
      </a:lvl4pPr>
      <a:lvl5pPr marL="2532812" algn="l" defTabSz="1266404" rtl="0" eaLnBrk="1" latinLnBrk="0" hangingPunct="1">
        <a:defRPr sz="2493" kern="1200">
          <a:solidFill>
            <a:schemeClr val="tx1"/>
          </a:solidFill>
          <a:latin typeface="+mn-lt"/>
          <a:ea typeface="+mn-ea"/>
          <a:cs typeface="+mn-cs"/>
        </a:defRPr>
      </a:lvl5pPr>
      <a:lvl6pPr marL="3166016" algn="l" defTabSz="1266404" rtl="0" eaLnBrk="1" latinLnBrk="0" hangingPunct="1">
        <a:defRPr sz="2493" kern="1200">
          <a:solidFill>
            <a:schemeClr val="tx1"/>
          </a:solidFill>
          <a:latin typeface="+mn-lt"/>
          <a:ea typeface="+mn-ea"/>
          <a:cs typeface="+mn-cs"/>
        </a:defRPr>
      </a:lvl6pPr>
      <a:lvl7pPr marL="3799216" algn="l" defTabSz="1266404" rtl="0" eaLnBrk="1" latinLnBrk="0" hangingPunct="1">
        <a:defRPr sz="2493" kern="1200">
          <a:solidFill>
            <a:schemeClr val="tx1"/>
          </a:solidFill>
          <a:latin typeface="+mn-lt"/>
          <a:ea typeface="+mn-ea"/>
          <a:cs typeface="+mn-cs"/>
        </a:defRPr>
      </a:lvl7pPr>
      <a:lvl8pPr marL="4432420" algn="l" defTabSz="1266404" rtl="0" eaLnBrk="1" latinLnBrk="0" hangingPunct="1">
        <a:defRPr sz="2493" kern="1200">
          <a:solidFill>
            <a:schemeClr val="tx1"/>
          </a:solidFill>
          <a:latin typeface="+mn-lt"/>
          <a:ea typeface="+mn-ea"/>
          <a:cs typeface="+mn-cs"/>
        </a:defRPr>
      </a:lvl8pPr>
      <a:lvl9pPr marL="5065623" algn="l" defTabSz="1266404" rtl="0" eaLnBrk="1" latinLnBrk="0" hangingPunct="1">
        <a:defRPr sz="249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44">
          <p15:clr>
            <a:srgbClr val="F26B43"/>
          </p15:clr>
        </p15:guide>
        <p15:guide id="3" pos="4218">
          <p15:clr>
            <a:srgbClr val="F26B43"/>
          </p15:clr>
        </p15:guide>
        <p15:guide id="6" pos="2290">
          <p15:clr>
            <a:srgbClr val="F26B43"/>
          </p15:clr>
        </p15:guide>
        <p15:guide id="7" pos="2472">
          <p15:clr>
            <a:srgbClr val="F26B43"/>
          </p15:clr>
        </p15:guide>
        <p15:guide id="8" orient="horz" pos="5794">
          <p15:clr>
            <a:srgbClr val="F26B43"/>
          </p15:clr>
        </p15:guide>
        <p15:guide id="9" orient="horz" pos="2551">
          <p15:clr>
            <a:srgbClr val="F26B43"/>
          </p15:clr>
        </p15:guide>
        <p15:guide id="10" orient="horz" pos="5976">
          <p15:clr>
            <a:srgbClr val="F26B43"/>
          </p15:clr>
        </p15:guide>
        <p15:guide id="11" orient="horz" pos="636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gov.uk/foreign-travel-advice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www.security.gov.uk/gsec-international/overseas-security-guidance/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Headline-Travelling Securely this Summer">
            <a:extLst>
              <a:ext uri="{FF2B5EF4-FFF2-40B4-BE49-F238E27FC236}">
                <a16:creationId xmlns:a16="http://schemas.microsoft.com/office/drawing/2014/main" id="{13DCD3CA-2C20-4416-B5A8-1916B863F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527" y="746876"/>
            <a:ext cx="2354179" cy="1323179"/>
          </a:xfrm>
        </p:spPr>
        <p:txBody>
          <a:bodyPr>
            <a:normAutofit/>
          </a:bodyPr>
          <a:lstStyle/>
          <a:p>
            <a:r>
              <a:rPr lang="en-US" sz="2487" dirty="0"/>
              <a:t>Travel Securely This Summer</a:t>
            </a:r>
            <a:endParaRPr lang="en-GB" sz="2487" dirty="0"/>
          </a:p>
        </p:txBody>
      </p:sp>
      <p:sp>
        <p:nvSpPr>
          <p:cNvPr id="3" name="TextBox 2" descr="As lockdown restrictions are ending, it its likely more of us will be travelling abroad this year either to visit friends and family, or on holiday. &#10;&#10;Whatever the reason, threat actors may be interested in you if you are a civil servant. You should be aware of the latest geopolitical situations before you travel and take action on the following key points:&#10;"/>
          <p:cNvSpPr txBox="1"/>
          <p:nvPr/>
        </p:nvSpPr>
        <p:spPr>
          <a:xfrm>
            <a:off x="850527" y="2243910"/>
            <a:ext cx="331596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12241">
              <a:defRPr/>
            </a:pPr>
            <a:r>
              <a:rPr lang="en-GB" sz="1400" dirty="0">
                <a:solidFill>
                  <a:prstClr val="white"/>
                </a:solidFill>
                <a:latin typeface="Arial"/>
              </a:rPr>
              <a:t>Many of us will be traveling abroad this year, whether to visit friends and family or for a holiday.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55DAE3-DFDF-236B-4709-6F20EF5D19DB}"/>
              </a:ext>
            </a:extLst>
          </p:cNvPr>
          <p:cNvGrpSpPr/>
          <p:nvPr/>
        </p:nvGrpSpPr>
        <p:grpSpPr>
          <a:xfrm>
            <a:off x="611355" y="3036583"/>
            <a:ext cx="5407831" cy="6752027"/>
            <a:chOff x="682792" y="3031112"/>
            <a:chExt cx="5407831" cy="675202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681C827-B8CD-5D7A-D963-B512F6B2FD45}"/>
                </a:ext>
              </a:extLst>
            </p:cNvPr>
            <p:cNvSpPr txBox="1"/>
            <p:nvPr/>
          </p:nvSpPr>
          <p:spPr>
            <a:xfrm>
              <a:off x="921964" y="3031112"/>
              <a:ext cx="4466623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200">
                  <a:solidFill>
                    <a:schemeClr val="bg1"/>
                  </a:solidFill>
                </a:defRPr>
              </a:lvl1pPr>
            </a:lstStyle>
            <a:p>
              <a:pPr defTabSz="812241">
                <a:defRPr/>
              </a:pPr>
              <a:r>
                <a:rPr lang="en-GB" sz="1400" dirty="0">
                  <a:solidFill>
                    <a:prstClr val="white"/>
                  </a:solidFill>
                  <a:latin typeface="Arial"/>
                </a:rPr>
                <a:t>As a civil servant, you may be of interest to threat</a:t>
              </a:r>
            </a:p>
            <a:p>
              <a:pPr defTabSz="812241">
                <a:defRPr/>
              </a:pPr>
              <a:r>
                <a:rPr lang="en-GB" sz="1400" dirty="0">
                  <a:solidFill>
                    <a:prstClr val="white"/>
                  </a:solidFill>
                  <a:latin typeface="Arial"/>
                </a:rPr>
                <a:t> actors. </a:t>
              </a:r>
              <a:r>
                <a:rPr lang="en-GB" sz="1400" b="1" dirty="0">
                  <a:solidFill>
                    <a:prstClr val="white"/>
                  </a:solidFill>
                  <a:latin typeface="Arial"/>
                </a:rPr>
                <a:t>Stay informed </a:t>
              </a:r>
              <a:r>
                <a:rPr lang="en-GB" sz="1400" dirty="0">
                  <a:solidFill>
                    <a:prstClr val="white"/>
                  </a:solidFill>
                  <a:latin typeface="Arial"/>
                </a:rPr>
                <a:t>about the latest international developments before you travel, remain vigilant, and take action on these key points:</a:t>
              </a:r>
            </a:p>
          </p:txBody>
        </p:sp>
        <p:sp>
          <p:nvSpPr>
            <p:cNvPr id="11" name="TextBox 10" descr="Check the publicly available Foreign, Commonwealth and Development Office Travel Advice. This will:&#10;&#10;Include updated COVID-19 requirements specific to the country you are visiting&#10;&#10;Help you understand the travel risks in each country and how you can stay safe whilst there&#10;">
              <a:extLst>
                <a:ext uri="{FF2B5EF4-FFF2-40B4-BE49-F238E27FC236}">
                  <a16:creationId xmlns:a16="http://schemas.microsoft.com/office/drawing/2014/main" id="{337A787D-2885-4EA9-B113-23A525B53B8D}"/>
                </a:ext>
              </a:extLst>
            </p:cNvPr>
            <p:cNvSpPr txBox="1"/>
            <p:nvPr/>
          </p:nvSpPr>
          <p:spPr>
            <a:xfrm>
              <a:off x="1576029" y="4083449"/>
              <a:ext cx="4329797" cy="12926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12241">
                <a:defRPr/>
              </a:pPr>
              <a:r>
                <a:rPr lang="en-GB" sz="1400" b="1" dirty="0">
                  <a:solidFill>
                    <a:prstClr val="white"/>
                  </a:solidFill>
                  <a:latin typeface="Arial"/>
                </a:rPr>
                <a:t>Check the publicly available </a:t>
              </a:r>
              <a:r>
                <a:rPr lang="en-GB" sz="1400" dirty="0">
                  <a:solidFill>
                    <a:srgbClr val="FFC000"/>
                  </a:solidFill>
                  <a:latin typeface="Arial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FCDO Travel Advice</a:t>
              </a:r>
              <a:r>
                <a:rPr lang="en-GB" sz="1400" dirty="0">
                  <a:solidFill>
                    <a:prstClr val="white"/>
                  </a:solidFill>
                  <a:latin typeface="Arial"/>
                </a:rPr>
                <a:t>. This will;</a:t>
              </a:r>
            </a:p>
            <a:p>
              <a:pPr defTabSz="812241">
                <a:defRPr/>
              </a:pPr>
              <a:endParaRPr lang="en-GB" sz="1400" dirty="0">
                <a:solidFill>
                  <a:prstClr val="white"/>
                </a:solidFill>
                <a:latin typeface="Arial"/>
              </a:endParaRPr>
            </a:p>
            <a:p>
              <a:pPr marL="152294" indent="-152294" defTabSz="812241">
                <a:buFont typeface="Arial" panose="020B0604020202020204" pitchFamily="34" charset="0"/>
                <a:buChar char="•"/>
                <a:defRPr/>
              </a:pPr>
              <a:r>
                <a:rPr lang="en-GB" sz="1400" dirty="0">
                  <a:solidFill>
                    <a:prstClr val="white"/>
                  </a:solidFill>
                  <a:latin typeface="Arial"/>
                </a:rPr>
                <a:t>Help you understand the travel risks in each country learn how to stay safe, including the latest safety and security information and travel warnings.</a:t>
              </a:r>
            </a:p>
          </p:txBody>
        </p:sp>
        <p:sp>
          <p:nvSpPr>
            <p:cNvPr id="24" name="TextBox 23" descr="Please follow your departmental policies regarding travelling abroad with  Government IT equipment:&#10;&#10;When travelling on holiday we recommend you do not take your government IT with you&#10;&#10; You must adhere to FCDO’s Security Operating Procedures and Post Security Regulations if overseas e.g. in respect of high-risk countries and encrypted devices etc&#10;&#10; Where you unavoidably need to take government IT overseas, we recommend you take your phone and leave your laptop behind&#10;&#10; Please speak to your Departmental Security Coordinator, Post Security team or Security Direct if you have any queries&#10;">
              <a:extLst>
                <a:ext uri="{FF2B5EF4-FFF2-40B4-BE49-F238E27FC236}">
                  <a16:creationId xmlns:a16="http://schemas.microsoft.com/office/drawing/2014/main" id="{235BB08C-1E8A-4D30-9C7A-17389529759E}"/>
                </a:ext>
              </a:extLst>
            </p:cNvPr>
            <p:cNvSpPr txBox="1"/>
            <p:nvPr/>
          </p:nvSpPr>
          <p:spPr>
            <a:xfrm>
              <a:off x="1590903" y="5522453"/>
              <a:ext cx="4314923" cy="2585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12241">
                <a:defRPr/>
              </a:pPr>
              <a:r>
                <a:rPr lang="en-GB" sz="1400" dirty="0">
                  <a:solidFill>
                    <a:prstClr val="white"/>
                  </a:solidFill>
                  <a:latin typeface="Arial"/>
                </a:rPr>
                <a:t>Follow these steps when traveling abroad;:</a:t>
              </a:r>
            </a:p>
            <a:p>
              <a:pPr defTabSz="812241">
                <a:defRPr/>
              </a:pPr>
              <a:endParaRPr lang="en-GB" sz="1400" dirty="0">
                <a:solidFill>
                  <a:prstClr val="white"/>
                </a:solidFill>
                <a:latin typeface="Arial"/>
              </a:endParaRPr>
            </a:p>
            <a:p>
              <a:pPr marL="152294" indent="-152294" defTabSz="812241">
                <a:buFont typeface="Arial" panose="020B0604020202020204" pitchFamily="34" charset="0"/>
                <a:buChar char="•"/>
                <a:defRPr/>
              </a:pPr>
              <a:r>
                <a:rPr lang="en-GB" sz="1400" b="1" dirty="0">
                  <a:solidFill>
                    <a:prstClr val="white"/>
                  </a:solidFill>
                  <a:latin typeface="Arial"/>
                </a:rPr>
                <a:t>Do not take official IT overseas </a:t>
              </a:r>
              <a:r>
                <a:rPr lang="en-GB" sz="1400" dirty="0">
                  <a:solidFill>
                    <a:prstClr val="white"/>
                  </a:solidFill>
                  <a:latin typeface="Arial"/>
                </a:rPr>
                <a:t>without checking your departmental policies, as it may not be possible to take devices to some countries.</a:t>
              </a:r>
            </a:p>
            <a:p>
              <a:pPr marL="152294" indent="-152294" defTabSz="812241">
                <a:buFont typeface="Arial" panose="020B0604020202020204" pitchFamily="34" charset="0"/>
                <a:buChar char="•"/>
                <a:defRPr/>
              </a:pPr>
              <a:endParaRPr lang="en-GB" sz="1400" dirty="0">
                <a:solidFill>
                  <a:prstClr val="white"/>
                </a:solidFill>
                <a:latin typeface="Arial"/>
              </a:endParaRPr>
            </a:p>
            <a:p>
              <a:pPr marL="152294" indent="-152294" defTabSz="812241">
                <a:buFont typeface="Arial" panose="020B0604020202020204" pitchFamily="34" charset="0"/>
                <a:buChar char="•"/>
                <a:defRPr/>
              </a:pPr>
              <a:r>
                <a:rPr lang="en-GB" sz="1400" b="1" dirty="0">
                  <a:solidFill>
                    <a:prstClr val="white"/>
                  </a:solidFill>
                  <a:latin typeface="Arial"/>
                </a:rPr>
                <a:t>Check the </a:t>
              </a:r>
              <a:r>
                <a:rPr lang="en-GB" sz="1400" u="sng" dirty="0">
                  <a:solidFill>
                    <a:srgbClr val="FFC000"/>
                  </a:solidFill>
                  <a:latin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security.gov.</a:t>
              </a:r>
              <a:r>
                <a:rPr lang="en-GB" sz="1400" dirty="0">
                  <a:solidFill>
                    <a:srgbClr val="FFC000"/>
                  </a:solidFill>
                  <a:latin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uk</a:t>
              </a:r>
              <a:r>
                <a:rPr lang="en-GB" sz="1400" dirty="0">
                  <a:solidFill>
                    <a:srgbClr val="FFC000"/>
                  </a:solidFill>
                  <a:latin typeface="Arial"/>
                </a:rPr>
                <a:t> </a:t>
              </a:r>
              <a:r>
                <a:rPr lang="en-GB" sz="1400" dirty="0">
                  <a:solidFill>
                    <a:schemeClr val="bg1"/>
                  </a:solidFill>
                  <a:latin typeface="Arial"/>
                </a:rPr>
                <a:t>(sign-in required) </a:t>
              </a:r>
              <a:r>
                <a:rPr lang="en-GB" sz="1400" dirty="0">
                  <a:solidFill>
                    <a:prstClr val="white"/>
                  </a:solidFill>
                  <a:latin typeface="Arial"/>
                </a:rPr>
                <a:t>web pages for products on maintaining security on personal electronic devices (PEDs).</a:t>
              </a:r>
            </a:p>
            <a:p>
              <a:pPr defTabSz="812241">
                <a:defRPr/>
              </a:pPr>
              <a:endParaRPr lang="en-GB" sz="1400" dirty="0">
                <a:solidFill>
                  <a:prstClr val="white"/>
                </a:solidFill>
                <a:latin typeface="Arial"/>
              </a:endParaRPr>
            </a:p>
            <a:p>
              <a:pPr marL="152294" indent="-152294" defTabSz="812241">
                <a:buFont typeface="Arial" panose="020B0604020202020204" pitchFamily="34" charset="0"/>
                <a:buChar char="•"/>
                <a:defRPr/>
              </a:pPr>
              <a:r>
                <a:rPr lang="en-GB" sz="1400" dirty="0">
                  <a:solidFill>
                    <a:prstClr val="white"/>
                  </a:solidFill>
                  <a:latin typeface="Arial"/>
                </a:rPr>
                <a:t>If possible, </a:t>
              </a:r>
              <a:r>
                <a:rPr lang="en-GB" sz="1400" b="1" dirty="0">
                  <a:solidFill>
                    <a:prstClr val="white"/>
                  </a:solidFill>
                  <a:latin typeface="Arial"/>
                </a:rPr>
                <a:t>leave your official IT at home </a:t>
              </a:r>
              <a:r>
                <a:rPr lang="en-GB" sz="1400" dirty="0">
                  <a:solidFill>
                    <a:prstClr val="white"/>
                  </a:solidFill>
                  <a:latin typeface="Arial"/>
                </a:rPr>
                <a:t>– After all, you are on holiday.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9E2D5CF-EB26-456C-A0DA-1DDA2B970282}"/>
                </a:ext>
              </a:extLst>
            </p:cNvPr>
            <p:cNvSpPr txBox="1"/>
            <p:nvPr/>
          </p:nvSpPr>
          <p:spPr>
            <a:xfrm>
              <a:off x="1584046" y="8137504"/>
              <a:ext cx="4313762" cy="738664"/>
            </a:xfrm>
            <a:prstGeom prst="rect">
              <a:avLst/>
            </a:prstGeom>
            <a:noFill/>
          </p:spPr>
          <p:txBody>
            <a:bodyPr wrap="square" lIns="0">
              <a:spAutoFit/>
            </a:bodyPr>
            <a:lstStyle/>
            <a:p>
              <a:pPr algn="l"/>
              <a:r>
                <a:rPr lang="en-GB" sz="14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If you notice any suspicious or unusual activity while you are away, please </a:t>
              </a:r>
              <a:r>
                <a:rPr lang="en-GB" sz="1400" b="1" dirty="0"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reach out to your departmental security team</a:t>
              </a:r>
              <a:r>
                <a:rPr lang="en-GB" sz="14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 with your concerns.</a:t>
              </a:r>
              <a:endParaRPr lang="en-GB" sz="1400" b="0" i="0" dirty="0">
                <a:solidFill>
                  <a:srgbClr val="FFFFFF"/>
                </a:solidFill>
                <a:effectLst/>
              </a:endParaRPr>
            </a:p>
          </p:txBody>
        </p:sp>
        <p:pic>
          <p:nvPicPr>
            <p:cNvPr id="12" name="Picture 11" descr="Logo -Government Security Centre International">
              <a:extLst>
                <a:ext uri="{FF2B5EF4-FFF2-40B4-BE49-F238E27FC236}">
                  <a16:creationId xmlns:a16="http://schemas.microsoft.com/office/drawing/2014/main" id="{4A0D0606-77C7-43F1-AF5F-E5C418AFA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3168" y="8977787"/>
              <a:ext cx="1857455" cy="574024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B1F0AB2-F9F7-E6B6-1A04-B23AC82D7770}"/>
                </a:ext>
              </a:extLst>
            </p:cNvPr>
            <p:cNvGrpSpPr/>
            <p:nvPr/>
          </p:nvGrpSpPr>
          <p:grpSpPr>
            <a:xfrm>
              <a:off x="682792" y="3966843"/>
              <a:ext cx="2214595" cy="5816296"/>
              <a:chOff x="682792" y="3966843"/>
              <a:chExt cx="2214595" cy="5816296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028E4C85-2263-727A-FABD-911A0A8964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5659" y="8952980"/>
                <a:ext cx="2181728" cy="830159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DABA4AC4-CAC4-8A9F-1834-9CA6D0268A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2792" y="8091569"/>
                <a:ext cx="748800" cy="754073"/>
              </a:xfrm>
              <a:prstGeom prst="rect">
                <a:avLst/>
              </a:prstGeom>
            </p:spPr>
          </p:pic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98188DF1-27DB-3A17-D951-6A3177D7E7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1367" y="5442787"/>
                <a:ext cx="748800" cy="748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D31C41F4-B188-732C-FFCC-29DD486CB7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378" y="3966843"/>
                <a:ext cx="750293" cy="750293"/>
              </a:xfrm>
              <a:prstGeom prst="rect">
                <a:avLst/>
              </a:prstGeom>
            </p:spPr>
          </p:pic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D244CC1-1DC7-421B-986B-2BD157E56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393424" y="-57145"/>
            <a:ext cx="2464576" cy="2748082"/>
            <a:chOff x="4785074" y="0"/>
            <a:chExt cx="2774601" cy="3093769"/>
          </a:xfrm>
        </p:grpSpPr>
        <p:pic>
          <p:nvPicPr>
            <p:cNvPr id="6" name="Picture 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14055" r="20234"/>
            <a:stretch/>
          </p:blipFill>
          <p:spPr>
            <a:xfrm>
              <a:off x="4857750" y="0"/>
              <a:ext cx="2701925" cy="299270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551FAA2-35CB-45DA-ACA1-C3169A85A0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r="13066"/>
            <a:stretch/>
          </p:blipFill>
          <p:spPr>
            <a:xfrm>
              <a:off x="5254192" y="0"/>
              <a:ext cx="2305483" cy="2651990"/>
            </a:xfrm>
            <a:prstGeom prst="rect">
              <a:avLst/>
            </a:prstGeom>
          </p:spPr>
        </p:pic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E9F2695-C027-473B-BB01-DD7FAC7FF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6200000">
              <a:off x="4625490" y="159584"/>
              <a:ext cx="3093769" cy="2774601"/>
            </a:xfrm>
            <a:custGeom>
              <a:avLst/>
              <a:gdLst>
                <a:gd name="connsiteX0" fmla="*/ 3093769 w 3093769"/>
                <a:gd name="connsiteY0" fmla="*/ 573742 h 2774601"/>
                <a:gd name="connsiteX1" fmla="*/ 3093769 w 3093769"/>
                <a:gd name="connsiteY1" fmla="*/ 770885 h 2774601"/>
                <a:gd name="connsiteX2" fmla="*/ 3064759 w 3093769"/>
                <a:gd name="connsiteY2" fmla="*/ 732113 h 2774601"/>
                <a:gd name="connsiteX3" fmla="*/ 1785922 w 3093769"/>
                <a:gd name="connsiteY3" fmla="*/ 128211 h 2774601"/>
                <a:gd name="connsiteX4" fmla="*/ 128086 w 3093769"/>
                <a:gd name="connsiteY4" fmla="*/ 1786046 h 2774601"/>
                <a:gd name="connsiteX5" fmla="*/ 411602 w 3093769"/>
                <a:gd name="connsiteY5" fmla="*/ 2712319 h 2774601"/>
                <a:gd name="connsiteX6" fmla="*/ 458205 w 3093769"/>
                <a:gd name="connsiteY6" fmla="*/ 2774601 h 2774601"/>
                <a:gd name="connsiteX7" fmla="*/ 299777 w 3093769"/>
                <a:gd name="connsiteY7" fmla="*/ 2774601 h 2774601"/>
                <a:gd name="connsiteX8" fmla="*/ 215890 w 3093769"/>
                <a:gd name="connsiteY8" fmla="*/ 2636668 h 2774601"/>
                <a:gd name="connsiteX9" fmla="*/ 0 w 3093769"/>
                <a:gd name="connsiteY9" fmla="*/ 1786046 h 2774601"/>
                <a:gd name="connsiteX10" fmla="*/ 1786046 w 3093769"/>
                <a:gd name="connsiteY10" fmla="*/ 0 h 2774601"/>
                <a:gd name="connsiteX11" fmla="*/ 3048305 w 3093769"/>
                <a:gd name="connsiteY11" fmla="*/ 523725 h 2774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93769" h="2774601">
                  <a:moveTo>
                    <a:pt x="3093769" y="573742"/>
                  </a:moveTo>
                  <a:lnTo>
                    <a:pt x="3093769" y="770885"/>
                  </a:lnTo>
                  <a:lnTo>
                    <a:pt x="3064759" y="732113"/>
                  </a:lnTo>
                  <a:cubicBezTo>
                    <a:pt x="2760463" y="363519"/>
                    <a:pt x="2300198" y="128211"/>
                    <a:pt x="1785922" y="128211"/>
                  </a:cubicBezTo>
                  <a:cubicBezTo>
                    <a:pt x="871778" y="128211"/>
                    <a:pt x="128087" y="871902"/>
                    <a:pt x="128086" y="1786046"/>
                  </a:cubicBezTo>
                  <a:cubicBezTo>
                    <a:pt x="128086" y="2128850"/>
                    <a:pt x="232668" y="2447684"/>
                    <a:pt x="411602" y="2712319"/>
                  </a:cubicBezTo>
                  <a:lnTo>
                    <a:pt x="458205" y="2774601"/>
                  </a:lnTo>
                  <a:lnTo>
                    <a:pt x="299777" y="2774601"/>
                  </a:lnTo>
                  <a:lnTo>
                    <a:pt x="215890" y="2636668"/>
                  </a:lnTo>
                  <a:cubicBezTo>
                    <a:pt x="78247" y="2383619"/>
                    <a:pt x="0" y="2093795"/>
                    <a:pt x="0" y="1786046"/>
                  </a:cubicBezTo>
                  <a:cubicBezTo>
                    <a:pt x="0" y="801250"/>
                    <a:pt x="801250" y="0"/>
                    <a:pt x="1786046" y="0"/>
                  </a:cubicBezTo>
                  <a:cubicBezTo>
                    <a:pt x="2278443" y="0"/>
                    <a:pt x="2724924" y="200313"/>
                    <a:pt x="3048305" y="523725"/>
                  </a:cubicBezTo>
                  <a:close/>
                </a:path>
              </a:pathLst>
            </a:custGeom>
            <a:solidFill>
              <a:schemeClr val="bg2"/>
            </a:solidFill>
            <a:ln w="1046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812241">
                <a:defRPr/>
              </a:pPr>
              <a:endParaRPr lang="en-GB" sz="1598" dirty="0">
                <a:solidFill>
                  <a:prstClr val="black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553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SEACoE One Pager Template 2021">
  <a:themeElements>
    <a:clrScheme name="Custom 1">
      <a:dk1>
        <a:sysClr val="windowText" lastClr="000000"/>
      </a:dk1>
      <a:lt1>
        <a:sysClr val="window" lastClr="FFFFFF"/>
      </a:lt1>
      <a:dk2>
        <a:srgbClr val="011759"/>
      </a:dk2>
      <a:lt2>
        <a:srgbClr val="D47500"/>
      </a:lt2>
      <a:accent1>
        <a:srgbClr val="00A2A3"/>
      </a:accent1>
      <a:accent2>
        <a:srgbClr val="0A9FD8"/>
      </a:accent2>
      <a:accent3>
        <a:srgbClr val="FF2B3B"/>
      </a:accent3>
      <a:accent4>
        <a:srgbClr val="777777"/>
      </a:accent4>
      <a:accent5>
        <a:srgbClr val="AB3371"/>
      </a:accent5>
      <a:accent6>
        <a:srgbClr val="E6E8ED"/>
      </a:accent6>
      <a:hlink>
        <a:srgbClr val="D47500"/>
      </a:hlink>
      <a:folHlink>
        <a:srgbClr val="FEAE4C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ACoE_One pager template 2021_v04.pptx" id="{78D4C91F-D437-4B43-BA44-112FC048C569}" vid="{0AF0657F-21F7-4B8D-B143-80003A8E1B3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6f1f6e9-1057-4117-ac28-80cdfe86f8c3}" enabled="0" method="" siteId="{96f1f6e9-1057-4117-ac28-80cdfe86f8c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2139</TotalTime>
  <Words>200</Words>
  <Application>Microsoft Office PowerPoint</Application>
  <PresentationFormat>A4 Paper (210x297 mm)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2_SEACoE One Pager Template 2021</vt:lpstr>
      <vt:lpstr>Travel Securely This Summer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Travelling Securely this Summer</dc:title>
  <dc:creator>Ullah Afsar DWP Caxton House</dc:creator>
  <cp:lastModifiedBy>Kain Sanjay DWP SECURITY AND DATA PROTECTION</cp:lastModifiedBy>
  <cp:revision>3</cp:revision>
  <dcterms:created xsi:type="dcterms:W3CDTF">2024-07-09T12:14:02Z</dcterms:created>
  <dcterms:modified xsi:type="dcterms:W3CDTF">2025-04-16T20:10:06Z</dcterms:modified>
</cp:coreProperties>
</file>