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9" r:id="rId2"/>
  </p:sldMasterIdLst>
  <p:sldIdLst>
    <p:sldId id="267" r:id="rId3"/>
  </p:sldIdLst>
  <p:sldSz cx="5065713" cy="1138238"/>
  <p:notesSz cx="6858000" cy="9144000"/>
  <p:defaultTextStyle>
    <a:defPPr>
      <a:defRPr lang="en-US"/>
    </a:defPPr>
    <a:lvl1pPr marL="0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1pPr>
    <a:lvl2pPr marL="148832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2pPr>
    <a:lvl3pPr marL="297666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3pPr>
    <a:lvl4pPr marL="446498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4pPr>
    <a:lvl5pPr marL="595330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5pPr>
    <a:lvl6pPr marL="744164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6pPr>
    <a:lvl7pPr marL="892996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7pPr>
    <a:lvl8pPr marL="1041829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8pPr>
    <a:lvl9pPr marL="1190662" algn="l" defTabSz="297666" rtl="0" eaLnBrk="1" latinLnBrk="0" hangingPunct="1">
      <a:defRPr sz="58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7CB788-D467-49E5-8274-4BD9C6992EDE}" v="1" dt="2025-04-17T13:26:07.774"/>
    <p1510:client id="{D38D75FF-6C5E-4125-9FEF-4A15264C901F}" v="37" dt="2025-04-17T13:00:12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58" autoAdjust="0"/>
    <p:restoredTop sz="94660"/>
  </p:normalViewPr>
  <p:slideViewPr>
    <p:cSldViewPr snapToGrid="0">
      <p:cViewPr varScale="1">
        <p:scale>
          <a:sx n="316" d="100"/>
          <a:sy n="316" d="100"/>
        </p:scale>
        <p:origin x="258" y="1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n Sanjay DWP SECURITY AND DATA PROTECTION" userId="562d6969-d82b-4071-a73c-684270f461f4" providerId="ADAL" clId="{AE7CB788-D467-49E5-8274-4BD9C6992EDE}"/>
    <pc:docChg chg="custSel modSld">
      <pc:chgData name="Kain Sanjay DWP SECURITY AND DATA PROTECTION" userId="562d6969-d82b-4071-a73c-684270f461f4" providerId="ADAL" clId="{AE7CB788-D467-49E5-8274-4BD9C6992EDE}" dt="2025-04-17T13:26:28.587" v="4" actId="14100"/>
      <pc:docMkLst>
        <pc:docMk/>
      </pc:docMkLst>
      <pc:sldChg chg="delSp modSp mod">
        <pc:chgData name="Kain Sanjay DWP SECURITY AND DATA PROTECTION" userId="562d6969-d82b-4071-a73c-684270f461f4" providerId="ADAL" clId="{AE7CB788-D467-49E5-8274-4BD9C6992EDE}" dt="2025-04-17T13:26:28.587" v="4" actId="14100"/>
        <pc:sldMkLst>
          <pc:docMk/>
          <pc:sldMk cId="2308014651" sldId="267"/>
        </pc:sldMkLst>
        <pc:picChg chg="mod">
          <ac:chgData name="Kain Sanjay DWP SECURITY AND DATA PROTECTION" userId="562d6969-d82b-4071-a73c-684270f461f4" providerId="ADAL" clId="{AE7CB788-D467-49E5-8274-4BD9C6992EDE}" dt="2025-04-17T13:26:28.587" v="4" actId="14100"/>
          <ac:picMkLst>
            <pc:docMk/>
            <pc:sldMk cId="2308014651" sldId="267"/>
            <ac:picMk id="4" creationId="{B74C441B-BE97-F756-BDC5-D456DEBF2283}"/>
          </ac:picMkLst>
        </pc:picChg>
        <pc:picChg chg="del">
          <ac:chgData name="Kain Sanjay DWP SECURITY AND DATA PROTECTION" userId="562d6969-d82b-4071-a73c-684270f461f4" providerId="ADAL" clId="{AE7CB788-D467-49E5-8274-4BD9C6992EDE}" dt="2025-04-17T13:26:14.950" v="1" actId="478"/>
          <ac:picMkLst>
            <pc:docMk/>
            <pc:sldMk cId="2308014651" sldId="267"/>
            <ac:picMk id="5" creationId="{92BE63AB-AB60-39C2-69F9-D05B34F6CF0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5.jpe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5.jpe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5.jpe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5.jpe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5.jpeg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emf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20EBFEE-8742-4451-B151-F0AEB4CC41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5654702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20EBFEE-8742-4451-B151-F0AEB4CC41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F12A5F-CAD8-4E99-A0D5-FC28FC5A81EF}"/>
              </a:ext>
            </a:extLst>
          </p:cNvPr>
          <p:cNvSpPr/>
          <p:nvPr/>
        </p:nvSpPr>
        <p:spPr>
          <a:xfrm>
            <a:off x="3175276" y="107193"/>
            <a:ext cx="1728736" cy="690556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rgbClr val="00B050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703D2C-4079-40E7-B0CE-2985CCF8C620}"/>
              </a:ext>
            </a:extLst>
          </p:cNvPr>
          <p:cNvSpPr/>
          <p:nvPr/>
        </p:nvSpPr>
        <p:spPr>
          <a:xfrm>
            <a:off x="2920617" y="142445"/>
            <a:ext cx="1158712" cy="75700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35584A-3CAE-4742-B1A7-42FBFF63272E}"/>
              </a:ext>
            </a:extLst>
          </p:cNvPr>
          <p:cNvSpPr/>
          <p:nvPr/>
        </p:nvSpPr>
        <p:spPr>
          <a:xfrm>
            <a:off x="3472279" y="770166"/>
            <a:ext cx="1593435" cy="217956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48827DD-4196-4C9D-A522-65BC8AF5178A}"/>
              </a:ext>
            </a:extLst>
          </p:cNvPr>
          <p:cNvSpPr/>
          <p:nvPr/>
        </p:nvSpPr>
        <p:spPr>
          <a:xfrm>
            <a:off x="2678401" y="543724"/>
            <a:ext cx="1972523" cy="461601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rgbClr val="00B050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1CF1CFE-EE8B-42F9-871C-CF7C4BCCCE68}"/>
              </a:ext>
            </a:extLst>
          </p:cNvPr>
          <p:cNvSpPr/>
          <p:nvPr/>
        </p:nvSpPr>
        <p:spPr>
          <a:xfrm>
            <a:off x="4754512" y="0"/>
            <a:ext cx="311201" cy="10785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rgbClr val="00B050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15358" y="276392"/>
            <a:ext cx="2227793" cy="357891"/>
          </a:xfrm>
        </p:spPr>
        <p:txBody>
          <a:bodyPr vert="horz"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215358" y="691669"/>
            <a:ext cx="2227793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B236FDA-B004-2DD1-B470-FC57D13DE94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" y="934045"/>
            <a:ext cx="961081" cy="1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1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5" grpId="0" animBg="1"/>
      <p:bldP spid="19" grpId="0" animBg="1"/>
      <p:bldP spid="23" grpId="0" animBg="1"/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DF8F3F-261E-4BA3-AAB3-DB8F0EDD7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5" t="6467" r="22235" b="6467"/>
          <a:stretch/>
        </p:blipFill>
        <p:spPr>
          <a:xfrm>
            <a:off x="2443151" y="0"/>
            <a:ext cx="2622562" cy="1095027"/>
          </a:xfrm>
          <a:custGeom>
            <a:avLst/>
            <a:gdLst>
              <a:gd name="connsiteX0" fmla="*/ 1121046 w 6311900"/>
              <a:gd name="connsiteY0" fmla="*/ 0 h 6597650"/>
              <a:gd name="connsiteX1" fmla="*/ 6311900 w 6311900"/>
              <a:gd name="connsiteY1" fmla="*/ 0 h 6597650"/>
              <a:gd name="connsiteX2" fmla="*/ 6311900 w 6311900"/>
              <a:gd name="connsiteY2" fmla="*/ 5732204 h 6597650"/>
              <a:gd name="connsiteX3" fmla="*/ 6039211 w 6311900"/>
              <a:gd name="connsiteY3" fmla="*/ 5936117 h 6597650"/>
              <a:gd name="connsiteX4" fmla="*/ 3873500 w 6311900"/>
              <a:gd name="connsiteY4" fmla="*/ 6597650 h 6597650"/>
              <a:gd name="connsiteX5" fmla="*/ 0 w 6311900"/>
              <a:gd name="connsiteY5" fmla="*/ 2724150 h 6597650"/>
              <a:gd name="connsiteX6" fmla="*/ 884519 w 6311900"/>
              <a:gd name="connsiteY6" fmla="*/ 260244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1900" h="6597650">
                <a:moveTo>
                  <a:pt x="1121046" y="0"/>
                </a:moveTo>
                <a:lnTo>
                  <a:pt x="6311900" y="0"/>
                </a:lnTo>
                <a:lnTo>
                  <a:pt x="6311900" y="5732204"/>
                </a:lnTo>
                <a:lnTo>
                  <a:pt x="6039211" y="5936117"/>
                </a:lnTo>
                <a:cubicBezTo>
                  <a:pt x="5420996" y="6353775"/>
                  <a:pt x="4675728" y="6597650"/>
                  <a:pt x="3873500" y="6597650"/>
                </a:cubicBezTo>
                <a:cubicBezTo>
                  <a:pt x="1734225" y="6597650"/>
                  <a:pt x="0" y="4863425"/>
                  <a:pt x="0" y="2724150"/>
                </a:cubicBezTo>
                <a:cubicBezTo>
                  <a:pt x="0" y="1788217"/>
                  <a:pt x="331942" y="929814"/>
                  <a:pt x="884519" y="26024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A230FA-D5AD-458F-A2FA-89DA412270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61AF8E-E879-47B2-A193-D822D5CEF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358" y="276392"/>
            <a:ext cx="2227793" cy="357891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E3115E1-AA70-4A02-8809-81F3D8E95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358" y="691669"/>
            <a:ext cx="2227793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2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D13F17-9344-4E45-8FDE-ECCF8E3BF429}"/>
              </a:ext>
            </a:extLst>
          </p:cNvPr>
          <p:cNvSpPr/>
          <p:nvPr/>
        </p:nvSpPr>
        <p:spPr>
          <a:xfrm>
            <a:off x="2941353" y="146607"/>
            <a:ext cx="358244" cy="574751"/>
          </a:xfrm>
          <a:custGeom>
            <a:avLst/>
            <a:gdLst>
              <a:gd name="connsiteX0" fmla="*/ 756060 w 862211"/>
              <a:gd name="connsiteY0" fmla="*/ 0 h 3462932"/>
              <a:gd name="connsiteX1" fmla="*/ 862211 w 862211"/>
              <a:gd name="connsiteY1" fmla="*/ 102252 h 3462932"/>
              <a:gd name="connsiteX2" fmla="*/ 847480 w 862211"/>
              <a:gd name="connsiteY2" fmla="*/ 117561 h 3462932"/>
              <a:gd name="connsiteX3" fmla="*/ 147457 w 862211"/>
              <a:gd name="connsiteY3" fmla="*/ 1854116 h 3462932"/>
              <a:gd name="connsiteX4" fmla="*/ 575696 w 862211"/>
              <a:gd name="connsiteY4" fmla="*/ 3253155 h 3462932"/>
              <a:gd name="connsiteX5" fmla="*/ 617660 w 862211"/>
              <a:gd name="connsiteY5" fmla="*/ 3309237 h 3462932"/>
              <a:gd name="connsiteX6" fmla="*/ 548762 w 862211"/>
              <a:gd name="connsiteY6" fmla="*/ 3462932 h 3462932"/>
              <a:gd name="connsiteX7" fmla="*/ 453410 w 862211"/>
              <a:gd name="connsiteY7" fmla="*/ 3335498 h 3462932"/>
              <a:gd name="connsiteX8" fmla="*/ 0 w 862211"/>
              <a:gd name="connsiteY8" fmla="*/ 1854116 h 3462932"/>
              <a:gd name="connsiteX9" fmla="*/ 741329 w 862211"/>
              <a:gd name="connsiteY9" fmla="*/ 15309 h 346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211" h="3462932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5"/>
                </a:cubicBezTo>
                <a:lnTo>
                  <a:pt x="617660" y="3309237"/>
                </a:lnTo>
                <a:lnTo>
                  <a:pt x="548762" y="3462932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77000">
                <a:schemeClr val="bg1"/>
              </a:gs>
              <a:gs pos="92000">
                <a:schemeClr val="bg1">
                  <a:lumMod val="75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968EF6A-937B-4013-B0B3-EC006C6AB8DB}"/>
              </a:ext>
            </a:extLst>
          </p:cNvPr>
          <p:cNvSpPr/>
          <p:nvPr/>
        </p:nvSpPr>
        <p:spPr bwMode="white">
          <a:xfrm>
            <a:off x="3478959" y="749837"/>
            <a:ext cx="1586754" cy="231826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D99E94-14FC-43E5-88DE-D3C6407D55E1}"/>
              </a:ext>
            </a:extLst>
          </p:cNvPr>
          <p:cNvSpPr/>
          <p:nvPr/>
        </p:nvSpPr>
        <p:spPr>
          <a:xfrm>
            <a:off x="3173401" y="105833"/>
            <a:ext cx="1735355" cy="693224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3819486 w 4176598"/>
              <a:gd name="connsiteY2" fmla="*/ 3255172 h 4176743"/>
              <a:gd name="connsiteX3" fmla="*/ 3786455 w 4176598"/>
              <a:gd name="connsiteY3" fmla="*/ 3299321 h 4176743"/>
              <a:gd name="connsiteX4" fmla="*/ 3607099 w 4176598"/>
              <a:gd name="connsiteY4" fmla="*/ 3289151 h 4176743"/>
              <a:gd name="connsiteX5" fmla="*/ 3695180 w 4176598"/>
              <a:gd name="connsiteY5" fmla="*/ 3171436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286143 w 4176598"/>
              <a:gd name="connsiteY10" fmla="*/ 4016805 h 4176743"/>
              <a:gd name="connsiteX11" fmla="*/ 2415260 w 4176598"/>
              <a:gd name="connsiteY11" fmla="*/ 3997043 h 4176743"/>
              <a:gd name="connsiteX12" fmla="*/ 2368181 w 4176598"/>
              <a:gd name="connsiteY12" fmla="*/ 4155747 h 4176743"/>
              <a:gd name="connsiteX13" fmla="*/ 2301583 w 4176598"/>
              <a:gd name="connsiteY13" fmla="*/ 4165941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520181"/>
                  <a:pt x="4044870" y="2921811"/>
                  <a:pt x="3819486" y="3255172"/>
                </a:cubicBezTo>
                <a:lnTo>
                  <a:pt x="3786455" y="3299321"/>
                </a:lnTo>
                <a:lnTo>
                  <a:pt x="3607099" y="3289151"/>
                </a:lnTo>
                <a:lnTo>
                  <a:pt x="3695180" y="3171436"/>
                </a:lnTo>
                <a:cubicBezTo>
                  <a:pt x="3904402" y="2862006"/>
                  <a:pt x="4026686" y="248920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155032" y="4026831"/>
                  <a:pt x="2221059" y="4023434"/>
                  <a:pt x="2286143" y="4016805"/>
                </a:cubicBezTo>
                <a:lnTo>
                  <a:pt x="2415260" y="3997043"/>
                </a:lnTo>
                <a:lnTo>
                  <a:pt x="2368181" y="4155747"/>
                </a:lnTo>
                <a:lnTo>
                  <a:pt x="2301583" y="4165941"/>
                </a:lnTo>
                <a:cubicBezTo>
                  <a:pt x="2231469" y="4173084"/>
                  <a:pt x="2160339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77000">
                <a:schemeClr val="bg2"/>
              </a:gs>
              <a:gs pos="92000">
                <a:schemeClr val="bg2">
                  <a:lumMod val="50000"/>
                </a:schemeClr>
              </a:gs>
            </a:gsLst>
            <a:lin ang="36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8527DA-0CED-43B6-84A5-EFB1DAA31742}"/>
              </a:ext>
            </a:extLst>
          </p:cNvPr>
          <p:cNvSpPr/>
          <p:nvPr/>
        </p:nvSpPr>
        <p:spPr>
          <a:xfrm>
            <a:off x="2678401" y="538930"/>
            <a:ext cx="1982045" cy="466344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AAFCACB-39C5-4097-B565-DA9C07C4DC60}"/>
              </a:ext>
            </a:extLst>
          </p:cNvPr>
          <p:cNvSpPr/>
          <p:nvPr/>
        </p:nvSpPr>
        <p:spPr>
          <a:xfrm>
            <a:off x="4722068" y="0"/>
            <a:ext cx="343645" cy="117881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FE61FCA-F9BA-BC09-DA0A-27724325D4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" y="934045"/>
            <a:ext cx="961081" cy="1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0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21" grpId="0" animBg="1"/>
      <p:bldP spid="20" grpId="0" animBg="1"/>
      <p:bldP spid="19" grpId="0" animBg="1"/>
      <p:bldP spid="16" grpId="0" animBg="1"/>
      <p:bldP spid="18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507864-890E-4470-9F7A-6C1603E80203}"/>
              </a:ext>
            </a:extLst>
          </p:cNvPr>
          <p:cNvSpPr/>
          <p:nvPr/>
        </p:nvSpPr>
        <p:spPr bwMode="white">
          <a:xfrm>
            <a:off x="2941353" y="146607"/>
            <a:ext cx="358244" cy="628256"/>
          </a:xfrm>
          <a:custGeom>
            <a:avLst/>
            <a:gdLst>
              <a:gd name="connsiteX0" fmla="*/ 756060 w 862211"/>
              <a:gd name="connsiteY0" fmla="*/ 0 h 3785306"/>
              <a:gd name="connsiteX1" fmla="*/ 862211 w 862211"/>
              <a:gd name="connsiteY1" fmla="*/ 102252 h 3785306"/>
              <a:gd name="connsiteX2" fmla="*/ 847480 w 862211"/>
              <a:gd name="connsiteY2" fmla="*/ 117561 h 3785306"/>
              <a:gd name="connsiteX3" fmla="*/ 147457 w 862211"/>
              <a:gd name="connsiteY3" fmla="*/ 1854116 h 3785306"/>
              <a:gd name="connsiteX4" fmla="*/ 719978 w 862211"/>
              <a:gd name="connsiteY4" fmla="*/ 3445977 h 3785306"/>
              <a:gd name="connsiteX5" fmla="*/ 854367 w 862211"/>
              <a:gd name="connsiteY5" fmla="*/ 3593810 h 3785306"/>
              <a:gd name="connsiteX6" fmla="*/ 850407 w 862211"/>
              <a:gd name="connsiteY6" fmla="*/ 3672009 h 3785306"/>
              <a:gd name="connsiteX7" fmla="*/ 845644 w 862211"/>
              <a:gd name="connsiteY7" fmla="*/ 3724397 h 3785306"/>
              <a:gd name="connsiteX8" fmla="*/ 843263 w 862211"/>
              <a:gd name="connsiteY8" fmla="*/ 3772022 h 3785306"/>
              <a:gd name="connsiteX9" fmla="*/ 840417 w 862211"/>
              <a:gd name="connsiteY9" fmla="*/ 3785306 h 3785306"/>
              <a:gd name="connsiteX10" fmla="*/ 777417 w 862211"/>
              <a:gd name="connsiteY10" fmla="*/ 3728036 h 3785306"/>
              <a:gd name="connsiteX11" fmla="*/ 0 w 862211"/>
              <a:gd name="connsiteY11" fmla="*/ 1854116 h 3785306"/>
              <a:gd name="connsiteX12" fmla="*/ 741329 w 862211"/>
              <a:gd name="connsiteY12" fmla="*/ 15309 h 378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2211" h="3785306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458169"/>
                  <a:pt x="362470" y="3012962"/>
                  <a:pt x="719978" y="3445977"/>
                </a:cubicBezTo>
                <a:lnTo>
                  <a:pt x="854367" y="3593810"/>
                </a:lnTo>
                <a:lnTo>
                  <a:pt x="850407" y="3672009"/>
                </a:lnTo>
                <a:lnTo>
                  <a:pt x="845644" y="3724397"/>
                </a:lnTo>
                <a:lnTo>
                  <a:pt x="843263" y="3772022"/>
                </a:lnTo>
                <a:lnTo>
                  <a:pt x="840417" y="3785306"/>
                </a:lnTo>
                <a:lnTo>
                  <a:pt x="777417" y="3728036"/>
                </a:lnTo>
                <a:cubicBezTo>
                  <a:pt x="297333" y="3247952"/>
                  <a:pt x="0" y="258511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>
            <a:gsLst>
              <a:gs pos="8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 baseline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6CE55D7-D6AC-4B5C-B727-2E3C1B19839A}"/>
              </a:ext>
            </a:extLst>
          </p:cNvPr>
          <p:cNvSpPr/>
          <p:nvPr/>
        </p:nvSpPr>
        <p:spPr>
          <a:xfrm>
            <a:off x="3173401" y="105833"/>
            <a:ext cx="1735355" cy="693224"/>
          </a:xfrm>
          <a:custGeom>
            <a:avLst/>
            <a:gdLst>
              <a:gd name="connsiteX0" fmla="*/ 2088371 w 4176598"/>
              <a:gd name="connsiteY0" fmla="*/ 0 h 4176743"/>
              <a:gd name="connsiteX1" fmla="*/ 4176598 w 4176598"/>
              <a:gd name="connsiteY1" fmla="*/ 2088371 h 4176743"/>
              <a:gd name="connsiteX2" fmla="*/ 4134099 w 4176598"/>
              <a:gd name="connsiteY2" fmla="*/ 2508710 h 4176743"/>
              <a:gd name="connsiteX3" fmla="*/ 4114332 w 4176598"/>
              <a:gd name="connsiteY3" fmla="*/ 2585409 h 4176743"/>
              <a:gd name="connsiteX4" fmla="*/ 3965601 w 4176598"/>
              <a:gd name="connsiteY4" fmla="*/ 2562484 h 4176743"/>
              <a:gd name="connsiteX5" fmla="*/ 3987234 w 4176598"/>
              <a:gd name="connsiteY5" fmla="*/ 2478551 h 4176743"/>
              <a:gd name="connsiteX6" fmla="*/ 4026686 w 4176598"/>
              <a:gd name="connsiteY6" fmla="*/ 2088371 h 4176743"/>
              <a:gd name="connsiteX7" fmla="*/ 2088227 w 4176598"/>
              <a:gd name="connsiteY7" fmla="*/ 149912 h 4176743"/>
              <a:gd name="connsiteX8" fmla="*/ 149768 w 4176598"/>
              <a:gd name="connsiteY8" fmla="*/ 2088371 h 4176743"/>
              <a:gd name="connsiteX9" fmla="*/ 2088227 w 4176598"/>
              <a:gd name="connsiteY9" fmla="*/ 4026831 h 4176743"/>
              <a:gd name="connsiteX10" fmla="*/ 2664034 w 4176598"/>
              <a:gd name="connsiteY10" fmla="*/ 3939536 h 4176743"/>
              <a:gd name="connsiteX11" fmla="*/ 2738708 w 4176598"/>
              <a:gd name="connsiteY11" fmla="*/ 3912153 h 4176743"/>
              <a:gd name="connsiteX12" fmla="*/ 2707959 w 4176598"/>
              <a:gd name="connsiteY12" fmla="*/ 4082878 h 4176743"/>
              <a:gd name="connsiteX13" fmla="*/ 2508704 w 4176598"/>
              <a:gd name="connsiteY13" fmla="*/ 4134238 h 4176743"/>
              <a:gd name="connsiteX14" fmla="*/ 2088371 w 4176598"/>
              <a:gd name="connsiteY14" fmla="*/ 4176743 h 4176743"/>
              <a:gd name="connsiteX15" fmla="*/ 0 w 4176598"/>
              <a:gd name="connsiteY15" fmla="*/ 2088371 h 4176743"/>
              <a:gd name="connsiteX16" fmla="*/ 2088371 w 4176598"/>
              <a:gd name="connsiteY16" fmla="*/ 0 h 417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4176743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232308"/>
                  <a:pt x="4161962" y="2372891"/>
                  <a:pt x="4134099" y="2508710"/>
                </a:cubicBezTo>
                <a:lnTo>
                  <a:pt x="4114332" y="2585409"/>
                </a:lnTo>
                <a:lnTo>
                  <a:pt x="3965601" y="2562484"/>
                </a:lnTo>
                <a:lnTo>
                  <a:pt x="3987234" y="2478551"/>
                </a:lnTo>
                <a:cubicBezTo>
                  <a:pt x="4013099" y="2352478"/>
                  <a:pt x="4026686" y="2221982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3157254"/>
                  <a:pt x="1019345" y="4026831"/>
                  <a:pt x="2088227" y="4026831"/>
                </a:cubicBezTo>
                <a:cubicBezTo>
                  <a:pt x="2288642" y="4026831"/>
                  <a:pt x="2482051" y="3996260"/>
                  <a:pt x="2664034" y="3939536"/>
                </a:cubicBezTo>
                <a:lnTo>
                  <a:pt x="2738708" y="3912153"/>
                </a:lnTo>
                <a:lnTo>
                  <a:pt x="2707959" y="4082878"/>
                </a:lnTo>
                <a:lnTo>
                  <a:pt x="2508704" y="4134238"/>
                </a:lnTo>
                <a:cubicBezTo>
                  <a:pt x="2372889" y="4162105"/>
                  <a:pt x="2232308" y="4176743"/>
                  <a:pt x="2088371" y="4176743"/>
                </a:cubicBezTo>
                <a:cubicBezTo>
                  <a:pt x="936879" y="4176743"/>
                  <a:pt x="0" y="3239864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solidFill>
            <a:srgbClr val="FFFF00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2678401" y="538930"/>
            <a:ext cx="1982045" cy="466344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rgbClr val="FFFF00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1A0C18-4D26-4F85-869D-68C4A0AED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0A5AFCA-3E00-4D90-9A6F-92D8392AF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358" y="276392"/>
            <a:ext cx="2227793" cy="357891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41661B0-0ED3-4C23-8647-03FC47BC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358" y="691669"/>
            <a:ext cx="2227793" cy="180379"/>
          </a:xfrm>
        </p:spPr>
        <p:txBody>
          <a:bodyPr>
            <a:normAutofit/>
          </a:bodyPr>
          <a:lstStyle>
            <a:lvl1pPr marL="0" indent="0" algn="l">
              <a:buNone/>
              <a:defRPr lang="en-GB" sz="332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7A538B-4409-4AB8-B8ED-573392CDEFDC}"/>
              </a:ext>
            </a:extLst>
          </p:cNvPr>
          <p:cNvSpPr/>
          <p:nvPr userDrawn="1"/>
        </p:nvSpPr>
        <p:spPr bwMode="white">
          <a:xfrm>
            <a:off x="3478959" y="749837"/>
            <a:ext cx="1586754" cy="231826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604DD46-D940-447E-B7F5-7E2A1E479669}"/>
              </a:ext>
            </a:extLst>
          </p:cNvPr>
          <p:cNvSpPr/>
          <p:nvPr userDrawn="1"/>
        </p:nvSpPr>
        <p:spPr>
          <a:xfrm>
            <a:off x="4722068" y="0"/>
            <a:ext cx="343645" cy="117881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rgbClr val="FFFF00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89DCB2-5584-80D0-2DD9-C731A9400E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" y="934045"/>
            <a:ext cx="961081" cy="1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12" grpId="0" animBg="1"/>
      <p:bldP spid="18" grpId="0"/>
      <p:bldP spid="18" grpId="1"/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6" grpId="0" animBg="1"/>
      <p:bldP spid="1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168D39-A29A-4941-BB04-E9084DA2C16E}"/>
              </a:ext>
            </a:extLst>
          </p:cNvPr>
          <p:cNvSpPr/>
          <p:nvPr/>
        </p:nvSpPr>
        <p:spPr bwMode="white">
          <a:xfrm>
            <a:off x="2941353" y="146607"/>
            <a:ext cx="358244" cy="581933"/>
          </a:xfrm>
          <a:custGeom>
            <a:avLst/>
            <a:gdLst>
              <a:gd name="connsiteX0" fmla="*/ 756060 w 862211"/>
              <a:gd name="connsiteY0" fmla="*/ 0 h 3506205"/>
              <a:gd name="connsiteX1" fmla="*/ 862211 w 862211"/>
              <a:gd name="connsiteY1" fmla="*/ 102252 h 3506205"/>
              <a:gd name="connsiteX2" fmla="*/ 847480 w 862211"/>
              <a:gd name="connsiteY2" fmla="*/ 117561 h 3506205"/>
              <a:gd name="connsiteX3" fmla="*/ 147457 w 862211"/>
              <a:gd name="connsiteY3" fmla="*/ 1854116 h 3506205"/>
              <a:gd name="connsiteX4" fmla="*/ 575696 w 862211"/>
              <a:gd name="connsiteY4" fmla="*/ 3253154 h 3506205"/>
              <a:gd name="connsiteX5" fmla="*/ 594945 w 862211"/>
              <a:gd name="connsiteY5" fmla="*/ 3278880 h 3506205"/>
              <a:gd name="connsiteX6" fmla="*/ 594819 w 862211"/>
              <a:gd name="connsiteY6" fmla="*/ 3279103 h 3506205"/>
              <a:gd name="connsiteX7" fmla="*/ 591206 w 862211"/>
              <a:gd name="connsiteY7" fmla="*/ 3329684 h 3506205"/>
              <a:gd name="connsiteX8" fmla="*/ 585294 w 862211"/>
              <a:gd name="connsiteY8" fmla="*/ 3355303 h 3506205"/>
              <a:gd name="connsiteX9" fmla="*/ 578944 w 862211"/>
              <a:gd name="connsiteY9" fmla="*/ 3406103 h 3506205"/>
              <a:gd name="connsiteX10" fmla="*/ 578944 w 862211"/>
              <a:gd name="connsiteY10" fmla="*/ 3460078 h 3506205"/>
              <a:gd name="connsiteX11" fmla="*/ 581141 w 862211"/>
              <a:gd name="connsiteY11" fmla="*/ 3506205 h 3506205"/>
              <a:gd name="connsiteX12" fmla="*/ 453410 w 862211"/>
              <a:gd name="connsiteY12" fmla="*/ 3335498 h 3506205"/>
              <a:gd name="connsiteX13" fmla="*/ 0 w 862211"/>
              <a:gd name="connsiteY13" fmla="*/ 1854116 h 3506205"/>
              <a:gd name="connsiteX14" fmla="*/ 741329 w 862211"/>
              <a:gd name="connsiteY14" fmla="*/ 15309 h 3506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62211" h="3506205">
                <a:moveTo>
                  <a:pt x="756060" y="0"/>
                </a:moveTo>
                <a:lnTo>
                  <a:pt x="862211" y="102252"/>
                </a:lnTo>
                <a:lnTo>
                  <a:pt x="847480" y="117561"/>
                </a:lnTo>
                <a:cubicBezTo>
                  <a:pt x="396155" y="586362"/>
                  <a:pt x="147457" y="1203052"/>
                  <a:pt x="147457" y="1854116"/>
                </a:cubicBezTo>
                <a:cubicBezTo>
                  <a:pt x="147457" y="2371876"/>
                  <a:pt x="305426" y="2853444"/>
                  <a:pt x="575696" y="3253154"/>
                </a:cubicBezTo>
                <a:lnTo>
                  <a:pt x="594945" y="3278880"/>
                </a:lnTo>
                <a:lnTo>
                  <a:pt x="594819" y="3279103"/>
                </a:lnTo>
                <a:lnTo>
                  <a:pt x="591206" y="3329684"/>
                </a:lnTo>
                <a:lnTo>
                  <a:pt x="585294" y="3355303"/>
                </a:lnTo>
                <a:lnTo>
                  <a:pt x="578944" y="3406103"/>
                </a:lnTo>
                <a:lnTo>
                  <a:pt x="578944" y="3460078"/>
                </a:lnTo>
                <a:lnTo>
                  <a:pt x="581141" y="3506205"/>
                </a:lnTo>
                <a:lnTo>
                  <a:pt x="453410" y="3335498"/>
                </a:lnTo>
                <a:cubicBezTo>
                  <a:pt x="167250" y="2912275"/>
                  <a:pt x="0" y="2402368"/>
                  <a:pt x="0" y="1854116"/>
                </a:cubicBezTo>
                <a:cubicBezTo>
                  <a:pt x="0" y="1164780"/>
                  <a:pt x="263285" y="511839"/>
                  <a:pt x="741329" y="15309"/>
                </a:cubicBezTo>
                <a:close/>
              </a:path>
            </a:pathLst>
          </a:custGeom>
          <a:gradFill flip="none" rotWithShape="1">
            <a:gsLst>
              <a:gs pos="78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899A052-C8C9-466E-9F97-0AC736470EFB}"/>
              </a:ext>
            </a:extLst>
          </p:cNvPr>
          <p:cNvSpPr/>
          <p:nvPr/>
        </p:nvSpPr>
        <p:spPr>
          <a:xfrm>
            <a:off x="3173401" y="105833"/>
            <a:ext cx="1735355" cy="621538"/>
          </a:xfrm>
          <a:custGeom>
            <a:avLst/>
            <a:gdLst>
              <a:gd name="connsiteX0" fmla="*/ 2088371 w 4176598"/>
              <a:gd name="connsiteY0" fmla="*/ 0 h 3744827"/>
              <a:gd name="connsiteX1" fmla="*/ 4176598 w 4176598"/>
              <a:gd name="connsiteY1" fmla="*/ 2088371 h 3744827"/>
              <a:gd name="connsiteX2" fmla="*/ 3415929 w 4176598"/>
              <a:gd name="connsiteY2" fmla="*/ 3699252 h 3744827"/>
              <a:gd name="connsiteX3" fmla="*/ 3355027 w 4176598"/>
              <a:gd name="connsiteY3" fmla="*/ 3744827 h 3744827"/>
              <a:gd name="connsiteX4" fmla="*/ 3414893 w 4176598"/>
              <a:gd name="connsiteY4" fmla="*/ 3497880 h 3744827"/>
              <a:gd name="connsiteX5" fmla="*/ 3458287 w 4176598"/>
              <a:gd name="connsiteY5" fmla="*/ 3458432 h 3744827"/>
              <a:gd name="connsiteX6" fmla="*/ 4026686 w 4176598"/>
              <a:gd name="connsiteY6" fmla="*/ 2088371 h 3744827"/>
              <a:gd name="connsiteX7" fmla="*/ 2088227 w 4176598"/>
              <a:gd name="connsiteY7" fmla="*/ 149912 h 3744827"/>
              <a:gd name="connsiteX8" fmla="*/ 149768 w 4176598"/>
              <a:gd name="connsiteY8" fmla="*/ 2088371 h 3744827"/>
              <a:gd name="connsiteX9" fmla="*/ 384072 w 4176598"/>
              <a:gd name="connsiteY9" fmla="*/ 3011603 h 3744827"/>
              <a:gd name="connsiteX10" fmla="*/ 411400 w 4176598"/>
              <a:gd name="connsiteY10" fmla="*/ 3056538 h 3744827"/>
              <a:gd name="connsiteX11" fmla="*/ 469418 w 4176598"/>
              <a:gd name="connsiteY11" fmla="*/ 3288610 h 3744827"/>
              <a:gd name="connsiteX12" fmla="*/ 458607 w 4176598"/>
              <a:gd name="connsiteY12" fmla="*/ 3286644 h 3744827"/>
              <a:gd name="connsiteX13" fmla="*/ 377328 w 4176598"/>
              <a:gd name="connsiteY13" fmla="*/ 3282129 h 3744827"/>
              <a:gd name="connsiteX14" fmla="*/ 357158 w 4176598"/>
              <a:gd name="connsiteY14" fmla="*/ 3255172 h 3744827"/>
              <a:gd name="connsiteX15" fmla="*/ 0 w 4176598"/>
              <a:gd name="connsiteY15" fmla="*/ 2088371 h 3744827"/>
              <a:gd name="connsiteX16" fmla="*/ 2088371 w 4176598"/>
              <a:gd name="connsiteY16" fmla="*/ 0 h 3744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598" h="3744827">
                <a:moveTo>
                  <a:pt x="2088371" y="0"/>
                </a:moveTo>
                <a:cubicBezTo>
                  <a:pt x="3239864" y="0"/>
                  <a:pt x="4176598" y="936879"/>
                  <a:pt x="4176598" y="2088371"/>
                </a:cubicBezTo>
                <a:cubicBezTo>
                  <a:pt x="4176598" y="2736086"/>
                  <a:pt x="3880209" y="3315896"/>
                  <a:pt x="3415929" y="3699252"/>
                </a:cubicBezTo>
                <a:lnTo>
                  <a:pt x="3355027" y="3744827"/>
                </a:lnTo>
                <a:lnTo>
                  <a:pt x="3414893" y="3497880"/>
                </a:lnTo>
                <a:lnTo>
                  <a:pt x="3458287" y="3458432"/>
                </a:lnTo>
                <a:cubicBezTo>
                  <a:pt x="3809292" y="3107428"/>
                  <a:pt x="4026686" y="2622813"/>
                  <a:pt x="4026686" y="2088371"/>
                </a:cubicBezTo>
                <a:cubicBezTo>
                  <a:pt x="4026686" y="1019489"/>
                  <a:pt x="3157254" y="149912"/>
                  <a:pt x="2088227" y="149912"/>
                </a:cubicBezTo>
                <a:cubicBezTo>
                  <a:pt x="1019345" y="149912"/>
                  <a:pt x="149768" y="1019489"/>
                  <a:pt x="149768" y="2088371"/>
                </a:cubicBezTo>
                <a:cubicBezTo>
                  <a:pt x="149768" y="2422397"/>
                  <a:pt x="234688" y="2736960"/>
                  <a:pt x="384072" y="3011603"/>
                </a:cubicBezTo>
                <a:lnTo>
                  <a:pt x="411400" y="3056538"/>
                </a:lnTo>
                <a:lnTo>
                  <a:pt x="469418" y="3288610"/>
                </a:lnTo>
                <a:lnTo>
                  <a:pt x="458607" y="3286644"/>
                </a:lnTo>
                <a:lnTo>
                  <a:pt x="377328" y="3282129"/>
                </a:lnTo>
                <a:lnTo>
                  <a:pt x="357158" y="3255172"/>
                </a:lnTo>
                <a:cubicBezTo>
                  <a:pt x="131749" y="2921811"/>
                  <a:pt x="0" y="2520181"/>
                  <a:pt x="0" y="2088371"/>
                </a:cubicBezTo>
                <a:cubicBezTo>
                  <a:pt x="0" y="936879"/>
                  <a:pt x="936879" y="0"/>
                  <a:pt x="2088371" y="0"/>
                </a:cubicBezTo>
                <a:close/>
              </a:path>
            </a:pathLst>
          </a:custGeom>
          <a:gradFill>
            <a:gsLst>
              <a:gs pos="68000">
                <a:srgbClr val="469F9F"/>
              </a:gs>
              <a:gs pos="100000">
                <a:schemeClr val="accent1">
                  <a:lumMod val="75000"/>
                </a:schemeClr>
              </a:gs>
            </a:gsLst>
            <a:lin ang="5700000" scaled="0"/>
          </a:gra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768E77-1B6E-42E4-A853-638947A9FDEB}"/>
              </a:ext>
            </a:extLst>
          </p:cNvPr>
          <p:cNvSpPr/>
          <p:nvPr/>
        </p:nvSpPr>
        <p:spPr>
          <a:xfrm>
            <a:off x="2678401" y="538930"/>
            <a:ext cx="1982045" cy="466344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accent1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C4E0FC-4717-4A2B-A3EF-1F0390A27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C09B04E-D4A0-4096-AA0A-570335B5CB2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15358" y="276392"/>
            <a:ext cx="2227793" cy="357891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9A06383-693C-4535-85D3-35FB61EC257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15358" y="691669"/>
            <a:ext cx="2227793" cy="180379"/>
          </a:xfrm>
        </p:spPr>
        <p:txBody>
          <a:bodyPr>
            <a:normAutofit/>
          </a:bodyPr>
          <a:lstStyle>
            <a:lvl1pPr marL="0" indent="0" algn="l">
              <a:buNone/>
              <a:defRPr lang="en-GB" sz="332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EAC254E-2DB3-4656-A9F8-AB9668D03374}"/>
              </a:ext>
            </a:extLst>
          </p:cNvPr>
          <p:cNvSpPr/>
          <p:nvPr userDrawn="1"/>
        </p:nvSpPr>
        <p:spPr bwMode="white">
          <a:xfrm>
            <a:off x="3478959" y="749837"/>
            <a:ext cx="1586754" cy="231826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7CD258-5080-4FF7-A8C6-DCCA9DD0659D}"/>
              </a:ext>
            </a:extLst>
          </p:cNvPr>
          <p:cNvSpPr/>
          <p:nvPr userDrawn="1"/>
        </p:nvSpPr>
        <p:spPr>
          <a:xfrm>
            <a:off x="4722068" y="0"/>
            <a:ext cx="343645" cy="117881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accent1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975BC0-1943-B897-E5AD-C7D920CCB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" y="934045"/>
            <a:ext cx="961081" cy="1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477 -1.48148E-6 L 1.04083E-17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5" grpId="0" animBg="1"/>
      <p:bldP spid="12" grpId="0" animBg="1"/>
      <p:bldP spid="20" grpId="0"/>
      <p:bldP spid="20" grpId="1"/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477 -1.48148E-6 L 1.04083E-17 -1.48148E-6 " pathEditMode="relative" rAng="0" ptsTypes="AA">
                      <p:cBhvr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25" y="0"/>
                    </p:animMotion>
                  </p:childTnLst>
                </p:cTn>
              </p:par>
            </p:tnLst>
          </p:tmpl>
        </p:tmplLst>
      </p:bldP>
      <p:bldP spid="15" grpId="0" animBg="1"/>
      <p:bldP spid="1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0284" y="38746"/>
            <a:ext cx="2065429" cy="831373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358" y="276392"/>
            <a:ext cx="2227793" cy="357891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358" y="691669"/>
            <a:ext cx="2227793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2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2941353" y="146607"/>
            <a:ext cx="1149622" cy="747780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2682358" y="538930"/>
            <a:ext cx="1982045" cy="466344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3478959" y="749837"/>
            <a:ext cx="1586754" cy="231826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4722068" y="0"/>
            <a:ext cx="343645" cy="117881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64409A-CA55-B8F0-463E-0632CC1BC3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" y="934045"/>
            <a:ext cx="961081" cy="1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7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ner Logo Title Slide with Imag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54FF37E-12A5-4AB4-8FBB-426E4B57A74D}"/>
              </a:ext>
            </a:extLst>
          </p:cNvPr>
          <p:cNvSpPr/>
          <p:nvPr userDrawn="1"/>
        </p:nvSpPr>
        <p:spPr>
          <a:xfrm>
            <a:off x="0" y="977981"/>
            <a:ext cx="5065713" cy="160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802D498-ECBC-48B4-A3F3-CFAC2269E2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5358" y="1009780"/>
            <a:ext cx="747333" cy="96050"/>
          </a:xfrm>
        </p:spPr>
        <p:txBody>
          <a:bodyPr>
            <a:noAutofit/>
          </a:bodyPr>
          <a:lstStyle>
            <a:lvl1pPr algn="ctr">
              <a:defRPr sz="116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15822EB5-F565-407C-AB48-6396E08E5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0691" y="1009780"/>
            <a:ext cx="747333" cy="96050"/>
          </a:xfrm>
        </p:spPr>
        <p:txBody>
          <a:bodyPr>
            <a:noAutofit/>
          </a:bodyPr>
          <a:lstStyle>
            <a:lvl1pPr algn="ctr">
              <a:defRPr sz="116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9B03FC95-4C42-4882-AF62-4C579FF355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7814" y="1009659"/>
            <a:ext cx="0" cy="96171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D0FDA776-F10E-45F3-8816-A254D9776E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406024" y="1009780"/>
            <a:ext cx="747333" cy="96050"/>
          </a:xfrm>
        </p:spPr>
        <p:txBody>
          <a:bodyPr>
            <a:noAutofit/>
          </a:bodyPr>
          <a:lstStyle>
            <a:lvl1pPr algn="ctr">
              <a:defRPr sz="116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21576BE8-F2B7-4597-98A4-5485FF00D4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32406" y="1009659"/>
            <a:ext cx="0" cy="96171"/>
          </a:xfr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non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a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F3DF94E9-0793-4984-A7C6-6EACFF089B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0284" y="38746"/>
            <a:ext cx="2065429" cy="831373"/>
          </a:xfrm>
          <a:custGeom>
            <a:avLst/>
            <a:gdLst>
              <a:gd name="connsiteX0" fmla="*/ 2504555 w 4971009"/>
              <a:gd name="connsiteY0" fmla="*/ 0 h 5009110"/>
              <a:gd name="connsiteX1" fmla="*/ 4958226 w 4971009"/>
              <a:gd name="connsiteY1" fmla="*/ 1999800 h 5009110"/>
              <a:gd name="connsiteX2" fmla="*/ 4971009 w 4971009"/>
              <a:gd name="connsiteY2" fmla="*/ 2083556 h 5009110"/>
              <a:gd name="connsiteX3" fmla="*/ 4971009 w 4971009"/>
              <a:gd name="connsiteY3" fmla="*/ 2925554 h 5009110"/>
              <a:gd name="connsiteX4" fmla="*/ 4958226 w 4971009"/>
              <a:gd name="connsiteY4" fmla="*/ 3009310 h 5009110"/>
              <a:gd name="connsiteX5" fmla="*/ 2504555 w 4971009"/>
              <a:gd name="connsiteY5" fmla="*/ 5009110 h 5009110"/>
              <a:gd name="connsiteX6" fmla="*/ 0 w 4971009"/>
              <a:gd name="connsiteY6" fmla="*/ 2504555 h 5009110"/>
              <a:gd name="connsiteX7" fmla="*/ 2504555 w 4971009"/>
              <a:gd name="connsiteY7" fmla="*/ 0 h 50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1009" h="5009110">
                <a:moveTo>
                  <a:pt x="2504555" y="0"/>
                </a:moveTo>
                <a:cubicBezTo>
                  <a:pt x="3714879" y="0"/>
                  <a:pt x="4724686" y="858517"/>
                  <a:pt x="4958226" y="1999800"/>
                </a:cubicBezTo>
                <a:lnTo>
                  <a:pt x="4971009" y="2083556"/>
                </a:lnTo>
                <a:lnTo>
                  <a:pt x="4971009" y="2925554"/>
                </a:lnTo>
                <a:lnTo>
                  <a:pt x="4958226" y="3009310"/>
                </a:lnTo>
                <a:cubicBezTo>
                  <a:pt x="4724686" y="4150594"/>
                  <a:pt x="3714879" y="5009110"/>
                  <a:pt x="2504555" y="5009110"/>
                </a:cubicBezTo>
                <a:cubicBezTo>
                  <a:pt x="1121328" y="5009110"/>
                  <a:pt x="0" y="3887782"/>
                  <a:pt x="0" y="2504555"/>
                </a:cubicBezTo>
                <a:cubicBezTo>
                  <a:pt x="0" y="1121328"/>
                  <a:pt x="1121328" y="0"/>
                  <a:pt x="2504555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D5D1C-0BCE-484B-BF28-A47C7F66B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82073BA-19BA-4010-9C17-E746B3E9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358" y="276392"/>
            <a:ext cx="2227793" cy="357891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61F422A-9E3B-45F3-A6DE-4B393DE7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358" y="691669"/>
            <a:ext cx="2227793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2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7193E10-F101-4B90-B005-9346B424ED5B}"/>
              </a:ext>
            </a:extLst>
          </p:cNvPr>
          <p:cNvSpPr/>
          <p:nvPr/>
        </p:nvSpPr>
        <p:spPr bwMode="black">
          <a:xfrm>
            <a:off x="2941353" y="146607"/>
            <a:ext cx="1149622" cy="747780"/>
          </a:xfrm>
          <a:custGeom>
            <a:avLst/>
            <a:gdLst>
              <a:gd name="connsiteX0" fmla="*/ 2745501 w 2766875"/>
              <a:gd name="connsiteY0" fmla="*/ 4503863 h 4505451"/>
              <a:gd name="connsiteX1" fmla="*/ 2766875 w 2766875"/>
              <a:gd name="connsiteY1" fmla="*/ 4503141 h 4505451"/>
              <a:gd name="connsiteX2" fmla="*/ 2761676 w 2766875"/>
              <a:gd name="connsiteY2" fmla="*/ 4355829 h 4505451"/>
              <a:gd name="connsiteX3" fmla="*/ 2740446 w 2766875"/>
              <a:gd name="connsiteY3" fmla="*/ 4356551 h 4505451"/>
              <a:gd name="connsiteX4" fmla="*/ 2651481 w 2766875"/>
              <a:gd name="connsiteY4" fmla="*/ 4358139 h 4505451"/>
              <a:gd name="connsiteX5" fmla="*/ 147457 w 2766875"/>
              <a:gd name="connsiteY5" fmla="*/ 1854116 h 4505451"/>
              <a:gd name="connsiteX6" fmla="*/ 847480 w 2766875"/>
              <a:gd name="connsiteY6" fmla="*/ 117561 h 4505451"/>
              <a:gd name="connsiteX7" fmla="*/ 862211 w 2766875"/>
              <a:gd name="connsiteY7" fmla="*/ 102252 h 4505451"/>
              <a:gd name="connsiteX8" fmla="*/ 756060 w 2766875"/>
              <a:gd name="connsiteY8" fmla="*/ 0 h 4505451"/>
              <a:gd name="connsiteX9" fmla="*/ 741329 w 2766875"/>
              <a:gd name="connsiteY9" fmla="*/ 15309 h 4505451"/>
              <a:gd name="connsiteX10" fmla="*/ 0 w 2766875"/>
              <a:gd name="connsiteY10" fmla="*/ 1854116 h 4505451"/>
              <a:gd name="connsiteX11" fmla="*/ 2651336 w 2766875"/>
              <a:gd name="connsiteY11" fmla="*/ 4505452 h 4505451"/>
              <a:gd name="connsiteX12" fmla="*/ 2745501 w 2766875"/>
              <a:gd name="connsiteY12" fmla="*/ 4503863 h 45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6875" h="4505451">
                <a:moveTo>
                  <a:pt x="2745501" y="4503863"/>
                </a:moveTo>
                <a:lnTo>
                  <a:pt x="2766875" y="4503141"/>
                </a:lnTo>
                <a:lnTo>
                  <a:pt x="2761676" y="4355829"/>
                </a:lnTo>
                <a:lnTo>
                  <a:pt x="2740446" y="4356551"/>
                </a:lnTo>
                <a:cubicBezTo>
                  <a:pt x="2711994" y="4357562"/>
                  <a:pt x="2682099" y="4358139"/>
                  <a:pt x="2651481" y="4358139"/>
                </a:cubicBezTo>
                <a:cubicBezTo>
                  <a:pt x="1270787" y="4358139"/>
                  <a:pt x="147457" y="3234809"/>
                  <a:pt x="147457" y="1854116"/>
                </a:cubicBezTo>
                <a:cubicBezTo>
                  <a:pt x="147457" y="1203052"/>
                  <a:pt x="396155" y="586362"/>
                  <a:pt x="847480" y="117561"/>
                </a:cubicBezTo>
                <a:lnTo>
                  <a:pt x="862211" y="102252"/>
                </a:lnTo>
                <a:lnTo>
                  <a:pt x="756060" y="0"/>
                </a:lnTo>
                <a:lnTo>
                  <a:pt x="741329" y="15309"/>
                </a:lnTo>
                <a:cubicBezTo>
                  <a:pt x="263285" y="511839"/>
                  <a:pt x="0" y="1164780"/>
                  <a:pt x="0" y="1854116"/>
                </a:cubicBezTo>
                <a:cubicBezTo>
                  <a:pt x="0" y="3316120"/>
                  <a:pt x="1189332" y="4505452"/>
                  <a:pt x="2651336" y="4505452"/>
                </a:cubicBezTo>
                <a:cubicBezTo>
                  <a:pt x="2681665" y="4505452"/>
                  <a:pt x="2713294" y="4505018"/>
                  <a:pt x="2745501" y="4503863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E5AF9DC-E566-4C0B-BEDE-7E9249AE2EBA}"/>
              </a:ext>
            </a:extLst>
          </p:cNvPr>
          <p:cNvSpPr/>
          <p:nvPr/>
        </p:nvSpPr>
        <p:spPr bwMode="blackGray">
          <a:xfrm>
            <a:off x="2682358" y="538930"/>
            <a:ext cx="1982045" cy="466344"/>
          </a:xfrm>
          <a:custGeom>
            <a:avLst/>
            <a:gdLst>
              <a:gd name="connsiteX0" fmla="*/ 4687426 w 4770325"/>
              <a:gd name="connsiteY0" fmla="*/ 2341691 h 2809769"/>
              <a:gd name="connsiteX1" fmla="*/ 3286369 w 4770325"/>
              <a:gd name="connsiteY1" fmla="*/ 2663468 h 2809769"/>
              <a:gd name="connsiteX2" fmla="*/ 150779 w 4770325"/>
              <a:gd name="connsiteY2" fmla="*/ 21375 h 2809769"/>
              <a:gd name="connsiteX3" fmla="*/ 147168 w 4770325"/>
              <a:gd name="connsiteY3" fmla="*/ 0 h 2809769"/>
              <a:gd name="connsiteX4" fmla="*/ 0 w 4770325"/>
              <a:gd name="connsiteY4" fmla="*/ 25419 h 2809769"/>
              <a:gd name="connsiteX5" fmla="*/ 3611 w 4770325"/>
              <a:gd name="connsiteY5" fmla="*/ 46794 h 2809769"/>
              <a:gd name="connsiteX6" fmla="*/ 3286224 w 4770325"/>
              <a:gd name="connsiteY6" fmla="*/ 2809770 h 2809769"/>
              <a:gd name="connsiteX7" fmla="*/ 4750828 w 4770325"/>
              <a:gd name="connsiteY7" fmla="*/ 2471384 h 2809769"/>
              <a:gd name="connsiteX8" fmla="*/ 4770325 w 4770325"/>
              <a:gd name="connsiteY8" fmla="*/ 2461852 h 2809769"/>
              <a:gd name="connsiteX9" fmla="*/ 4706779 w 4770325"/>
              <a:gd name="connsiteY9" fmla="*/ 2332304 h 2809769"/>
              <a:gd name="connsiteX10" fmla="*/ 4687426 w 4770325"/>
              <a:gd name="connsiteY10" fmla="*/ 2341691 h 280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325" h="2809769">
                <a:moveTo>
                  <a:pt x="4687426" y="2341691"/>
                </a:moveTo>
                <a:cubicBezTo>
                  <a:pt x="4251988" y="2555150"/>
                  <a:pt x="3780587" y="2663468"/>
                  <a:pt x="3286369" y="2663468"/>
                </a:cubicBezTo>
                <a:cubicBezTo>
                  <a:pt x="1732511" y="2663468"/>
                  <a:pt x="413775" y="1552270"/>
                  <a:pt x="150779" y="21375"/>
                </a:cubicBezTo>
                <a:lnTo>
                  <a:pt x="147168" y="0"/>
                </a:lnTo>
                <a:lnTo>
                  <a:pt x="0" y="25419"/>
                </a:lnTo>
                <a:lnTo>
                  <a:pt x="3611" y="46794"/>
                </a:lnTo>
                <a:cubicBezTo>
                  <a:pt x="278738" y="1647734"/>
                  <a:pt x="1659288" y="2809770"/>
                  <a:pt x="3286224" y="2809770"/>
                </a:cubicBezTo>
                <a:cubicBezTo>
                  <a:pt x="3800085" y="2809770"/>
                  <a:pt x="4292860" y="2695963"/>
                  <a:pt x="4750828" y="2471384"/>
                </a:cubicBezTo>
                <a:lnTo>
                  <a:pt x="4770325" y="2461852"/>
                </a:lnTo>
                <a:lnTo>
                  <a:pt x="4706779" y="2332304"/>
                </a:lnTo>
                <a:lnTo>
                  <a:pt x="4687426" y="2341691"/>
                </a:ln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6668CF-214F-48B5-8AD4-19EC8FB9FDF9}"/>
              </a:ext>
            </a:extLst>
          </p:cNvPr>
          <p:cNvSpPr/>
          <p:nvPr userDrawn="1"/>
        </p:nvSpPr>
        <p:spPr bwMode="black">
          <a:xfrm>
            <a:off x="3478959" y="749837"/>
            <a:ext cx="1586754" cy="231826"/>
          </a:xfrm>
          <a:custGeom>
            <a:avLst/>
            <a:gdLst>
              <a:gd name="connsiteX0" fmla="*/ 3818950 w 3818950"/>
              <a:gd name="connsiteY0" fmla="*/ 0 h 1396777"/>
              <a:gd name="connsiteX1" fmla="*/ 3818950 w 3818950"/>
              <a:gd name="connsiteY1" fmla="*/ 239708 h 1396777"/>
              <a:gd name="connsiteX2" fmla="*/ 3776020 w 3818950"/>
              <a:gd name="connsiteY2" fmla="*/ 294754 h 1396777"/>
              <a:gd name="connsiteX3" fmla="*/ 1365674 w 3818950"/>
              <a:gd name="connsiteY3" fmla="*/ 1396777 h 1396777"/>
              <a:gd name="connsiteX4" fmla="*/ 19208 w 3818950"/>
              <a:gd name="connsiteY4" fmla="*/ 1097675 h 1396777"/>
              <a:gd name="connsiteX5" fmla="*/ 0 w 3818950"/>
              <a:gd name="connsiteY5" fmla="*/ 1088577 h 1396777"/>
              <a:gd name="connsiteX6" fmla="*/ 62536 w 3818950"/>
              <a:gd name="connsiteY6" fmla="*/ 955273 h 1396777"/>
              <a:gd name="connsiteX7" fmla="*/ 81744 w 3818950"/>
              <a:gd name="connsiteY7" fmla="*/ 964372 h 1396777"/>
              <a:gd name="connsiteX8" fmla="*/ 1365529 w 3818950"/>
              <a:gd name="connsiteY8" fmla="*/ 1249465 h 1396777"/>
              <a:gd name="connsiteX9" fmla="*/ 3664016 w 3818950"/>
              <a:gd name="connsiteY9" fmla="*/ 198645 h 139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8950" h="1396777">
                <a:moveTo>
                  <a:pt x="3818950" y="0"/>
                </a:moveTo>
                <a:lnTo>
                  <a:pt x="3818950" y="239708"/>
                </a:lnTo>
                <a:lnTo>
                  <a:pt x="3776020" y="294754"/>
                </a:lnTo>
                <a:cubicBezTo>
                  <a:pt x="3194657" y="971798"/>
                  <a:pt x="2331437" y="1396777"/>
                  <a:pt x="1365674" y="1396777"/>
                </a:cubicBezTo>
                <a:cubicBezTo>
                  <a:pt x="894996" y="1396777"/>
                  <a:pt x="442082" y="1296114"/>
                  <a:pt x="19208" y="1097675"/>
                </a:cubicBezTo>
                <a:lnTo>
                  <a:pt x="0" y="1088577"/>
                </a:lnTo>
                <a:lnTo>
                  <a:pt x="62536" y="955273"/>
                </a:lnTo>
                <a:lnTo>
                  <a:pt x="81744" y="964372"/>
                </a:lnTo>
                <a:cubicBezTo>
                  <a:pt x="484687" y="1153567"/>
                  <a:pt x="916659" y="1249465"/>
                  <a:pt x="1365529" y="1249465"/>
                </a:cubicBezTo>
                <a:cubicBezTo>
                  <a:pt x="2286449" y="1249465"/>
                  <a:pt x="3109624" y="844227"/>
                  <a:pt x="3664016" y="198645"/>
                </a:cubicBezTo>
                <a:close/>
              </a:path>
            </a:pathLst>
          </a:custGeom>
          <a:solidFill>
            <a:srgbClr val="FFFFFF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637532-8F24-44C1-BCA4-4A67AE9D8A6A}"/>
              </a:ext>
            </a:extLst>
          </p:cNvPr>
          <p:cNvSpPr/>
          <p:nvPr userDrawn="1"/>
        </p:nvSpPr>
        <p:spPr bwMode="blackGray">
          <a:xfrm>
            <a:off x="4722068" y="0"/>
            <a:ext cx="343645" cy="117881"/>
          </a:xfrm>
          <a:custGeom>
            <a:avLst/>
            <a:gdLst>
              <a:gd name="connsiteX0" fmla="*/ 0 w 827075"/>
              <a:gd name="connsiteY0" fmla="*/ 0 h 710247"/>
              <a:gd name="connsiteX1" fmla="*/ 275639 w 827075"/>
              <a:gd name="connsiteY1" fmla="*/ 0 h 710247"/>
              <a:gd name="connsiteX2" fmla="*/ 485099 w 827075"/>
              <a:gd name="connsiteY2" fmla="*/ 156731 h 710247"/>
              <a:gd name="connsiteX3" fmla="*/ 721755 w 827075"/>
              <a:gd name="connsiteY3" fmla="*/ 371863 h 710247"/>
              <a:gd name="connsiteX4" fmla="*/ 827075 w 827075"/>
              <a:gd name="connsiteY4" fmla="*/ 487720 h 710247"/>
              <a:gd name="connsiteX5" fmla="*/ 827075 w 827075"/>
              <a:gd name="connsiteY5" fmla="*/ 710247 h 710247"/>
              <a:gd name="connsiteX6" fmla="*/ 821788 w 827075"/>
              <a:gd name="connsiteY6" fmla="*/ 703182 h 710247"/>
              <a:gd name="connsiteX7" fmla="*/ 145227 w 827075"/>
              <a:gd name="connsiteY7" fmla="*/ 88318 h 71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7075" h="710247">
                <a:moveTo>
                  <a:pt x="0" y="0"/>
                </a:moveTo>
                <a:lnTo>
                  <a:pt x="275639" y="0"/>
                </a:lnTo>
                <a:lnTo>
                  <a:pt x="485099" y="156731"/>
                </a:lnTo>
                <a:cubicBezTo>
                  <a:pt x="567384" y="224667"/>
                  <a:pt x="646363" y="296471"/>
                  <a:pt x="721755" y="371863"/>
                </a:cubicBezTo>
                <a:lnTo>
                  <a:pt x="827075" y="487720"/>
                </a:lnTo>
                <a:lnTo>
                  <a:pt x="827075" y="710247"/>
                </a:lnTo>
                <a:lnTo>
                  <a:pt x="821788" y="703182"/>
                </a:lnTo>
                <a:cubicBezTo>
                  <a:pt x="627105" y="467387"/>
                  <a:pt x="399167" y="260016"/>
                  <a:pt x="145227" y="88318"/>
                </a:cubicBezTo>
                <a:close/>
              </a:path>
            </a:pathLst>
          </a:custGeom>
          <a:solidFill>
            <a:schemeClr val="bg2"/>
          </a:solidFill>
          <a:ln w="144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DCA35FD-2822-84E2-04FF-D8FFE6A4ED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35" y="49008"/>
            <a:ext cx="1445721" cy="21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2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  <p:bldP spid="16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510060D-DF4D-401B-8450-529CC074CD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5700159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510060D-DF4D-401B-8450-529CC074C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814884FF-B415-46CC-A411-2E70C8463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85418"/>
            <a:ext cx="5065713" cy="9528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2ADD94-20A9-4182-B72D-61B445B23D96}"/>
              </a:ext>
            </a:extLst>
          </p:cNvPr>
          <p:cNvSpPr/>
          <p:nvPr userDrawn="1"/>
        </p:nvSpPr>
        <p:spPr>
          <a:xfrm>
            <a:off x="0" y="0"/>
            <a:ext cx="5065713" cy="1138238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526874" y="324834"/>
            <a:ext cx="1224214" cy="4890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2533846" y="214245"/>
            <a:ext cx="2317498" cy="396275"/>
          </a:xfrm>
        </p:spPr>
        <p:txBody>
          <a:bodyPr vert="horz"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2533846" y="667907"/>
            <a:ext cx="2317498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1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8992" y="389498"/>
            <a:ext cx="899979" cy="359694"/>
          </a:xfrm>
        </p:spPr>
        <p:txBody>
          <a:bodyPr anchor="ctr">
            <a:normAutofit/>
          </a:bodyPr>
          <a:lstStyle>
            <a:lvl1pPr algn="ctr">
              <a:defRPr sz="146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342111" y="347732"/>
            <a:ext cx="833025" cy="541847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731665" y="581885"/>
            <a:ext cx="1366069" cy="370935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510256" y="318187"/>
            <a:ext cx="1257451" cy="50231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151574" y="632013"/>
            <a:ext cx="1436205" cy="337916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883504" y="168761"/>
            <a:ext cx="1260278" cy="482010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12985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Te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1C03D9-15B9-4C95-8556-39B8EB657D5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3557262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1C03D9-15B9-4C95-8556-39B8EB657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58D6827B-B962-4184-9468-3A7205CC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85418"/>
            <a:ext cx="5065713" cy="9528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923F1A-5E6F-4C77-B89A-34A85F9AF783}"/>
              </a:ext>
            </a:extLst>
          </p:cNvPr>
          <p:cNvSpPr/>
          <p:nvPr userDrawn="1"/>
        </p:nvSpPr>
        <p:spPr>
          <a:xfrm>
            <a:off x="0" y="0"/>
            <a:ext cx="5065713" cy="1138238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526874" y="324834"/>
            <a:ext cx="1224214" cy="4890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2533846" y="214245"/>
            <a:ext cx="2317498" cy="396275"/>
          </a:xfrm>
        </p:spPr>
        <p:txBody>
          <a:bodyPr vert="horz"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2533846" y="667907"/>
            <a:ext cx="2317498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1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8992" y="389498"/>
            <a:ext cx="899979" cy="359694"/>
          </a:xfrm>
        </p:spPr>
        <p:txBody>
          <a:bodyPr anchor="ctr">
            <a:normAutofit/>
          </a:bodyPr>
          <a:lstStyle>
            <a:lvl1pPr algn="ctr">
              <a:defRPr sz="146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342111" y="347732"/>
            <a:ext cx="833025" cy="541847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731665" y="581885"/>
            <a:ext cx="1366069" cy="370935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510256" y="318187"/>
            <a:ext cx="1257451" cy="50231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151574" y="632013"/>
            <a:ext cx="1436205" cy="337916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883504" y="168761"/>
            <a:ext cx="1260278" cy="482010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149913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4B91C0B-A3A3-40D3-BD1A-FB51B7EE16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3477453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4B91C0B-A3A3-40D3-BD1A-FB51B7EE1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70F32D12-6802-4019-987D-FF0420E35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85418"/>
            <a:ext cx="5065713" cy="9528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5585DD-C4D6-47AE-8C26-06E809AA0BC0}"/>
              </a:ext>
            </a:extLst>
          </p:cNvPr>
          <p:cNvSpPr/>
          <p:nvPr userDrawn="1"/>
        </p:nvSpPr>
        <p:spPr>
          <a:xfrm>
            <a:off x="0" y="0"/>
            <a:ext cx="5065713" cy="1138238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526874" y="324834"/>
            <a:ext cx="1224214" cy="4890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2533846" y="214245"/>
            <a:ext cx="2317498" cy="396275"/>
          </a:xfrm>
        </p:spPr>
        <p:txBody>
          <a:bodyPr vert="horz"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2533846" y="667907"/>
            <a:ext cx="2317498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1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8992" y="389498"/>
            <a:ext cx="899979" cy="359694"/>
          </a:xfrm>
        </p:spPr>
        <p:txBody>
          <a:bodyPr anchor="ctr">
            <a:normAutofit/>
          </a:bodyPr>
          <a:lstStyle>
            <a:lvl1pPr algn="ctr">
              <a:defRPr sz="146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342111" y="347732"/>
            <a:ext cx="833025" cy="541847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731665" y="581885"/>
            <a:ext cx="1366069" cy="370935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510256" y="318187"/>
            <a:ext cx="1257451" cy="50231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151574" y="632013"/>
            <a:ext cx="1436205" cy="337916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883504" y="168761"/>
            <a:ext cx="1260278" cy="482010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0225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-2.22222E-6 L 3.75E-6 -2.22222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-2.22222E-6 L 3.75E-6 -2.22222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1992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29812A3-AFA8-4B7D-ABD6-D85F403C56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1291297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29812A3-AFA8-4B7D-ABD6-D85F403C5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4C899B86-0F58-4E08-9763-868005E53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85418"/>
            <a:ext cx="5065713" cy="9528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F01EE8-C885-4049-A9AE-57D309929423}"/>
              </a:ext>
            </a:extLst>
          </p:cNvPr>
          <p:cNvSpPr/>
          <p:nvPr userDrawn="1"/>
        </p:nvSpPr>
        <p:spPr>
          <a:xfrm>
            <a:off x="0" y="0"/>
            <a:ext cx="5065713" cy="1138238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526874" y="324834"/>
            <a:ext cx="1224214" cy="4890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2533846" y="214245"/>
            <a:ext cx="2317498" cy="396275"/>
          </a:xfrm>
        </p:spPr>
        <p:txBody>
          <a:bodyPr vert="horz"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2533846" y="667907"/>
            <a:ext cx="2317498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1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8992" y="389498"/>
            <a:ext cx="899979" cy="359694"/>
          </a:xfrm>
        </p:spPr>
        <p:txBody>
          <a:bodyPr anchor="ctr">
            <a:normAutofit/>
          </a:bodyPr>
          <a:lstStyle>
            <a:lvl1pPr algn="ctr">
              <a:defRPr sz="146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342111" y="347732"/>
            <a:ext cx="833025" cy="541847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731665" y="581885"/>
            <a:ext cx="1366069" cy="370935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510256" y="318187"/>
            <a:ext cx="1257451" cy="50231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151574" y="632013"/>
            <a:ext cx="1436205" cy="337916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883504" y="168761"/>
            <a:ext cx="1260278" cy="482010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5844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92C000C7-91BD-4FA6-9CA2-FA4BF05F6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85418"/>
            <a:ext cx="5065713" cy="9528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E88C808-32EF-48E3-BD1A-3070A466E0F5}"/>
              </a:ext>
            </a:extLst>
          </p:cNvPr>
          <p:cNvSpPr/>
          <p:nvPr userDrawn="1"/>
        </p:nvSpPr>
        <p:spPr>
          <a:xfrm>
            <a:off x="0" y="0"/>
            <a:ext cx="5065713" cy="1138238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526874" y="324834"/>
            <a:ext cx="1224214" cy="4890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2533846" y="214245"/>
            <a:ext cx="2317498" cy="396275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2533846" y="667907"/>
            <a:ext cx="2317498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1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8992" y="389498"/>
            <a:ext cx="899979" cy="359694"/>
          </a:xfrm>
        </p:spPr>
        <p:txBody>
          <a:bodyPr anchor="ctr">
            <a:normAutofit/>
          </a:bodyPr>
          <a:lstStyle>
            <a:lvl1pPr algn="ctr">
              <a:defRPr sz="146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342111" y="347732"/>
            <a:ext cx="833025" cy="541847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731665" y="581885"/>
            <a:ext cx="1366069" cy="370935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510256" y="318187"/>
            <a:ext cx="1257451" cy="50231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151574" y="632013"/>
            <a:ext cx="1436205" cy="337916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883504" y="168761"/>
            <a:ext cx="1260278" cy="482010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7956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lu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25CBE409-4FF7-4183-BE70-413E7A882B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1636414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25CBE409-4FF7-4183-BE70-413E7A882B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black, dark, laser, night&#10;&#10;Description automatically generated">
            <a:extLst>
              <a:ext uri="{FF2B5EF4-FFF2-40B4-BE49-F238E27FC236}">
                <a16:creationId xmlns:a16="http://schemas.microsoft.com/office/drawing/2014/main" id="{11AC72C1-2B10-4AD7-B3DD-DC1323C31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" b="20102"/>
          <a:stretch/>
        </p:blipFill>
        <p:spPr>
          <a:xfrm>
            <a:off x="0" y="185418"/>
            <a:ext cx="5065713" cy="9528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B2F4B4-FF3B-4A59-98B8-9DF04358BCCE}"/>
              </a:ext>
            </a:extLst>
          </p:cNvPr>
          <p:cNvSpPr/>
          <p:nvPr userDrawn="1"/>
        </p:nvSpPr>
        <p:spPr>
          <a:xfrm>
            <a:off x="0" y="0"/>
            <a:ext cx="5065713" cy="1138238"/>
          </a:xfrm>
          <a:prstGeom prst="rect">
            <a:avLst/>
          </a:prstGeom>
          <a:gradFill>
            <a:gsLst>
              <a:gs pos="56000">
                <a:schemeClr val="tx2"/>
              </a:gs>
              <a:gs pos="100000">
                <a:schemeClr val="tx2"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9A66F-AD15-4AEB-80A9-3DBF8A61A0BE}"/>
              </a:ext>
            </a:extLst>
          </p:cNvPr>
          <p:cNvSpPr/>
          <p:nvPr userDrawn="1"/>
        </p:nvSpPr>
        <p:spPr>
          <a:xfrm>
            <a:off x="526874" y="324834"/>
            <a:ext cx="1224214" cy="4890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39BD5-30B7-4C78-8A07-FA111C0F9FA0}"/>
              </a:ext>
            </a:extLst>
          </p:cNvPr>
          <p:cNvSpPr>
            <a:spLocks noGrp="1"/>
          </p:cNvSpPr>
          <p:nvPr userDrawn="1">
            <p:ph type="ctrTitle"/>
          </p:nvPr>
        </p:nvSpPr>
        <p:spPr bwMode="white">
          <a:xfrm>
            <a:off x="2533846" y="214245"/>
            <a:ext cx="2317498" cy="396275"/>
          </a:xfrm>
        </p:spPr>
        <p:txBody>
          <a:bodyPr vert="horz"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1A27-013A-4F50-AF00-1D9382748A6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white">
          <a:xfrm>
            <a:off x="2533846" y="667907"/>
            <a:ext cx="2317498" cy="180379"/>
          </a:xfrm>
        </p:spPr>
        <p:txBody>
          <a:bodyPr>
            <a:normAutofit/>
          </a:bodyPr>
          <a:lstStyle>
            <a:lvl1pPr marL="0" indent="0" algn="l">
              <a:buNone/>
              <a:defRPr sz="332">
                <a:solidFill>
                  <a:schemeClr val="bg1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2138-2E50-4BE7-980D-15727F1A43A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8992" y="389498"/>
            <a:ext cx="899979" cy="359694"/>
          </a:xfrm>
        </p:spPr>
        <p:txBody>
          <a:bodyPr anchor="ctr">
            <a:normAutofit/>
          </a:bodyPr>
          <a:lstStyle>
            <a:lvl1pPr algn="ctr">
              <a:defRPr sz="146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E71ACE-F945-4EA5-BD7A-8419EBA905B2}"/>
              </a:ext>
            </a:extLst>
          </p:cNvPr>
          <p:cNvSpPr/>
          <p:nvPr userDrawn="1"/>
        </p:nvSpPr>
        <p:spPr>
          <a:xfrm>
            <a:off x="342111" y="347732"/>
            <a:ext cx="833025" cy="541847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89887EC-87DE-4191-8918-5A5D71F1117C}"/>
              </a:ext>
            </a:extLst>
          </p:cNvPr>
          <p:cNvSpPr/>
          <p:nvPr userDrawn="1"/>
        </p:nvSpPr>
        <p:spPr>
          <a:xfrm>
            <a:off x="731665" y="581885"/>
            <a:ext cx="1366069" cy="370935"/>
          </a:xfrm>
          <a:custGeom>
            <a:avLst/>
            <a:gdLst>
              <a:gd name="connsiteX0" fmla="*/ 3181069 w 3287812"/>
              <a:gd name="connsiteY0" fmla="*/ 0 h 2234921"/>
              <a:gd name="connsiteX1" fmla="*/ 3180545 w 3287812"/>
              <a:gd name="connsiteY1" fmla="*/ 15384 h 2234921"/>
              <a:gd name="connsiteX2" fmla="*/ 989473 w 3287812"/>
              <a:gd name="connsiteY2" fmla="*/ 2128177 h 2234921"/>
              <a:gd name="connsiteX3" fmla="*/ 59232 w 3287812"/>
              <a:gd name="connsiteY3" fmla="*/ 1921597 h 2234921"/>
              <a:gd name="connsiteX4" fmla="*/ 45314 w 3287812"/>
              <a:gd name="connsiteY4" fmla="*/ 1915004 h 2234921"/>
              <a:gd name="connsiteX5" fmla="*/ 0 w 3287812"/>
              <a:gd name="connsiteY5" fmla="*/ 2011597 h 2234921"/>
              <a:gd name="connsiteX6" fmla="*/ 13919 w 3287812"/>
              <a:gd name="connsiteY6" fmla="*/ 2018190 h 2234921"/>
              <a:gd name="connsiteX7" fmla="*/ 989577 w 3287812"/>
              <a:gd name="connsiteY7" fmla="*/ 2234921 h 2234921"/>
              <a:gd name="connsiteX8" fmla="*/ 3287289 w 3287812"/>
              <a:gd name="connsiteY8" fmla="*/ 19151 h 2234921"/>
              <a:gd name="connsiteX9" fmla="*/ 3287812 w 3287812"/>
              <a:gd name="connsiteY9" fmla="*/ 3767 h 2234921"/>
              <a:gd name="connsiteX10" fmla="*/ 3181069 w 3287812"/>
              <a:gd name="connsiteY10" fmla="*/ 0 h 223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812" h="2234921">
                <a:moveTo>
                  <a:pt x="3181069" y="0"/>
                </a:moveTo>
                <a:lnTo>
                  <a:pt x="3180545" y="15384"/>
                </a:lnTo>
                <a:cubicBezTo>
                  <a:pt x="3138267" y="1200135"/>
                  <a:pt x="2175794" y="2128177"/>
                  <a:pt x="989473" y="2128177"/>
                </a:cubicBezTo>
                <a:cubicBezTo>
                  <a:pt x="664218" y="2128177"/>
                  <a:pt x="351208" y="2058689"/>
                  <a:pt x="59232" y="1921597"/>
                </a:cubicBezTo>
                <a:lnTo>
                  <a:pt x="45314" y="1915004"/>
                </a:lnTo>
                <a:lnTo>
                  <a:pt x="0" y="2011597"/>
                </a:lnTo>
                <a:lnTo>
                  <a:pt x="13919" y="2018190"/>
                </a:lnTo>
                <a:cubicBezTo>
                  <a:pt x="320336" y="2161980"/>
                  <a:pt x="648521" y="2234921"/>
                  <a:pt x="989577" y="2234921"/>
                </a:cubicBezTo>
                <a:cubicBezTo>
                  <a:pt x="2233666" y="2234921"/>
                  <a:pt x="3242917" y="1261669"/>
                  <a:pt x="3287289" y="19151"/>
                </a:cubicBezTo>
                <a:lnTo>
                  <a:pt x="3287812" y="3767"/>
                </a:lnTo>
                <a:lnTo>
                  <a:pt x="3181069" y="0"/>
                </a:lnTo>
                <a:close/>
              </a:path>
            </a:pathLst>
          </a:custGeom>
          <a:solidFill>
            <a:srgbClr val="FFFFFF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C1461B7-409E-4B0C-81AB-6B6AC3C10C9E}"/>
              </a:ext>
            </a:extLst>
          </p:cNvPr>
          <p:cNvSpPr/>
          <p:nvPr userDrawn="1"/>
        </p:nvSpPr>
        <p:spPr>
          <a:xfrm>
            <a:off x="510256" y="318187"/>
            <a:ext cx="1257451" cy="502315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EA91A-860D-4961-8A76-769E0FBE9602}"/>
              </a:ext>
            </a:extLst>
          </p:cNvPr>
          <p:cNvSpPr/>
          <p:nvPr userDrawn="1"/>
        </p:nvSpPr>
        <p:spPr>
          <a:xfrm>
            <a:off x="151574" y="632013"/>
            <a:ext cx="1436205" cy="337916"/>
          </a:xfrm>
          <a:custGeom>
            <a:avLst/>
            <a:gdLst>
              <a:gd name="connsiteX0" fmla="*/ 3396545 w 3456613"/>
              <a:gd name="connsiteY0" fmla="*/ 1696807 h 2035980"/>
              <a:gd name="connsiteX1" fmla="*/ 2381328 w 3456613"/>
              <a:gd name="connsiteY1" fmla="*/ 1929969 h 2035980"/>
              <a:gd name="connsiteX2" fmla="*/ 109255 w 3456613"/>
              <a:gd name="connsiteY2" fmla="*/ 15488 h 2035980"/>
              <a:gd name="connsiteX3" fmla="*/ 106639 w 3456613"/>
              <a:gd name="connsiteY3" fmla="*/ 0 h 2035980"/>
              <a:gd name="connsiteX4" fmla="*/ 0 w 3456613"/>
              <a:gd name="connsiteY4" fmla="*/ 18419 h 2035980"/>
              <a:gd name="connsiteX5" fmla="*/ 2616 w 3456613"/>
              <a:gd name="connsiteY5" fmla="*/ 33907 h 2035980"/>
              <a:gd name="connsiteX6" fmla="*/ 2381223 w 3456613"/>
              <a:gd name="connsiteY6" fmla="*/ 2035980 h 2035980"/>
              <a:gd name="connsiteX7" fmla="*/ 3442486 w 3456613"/>
              <a:gd name="connsiteY7" fmla="*/ 1790783 h 2035980"/>
              <a:gd name="connsiteX8" fmla="*/ 3456614 w 3456613"/>
              <a:gd name="connsiteY8" fmla="*/ 1783877 h 2035980"/>
              <a:gd name="connsiteX9" fmla="*/ 3410568 w 3456613"/>
              <a:gd name="connsiteY9" fmla="*/ 1690005 h 2035980"/>
              <a:gd name="connsiteX10" fmla="*/ 3396545 w 3456613"/>
              <a:gd name="connsiteY10" fmla="*/ 1696807 h 20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6613" h="2035980">
                <a:moveTo>
                  <a:pt x="3396545" y="1696807"/>
                </a:moveTo>
                <a:cubicBezTo>
                  <a:pt x="3081023" y="1851481"/>
                  <a:pt x="2739442" y="1929969"/>
                  <a:pt x="2381328" y="1929969"/>
                </a:cubicBezTo>
                <a:cubicBezTo>
                  <a:pt x="1255390" y="1929969"/>
                  <a:pt x="299824" y="1124786"/>
                  <a:pt x="109255" y="15488"/>
                </a:cubicBezTo>
                <a:lnTo>
                  <a:pt x="106639" y="0"/>
                </a:lnTo>
                <a:lnTo>
                  <a:pt x="0" y="18419"/>
                </a:lnTo>
                <a:lnTo>
                  <a:pt x="2616" y="33907"/>
                </a:lnTo>
                <a:cubicBezTo>
                  <a:pt x="201976" y="1193960"/>
                  <a:pt x="1202332" y="2035980"/>
                  <a:pt x="2381223" y="2035980"/>
                </a:cubicBezTo>
                <a:cubicBezTo>
                  <a:pt x="2753570" y="2035980"/>
                  <a:pt x="3110639" y="1953516"/>
                  <a:pt x="3442486" y="1790783"/>
                </a:cubicBezTo>
                <a:lnTo>
                  <a:pt x="3456614" y="1783877"/>
                </a:lnTo>
                <a:lnTo>
                  <a:pt x="3410568" y="1690005"/>
                </a:lnTo>
                <a:lnTo>
                  <a:pt x="3396545" y="1696807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AD41F8-3D03-464C-8FC5-26E582EB48F1}"/>
              </a:ext>
            </a:extLst>
          </p:cNvPr>
          <p:cNvSpPr/>
          <p:nvPr userDrawn="1"/>
        </p:nvSpPr>
        <p:spPr>
          <a:xfrm>
            <a:off x="883504" y="168761"/>
            <a:ext cx="1260278" cy="482010"/>
          </a:xfrm>
          <a:custGeom>
            <a:avLst/>
            <a:gdLst>
              <a:gd name="connsiteX0" fmla="*/ 619637 w 3033197"/>
              <a:gd name="connsiteY0" fmla="*/ 0 h 2904162"/>
              <a:gd name="connsiteX1" fmla="*/ 15174 w 3033197"/>
              <a:gd name="connsiteY1" fmla="*/ 76290 h 2904162"/>
              <a:gd name="connsiteX2" fmla="*/ 0 w 3033197"/>
              <a:gd name="connsiteY2" fmla="*/ 80162 h 2904162"/>
              <a:gd name="connsiteX3" fmla="*/ 27000 w 3033197"/>
              <a:gd name="connsiteY3" fmla="*/ 184813 h 2904162"/>
              <a:gd name="connsiteX4" fmla="*/ 42174 w 3033197"/>
              <a:gd name="connsiteY4" fmla="*/ 180941 h 2904162"/>
              <a:gd name="connsiteX5" fmla="*/ 619637 w 3033197"/>
              <a:gd name="connsiteY5" fmla="*/ 108000 h 2904162"/>
              <a:gd name="connsiteX6" fmla="*/ 2925093 w 3033197"/>
              <a:gd name="connsiteY6" fmla="*/ 2413455 h 2904162"/>
              <a:gd name="connsiteX7" fmla="*/ 2880407 w 3033197"/>
              <a:gd name="connsiteY7" fmla="*/ 2867535 h 2904162"/>
              <a:gd name="connsiteX8" fmla="*/ 2877372 w 3033197"/>
              <a:gd name="connsiteY8" fmla="*/ 2882919 h 2904162"/>
              <a:gd name="connsiteX9" fmla="*/ 2983384 w 3033197"/>
              <a:gd name="connsiteY9" fmla="*/ 2904163 h 2904162"/>
              <a:gd name="connsiteX10" fmla="*/ 2986418 w 3033197"/>
              <a:gd name="connsiteY10" fmla="*/ 2888779 h 2904162"/>
              <a:gd name="connsiteX11" fmla="*/ 3033197 w 3033197"/>
              <a:gd name="connsiteY11" fmla="*/ 2413560 h 2904162"/>
              <a:gd name="connsiteX12" fmla="*/ 619637 w 3033197"/>
              <a:gd name="connsiteY12" fmla="*/ 0 h 290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3197" h="2904162">
                <a:moveTo>
                  <a:pt x="619637" y="0"/>
                </a:moveTo>
                <a:cubicBezTo>
                  <a:pt x="415045" y="0"/>
                  <a:pt x="211604" y="25639"/>
                  <a:pt x="15174" y="76290"/>
                </a:cubicBezTo>
                <a:lnTo>
                  <a:pt x="0" y="80162"/>
                </a:lnTo>
                <a:lnTo>
                  <a:pt x="27000" y="184813"/>
                </a:lnTo>
                <a:lnTo>
                  <a:pt x="42174" y="180941"/>
                </a:lnTo>
                <a:cubicBezTo>
                  <a:pt x="229813" y="132592"/>
                  <a:pt x="424045" y="108000"/>
                  <a:pt x="619637" y="108000"/>
                </a:cubicBezTo>
                <a:cubicBezTo>
                  <a:pt x="1890830" y="108000"/>
                  <a:pt x="2925093" y="1142158"/>
                  <a:pt x="2925093" y="2413455"/>
                </a:cubicBezTo>
                <a:cubicBezTo>
                  <a:pt x="2925093" y="2566141"/>
                  <a:pt x="2910023" y="2718931"/>
                  <a:pt x="2880407" y="2867535"/>
                </a:cubicBezTo>
                <a:lnTo>
                  <a:pt x="2877372" y="2882919"/>
                </a:lnTo>
                <a:lnTo>
                  <a:pt x="2983384" y="2904163"/>
                </a:lnTo>
                <a:lnTo>
                  <a:pt x="2986418" y="2888779"/>
                </a:lnTo>
                <a:cubicBezTo>
                  <a:pt x="3017500" y="2733268"/>
                  <a:pt x="3033197" y="2573362"/>
                  <a:pt x="3033197" y="2413560"/>
                </a:cubicBezTo>
                <a:cubicBezTo>
                  <a:pt x="3033197" y="1082717"/>
                  <a:pt x="1950480" y="0"/>
                  <a:pt x="619637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2921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17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2" grpId="0" animBg="1"/>
      <p:bldP spid="33" grpId="0" animBg="1"/>
      <p:bldP spid="3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Four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9CA1D6C-FC7C-4AAD-AEC3-322213325F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1022932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9CA1D6C-FC7C-4AAD-AEC3-322213325F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2247911" y="0"/>
            <a:ext cx="2817802" cy="1138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55" name="Text Placeholder 35">
            <a:extLst>
              <a:ext uri="{FF2B5EF4-FFF2-40B4-BE49-F238E27FC236}">
                <a16:creationId xmlns:a16="http://schemas.microsoft.com/office/drawing/2014/main" id="{CE3C27D0-DB9E-44AE-8154-CDD8F7250A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 rot="16200000">
            <a:off x="3419213" y="-1355314"/>
            <a:ext cx="206082" cy="30869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35">
            <a:extLst>
              <a:ext uri="{FF2B5EF4-FFF2-40B4-BE49-F238E27FC236}">
                <a16:creationId xmlns:a16="http://schemas.microsoft.com/office/drawing/2014/main" id="{598A7206-3676-4EFF-B16D-D0A6EA9ECD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3419213" y="-1101318"/>
            <a:ext cx="206082" cy="30869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09B811DC-BA18-460A-B611-19E14C5C39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3419213" y="-847322"/>
            <a:ext cx="206082" cy="30869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6" name="Text Placeholder 35">
            <a:extLst>
              <a:ext uri="{FF2B5EF4-FFF2-40B4-BE49-F238E27FC236}">
                <a16:creationId xmlns:a16="http://schemas.microsoft.com/office/drawing/2014/main" id="{F6C446B1-43D1-4B15-AA24-868A5F3C325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3419213" y="-593327"/>
            <a:ext cx="206082" cy="30869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EA98D5-B012-4089-9456-607BF3ED80A8}"/>
              </a:ext>
            </a:extLst>
          </p:cNvPr>
          <p:cNvGrpSpPr/>
          <p:nvPr userDrawn="1"/>
        </p:nvGrpSpPr>
        <p:grpSpPr>
          <a:xfrm>
            <a:off x="0" y="411030"/>
            <a:ext cx="1735096" cy="727208"/>
            <a:chOff x="0" y="2476500"/>
            <a:chExt cx="4175974" cy="43815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A96F21-23B1-4F60-84E6-42C3A749A4A2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26DB49-46F8-40BE-A0CB-F56C3C55D2C4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FE62251-C1C9-4E29-B701-3F108E3C313F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9AAA7A9-7C9A-4E39-9533-1C8AF1656198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1C444B8-F5D2-4D0A-9DF6-68946A4CBC1B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D07CB1C-8DAA-4683-B8FF-3E1F3A63ED52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215359" y="85105"/>
            <a:ext cx="1652623" cy="19128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59281" y="114833"/>
            <a:ext cx="367061" cy="146625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398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59281" y="368829"/>
            <a:ext cx="367061" cy="146625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398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059281" y="622825"/>
            <a:ext cx="367061" cy="146625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398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059281" y="876820"/>
            <a:ext cx="367061" cy="146625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398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63" name="Picture Placeholder 2">
            <a:extLst>
              <a:ext uri="{FF2B5EF4-FFF2-40B4-BE49-F238E27FC236}">
                <a16:creationId xmlns:a16="http://schemas.microsoft.com/office/drawing/2014/main" id="{3476A416-2AEC-4D88-85D1-B12D1A43985A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159748" y="571061"/>
            <a:ext cx="1171981" cy="46815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65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f Six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7B59DC8-0EF9-48B4-9D12-0AA073421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2527817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7B59DC8-0EF9-48B4-9D12-0AA073421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31DF15-4F1D-4707-BDC9-01DDF50AFBD1}"/>
              </a:ext>
            </a:extLst>
          </p:cNvPr>
          <p:cNvSpPr/>
          <p:nvPr userDrawn="1"/>
        </p:nvSpPr>
        <p:spPr bwMode="white">
          <a:xfrm>
            <a:off x="2247911" y="0"/>
            <a:ext cx="2817802" cy="1138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>
              <a:solidFill>
                <a:schemeClr val="tx2"/>
              </a:solidFill>
            </a:endParaRP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DFDE227B-6D9C-4B8F-90E1-84BF8F8E6A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 rot="16200000">
            <a:off x="3481422" y="-1349882"/>
            <a:ext cx="149304" cy="301927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A2BF4B99-F6FC-495F-86D2-C2D51BA713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 rot="16200000">
            <a:off x="3481422" y="-1186103"/>
            <a:ext cx="149304" cy="301927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19098CE8-821C-43A5-9A5E-04D53CC74E0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 rot="16200000">
            <a:off x="3481422" y="-1022323"/>
            <a:ext cx="149304" cy="301927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4" name="Text Placeholder 35">
            <a:extLst>
              <a:ext uri="{FF2B5EF4-FFF2-40B4-BE49-F238E27FC236}">
                <a16:creationId xmlns:a16="http://schemas.microsoft.com/office/drawing/2014/main" id="{B55AB6D5-2F79-4479-BE9A-F6A5A3DF5C8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 rot="16200000">
            <a:off x="3481422" y="-858543"/>
            <a:ext cx="149304" cy="301927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77DDB138-2FA1-4681-B8AD-C162E82E6E2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 rot="16200000">
            <a:off x="3481423" y="-694763"/>
            <a:ext cx="149304" cy="301927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35">
            <a:extLst>
              <a:ext uri="{FF2B5EF4-FFF2-40B4-BE49-F238E27FC236}">
                <a16:creationId xmlns:a16="http://schemas.microsoft.com/office/drawing/2014/main" id="{2B64ECD0-26FE-4C39-93F8-2F92517A9B5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 rot="16200000">
            <a:off x="3481423" y="-530983"/>
            <a:ext cx="149304" cy="301927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50800" dist="25400" dir="2700000" sx="101000" sy="101000" algn="tl" rotWithShape="0">
              <a:prstClr val="black">
                <a:alpha val="30000"/>
              </a:prstClr>
            </a:outerShdw>
          </a:effectLst>
        </p:spPr>
        <p:txBody>
          <a:bodyPr vert="vert" lIns="0" tIns="1152000" rIns="0" bIns="0" rtlCol="0" anchor="ctr">
            <a:normAutofit/>
          </a:bodyPr>
          <a:lstStyle>
            <a:lvl1pPr algn="l">
              <a:defRPr lang="en-US" dirty="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151790" rtl="0" eaLnBrk="1" fontAlgn="auto" latinLnBrk="0" hangingPunct="1">
              <a:lnSpc>
                <a:spcPct val="9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722FD19-37A6-4016-9116-50A954AC3E9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9" y="85105"/>
            <a:ext cx="1652623" cy="191287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8021B85-0441-4790-870D-7934903982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96260" y="100006"/>
            <a:ext cx="299156" cy="119500"/>
          </a:xfrm>
          <a:prstGeom prst="ellipse">
            <a:avLst/>
          </a:prstGeom>
          <a:ln w="3175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332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FEC19DEB-01D8-435D-B739-BEACC32E11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96260" y="263786"/>
            <a:ext cx="299156" cy="119500"/>
          </a:xfrm>
          <a:prstGeom prst="ellipse">
            <a:avLst/>
          </a:prstGeom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332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4B83E953-5D05-4896-A18C-49A8EBA72C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96260" y="427566"/>
            <a:ext cx="299156" cy="119500"/>
          </a:xfrm>
          <a:prstGeom prst="ellipse">
            <a:avLst/>
          </a:prstGeom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332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7F703D3D-50F0-4680-9AE4-EF0CB36B2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96260" y="591346"/>
            <a:ext cx="299156" cy="119500"/>
          </a:xfrm>
          <a:prstGeom prst="ellipse">
            <a:avLst/>
          </a:prstGeom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332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15E8B6C0-08F3-45B1-BF89-910F220349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96260" y="755126"/>
            <a:ext cx="299156" cy="119500"/>
          </a:xfrm>
          <a:prstGeom prst="ellipse">
            <a:avLst/>
          </a:prstGeom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332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B140E1CA-45A9-40F7-89BF-14161A28151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96260" y="918905"/>
            <a:ext cx="299156" cy="119500"/>
          </a:xfrm>
          <a:prstGeom prst="ellipse">
            <a:avLst/>
          </a:prstGeom>
          <a:ln w="3175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332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9D76F4F-8789-407E-B864-2B812AEBFBDF}"/>
              </a:ext>
            </a:extLst>
          </p:cNvPr>
          <p:cNvGrpSpPr/>
          <p:nvPr userDrawn="1"/>
        </p:nvGrpSpPr>
        <p:grpSpPr>
          <a:xfrm>
            <a:off x="0" y="411030"/>
            <a:ext cx="1735096" cy="727208"/>
            <a:chOff x="0" y="2476500"/>
            <a:chExt cx="4175974" cy="43815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6BB2492-6422-4C58-A568-CE8E18C6E291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rgbClr val="1E2034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6CA1DBC-AFD9-475A-8B48-9B75AFF91336}"/>
                </a:ext>
              </a:extLst>
            </p:cNvPr>
            <p:cNvSpPr/>
            <p:nvPr/>
          </p:nvSpPr>
          <p:spPr>
            <a:xfrm>
              <a:off x="313777" y="3368055"/>
              <a:ext cx="2965978" cy="296597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3CEF606-F932-44EC-8B90-42324D3DD934}"/>
                </a:ext>
              </a:extLst>
            </p:cNvPr>
            <p:cNvSpPr/>
            <p:nvPr/>
          </p:nvSpPr>
          <p:spPr>
            <a:xfrm>
              <a:off x="1" y="3519463"/>
              <a:ext cx="1864853" cy="3251384"/>
            </a:xfrm>
            <a:custGeom>
              <a:avLst/>
              <a:gdLst>
                <a:gd name="connsiteX0" fmla="*/ 0 w 1864853"/>
                <a:gd name="connsiteY0" fmla="*/ 1738374 h 3251384"/>
                <a:gd name="connsiteX1" fmla="*/ 36257 w 1864853"/>
                <a:gd name="connsiteY1" fmla="*/ 1879039 h 3251384"/>
                <a:gd name="connsiteX2" fmla="*/ 1796663 w 1864853"/>
                <a:gd name="connsiteY2" fmla="*/ 3174903 h 3251384"/>
                <a:gd name="connsiteX3" fmla="*/ 1862158 w 1864853"/>
                <a:gd name="connsiteY3" fmla="*/ 3173764 h 3251384"/>
                <a:gd name="connsiteX4" fmla="*/ 1864853 w 1864853"/>
                <a:gd name="connsiteY4" fmla="*/ 3250141 h 3251384"/>
                <a:gd name="connsiteX5" fmla="*/ 1796766 w 1864853"/>
                <a:gd name="connsiteY5" fmla="*/ 3251384 h 3251384"/>
                <a:gd name="connsiteX6" fmla="*/ 27978 w 1864853"/>
                <a:gd name="connsiteY6" fmla="*/ 2078065 h 3251384"/>
                <a:gd name="connsiteX7" fmla="*/ 0 w 1864853"/>
                <a:gd name="connsiteY7" fmla="*/ 2001773 h 3251384"/>
                <a:gd name="connsiteX8" fmla="*/ 413576 w 1864853"/>
                <a:gd name="connsiteY8" fmla="*/ 0 h 3251384"/>
                <a:gd name="connsiteX9" fmla="*/ 468604 w 1864853"/>
                <a:gd name="connsiteY9" fmla="*/ 53061 h 3251384"/>
                <a:gd name="connsiteX10" fmla="*/ 28671 w 1864853"/>
                <a:gd name="connsiteY10" fmla="*/ 807340 h 3251384"/>
                <a:gd name="connsiteX11" fmla="*/ 0 w 1864853"/>
                <a:gd name="connsiteY11" fmla="*/ 924869 h 3251384"/>
                <a:gd name="connsiteX12" fmla="*/ 0 w 1864853"/>
                <a:gd name="connsiteY12" fmla="*/ 657612 h 3251384"/>
                <a:gd name="connsiteX13" fmla="*/ 15417 w 1864853"/>
                <a:gd name="connsiteY13" fmla="*/ 613353 h 3251384"/>
                <a:gd name="connsiteX14" fmla="*/ 413576 w 1864853"/>
                <a:gd name="connsiteY14" fmla="*/ 0 h 325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4853" h="3251384">
                  <a:moveTo>
                    <a:pt x="0" y="1738374"/>
                  </a:moveTo>
                  <a:lnTo>
                    <a:pt x="36257" y="1879039"/>
                  </a:lnTo>
                  <a:cubicBezTo>
                    <a:pt x="270019" y="2628959"/>
                    <a:pt x="970811" y="3174903"/>
                    <a:pt x="1796663" y="3174903"/>
                  </a:cubicBezTo>
                  <a:cubicBezTo>
                    <a:pt x="1818529" y="3174903"/>
                    <a:pt x="1840395" y="3174592"/>
                    <a:pt x="1862158" y="3173764"/>
                  </a:cubicBezTo>
                  <a:lnTo>
                    <a:pt x="1864853" y="3250141"/>
                  </a:lnTo>
                  <a:cubicBezTo>
                    <a:pt x="1842261" y="3250970"/>
                    <a:pt x="1819565" y="3251384"/>
                    <a:pt x="1796766" y="3251384"/>
                  </a:cubicBezTo>
                  <a:cubicBezTo>
                    <a:pt x="1002807" y="3251384"/>
                    <a:pt x="319839" y="2766906"/>
                    <a:pt x="27978" y="2078065"/>
                  </a:cubicBezTo>
                  <a:lnTo>
                    <a:pt x="0" y="2001773"/>
                  </a:lnTo>
                  <a:close/>
                  <a:moveTo>
                    <a:pt x="413576" y="0"/>
                  </a:moveTo>
                  <a:lnTo>
                    <a:pt x="468604" y="53061"/>
                  </a:lnTo>
                  <a:cubicBezTo>
                    <a:pt x="260885" y="268747"/>
                    <a:pt x="111500" y="526979"/>
                    <a:pt x="28671" y="807340"/>
                  </a:cubicBezTo>
                  <a:lnTo>
                    <a:pt x="0" y="924869"/>
                  </a:lnTo>
                  <a:lnTo>
                    <a:pt x="0" y="657612"/>
                  </a:lnTo>
                  <a:lnTo>
                    <a:pt x="15417" y="613353"/>
                  </a:lnTo>
                  <a:cubicBezTo>
                    <a:pt x="106330" y="387821"/>
                    <a:pt x="240509" y="179752"/>
                    <a:pt x="413576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E008FB-2133-4587-A34C-BA03595FDE40}"/>
                </a:ext>
              </a:extLst>
            </p:cNvPr>
            <p:cNvSpPr/>
            <p:nvPr/>
          </p:nvSpPr>
          <p:spPr>
            <a:xfrm>
              <a:off x="2758633" y="4931774"/>
              <a:ext cx="1340134" cy="1926226"/>
            </a:xfrm>
            <a:custGeom>
              <a:avLst/>
              <a:gdLst>
                <a:gd name="connsiteX0" fmla="*/ 1263757 w 1340134"/>
                <a:gd name="connsiteY0" fmla="*/ 0 h 1926226"/>
                <a:gd name="connsiteX1" fmla="*/ 1340134 w 1340134"/>
                <a:gd name="connsiteY1" fmla="*/ 2695 h 1926226"/>
                <a:gd name="connsiteX2" fmla="*/ 303813 w 1340134"/>
                <a:gd name="connsiteY2" fmla="*/ 1846226 h 1926226"/>
                <a:gd name="connsiteX3" fmla="*/ 167746 w 1340134"/>
                <a:gd name="connsiteY3" fmla="*/ 1926226 h 1926226"/>
                <a:gd name="connsiteX4" fmla="*/ 0 w 1340134"/>
                <a:gd name="connsiteY4" fmla="*/ 1926226 h 1926226"/>
                <a:gd name="connsiteX5" fmla="*/ 81123 w 1340134"/>
                <a:gd name="connsiteY5" fmla="*/ 1888396 h 1926226"/>
                <a:gd name="connsiteX6" fmla="*/ 1263757 w 1340134"/>
                <a:gd name="connsiteY6" fmla="*/ 0 h 19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134" h="1926226">
                  <a:moveTo>
                    <a:pt x="1263757" y="0"/>
                  </a:moveTo>
                  <a:lnTo>
                    <a:pt x="1340134" y="2695"/>
                  </a:lnTo>
                  <a:cubicBezTo>
                    <a:pt x="1312412" y="779813"/>
                    <a:pt x="907523" y="1451639"/>
                    <a:pt x="303813" y="1846226"/>
                  </a:cubicBezTo>
                  <a:lnTo>
                    <a:pt x="167746" y="1926226"/>
                  </a:lnTo>
                  <a:lnTo>
                    <a:pt x="0" y="1926226"/>
                  </a:lnTo>
                  <a:lnTo>
                    <a:pt x="81123" y="1888396"/>
                  </a:lnTo>
                  <a:cubicBezTo>
                    <a:pt x="763527" y="1529569"/>
                    <a:pt x="1234261" y="826332"/>
                    <a:pt x="1263757" y="0"/>
                  </a:cubicBezTo>
                  <a:close/>
                </a:path>
              </a:pathLst>
            </a:custGeom>
            <a:solidFill>
              <a:schemeClr val="bg1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4EE3FA4-9C73-4896-9402-595C29B33262}"/>
                </a:ext>
              </a:extLst>
            </p:cNvPr>
            <p:cNvSpPr/>
            <p:nvPr/>
          </p:nvSpPr>
          <p:spPr>
            <a:xfrm>
              <a:off x="0" y="6280070"/>
              <a:ext cx="680778" cy="577930"/>
            </a:xfrm>
            <a:custGeom>
              <a:avLst/>
              <a:gdLst>
                <a:gd name="connsiteX0" fmla="*/ 0 w 680778"/>
                <a:gd name="connsiteY0" fmla="*/ 0 h 577930"/>
                <a:gd name="connsiteX1" fmla="*/ 40195 w 680778"/>
                <a:gd name="connsiteY1" fmla="*/ 52321 h 577930"/>
                <a:gd name="connsiteX2" fmla="*/ 598802 w 680778"/>
                <a:gd name="connsiteY2" fmla="*/ 533590 h 577930"/>
                <a:gd name="connsiteX3" fmla="*/ 680778 w 680778"/>
                <a:gd name="connsiteY3" fmla="*/ 577930 h 577930"/>
                <a:gd name="connsiteX4" fmla="*/ 532874 w 680778"/>
                <a:gd name="connsiteY4" fmla="*/ 577930 h 577930"/>
                <a:gd name="connsiteX5" fmla="*/ 473258 w 680778"/>
                <a:gd name="connsiteY5" fmla="*/ 541896 h 577930"/>
                <a:gd name="connsiteX6" fmla="*/ 119909 w 680778"/>
                <a:gd name="connsiteY6" fmla="*/ 250907 h 577930"/>
                <a:gd name="connsiteX7" fmla="*/ 0 w 680778"/>
                <a:gd name="connsiteY7" fmla="*/ 120119 h 5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78" h="577930">
                  <a:moveTo>
                    <a:pt x="0" y="0"/>
                  </a:moveTo>
                  <a:lnTo>
                    <a:pt x="40195" y="52321"/>
                  </a:lnTo>
                  <a:cubicBezTo>
                    <a:pt x="199242" y="241790"/>
                    <a:pt x="387989" y="404373"/>
                    <a:pt x="598802" y="533590"/>
                  </a:cubicBezTo>
                  <a:lnTo>
                    <a:pt x="680778" y="577930"/>
                  </a:lnTo>
                  <a:lnTo>
                    <a:pt x="532874" y="577930"/>
                  </a:lnTo>
                  <a:lnTo>
                    <a:pt x="473258" y="541896"/>
                  </a:lnTo>
                  <a:cubicBezTo>
                    <a:pt x="346324" y="456504"/>
                    <a:pt x="227973" y="359029"/>
                    <a:pt x="119909" y="250907"/>
                  </a:cubicBezTo>
                  <a:lnTo>
                    <a:pt x="0" y="120119"/>
                  </a:ln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EF1AF2-C1CB-4956-9E1E-04660D2AAB73}"/>
                </a:ext>
              </a:extLst>
            </p:cNvPr>
            <p:cNvSpPr/>
            <p:nvPr/>
          </p:nvSpPr>
          <p:spPr>
            <a:xfrm>
              <a:off x="1206576" y="2476500"/>
              <a:ext cx="2969398" cy="2842137"/>
            </a:xfrm>
            <a:custGeom>
              <a:avLst/>
              <a:gdLst>
                <a:gd name="connsiteX0" fmla="*/ 4100774 w 4165466"/>
                <a:gd name="connsiteY0" fmla="*/ 3986944 h 3986944"/>
                <a:gd name="connsiteX1" fmla="*/ 3996248 w 4165466"/>
                <a:gd name="connsiteY1" fmla="*/ 3966010 h 3986944"/>
                <a:gd name="connsiteX2" fmla="*/ 4058760 w 4165466"/>
                <a:gd name="connsiteY2" fmla="*/ 3331007 h 3986944"/>
                <a:gd name="connsiteX3" fmla="*/ 834314 w 4165466"/>
                <a:gd name="connsiteY3" fmla="*/ 106561 h 3986944"/>
                <a:gd name="connsiteX4" fmla="*/ 26604 w 4165466"/>
                <a:gd name="connsiteY4" fmla="*/ 208470 h 3986944"/>
                <a:gd name="connsiteX5" fmla="*/ 0 w 4165466"/>
                <a:gd name="connsiteY5" fmla="*/ 105252 h 3986944"/>
                <a:gd name="connsiteX6" fmla="*/ 834460 w 4165466"/>
                <a:gd name="connsiteY6" fmla="*/ 0 h 3986944"/>
                <a:gd name="connsiteX7" fmla="*/ 4165466 w 4165466"/>
                <a:gd name="connsiteY7" fmla="*/ 3331007 h 3986944"/>
                <a:gd name="connsiteX8" fmla="*/ 4100774 w 4165466"/>
                <a:gd name="connsiteY8" fmla="*/ 3986944 h 398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5466" h="3986944">
                  <a:moveTo>
                    <a:pt x="4100774" y="3986944"/>
                  </a:moveTo>
                  <a:lnTo>
                    <a:pt x="3996248" y="3966010"/>
                  </a:lnTo>
                  <a:cubicBezTo>
                    <a:pt x="4037680" y="3758267"/>
                    <a:pt x="4058760" y="3544564"/>
                    <a:pt x="4058760" y="3331007"/>
                  </a:cubicBezTo>
                  <a:cubicBezTo>
                    <a:pt x="4058760" y="1553055"/>
                    <a:pt x="2612266" y="106561"/>
                    <a:pt x="834314" y="106561"/>
                  </a:cubicBezTo>
                  <a:cubicBezTo>
                    <a:pt x="560862" y="106561"/>
                    <a:pt x="289008" y="140870"/>
                    <a:pt x="26604" y="208470"/>
                  </a:cubicBezTo>
                  <a:lnTo>
                    <a:pt x="0" y="105252"/>
                  </a:lnTo>
                  <a:cubicBezTo>
                    <a:pt x="271272" y="35472"/>
                    <a:pt x="551994" y="0"/>
                    <a:pt x="834460" y="0"/>
                  </a:cubicBezTo>
                  <a:cubicBezTo>
                    <a:pt x="2671143" y="0"/>
                    <a:pt x="4165466" y="1494323"/>
                    <a:pt x="4165466" y="3331007"/>
                  </a:cubicBezTo>
                  <a:cubicBezTo>
                    <a:pt x="4165466" y="3551542"/>
                    <a:pt x="4143660" y="3772224"/>
                    <a:pt x="4100774" y="3986944"/>
                  </a:cubicBezTo>
                  <a:close/>
                </a:path>
              </a:pathLst>
            </a:custGeom>
            <a:solidFill>
              <a:schemeClr val="bg2"/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</p:grp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95B35969-F12B-476C-A66B-2A35214CE28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9748" y="571061"/>
            <a:ext cx="1171981" cy="46815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1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2715373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B3ACF3-A39A-42F0-8F27-DF035F909686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2DA836-FB7D-4455-8CF6-527E74E32B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37DF2E4-D194-443D-AC82-324093AB4A69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539BAA-2CA0-4964-ABEC-A527D00DB88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F547CE-2AD4-4C3E-904F-060EA719864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A9A9EA9-16D7-4393-81E6-F43F46B5BBCB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EF3685-E156-4710-A202-29E74F6F9FF0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A418E0-4A89-485E-A17D-00BC3AD990D1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74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Orange Graphic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A520E1A-A7ED-4F62-8B99-695192F9D0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2010663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A520E1A-A7ED-4F62-8B99-695192F9D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292237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3455021" y="344100"/>
            <a:ext cx="1117200" cy="726691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3977467" y="1082309"/>
            <a:ext cx="1088247" cy="55929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3680526" y="304476"/>
            <a:ext cx="1385187" cy="673673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3199485" y="725359"/>
            <a:ext cx="1866229" cy="41287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4181103" y="104075"/>
            <a:ext cx="884611" cy="72091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53489" y="1078806"/>
            <a:ext cx="381907" cy="19520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4972" y="1078818"/>
            <a:ext cx="276372" cy="19520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1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Tea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E3A67D7-9072-453B-B232-1A4F45F295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1518852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E3A67D7-9072-453B-B232-1A4F45F295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292237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3455021" y="344100"/>
            <a:ext cx="1117200" cy="726691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3977467" y="1082309"/>
            <a:ext cx="1088247" cy="55929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3680526" y="304476"/>
            <a:ext cx="1385187" cy="673673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3199485" y="725359"/>
            <a:ext cx="1866229" cy="41287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4181103" y="104075"/>
            <a:ext cx="884611" cy="72091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53489" y="1078806"/>
            <a:ext cx="381907" cy="19520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4972" y="1078818"/>
            <a:ext cx="276372" cy="19520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80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Blu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1BA7BCC-1221-4A40-82E8-B1411C76DB1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2876308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1BA7BCC-1221-4A40-82E8-B1411C76DB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23E3C4F-00D6-4F1A-9096-B89CDCA6B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292237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2" name="Title 11">
            <a:extLst>
              <a:ext uri="{FF2B5EF4-FFF2-40B4-BE49-F238E27FC236}">
                <a16:creationId xmlns:a16="http://schemas.microsoft.com/office/drawing/2014/main" id="{9BA72D81-28AB-4511-8975-988AB8E975C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8A9AF05D-6C10-4A04-BB9D-34AC318F6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94E6DC-5005-4766-8955-CDE5F195B340}"/>
              </a:ext>
            </a:extLst>
          </p:cNvPr>
          <p:cNvSpPr/>
          <p:nvPr userDrawn="1"/>
        </p:nvSpPr>
        <p:spPr>
          <a:xfrm>
            <a:off x="3455021" y="344100"/>
            <a:ext cx="1117200" cy="726691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B11754-9014-44E7-AF20-E7DC411037FA}"/>
              </a:ext>
            </a:extLst>
          </p:cNvPr>
          <p:cNvSpPr/>
          <p:nvPr userDrawn="1"/>
        </p:nvSpPr>
        <p:spPr>
          <a:xfrm>
            <a:off x="3977467" y="1082309"/>
            <a:ext cx="1088247" cy="55929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8187A8-39D5-4EC7-AED1-AFA13E0218A8}"/>
              </a:ext>
            </a:extLst>
          </p:cNvPr>
          <p:cNvSpPr/>
          <p:nvPr userDrawn="1"/>
        </p:nvSpPr>
        <p:spPr>
          <a:xfrm>
            <a:off x="3680526" y="304476"/>
            <a:ext cx="1385187" cy="673673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D1B9D21-9E4B-4067-98A3-A41F4183B276}"/>
              </a:ext>
            </a:extLst>
          </p:cNvPr>
          <p:cNvSpPr/>
          <p:nvPr userDrawn="1"/>
        </p:nvSpPr>
        <p:spPr>
          <a:xfrm>
            <a:off x="3199485" y="725359"/>
            <a:ext cx="1866229" cy="41287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82A05AA-FFBF-4A47-9C8A-689604FCDF89}"/>
              </a:ext>
            </a:extLst>
          </p:cNvPr>
          <p:cNvSpPr/>
          <p:nvPr userDrawn="1"/>
        </p:nvSpPr>
        <p:spPr>
          <a:xfrm>
            <a:off x="4181103" y="104075"/>
            <a:ext cx="884611" cy="72091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AC6C21EC-CC2B-47E4-B0BE-CA7DBF48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53489" y="1078806"/>
            <a:ext cx="381907" cy="19520"/>
          </a:xfrm>
        </p:spPr>
        <p:txBody>
          <a:bodyPr/>
          <a:lstStyle/>
          <a:p>
            <a:fld id="{C3D5BF07-1CA6-4273-919C-A407C5B4592A}" type="datetime1">
              <a:rPr lang="en-GB" smtClean="0"/>
              <a:t>17/04/2025</a:t>
            </a:fld>
            <a:endParaRPr lang="en-GB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1FF745DD-53C6-4D8D-91A4-4F178B01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4972" y="1078818"/>
            <a:ext cx="276372" cy="19520"/>
          </a:xfrm>
        </p:spPr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65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Re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3455021" y="344100"/>
            <a:ext cx="1117200" cy="726691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3977467" y="1082309"/>
            <a:ext cx="1088247" cy="55929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3680526" y="304476"/>
            <a:ext cx="1385187" cy="673673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3199485" y="725359"/>
            <a:ext cx="1866229" cy="41287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4181103" y="104075"/>
            <a:ext cx="884611" cy="72091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215359" y="330142"/>
            <a:ext cx="292237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162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Gr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3455021" y="344100"/>
            <a:ext cx="1117200" cy="726691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3977467" y="1082309"/>
            <a:ext cx="1088247" cy="55929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3680526" y="304476"/>
            <a:ext cx="1385187" cy="673673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3199485" y="725359"/>
            <a:ext cx="1866229" cy="41287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4181103" y="104075"/>
            <a:ext cx="884611" cy="72091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215359" y="330142"/>
            <a:ext cx="292237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257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Plu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A49A5F8-3269-4E48-BA32-07BFA07485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7872709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A49A5F8-3269-4E48-BA32-07BFA07485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3468FA-6A0B-4DD6-8DC9-7D7F7491975E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9A4FF03-AE4F-4D2F-8F4A-E3F61EDE8B9C}"/>
              </a:ext>
            </a:extLst>
          </p:cNvPr>
          <p:cNvSpPr/>
          <p:nvPr userDrawn="1"/>
        </p:nvSpPr>
        <p:spPr>
          <a:xfrm>
            <a:off x="3455021" y="344100"/>
            <a:ext cx="1117200" cy="726691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C46C85E-B0EC-4A8E-8CAA-CE8398E734F8}"/>
              </a:ext>
            </a:extLst>
          </p:cNvPr>
          <p:cNvSpPr/>
          <p:nvPr userDrawn="1"/>
        </p:nvSpPr>
        <p:spPr>
          <a:xfrm>
            <a:off x="3977467" y="1082309"/>
            <a:ext cx="1088247" cy="55929"/>
          </a:xfrm>
          <a:custGeom>
            <a:avLst/>
            <a:gdLst>
              <a:gd name="connsiteX0" fmla="*/ 2619159 w 2619159"/>
              <a:gd name="connsiteY0" fmla="*/ 0 h 336977"/>
              <a:gd name="connsiteX1" fmla="*/ 2619159 w 2619159"/>
              <a:gd name="connsiteY1" fmla="*/ 158013 h 336977"/>
              <a:gd name="connsiteX2" fmla="*/ 2504177 w 2619159"/>
              <a:gd name="connsiteY2" fmla="*/ 211636 h 336977"/>
              <a:gd name="connsiteX3" fmla="*/ 2226015 w 2619159"/>
              <a:gd name="connsiteY3" fmla="*/ 310180 h 336977"/>
              <a:gd name="connsiteX4" fmla="*/ 2118287 w 2619159"/>
              <a:gd name="connsiteY4" fmla="*/ 336977 h 336977"/>
              <a:gd name="connsiteX5" fmla="*/ 529698 w 2619159"/>
              <a:gd name="connsiteY5" fmla="*/ 336977 h 336977"/>
              <a:gd name="connsiteX6" fmla="*/ 492669 w 2619159"/>
              <a:gd name="connsiteY6" fmla="*/ 327668 h 336977"/>
              <a:gd name="connsiteX7" fmla="*/ 18667 w 2619159"/>
              <a:gd name="connsiteY7" fmla="*/ 150954 h 336977"/>
              <a:gd name="connsiteX8" fmla="*/ 0 w 2619159"/>
              <a:gd name="connsiteY8" fmla="*/ 142112 h 336977"/>
              <a:gd name="connsiteX9" fmla="*/ 60772 w 2619159"/>
              <a:gd name="connsiteY9" fmla="*/ 12568 h 336977"/>
              <a:gd name="connsiteX10" fmla="*/ 79438 w 2619159"/>
              <a:gd name="connsiteY10" fmla="*/ 21410 h 336977"/>
              <a:gd name="connsiteX11" fmla="*/ 1327019 w 2619159"/>
              <a:gd name="connsiteY11" fmla="*/ 298462 h 336977"/>
              <a:gd name="connsiteX12" fmla="*/ 2449401 w 2619159"/>
              <a:gd name="connsiteY12" fmla="*/ 79162 h 3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9159" h="336977">
                <a:moveTo>
                  <a:pt x="2619159" y="0"/>
                </a:moveTo>
                <a:lnTo>
                  <a:pt x="2619159" y="158013"/>
                </a:lnTo>
                <a:lnTo>
                  <a:pt x="2504177" y="211636"/>
                </a:lnTo>
                <a:cubicBezTo>
                  <a:pt x="2413563" y="248738"/>
                  <a:pt x="2320763" y="281662"/>
                  <a:pt x="2226015" y="310180"/>
                </a:cubicBezTo>
                <a:lnTo>
                  <a:pt x="2118287" y="336977"/>
                </a:lnTo>
                <a:lnTo>
                  <a:pt x="529698" y="336977"/>
                </a:lnTo>
                <a:lnTo>
                  <a:pt x="492669" y="327668"/>
                </a:lnTo>
                <a:cubicBezTo>
                  <a:pt x="330983" y="282224"/>
                  <a:pt x="172772" y="223270"/>
                  <a:pt x="18667" y="150954"/>
                </a:cubicBezTo>
                <a:lnTo>
                  <a:pt x="0" y="142112"/>
                </a:lnTo>
                <a:lnTo>
                  <a:pt x="60772" y="12568"/>
                </a:lnTo>
                <a:lnTo>
                  <a:pt x="79438" y="21410"/>
                </a:lnTo>
                <a:cubicBezTo>
                  <a:pt x="471018" y="205269"/>
                  <a:pt x="890807" y="298462"/>
                  <a:pt x="1327019" y="298462"/>
                </a:cubicBezTo>
                <a:cubicBezTo>
                  <a:pt x="1724774" y="298462"/>
                  <a:pt x="2103765" y="220673"/>
                  <a:pt x="2449401" y="79162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C52C1F-6757-43DD-BE38-768844B616C7}"/>
              </a:ext>
            </a:extLst>
          </p:cNvPr>
          <p:cNvSpPr/>
          <p:nvPr userDrawn="1"/>
        </p:nvSpPr>
        <p:spPr>
          <a:xfrm>
            <a:off x="3680526" y="304476"/>
            <a:ext cx="1385187" cy="673673"/>
          </a:xfrm>
          <a:custGeom>
            <a:avLst/>
            <a:gdLst>
              <a:gd name="connsiteX0" fmla="*/ 2029476 w 3333826"/>
              <a:gd name="connsiteY0" fmla="*/ 0 h 4058950"/>
              <a:gd name="connsiteX1" fmla="*/ 3319593 w 3333826"/>
              <a:gd name="connsiteY1" fmla="*/ 464025 h 4058950"/>
              <a:gd name="connsiteX2" fmla="*/ 3333826 w 3333826"/>
              <a:gd name="connsiteY2" fmla="*/ 476964 h 4058950"/>
              <a:gd name="connsiteX3" fmla="*/ 3333826 w 3333826"/>
              <a:gd name="connsiteY3" fmla="*/ 673524 h 4058950"/>
              <a:gd name="connsiteX4" fmla="*/ 3226973 w 3333826"/>
              <a:gd name="connsiteY4" fmla="*/ 576385 h 4058950"/>
              <a:gd name="connsiteX5" fmla="*/ 2029335 w 3333826"/>
              <a:gd name="connsiteY5" fmla="*/ 145685 h 4058950"/>
              <a:gd name="connsiteX6" fmla="*/ 145544 w 3333826"/>
              <a:gd name="connsiteY6" fmla="*/ 2029475 h 4058950"/>
              <a:gd name="connsiteX7" fmla="*/ 2029335 w 3333826"/>
              <a:gd name="connsiteY7" fmla="*/ 3913265 h 4058950"/>
              <a:gd name="connsiteX8" fmla="*/ 3226915 w 3333826"/>
              <a:gd name="connsiteY8" fmla="*/ 3482566 h 4058950"/>
              <a:gd name="connsiteX9" fmla="*/ 3333826 w 3333826"/>
              <a:gd name="connsiteY9" fmla="*/ 3385378 h 4058950"/>
              <a:gd name="connsiteX10" fmla="*/ 3333826 w 3333826"/>
              <a:gd name="connsiteY10" fmla="*/ 3581986 h 4058950"/>
              <a:gd name="connsiteX11" fmla="*/ 3319593 w 3333826"/>
              <a:gd name="connsiteY11" fmla="*/ 3594926 h 4058950"/>
              <a:gd name="connsiteX12" fmla="*/ 2029476 w 3333826"/>
              <a:gd name="connsiteY12" fmla="*/ 4058950 h 4058950"/>
              <a:gd name="connsiteX13" fmla="*/ 0 w 3333826"/>
              <a:gd name="connsiteY13" fmla="*/ 2029475 h 4058950"/>
              <a:gd name="connsiteX14" fmla="*/ 2029476 w 3333826"/>
              <a:gd name="connsiteY14" fmla="*/ 0 h 40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826" h="4058950">
                <a:moveTo>
                  <a:pt x="2029476" y="0"/>
                </a:moveTo>
                <a:cubicBezTo>
                  <a:pt x="2519046" y="0"/>
                  <a:pt x="2968670" y="174267"/>
                  <a:pt x="3319593" y="464025"/>
                </a:cubicBezTo>
                <a:lnTo>
                  <a:pt x="3333826" y="476964"/>
                </a:lnTo>
                <a:lnTo>
                  <a:pt x="3333826" y="673524"/>
                </a:lnTo>
                <a:lnTo>
                  <a:pt x="3226973" y="576385"/>
                </a:lnTo>
                <a:cubicBezTo>
                  <a:pt x="2901227" y="307434"/>
                  <a:pt x="2483844" y="145685"/>
                  <a:pt x="2029335" y="145685"/>
                </a:cubicBezTo>
                <a:cubicBezTo>
                  <a:pt x="990597" y="145685"/>
                  <a:pt x="145544" y="990738"/>
                  <a:pt x="145544" y="2029475"/>
                </a:cubicBezTo>
                <a:cubicBezTo>
                  <a:pt x="145544" y="3068213"/>
                  <a:pt x="990597" y="3913265"/>
                  <a:pt x="2029335" y="3913265"/>
                </a:cubicBezTo>
                <a:cubicBezTo>
                  <a:pt x="2483783" y="3913265"/>
                  <a:pt x="2901158" y="3751517"/>
                  <a:pt x="3226915" y="3482566"/>
                </a:cubicBezTo>
                <a:lnTo>
                  <a:pt x="3333826" y="3385378"/>
                </a:lnTo>
                <a:lnTo>
                  <a:pt x="3333826" y="3581986"/>
                </a:lnTo>
                <a:lnTo>
                  <a:pt x="3319593" y="3594926"/>
                </a:lnTo>
                <a:cubicBezTo>
                  <a:pt x="2968670" y="3884683"/>
                  <a:pt x="2519046" y="4058950"/>
                  <a:pt x="2029476" y="4058950"/>
                </a:cubicBezTo>
                <a:cubicBezTo>
                  <a:pt x="910456" y="4058950"/>
                  <a:pt x="0" y="3148493"/>
                  <a:pt x="0" y="2029475"/>
                </a:cubicBezTo>
                <a:cubicBezTo>
                  <a:pt x="0" y="910457"/>
                  <a:pt x="910456" y="0"/>
                  <a:pt x="2029476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E78B89-73B1-428D-B002-FA929A365569}"/>
              </a:ext>
            </a:extLst>
          </p:cNvPr>
          <p:cNvSpPr/>
          <p:nvPr/>
        </p:nvSpPr>
        <p:spPr>
          <a:xfrm>
            <a:off x="3199485" y="725359"/>
            <a:ext cx="1866229" cy="412879"/>
          </a:xfrm>
          <a:custGeom>
            <a:avLst/>
            <a:gdLst>
              <a:gd name="connsiteX0" fmla="*/ 4491581 w 4491581"/>
              <a:gd name="connsiteY0" fmla="*/ 2303544 h 2487639"/>
              <a:gd name="connsiteX1" fmla="*/ 4491581 w 4491581"/>
              <a:gd name="connsiteY1" fmla="*/ 2458787 h 2487639"/>
              <a:gd name="connsiteX2" fmla="*/ 4448391 w 4491581"/>
              <a:gd name="connsiteY2" fmla="*/ 2478475 h 2487639"/>
              <a:gd name="connsiteX3" fmla="*/ 4424819 w 4491581"/>
              <a:gd name="connsiteY3" fmla="*/ 2487639 h 2487639"/>
              <a:gd name="connsiteX4" fmla="*/ 3981000 w 4491581"/>
              <a:gd name="connsiteY4" fmla="*/ 2487639 h 2487639"/>
              <a:gd name="connsiteX5" fmla="*/ 4065109 w 4491581"/>
              <a:gd name="connsiteY5" fmla="*/ 2465751 h 2487639"/>
              <a:gd name="connsiteX6" fmla="*/ 4313604 w 4491581"/>
              <a:gd name="connsiteY6" fmla="*/ 2381538 h 2487639"/>
              <a:gd name="connsiteX7" fmla="*/ 143018 w 4491581"/>
              <a:gd name="connsiteY7" fmla="*/ 0 h 2487639"/>
              <a:gd name="connsiteX8" fmla="*/ 146526 w 4491581"/>
              <a:gd name="connsiteY8" fmla="*/ 20772 h 2487639"/>
              <a:gd name="connsiteX9" fmla="*/ 2373647 w 4491581"/>
              <a:gd name="connsiteY9" fmla="*/ 2478890 h 2487639"/>
              <a:gd name="connsiteX10" fmla="*/ 2412339 w 4491581"/>
              <a:gd name="connsiteY10" fmla="*/ 2487639 h 2487639"/>
              <a:gd name="connsiteX11" fmla="*/ 1965342 w 4491581"/>
              <a:gd name="connsiteY11" fmla="*/ 2487639 h 2487639"/>
              <a:gd name="connsiteX12" fmla="*/ 1806932 w 4491581"/>
              <a:gd name="connsiteY12" fmla="*/ 2421134 h 2487639"/>
              <a:gd name="connsiteX13" fmla="*/ 3509 w 4491581"/>
              <a:gd name="connsiteY13" fmla="*/ 45474 h 2487639"/>
              <a:gd name="connsiteX14" fmla="*/ 0 w 4491581"/>
              <a:gd name="connsiteY14" fmla="*/ 24703 h 248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1581" h="2487639">
                <a:moveTo>
                  <a:pt x="4491581" y="2303544"/>
                </a:moveTo>
                <a:lnTo>
                  <a:pt x="4491581" y="2458787"/>
                </a:lnTo>
                <a:lnTo>
                  <a:pt x="4448391" y="2478475"/>
                </a:lnTo>
                <a:lnTo>
                  <a:pt x="4424819" y="2487639"/>
                </a:lnTo>
                <a:lnTo>
                  <a:pt x="3981000" y="2487639"/>
                </a:lnTo>
                <a:lnTo>
                  <a:pt x="4065109" y="2465751"/>
                </a:lnTo>
                <a:cubicBezTo>
                  <a:pt x="4149029" y="2441306"/>
                  <a:pt x="4231889" y="2413228"/>
                  <a:pt x="4313604" y="2381538"/>
                </a:cubicBezTo>
                <a:close/>
                <a:moveTo>
                  <a:pt x="143018" y="0"/>
                </a:moveTo>
                <a:lnTo>
                  <a:pt x="146526" y="20772"/>
                </a:lnTo>
                <a:cubicBezTo>
                  <a:pt x="354184" y="1229544"/>
                  <a:pt x="1239140" y="2169066"/>
                  <a:pt x="2373647" y="2478890"/>
                </a:cubicBezTo>
                <a:lnTo>
                  <a:pt x="2412339" y="2487639"/>
                </a:lnTo>
                <a:lnTo>
                  <a:pt x="1965342" y="2487639"/>
                </a:lnTo>
                <a:lnTo>
                  <a:pt x="1806932" y="2421134"/>
                </a:lnTo>
                <a:cubicBezTo>
                  <a:pt x="878890" y="1983084"/>
                  <a:pt x="187325" y="1115079"/>
                  <a:pt x="3509" y="45474"/>
                </a:cubicBezTo>
                <a:lnTo>
                  <a:pt x="0" y="24703"/>
                </a:ln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6B0BD6-2880-441F-B957-70BD046DBCDB}"/>
              </a:ext>
            </a:extLst>
          </p:cNvPr>
          <p:cNvSpPr/>
          <p:nvPr/>
        </p:nvSpPr>
        <p:spPr>
          <a:xfrm>
            <a:off x="4181103" y="104075"/>
            <a:ext cx="884611" cy="72091"/>
          </a:xfrm>
          <a:custGeom>
            <a:avLst/>
            <a:gdLst>
              <a:gd name="connsiteX0" fmla="*/ 831018 w 2129053"/>
              <a:gd name="connsiteY0" fmla="*/ 0 h 434357"/>
              <a:gd name="connsiteX1" fmla="*/ 2089767 w 2129053"/>
              <a:gd name="connsiteY1" fmla="*/ 254775 h 434357"/>
              <a:gd name="connsiteX2" fmla="*/ 2129053 w 2129053"/>
              <a:gd name="connsiteY2" fmla="*/ 273728 h 434357"/>
              <a:gd name="connsiteX3" fmla="*/ 2129053 w 2129053"/>
              <a:gd name="connsiteY3" fmla="*/ 434357 h 434357"/>
              <a:gd name="connsiteX4" fmla="*/ 2033363 w 2129053"/>
              <a:gd name="connsiteY4" fmla="*/ 388194 h 434357"/>
              <a:gd name="connsiteX5" fmla="*/ 831018 w 2129053"/>
              <a:gd name="connsiteY5" fmla="*/ 144843 h 434357"/>
              <a:gd name="connsiteX6" fmla="*/ 56561 w 2129053"/>
              <a:gd name="connsiteY6" fmla="*/ 242667 h 434357"/>
              <a:gd name="connsiteX7" fmla="*/ 36211 w 2129053"/>
              <a:gd name="connsiteY7" fmla="*/ 247860 h 434357"/>
              <a:gd name="connsiteX8" fmla="*/ 0 w 2129053"/>
              <a:gd name="connsiteY8" fmla="*/ 107508 h 434357"/>
              <a:gd name="connsiteX9" fmla="*/ 20350 w 2129053"/>
              <a:gd name="connsiteY9" fmla="*/ 102315 h 434357"/>
              <a:gd name="connsiteX10" fmla="*/ 831018 w 2129053"/>
              <a:gd name="connsiteY10" fmla="*/ 0 h 4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9053" h="434357">
                <a:moveTo>
                  <a:pt x="831018" y="0"/>
                </a:moveTo>
                <a:cubicBezTo>
                  <a:pt x="1277229" y="0"/>
                  <a:pt x="1702641" y="90755"/>
                  <a:pt x="2089767" y="254775"/>
                </a:cubicBezTo>
                <a:lnTo>
                  <a:pt x="2129053" y="273728"/>
                </a:lnTo>
                <a:lnTo>
                  <a:pt x="2129053" y="434357"/>
                </a:lnTo>
                <a:lnTo>
                  <a:pt x="2033363" y="388194"/>
                </a:lnTo>
                <a:cubicBezTo>
                  <a:pt x="1663580" y="231527"/>
                  <a:pt x="1257229" y="144843"/>
                  <a:pt x="831018" y="144843"/>
                </a:cubicBezTo>
                <a:cubicBezTo>
                  <a:pt x="568702" y="144843"/>
                  <a:pt x="308211" y="177824"/>
                  <a:pt x="56561" y="242667"/>
                </a:cubicBezTo>
                <a:lnTo>
                  <a:pt x="36211" y="247860"/>
                </a:lnTo>
                <a:lnTo>
                  <a:pt x="0" y="107508"/>
                </a:lnTo>
                <a:lnTo>
                  <a:pt x="20350" y="102315"/>
                </a:lnTo>
                <a:cubicBezTo>
                  <a:pt x="283790" y="34386"/>
                  <a:pt x="556632" y="0"/>
                  <a:pt x="831018" y="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83FF7-C179-4DDF-84A8-4DBE071F5DF9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215359" y="330142"/>
            <a:ext cx="292237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6DD9CED-2669-4797-BCB0-47EAB2254E62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Title 11">
            <a:extLst>
              <a:ext uri="{FF2B5EF4-FFF2-40B4-BE49-F238E27FC236}">
                <a16:creationId xmlns:a16="http://schemas.microsoft.com/office/drawing/2014/main" id="{3D24C459-BA5B-4A61-9F5C-EDCDDACF8DF0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E67A38E5-B64E-4653-8DC5-6FA6BA23CF8F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791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2262092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89252" y="330142"/>
            <a:ext cx="2262092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488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711492-A2E4-48B9-9DF5-E4D5FD4A5BCA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E8D567-C698-400D-8275-5D1B040E8AF9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AB006-4AD9-4851-8518-975F59CEE911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A001FE5-1466-4816-9813-FDB42656529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5A12DA-0CEF-41E7-8DD7-FAB0FC695C1A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2DCCB5-FC19-4B2D-ACEA-0A4AADE0D9E9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37F4EA-6A8F-4015-A30C-9231A6E671A1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D51AFA-C4F1-4595-863A-C902C52B1B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5F8B273-3102-408A-83FE-E8EAB68FB8F0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ADFA2-0447-4303-9B62-6E4FB36F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2CC-0620-492F-B008-A0EF03683FB6}" type="datetime1">
              <a:rPr lang="en-GB" smtClean="0"/>
              <a:t>17/04/2025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2D44A-BB25-4F19-BBB7-D9C372B1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8BAC5-E99C-4641-B7F1-7BA92D8A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2262092" cy="528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89252" y="330142"/>
            <a:ext cx="2262092" cy="528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id="{C2687E63-FD64-42BD-9DE1-76944296EDF1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C35B115-3432-400B-8F01-1B9CAFA2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95B7626-3D00-466F-A1B0-8FF1A6B984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5358" y="884109"/>
            <a:ext cx="4635985" cy="16902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266" smtClean="0"/>
            </a:lvl1pPr>
            <a:lvl2pPr>
              <a:defRPr lang="en-US" sz="266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6354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802120" y="330142"/>
            <a:ext cx="1461474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388881" y="330142"/>
            <a:ext cx="1461474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633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 Content +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D7BCE27-16D0-4781-87AF-B0B9AC1ECF0C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8976DB-E97D-471E-A867-EF98A1535DB9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3F521F-61EA-4B8B-9AB0-BEA3EE5201A2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A078A0-61EE-4F13-A523-DC6457268240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C0F78BF-7092-4F8E-AAAC-268832584961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F44ACC3-93FC-4CBD-B47E-87E04E140CDE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1990A2-BBFB-4D8D-9A9E-E721F655AAC8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44E16D-A684-47FF-A15C-45D11BC3DAB4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27238-70BF-4A9D-9770-22D980931D3E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58F8F7-3873-4477-9A4C-2F1C89D1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59" y="330142"/>
            <a:ext cx="1461473" cy="528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B1B90A-FEA3-43F3-BCFA-408C2BF4C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802120" y="330142"/>
            <a:ext cx="1461474" cy="528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DB8A2-D227-4A9B-BC26-C107B2C5AAA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388881" y="330142"/>
            <a:ext cx="1461474" cy="528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2AA668-C0CA-4D6D-A1D8-3E02BFAB53C6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2CA7CD60-6A79-4CE5-BEC1-F8D26DDFDBD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AFDDEF1E-D1D7-4A2F-84D6-0BE4008644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A0CB0B9-BC4E-4A1D-B52B-67AEFF893D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5358" y="884109"/>
            <a:ext cx="4635985" cy="169025"/>
          </a:xfrm>
          <a:prstGeom prst="roundRect">
            <a:avLst>
              <a:gd name="adj" fmla="val 16388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972000" tIns="72000" rIns="180000" bIns="72000" rtlCol="0" anchor="ctr">
            <a:normAutofit/>
          </a:bodyPr>
          <a:lstStyle>
            <a:lvl1pPr>
              <a:defRPr lang="en-US" sz="266" smtClean="0"/>
            </a:lvl1pPr>
            <a:lvl2pPr>
              <a:defRPr lang="en-US" sz="266" smtClean="0"/>
            </a:lvl2pPr>
            <a:lvl3pPr marL="0" indent="0">
              <a:buNone/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530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4555215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5357" y="276392"/>
            <a:ext cx="2253214" cy="776742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2DA20F2-0FAE-4274-9C54-2CCE9A07D8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98130" y="276392"/>
            <a:ext cx="2253214" cy="776742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0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BB379F-D746-4313-9B50-CE8AACFD3745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FE39FB-0A75-4A24-8691-399E4546B16E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BE6E13-3E6B-44FC-9C06-E562415875C8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59D925-F46D-489F-A8D1-185A0BCAEFE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444E750-3F3B-432D-A21A-9E8531EB1267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E9808A-F6FD-48CC-80EF-495871CC27D9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C366BD-9083-41D1-AE15-6D6B77F63A9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B1A89CE-D1A7-4278-A325-2F9588AFF2D3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ECA984C-511B-458C-A42E-8E601241A4D0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97D5D-D068-4A96-A8E3-E897C76404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5358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9DDFFB6-C405-45E3-8B89-67B915E388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02516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975F321E-5D24-405D-BF7E-7F9C819B5A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89675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33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D0BD4A3-FF6A-4FE4-83F9-2CAFF19B2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5925295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D0BD4A3-FF6A-4FE4-83F9-2CAFF19B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8F86B8-8768-4446-B9FB-B381F63F00F2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E1E9D7-57F1-4503-88AC-582806AC7F8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5C7FC4-EDFF-4F02-9C0F-D206D873BDA2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EB3E9-5656-4535-826B-2DC3288E5D44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EDD391-6965-4E4F-AD90-8EE4BD1A6B7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0956E1E-435D-45A1-A27A-F71B77E1FF45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E387D9-C1E9-40FA-B370-4BF896A9D19E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22F4C-4D5D-46CD-8EAE-839FE50C1FB2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086E167-0A6A-4B7A-859E-7E4F4C833CE7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610283D-22EF-4323-9021-AD49360FF1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5358" y="276392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246FE29-7578-410B-8777-248BF019EA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5358" y="690674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A78FBD99-03CD-4DEB-8299-066045DB88A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598131" y="276392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F2C66464-1990-45EF-90F4-124C4C172B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98131" y="690674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8835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928E8586-8405-4D63-8994-44105EF3FA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02022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455CC23-3D18-4DEF-BC77-D447664825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5358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16B18B8-1C14-4776-B4E9-9D7AEDDBEB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88686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11A1026A-421D-4782-B815-4472C9064A3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600815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45A33C02-9055-402F-8D61-501EB503E30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14152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6714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596A429-9391-4ACF-A840-91A5F77C2C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02022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2FB847EF-EE65-482C-8B0A-737025C315A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5358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255136D-AA75-4E20-98A9-EE7FE89D78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88686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39EDC94-9F6F-406E-A9B4-C95408C70D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02022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7A2E2DC7-7218-4044-B084-F6E2909B620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15358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AF0B972-66FF-4B6A-98C7-500CC1E9F98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388686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dirty="0" smtClean="0"/>
            </a:lvl1pPr>
            <a:lvl2pPr>
              <a:lnSpc>
                <a:spcPct val="90000"/>
              </a:lnSpc>
              <a:defRPr lang="en-US" sz="266" dirty="0" smtClean="0"/>
            </a:lvl2pPr>
            <a:lvl3pPr>
              <a:lnSpc>
                <a:spcPct val="90000"/>
              </a:lnSpc>
              <a:defRPr lang="en-GB" sz="232" dirty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060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6729383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8336819A-22F7-4CF4-9992-89D3EFDCC36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8848" y="276392"/>
            <a:ext cx="2253214" cy="776742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z="266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7275708D-3CFB-4C37-A17C-F704D7833CF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5358" y="276392"/>
            <a:ext cx="2251810" cy="776742"/>
          </a:xfrm>
          <a:prstGeom prst="roundRect">
            <a:avLst>
              <a:gd name="adj" fmla="val 358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9314" y="311767"/>
            <a:ext cx="174624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984" y="306912"/>
            <a:ext cx="261762" cy="104563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CD4FC88-84F7-4648-8A32-0675486CF84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32805" y="311767"/>
            <a:ext cx="174624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2A87BED0-3880-49D3-969E-9D86F5B933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11475" y="306912"/>
            <a:ext cx="261762" cy="104563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98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6984347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4A08C59F-D7BA-4101-B4B6-239F0F4C38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5358" y="276392"/>
            <a:ext cx="1470191" cy="776742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734035EF-41F5-4F2D-834A-2276F1F468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797761" y="276392"/>
            <a:ext cx="1470191" cy="776742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ADA8823C-8C2F-4C6A-BF17-D797A9231FD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384019" y="276392"/>
            <a:ext cx="1470191" cy="776742"/>
          </a:xfrm>
          <a:prstGeom prst="roundRect">
            <a:avLst>
              <a:gd name="adj" fmla="val 4726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53763" y="311767"/>
            <a:ext cx="955656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984" y="306912"/>
            <a:ext cx="261762" cy="104563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F637078-0BD3-4C74-9768-9362E4A71E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243787" y="311767"/>
            <a:ext cx="955656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D5F01F2B-A004-4EA7-841A-0D3D4DCE9BF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18008" y="306912"/>
            <a:ext cx="261762" cy="104563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90459BE-4FF3-4273-821B-35C22DB8852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830946" y="311767"/>
            <a:ext cx="955656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0">
            <a:extLst>
              <a:ext uri="{FF2B5EF4-FFF2-40B4-BE49-F238E27FC236}">
                <a16:creationId xmlns:a16="http://schemas.microsoft.com/office/drawing/2014/main" id="{4F95B287-B385-446B-9429-E41DF81214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505166" y="306912"/>
            <a:ext cx="261762" cy="104563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76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0104538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2B364509-8A4F-4BD2-823C-15863AFB6F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5358" y="276392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5421A33A-AF9C-4A9E-AC79-C236479A277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15358" y="690840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565B694-4602-4D7E-9F59-B1D81E0E283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49314" y="726215"/>
            <a:ext cx="1725238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30">
            <a:extLst>
              <a:ext uri="{FF2B5EF4-FFF2-40B4-BE49-F238E27FC236}">
                <a16:creationId xmlns:a16="http://schemas.microsoft.com/office/drawing/2014/main" id="{9F385B88-7BA2-43AE-AE68-513C27EB133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7984" y="721360"/>
            <a:ext cx="261762" cy="104563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A3387CF7-381D-48DB-94CA-40D6FBCA5B1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2594723" y="276392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6FD3E778-04A9-4F1E-8CE7-9504C1DC375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594723" y="690840"/>
            <a:ext cx="2253213" cy="362460"/>
          </a:xfrm>
          <a:prstGeom prst="roundRect">
            <a:avLst>
              <a:gd name="adj" fmla="val 7680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880" indent="-29880"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en-US" sz="2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913458C5-EB60-4398-9C8E-25189CD36B36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028679" y="726215"/>
            <a:ext cx="1725238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30">
            <a:extLst>
              <a:ext uri="{FF2B5EF4-FFF2-40B4-BE49-F238E27FC236}">
                <a16:creationId xmlns:a16="http://schemas.microsoft.com/office/drawing/2014/main" id="{53D6C6AB-854D-48AE-BDE2-71CA8BF0B75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707349" y="721360"/>
            <a:ext cx="261762" cy="104563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652078A-F2D5-46F5-BE9D-B925978CCE6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9314" y="311767"/>
            <a:ext cx="174624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DF92BF35-F109-4E4F-81A8-2C2F98C550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984" y="306912"/>
            <a:ext cx="261762" cy="104563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94DF31E-16B1-4117-9C99-BC3F62381A6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32805" y="311767"/>
            <a:ext cx="174624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030167FA-2BBE-4A43-9DD6-CAA71AE55E0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11475" y="306912"/>
            <a:ext cx="261762" cy="104563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765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6081999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5358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08423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802022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595087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388686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9314" y="311767"/>
            <a:ext cx="97438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984" y="306912"/>
            <a:ext cx="261762" cy="104563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237664" y="311767"/>
            <a:ext cx="97438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16334" y="306912"/>
            <a:ext cx="261762" cy="104563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822962" y="311767"/>
            <a:ext cx="97438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501632" y="306912"/>
            <a:ext cx="261762" cy="104563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442378" y="726521"/>
            <a:ext cx="97438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21049" y="721666"/>
            <a:ext cx="261762" cy="104563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030729" y="726521"/>
            <a:ext cx="974389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709399" y="721666"/>
            <a:ext cx="261762" cy="104563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38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Content in Boxe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DF66BFB-71A4-41BF-8C82-2AD097555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7824604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DF66BFB-71A4-41BF-8C82-2AD097555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C188569-9F7D-40F6-A282-A8FA3C95F89A}"/>
              </a:ext>
            </a:extLst>
          </p:cNvPr>
          <p:cNvSpPr/>
          <p:nvPr userDrawn="1"/>
        </p:nvSpPr>
        <p:spPr>
          <a:xfrm>
            <a:off x="0" y="0"/>
            <a:ext cx="5065713" cy="49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BC2EC2-B7BA-4644-B046-469580721AB1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DD6DD4-1A93-431F-8CFB-D6B497E4595A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F91D7D-05B7-42F3-B3E8-BFD54747C7ED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672B23-9FBA-48FB-9323-4DD64D8440CC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D6F56-9DA0-4E45-BB08-DD9A86CEECCA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E18FFE-763F-426A-AD4F-C6863FD913AA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25EA0B-64A9-40ED-B2F4-8977D31ADCB3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048E0F-E7B0-47F7-9776-8FCAF221EC8C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62F01628-2A9B-42BC-A2AD-49751EB5046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5358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1BB6C2B5-64D5-4E4B-AF67-CEC7CE179BC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15358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99E90462-94A3-40DA-BC52-836C05D9D75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802022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B8F6412-928A-4CF3-A5C7-246F23F3E1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802022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6EF993BB-19F5-4BD6-9A5A-0E0915C34A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388686" y="276392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84551675-E630-4D9E-BBBC-3A05ECDC45D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388686" y="690840"/>
            <a:ext cx="1461669" cy="362460"/>
          </a:xfrm>
          <a:prstGeom prst="roundRect">
            <a:avLst>
              <a:gd name="adj" fmla="val 7642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lnSpc>
                <a:spcPct val="90000"/>
              </a:lnSpc>
              <a:defRPr lang="en-US" sz="266" b="0" dirty="0" smtClean="0"/>
            </a:lvl1pPr>
            <a:lvl2pPr marL="29880" indent="-29880">
              <a:lnSpc>
                <a:spcPct val="90000"/>
              </a:lnSpc>
              <a:defRPr lang="en-US" sz="232" dirty="0" smtClean="0"/>
            </a:lvl2pPr>
            <a:lvl3pPr>
              <a:lnSpc>
                <a:spcPct val="90000"/>
              </a:lnSpc>
              <a:defRPr lang="en-US" sz="232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9123BE8-BC48-4EB0-9FEC-75DD052443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19135-02D0-4C1D-B45E-B6FF836F9768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64797F4-695F-447A-BAD3-196DE0C828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40F280-07A6-450E-B37A-337CBF639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Title 11">
            <a:extLst>
              <a:ext uri="{FF2B5EF4-FFF2-40B4-BE49-F238E27FC236}">
                <a16:creationId xmlns:a16="http://schemas.microsoft.com/office/drawing/2014/main" id="{65793DDD-D046-4CB2-8C6B-21F737A5C12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1D7CF7B4-F8BB-4EA7-8304-AD9260D03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E6D80-6E1D-4C4E-A670-EE6AA6130F2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9314" y="311767"/>
            <a:ext cx="921945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FD376EFC-FEEF-466D-BBD3-9D0B36B8C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984" y="306912"/>
            <a:ext cx="261762" cy="104563"/>
          </a:xfrm>
          <a:prstGeom prst="ellipse">
            <a:avLst/>
          </a:prstGeom>
          <a:ln w="38100">
            <a:solidFill>
              <a:schemeClr val="bg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14340B3-AB0B-4EA7-989F-E72644260E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237664" y="311767"/>
            <a:ext cx="921945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A22B249E-7556-49B9-857B-CFB08C832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16334" y="306912"/>
            <a:ext cx="261762" cy="104563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680D0A-E7B9-4726-8802-A489F305478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822962" y="311767"/>
            <a:ext cx="921945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D85EA8D4-DB2D-4C82-B288-0C2E614992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501632" y="306912"/>
            <a:ext cx="261762" cy="104563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F373AF-1771-4E3B-B161-9AC49ACD4F7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9314" y="726521"/>
            <a:ext cx="921945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4AE30598-4D20-4DF1-9493-707CD97C8E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27984" y="721666"/>
            <a:ext cx="261762" cy="104563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1FA4F5A-EE84-4182-98D5-253228F82BD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237664" y="726521"/>
            <a:ext cx="921945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6358BF01-F838-4882-BAC6-C613D499EE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916334" y="721666"/>
            <a:ext cx="261762" cy="104563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8E330CB9-DCC2-4271-88A5-80E0359061D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822962" y="726521"/>
            <a:ext cx="921945" cy="94853"/>
          </a:xfrm>
        </p:spPr>
        <p:txBody>
          <a:bodyPr anchor="ctr">
            <a:noAutofit/>
          </a:bodyPr>
          <a:lstStyle>
            <a:lvl1pPr>
              <a:defRPr sz="266"/>
            </a:lvl1pPr>
            <a:lvl2pPr>
              <a:defRPr sz="266"/>
            </a:lvl2pPr>
            <a:lvl3pPr>
              <a:defRPr sz="232"/>
            </a:lvl3pPr>
            <a:lvl4pPr>
              <a:defRPr sz="199"/>
            </a:lvl4pPr>
            <a:lvl5pPr>
              <a:defRPr sz="18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0">
            <a:extLst>
              <a:ext uri="{FF2B5EF4-FFF2-40B4-BE49-F238E27FC236}">
                <a16:creationId xmlns:a16="http://schemas.microsoft.com/office/drawing/2014/main" id="{A863869C-8CFD-4638-9F2F-FA86CFAACF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501632" y="721666"/>
            <a:ext cx="261762" cy="104563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299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60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Orang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1421" y="167689"/>
            <a:ext cx="1992966" cy="79653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942797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1" y="172317"/>
            <a:ext cx="294342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2572541" y="251544"/>
            <a:ext cx="1423485" cy="925916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2783124" y="136731"/>
            <a:ext cx="2148751" cy="858363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4726869" y="-19258"/>
            <a:ext cx="320033" cy="159303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bg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56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eal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1421" y="167689"/>
            <a:ext cx="1992966" cy="79653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942797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1" y="172317"/>
            <a:ext cx="294342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2572541" y="251544"/>
            <a:ext cx="1423485" cy="925916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2783124" y="136731"/>
            <a:ext cx="2148751" cy="858363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4726869" y="-19258"/>
            <a:ext cx="320033" cy="159303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1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39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Blue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1421" y="167689"/>
            <a:ext cx="1992966" cy="79653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942797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1" y="172317"/>
            <a:ext cx="294342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2572541" y="251544"/>
            <a:ext cx="1423485" cy="925916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2783124" y="136731"/>
            <a:ext cx="2148751" cy="858363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4726869" y="-19258"/>
            <a:ext cx="320033" cy="159303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2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Red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1421" y="167689"/>
            <a:ext cx="1992966" cy="79653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942797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1" y="172317"/>
            <a:ext cx="294342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2572541" y="251544"/>
            <a:ext cx="1423485" cy="925916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2783124" y="136731"/>
            <a:ext cx="2148751" cy="858363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4726869" y="-19258"/>
            <a:ext cx="320033" cy="159303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3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85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Grey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1421" y="167689"/>
            <a:ext cx="1992966" cy="79653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942797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1" y="172317"/>
            <a:ext cx="294342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2572541" y="251544"/>
            <a:ext cx="1423485" cy="925916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2783124" y="136731"/>
            <a:ext cx="2148751" cy="858363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4726869" y="-19258"/>
            <a:ext cx="320033" cy="159303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4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11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lum 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1421" y="167689"/>
            <a:ext cx="1992966" cy="796536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itle 11">
            <a:extLst>
              <a:ext uri="{FF2B5EF4-FFF2-40B4-BE49-F238E27FC236}">
                <a16:creationId xmlns:a16="http://schemas.microsoft.com/office/drawing/2014/main" id="{A89F50F9-8417-47AA-B182-7FD0CA4F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942797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3773F82-5F1F-467E-89B5-5B1F4D337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1" y="172317"/>
            <a:ext cx="294342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5F02E7-10D2-4924-A545-78B321CDA02A}"/>
              </a:ext>
            </a:extLst>
          </p:cNvPr>
          <p:cNvSpPr/>
          <p:nvPr userDrawn="1"/>
        </p:nvSpPr>
        <p:spPr>
          <a:xfrm rot="20700000">
            <a:off x="2572541" y="251544"/>
            <a:ext cx="1423485" cy="925916"/>
          </a:xfrm>
          <a:custGeom>
            <a:avLst/>
            <a:gdLst>
              <a:gd name="connsiteX0" fmla="*/ 1989411 w 2004898"/>
              <a:gd name="connsiteY0" fmla="*/ 3263534 h 3264684"/>
              <a:gd name="connsiteX1" fmla="*/ 2004899 w 2004898"/>
              <a:gd name="connsiteY1" fmla="*/ 3263010 h 3264684"/>
              <a:gd name="connsiteX2" fmla="*/ 2001131 w 2004898"/>
              <a:gd name="connsiteY2" fmla="*/ 3156267 h 3264684"/>
              <a:gd name="connsiteX3" fmla="*/ 1985748 w 2004898"/>
              <a:gd name="connsiteY3" fmla="*/ 3156790 h 3264684"/>
              <a:gd name="connsiteX4" fmla="*/ 1921283 w 2004898"/>
              <a:gd name="connsiteY4" fmla="*/ 3157941 h 3264684"/>
              <a:gd name="connsiteX5" fmla="*/ 106848 w 2004898"/>
              <a:gd name="connsiteY5" fmla="*/ 1343506 h 3264684"/>
              <a:gd name="connsiteX6" fmla="*/ 614091 w 2004898"/>
              <a:gd name="connsiteY6" fmla="*/ 85186 h 3264684"/>
              <a:gd name="connsiteX7" fmla="*/ 624765 w 2004898"/>
              <a:gd name="connsiteY7" fmla="*/ 74093 h 3264684"/>
              <a:gd name="connsiteX8" fmla="*/ 547847 w 2004898"/>
              <a:gd name="connsiteY8" fmla="*/ 0 h 3264684"/>
              <a:gd name="connsiteX9" fmla="*/ 537172 w 2004898"/>
              <a:gd name="connsiteY9" fmla="*/ 11093 h 3264684"/>
              <a:gd name="connsiteX10" fmla="*/ 0 w 2004898"/>
              <a:gd name="connsiteY10" fmla="*/ 1343506 h 3264684"/>
              <a:gd name="connsiteX11" fmla="*/ 1921178 w 2004898"/>
              <a:gd name="connsiteY11" fmla="*/ 3264685 h 3264684"/>
              <a:gd name="connsiteX12" fmla="*/ 1989411 w 2004898"/>
              <a:gd name="connsiteY12" fmla="*/ 3263534 h 32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4898" h="3264684">
                <a:moveTo>
                  <a:pt x="1989411" y="3263534"/>
                </a:moveTo>
                <a:lnTo>
                  <a:pt x="2004899" y="3263010"/>
                </a:lnTo>
                <a:lnTo>
                  <a:pt x="2001131" y="3156267"/>
                </a:lnTo>
                <a:lnTo>
                  <a:pt x="1985748" y="3156790"/>
                </a:lnTo>
                <a:cubicBezTo>
                  <a:pt x="1965132" y="3157522"/>
                  <a:pt x="1943469" y="3157941"/>
                  <a:pt x="1921283" y="3157941"/>
                </a:cubicBezTo>
                <a:cubicBezTo>
                  <a:pt x="920822" y="3157941"/>
                  <a:pt x="106848" y="2343967"/>
                  <a:pt x="106848" y="1343506"/>
                </a:cubicBezTo>
                <a:cubicBezTo>
                  <a:pt x="106848" y="871741"/>
                  <a:pt x="287057" y="424882"/>
                  <a:pt x="614091" y="85186"/>
                </a:cubicBezTo>
                <a:lnTo>
                  <a:pt x="624765" y="74093"/>
                </a:lnTo>
                <a:lnTo>
                  <a:pt x="547847" y="0"/>
                </a:lnTo>
                <a:lnTo>
                  <a:pt x="537172" y="11093"/>
                </a:lnTo>
                <a:cubicBezTo>
                  <a:pt x="190778" y="370882"/>
                  <a:pt x="0" y="844008"/>
                  <a:pt x="0" y="1343506"/>
                </a:cubicBezTo>
                <a:cubicBezTo>
                  <a:pt x="0" y="2402886"/>
                  <a:pt x="861799" y="3264685"/>
                  <a:pt x="1921178" y="3264685"/>
                </a:cubicBezTo>
                <a:cubicBezTo>
                  <a:pt x="1943155" y="3264685"/>
                  <a:pt x="1966074" y="3264371"/>
                  <a:pt x="1989411" y="3263534"/>
                </a:cubicBezTo>
                <a:close/>
              </a:path>
            </a:pathLst>
          </a:custGeom>
          <a:solidFill>
            <a:schemeClr val="tx2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9B79A2F-74A5-4B09-9CB6-2A08647CB99D}"/>
              </a:ext>
            </a:extLst>
          </p:cNvPr>
          <p:cNvSpPr/>
          <p:nvPr userDrawn="1"/>
        </p:nvSpPr>
        <p:spPr>
          <a:xfrm rot="20700000">
            <a:off x="2783124" y="136731"/>
            <a:ext cx="2148751" cy="858363"/>
          </a:xfrm>
          <a:custGeom>
            <a:avLst/>
            <a:gdLst>
              <a:gd name="connsiteX0" fmla="*/ 1513250 w 3026394"/>
              <a:gd name="connsiteY0" fmla="*/ 0 h 3026499"/>
              <a:gd name="connsiteX1" fmla="*/ 0 w 3026394"/>
              <a:gd name="connsiteY1" fmla="*/ 1513250 h 3026499"/>
              <a:gd name="connsiteX2" fmla="*/ 1513250 w 3026394"/>
              <a:gd name="connsiteY2" fmla="*/ 3026500 h 3026499"/>
              <a:gd name="connsiteX3" fmla="*/ 3026395 w 3026394"/>
              <a:gd name="connsiteY3" fmla="*/ 1513250 h 3026499"/>
              <a:gd name="connsiteX4" fmla="*/ 1513250 w 3026394"/>
              <a:gd name="connsiteY4" fmla="*/ 0 h 3026499"/>
              <a:gd name="connsiteX5" fmla="*/ 2917767 w 3026394"/>
              <a:gd name="connsiteY5" fmla="*/ 1513250 h 3026499"/>
              <a:gd name="connsiteX6" fmla="*/ 1513145 w 3026394"/>
              <a:gd name="connsiteY6" fmla="*/ 2917872 h 3026499"/>
              <a:gd name="connsiteX7" fmla="*/ 108523 w 3026394"/>
              <a:gd name="connsiteY7" fmla="*/ 1513250 h 3026499"/>
              <a:gd name="connsiteX8" fmla="*/ 1513145 w 3026394"/>
              <a:gd name="connsiteY8" fmla="*/ 108628 h 3026499"/>
              <a:gd name="connsiteX9" fmla="*/ 2917767 w 3026394"/>
              <a:gd name="connsiteY9" fmla="*/ 1513250 h 302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6394" h="3026499">
                <a:moveTo>
                  <a:pt x="1513250" y="0"/>
                </a:moveTo>
                <a:cubicBezTo>
                  <a:pt x="678869" y="0"/>
                  <a:pt x="0" y="678869"/>
                  <a:pt x="0" y="1513250"/>
                </a:cubicBezTo>
                <a:cubicBezTo>
                  <a:pt x="0" y="2347630"/>
                  <a:pt x="678869" y="3026500"/>
                  <a:pt x="1513250" y="3026500"/>
                </a:cubicBezTo>
                <a:cubicBezTo>
                  <a:pt x="2347630" y="3026500"/>
                  <a:pt x="3026395" y="2347630"/>
                  <a:pt x="3026395" y="1513250"/>
                </a:cubicBezTo>
                <a:cubicBezTo>
                  <a:pt x="3026395" y="678869"/>
                  <a:pt x="2347630" y="0"/>
                  <a:pt x="1513250" y="0"/>
                </a:cubicBezTo>
                <a:close/>
                <a:moveTo>
                  <a:pt x="2917767" y="1513250"/>
                </a:moveTo>
                <a:cubicBezTo>
                  <a:pt x="2917767" y="2287770"/>
                  <a:pt x="2287665" y="2917872"/>
                  <a:pt x="1513145" y="2917872"/>
                </a:cubicBezTo>
                <a:cubicBezTo>
                  <a:pt x="738625" y="2917872"/>
                  <a:pt x="108523" y="2287770"/>
                  <a:pt x="108523" y="1513250"/>
                </a:cubicBezTo>
                <a:cubicBezTo>
                  <a:pt x="108523" y="738730"/>
                  <a:pt x="738625" y="108628"/>
                  <a:pt x="1513145" y="108628"/>
                </a:cubicBezTo>
                <a:cubicBezTo>
                  <a:pt x="2287770" y="108628"/>
                  <a:pt x="2917767" y="738730"/>
                  <a:pt x="2917767" y="151325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1C2CEE-3D60-4F99-BBCF-858A85458265}"/>
              </a:ext>
            </a:extLst>
          </p:cNvPr>
          <p:cNvSpPr/>
          <p:nvPr userDrawn="1"/>
        </p:nvSpPr>
        <p:spPr>
          <a:xfrm rot="20700000">
            <a:off x="4726869" y="-19258"/>
            <a:ext cx="320033" cy="159303"/>
          </a:xfrm>
          <a:custGeom>
            <a:avLst/>
            <a:gdLst>
              <a:gd name="connsiteX0" fmla="*/ 0 w 770245"/>
              <a:gd name="connsiteY0" fmla="*/ 0 h 959815"/>
              <a:gd name="connsiteX1" fmla="*/ 332967 w 770245"/>
              <a:gd name="connsiteY1" fmla="*/ 89219 h 959815"/>
              <a:gd name="connsiteX2" fmla="*/ 393228 w 770245"/>
              <a:gd name="connsiteY2" fmla="*/ 158764 h 959815"/>
              <a:gd name="connsiteX3" fmla="*/ 630870 w 770245"/>
              <a:gd name="connsiteY3" fmla="*/ 476356 h 959815"/>
              <a:gd name="connsiteX4" fmla="*/ 770245 w 770245"/>
              <a:gd name="connsiteY4" fmla="*/ 705533 h 959815"/>
              <a:gd name="connsiteX5" fmla="*/ 702111 w 770245"/>
              <a:gd name="connsiteY5" fmla="*/ 959815 h 959815"/>
              <a:gd name="connsiteX6" fmla="*/ 675267 w 770245"/>
              <a:gd name="connsiteY6" fmla="*/ 904175 h 959815"/>
              <a:gd name="connsiteX7" fmla="*/ 126792 w 770245"/>
              <a:gd name="connsiteY7" fmla="*/ 132970 h 9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245" h="959815">
                <a:moveTo>
                  <a:pt x="0" y="0"/>
                </a:moveTo>
                <a:lnTo>
                  <a:pt x="332967" y="89219"/>
                </a:lnTo>
                <a:lnTo>
                  <a:pt x="393228" y="158764"/>
                </a:lnTo>
                <a:cubicBezTo>
                  <a:pt x="477348" y="260651"/>
                  <a:pt x="556678" y="366631"/>
                  <a:pt x="630870" y="476356"/>
                </a:cubicBezTo>
                <a:lnTo>
                  <a:pt x="770245" y="705533"/>
                </a:lnTo>
                <a:lnTo>
                  <a:pt x="702111" y="959815"/>
                </a:lnTo>
                <a:lnTo>
                  <a:pt x="675267" y="904175"/>
                </a:lnTo>
                <a:cubicBezTo>
                  <a:pt x="523463" y="625091"/>
                  <a:pt x="338905" y="366290"/>
                  <a:pt x="126792" y="132970"/>
                </a:cubicBezTo>
                <a:close/>
              </a:path>
            </a:pathLst>
          </a:custGeom>
          <a:solidFill>
            <a:schemeClr val="accent5"/>
          </a:solidFill>
          <a:ln w="1046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DE19D7-D8AB-4BB9-ADAE-EF6093136DA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26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30EE56F-D6DA-41E6-822B-60E5B33C56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87673" y="0"/>
            <a:ext cx="1978040" cy="1138238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6A20E-2918-4C3B-9AA1-7444C73C6D18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EFDB9D-EA03-440B-8394-F5D8767D6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318487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961D4403-9485-4E7B-83F1-FFEBB9FCD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2709488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4E8F0821-59C9-44C7-BA33-1A762CD14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2710066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731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89675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0212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143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Points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611E116-C05D-4DA8-8C71-9EFE0217555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89675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408510-88C0-4FAE-ACCE-857D45A9E699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461473" cy="20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02120" y="330142"/>
            <a:ext cx="1461473" cy="20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C6F10DB-997F-4B2A-8D87-312494B5DC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4370" y="590461"/>
            <a:ext cx="1461473" cy="20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6864506-D0A8-489A-B7C8-E956DC1B4BF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02120" y="590461"/>
            <a:ext cx="1461473" cy="20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BEA7022-D8F2-44E8-8DC4-DB5088F5159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4370" y="850779"/>
            <a:ext cx="1461473" cy="20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C43F568-6B38-4774-B699-7C845D523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02120" y="850779"/>
            <a:ext cx="1461473" cy="20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itle 11">
            <a:extLst>
              <a:ext uri="{FF2B5EF4-FFF2-40B4-BE49-F238E27FC236}">
                <a16:creationId xmlns:a16="http://schemas.microsoft.com/office/drawing/2014/main" id="{BA8F43C1-D14F-4860-8999-76F33E4A8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9C1C5ED2-386F-45F1-9086-FF1371B165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7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Banner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C3899B3-F77B-4123-A2C6-045D2FB66A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9201735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C3899B3-F77B-4123-A2C6-045D2FB66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0"/>
            <a:ext cx="5065713" cy="4053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F81707-D838-4302-80A9-9B449FB1E2E9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98D6EF-784B-45C1-BF5C-7000CB85D2A6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099A7B2-F843-4263-BA85-9F1FE652A70B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95696BA-B6A4-42F7-9F7D-0FF71957E54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175BF9-956E-4BF5-AF25-EE52A930BD5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2C39E-E6B1-4C08-BF9E-68DE6B944247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F310CA-D8B4-41E2-A386-379B37188AF6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45308C-1CBF-41D6-AA0E-FF10D83019E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70BE-B8ED-4463-8F4F-563E825F1522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50BD0C8-FBC7-44C2-B572-A2817274A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600820"/>
            <a:ext cx="1046781" cy="450974"/>
          </a:xfrm>
        </p:spPr>
        <p:txBody>
          <a:bodyPr>
            <a:normAutofit/>
          </a:bodyPr>
          <a:lstStyle>
            <a:lvl1pPr>
              <a:defRPr sz="266"/>
            </a:lvl1pPr>
            <a:lvl2pPr>
              <a:defRPr sz="266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4D4E44F2-D831-4474-9C3D-FB8CAAB4B3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8162" y="600820"/>
            <a:ext cx="1046781" cy="450974"/>
          </a:xfrm>
        </p:spPr>
        <p:txBody>
          <a:bodyPr>
            <a:normAutofit/>
          </a:bodyPr>
          <a:lstStyle>
            <a:lvl1pPr>
              <a:defRPr sz="266"/>
            </a:lvl1pPr>
            <a:lvl2pPr>
              <a:defRPr sz="266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948B35E9-A50D-477E-A5ED-5D6A9A563D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01954" y="600820"/>
            <a:ext cx="1046781" cy="450974"/>
          </a:xfrm>
        </p:spPr>
        <p:txBody>
          <a:bodyPr>
            <a:normAutofit/>
          </a:bodyPr>
          <a:lstStyle>
            <a:lvl1pPr>
              <a:defRPr sz="266"/>
            </a:lvl1pPr>
            <a:lvl2pPr>
              <a:defRPr sz="266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089339F-36E1-481A-A7B2-2C0F4DBC7A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5746" y="600820"/>
            <a:ext cx="1046781" cy="450974"/>
          </a:xfrm>
        </p:spPr>
        <p:txBody>
          <a:bodyPr>
            <a:normAutofit/>
          </a:bodyPr>
          <a:lstStyle>
            <a:lvl1pPr>
              <a:defRPr sz="266"/>
            </a:lvl1pPr>
            <a:lvl2pPr>
              <a:defRPr sz="266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422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cklist a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561C0B-F6C3-447D-96DF-43427FB48C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714615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561C0B-F6C3-447D-96DF-43427FB48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Picture Placeholder 17">
            <a:extLst>
              <a:ext uri="{FF2B5EF4-FFF2-40B4-BE49-F238E27FC236}">
                <a16:creationId xmlns:a16="http://schemas.microsoft.com/office/drawing/2014/main" id="{465D0654-7893-440E-8DB9-5C36D3C92E3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087673" y="0"/>
            <a:ext cx="1978040" cy="1138238"/>
          </a:xfrm>
          <a:prstGeom prst="rect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A199-D6DE-43D6-8C50-07549ACDD5C4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AF7B61-72DB-436F-93EA-90263D8DD922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black">
          <a:xfrm>
            <a:off x="215358" y="85105"/>
            <a:ext cx="276602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8488B9-7C9B-4869-8DCB-2FDBC3FB94D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 bwMode="black">
          <a:xfrm>
            <a:off x="214370" y="172317"/>
            <a:ext cx="276661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784197-81E8-48E3-A0F6-5FDB3938AABE}"/>
              </a:ext>
            </a:extLst>
          </p:cNvPr>
          <p:cNvGrpSpPr/>
          <p:nvPr userDrawn="1"/>
        </p:nvGrpSpPr>
        <p:grpSpPr bwMode="black">
          <a:xfrm>
            <a:off x="220306" y="315387"/>
            <a:ext cx="151681" cy="61738"/>
            <a:chOff x="9631428" y="1665288"/>
            <a:chExt cx="365060" cy="37197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9A570C-33CC-487E-8342-68D764302C5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44B5CF-E5B9-4AFA-A030-7B35C91BF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CC6242A0-E906-45B8-8FB0-8BAEDD1BD2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9076" y="324502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944924-9043-4314-BF70-5AA0432FC5A5}"/>
              </a:ext>
            </a:extLst>
          </p:cNvPr>
          <p:cNvGrpSpPr/>
          <p:nvPr userDrawn="1"/>
        </p:nvGrpSpPr>
        <p:grpSpPr bwMode="black">
          <a:xfrm>
            <a:off x="220306" y="408367"/>
            <a:ext cx="151681" cy="61738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D47FB8-2A78-49CC-AE03-23AB3378F6A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52AACA1-F0B6-49E9-B84C-2CA7183B3A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D7445B7-9576-4206-AF6A-40BB2F1466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9076" y="417482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BF0F72-9D3F-460B-BBDB-44162390B73B}"/>
              </a:ext>
            </a:extLst>
          </p:cNvPr>
          <p:cNvGrpSpPr/>
          <p:nvPr userDrawn="1"/>
        </p:nvGrpSpPr>
        <p:grpSpPr bwMode="black">
          <a:xfrm>
            <a:off x="220306" y="501346"/>
            <a:ext cx="151681" cy="61738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08A42A-4952-4A76-A7E4-68C8AC9F6B20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7621ED4-5757-452D-967D-927481C6D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E653DE30-0704-4188-A920-700FB5B39E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09076" y="510461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1920CB-FEB1-488F-905C-5AB4878BE17B}"/>
              </a:ext>
            </a:extLst>
          </p:cNvPr>
          <p:cNvGrpSpPr/>
          <p:nvPr userDrawn="1"/>
        </p:nvGrpSpPr>
        <p:grpSpPr bwMode="black">
          <a:xfrm>
            <a:off x="220306" y="594326"/>
            <a:ext cx="151681" cy="61738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154708-2621-4A18-AB40-2FE6F1517A4C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403D805-3284-4FF1-97EC-5EAC12D550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BE8BCC63-4875-4A8A-981B-7130226F272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09076" y="603441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DABAA8D-3584-4DDB-A1D9-E4077C8D2AFA}"/>
              </a:ext>
            </a:extLst>
          </p:cNvPr>
          <p:cNvGrpSpPr/>
          <p:nvPr userDrawn="1"/>
        </p:nvGrpSpPr>
        <p:grpSpPr bwMode="black">
          <a:xfrm>
            <a:off x="220306" y="687306"/>
            <a:ext cx="151681" cy="61738"/>
            <a:chOff x="9631428" y="1665288"/>
            <a:chExt cx="365060" cy="37197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2983B3F-BC8B-4201-8E7A-CCA4FF3A38EE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7F03A6F-0937-4ADF-987D-18F862162E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1F0AB22F-0030-44D9-9A32-395AFAAC944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09076" y="696421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632469-E124-4AD8-8591-3F01FB707C52}"/>
              </a:ext>
            </a:extLst>
          </p:cNvPr>
          <p:cNvGrpSpPr/>
          <p:nvPr userDrawn="1"/>
        </p:nvGrpSpPr>
        <p:grpSpPr bwMode="black">
          <a:xfrm>
            <a:off x="220306" y="780285"/>
            <a:ext cx="151681" cy="61738"/>
            <a:chOff x="9631428" y="1665288"/>
            <a:chExt cx="365060" cy="37197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06A3E3-E603-4D48-A3F9-48586D11C6AB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3DFF7E1-6328-40B0-8018-43CBB7C84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8D15D5A1-AFB5-427F-8D76-B7AF2369E1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09076" y="789401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E10BDB-88D9-44BF-83DE-413DCE1E77AD}"/>
              </a:ext>
            </a:extLst>
          </p:cNvPr>
          <p:cNvGrpSpPr/>
          <p:nvPr userDrawn="1"/>
        </p:nvGrpSpPr>
        <p:grpSpPr bwMode="black">
          <a:xfrm>
            <a:off x="220306" y="873265"/>
            <a:ext cx="151681" cy="61738"/>
            <a:chOff x="9631428" y="1665288"/>
            <a:chExt cx="365060" cy="37197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62075C8-6BEB-4B75-804A-C499392AC4CA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DA7CBEE-A9CF-4F91-A739-5A46E065A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0024A50F-E460-47C0-95FD-C5FD9CBA88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09076" y="882380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379DBA-FEA8-4121-8236-5C7822DC7E2E}"/>
              </a:ext>
            </a:extLst>
          </p:cNvPr>
          <p:cNvGrpSpPr/>
          <p:nvPr userDrawn="1"/>
        </p:nvGrpSpPr>
        <p:grpSpPr bwMode="black">
          <a:xfrm>
            <a:off x="220306" y="966244"/>
            <a:ext cx="151681" cy="61738"/>
            <a:chOff x="9631428" y="1665288"/>
            <a:chExt cx="365060" cy="371977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E3B797E-67F8-47A1-AB30-172BFC27ABB4}"/>
                </a:ext>
              </a:extLst>
            </p:cNvPr>
            <p:cNvSpPr/>
            <p:nvPr userDrawn="1"/>
          </p:nvSpPr>
          <p:spPr bwMode="black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13D6C4D-62BE-4EAA-BCBF-8C4A0C442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black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9CEF9DC4-26D5-46A8-9787-F65C8EE4CA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09076" y="975360"/>
            <a:ext cx="2571909" cy="593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32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6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95AB680-08F6-4D5C-81ED-147A525E60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3011771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95AB680-08F6-4D5C-81ED-147A525E6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69" y="330142"/>
            <a:ext cx="1677358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07097" y="330142"/>
            <a:ext cx="1677358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091907-98C8-43A0-A93E-89D45F147058}"/>
              </a:ext>
            </a:extLst>
          </p:cNvPr>
          <p:cNvGrpSpPr/>
          <p:nvPr userDrawn="1"/>
        </p:nvGrpSpPr>
        <p:grpSpPr bwMode="white">
          <a:xfrm>
            <a:off x="3949040" y="315387"/>
            <a:ext cx="151681" cy="61738"/>
            <a:chOff x="9631428" y="1665288"/>
            <a:chExt cx="365060" cy="3719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72EF81-43C7-45D4-8653-932ABA52624A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810A93-BD05-4773-A9EA-69861E6D98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AB90C5C0-ADFF-43B9-B3C9-3CA98523B5F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white">
          <a:xfrm>
            <a:off x="4116045" y="324502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7AD057-E2A4-440C-B7E6-DEA2F40DA2DA}"/>
              </a:ext>
            </a:extLst>
          </p:cNvPr>
          <p:cNvGrpSpPr/>
          <p:nvPr userDrawn="1"/>
        </p:nvGrpSpPr>
        <p:grpSpPr bwMode="white">
          <a:xfrm>
            <a:off x="3949040" y="410729"/>
            <a:ext cx="151681" cy="61738"/>
            <a:chOff x="9631428" y="1665288"/>
            <a:chExt cx="365060" cy="371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AF01E5-A26F-4DBA-BD5B-372EBF1C757E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BA277A7-15B1-4392-A9CA-6212BCB03C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9F455A60-3753-40F0-AAC5-ACC356A50D2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white">
          <a:xfrm>
            <a:off x="4116045" y="419844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6CA4E9D-D1D6-45D5-8A63-9DC7FAF5FD9E}"/>
              </a:ext>
            </a:extLst>
          </p:cNvPr>
          <p:cNvGrpSpPr/>
          <p:nvPr userDrawn="1"/>
        </p:nvGrpSpPr>
        <p:grpSpPr bwMode="white">
          <a:xfrm>
            <a:off x="3949040" y="506071"/>
            <a:ext cx="151681" cy="61738"/>
            <a:chOff x="9631428" y="1665288"/>
            <a:chExt cx="365060" cy="37197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CE4E257-50EE-42A0-A3E5-39E515580921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1E9CE01-6AD0-443A-B79B-EBC5CD769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E6B88EC-B715-4815-94AA-29894D9F141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white">
          <a:xfrm>
            <a:off x="4116045" y="515186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E2708E-3F4F-41D1-AE59-E0332D32AC7F}"/>
              </a:ext>
            </a:extLst>
          </p:cNvPr>
          <p:cNvGrpSpPr/>
          <p:nvPr userDrawn="1"/>
        </p:nvGrpSpPr>
        <p:grpSpPr bwMode="white">
          <a:xfrm>
            <a:off x="3949040" y="601413"/>
            <a:ext cx="151681" cy="61738"/>
            <a:chOff x="9631428" y="1665288"/>
            <a:chExt cx="365060" cy="3719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BE5FBCF-5254-4B6E-BE23-8C3F0FB7D4B2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2BC1FBD-C5B1-4EAB-A76A-DC1948ADE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E545B186-6ECF-4107-8CD8-9491D0E399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>
            <a:off x="4116045" y="610529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958C4698-5440-41D6-81E7-CD851CBC78D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>
            <a:off x="3949041" y="85105"/>
            <a:ext cx="902303" cy="191287"/>
          </a:xfrm>
        </p:spPr>
        <p:txBody>
          <a:bodyPr>
            <a:normAutofit/>
          </a:bodyPr>
          <a:lstStyle>
            <a:lvl1pPr>
              <a:defRPr sz="266">
                <a:solidFill>
                  <a:schemeClr val="bg1"/>
                </a:solidFill>
              </a:defRPr>
            </a:lvl1pPr>
            <a:lvl2pPr>
              <a:defRPr sz="266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AE9045-EC9F-4744-9FE5-B21DD333D9A5}"/>
              </a:ext>
            </a:extLst>
          </p:cNvPr>
          <p:cNvGrpSpPr/>
          <p:nvPr userDrawn="1"/>
        </p:nvGrpSpPr>
        <p:grpSpPr bwMode="white">
          <a:xfrm>
            <a:off x="3949040" y="696755"/>
            <a:ext cx="151681" cy="61738"/>
            <a:chOff x="9631428" y="1665288"/>
            <a:chExt cx="365060" cy="37197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B9972B9-1C9D-412F-8269-C55E0C4B390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3B86C59-BE63-4671-8A3F-4DDEB5C63B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C0D40257-6AA9-4B40-A3BE-5CC8C2DD3F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>
            <a:off x="4116045" y="705871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86192CF-F92F-4BDE-81DF-C46D74B666D1}"/>
              </a:ext>
            </a:extLst>
          </p:cNvPr>
          <p:cNvGrpSpPr/>
          <p:nvPr userDrawn="1"/>
        </p:nvGrpSpPr>
        <p:grpSpPr bwMode="white">
          <a:xfrm>
            <a:off x="3949040" y="792097"/>
            <a:ext cx="151681" cy="61738"/>
            <a:chOff x="9631428" y="1665288"/>
            <a:chExt cx="365060" cy="3719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B4D62EE-14B7-4E3D-B36A-32072A247095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E12ED47-544D-4E1F-BDB6-13E9289D8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2760E96-E839-46C6-9585-8A34F894B7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>
            <a:off x="4116045" y="801213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C982C1-7FC3-4DFB-B7DA-A780E08494D3}"/>
              </a:ext>
            </a:extLst>
          </p:cNvPr>
          <p:cNvGrpSpPr/>
          <p:nvPr userDrawn="1"/>
        </p:nvGrpSpPr>
        <p:grpSpPr bwMode="white">
          <a:xfrm>
            <a:off x="3949040" y="887440"/>
            <a:ext cx="151681" cy="61738"/>
            <a:chOff x="9631428" y="1665288"/>
            <a:chExt cx="365060" cy="37197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3668D7-1582-4F46-8847-2F8659115BEB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9B594B8-120E-4EE4-A75A-A77857965B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695F7454-CAEA-4EB0-BAE4-BA075E8343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white">
          <a:xfrm>
            <a:off x="4116045" y="896555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3C2DCE5-2F05-4B20-A798-6F6A6B359FD2}"/>
              </a:ext>
            </a:extLst>
          </p:cNvPr>
          <p:cNvGrpSpPr/>
          <p:nvPr userDrawn="1"/>
        </p:nvGrpSpPr>
        <p:grpSpPr bwMode="white">
          <a:xfrm>
            <a:off x="3949040" y="982781"/>
            <a:ext cx="151681" cy="61738"/>
            <a:chOff x="9631428" y="1665288"/>
            <a:chExt cx="365060" cy="37197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D444641-C5F2-418E-92F4-4DCB8657E2C6}"/>
                </a:ext>
              </a:extLst>
            </p:cNvPr>
            <p:cNvSpPr/>
            <p:nvPr userDrawn="1"/>
          </p:nvSpPr>
          <p:spPr bwMode="white">
            <a:xfrm>
              <a:off x="9631428" y="1768702"/>
              <a:ext cx="270000" cy="268563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517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99" b="0" i="0" u="none" strike="noStrike" kern="0" cap="none" spc="0" baseline="0" dirty="0">
                <a:ln>
                  <a:noFill/>
                </a:ln>
                <a:solidFill>
                  <a:prstClr val="white"/>
                </a:solidFill>
                <a:effectLst/>
                <a:latin typeface="Arial" panose="020B0604020202020204" pitchFamily="34" charset="0"/>
                <a:cs typeface="Arial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4113B2B-32F4-4A9C-8FEF-D45240E35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-1" r="16584" b="5060"/>
            <a:stretch/>
          </p:blipFill>
          <p:spPr bwMode="white">
            <a:xfrm>
              <a:off x="9648642" y="1665288"/>
              <a:ext cx="347846" cy="357384"/>
            </a:xfrm>
            <a:prstGeom prst="rect">
              <a:avLst/>
            </a:prstGeom>
          </p:spPr>
        </p:pic>
      </p:grp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FFFC8BAC-8EBD-4450-9FE7-7583DCA398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white">
          <a:xfrm>
            <a:off x="4116045" y="991896"/>
            <a:ext cx="735299" cy="5931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6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6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961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Content and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CCF442-5C0E-47A4-99AF-C45396DE05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0212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06" y="170495"/>
            <a:ext cx="1733185" cy="977411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3504048" y="244721"/>
            <a:ext cx="904801" cy="783171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16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1521888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200C13-1970-4C1D-8CFB-CD13DC6939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38748" y="-703510"/>
            <a:ext cx="656158" cy="2319000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827A61C-A005-4A75-B6A8-432EFCFB304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83929" y="285052"/>
            <a:ext cx="1856898" cy="34192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6AB0EA4-73B3-478B-8361-AE1B7104E1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38748" y="-293887"/>
            <a:ext cx="656158" cy="2319000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2228F021-55D5-4442-9B39-8F7015E238B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83929" y="694325"/>
            <a:ext cx="1856898" cy="34210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05524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2 Mobile Phone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DDCE62F-93E0-4B8B-8BB6-C92E3D90A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05524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D3A50F1-5FA8-47F1-A4F3-F72FFA4CF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322" y="170495"/>
            <a:ext cx="1733185" cy="977411"/>
          </a:xfrm>
          <a:prstGeom prst="rect">
            <a:avLst/>
          </a:prstGeom>
        </p:spPr>
      </p:pic>
      <p:sp>
        <p:nvSpPr>
          <p:cNvPr id="20" name="Picture Placeholder 35">
            <a:extLst>
              <a:ext uri="{FF2B5EF4-FFF2-40B4-BE49-F238E27FC236}">
                <a16:creationId xmlns:a16="http://schemas.microsoft.com/office/drawing/2014/main" id="{56571845-EEC9-4B9D-8119-BB5125A328F2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2820269" y="244705"/>
            <a:ext cx="903822" cy="782644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7AA35C-336A-4A29-8C54-E135B462F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86" y="170495"/>
            <a:ext cx="1733185" cy="977411"/>
          </a:xfrm>
          <a:prstGeom prst="rect">
            <a:avLst/>
          </a:prstGeom>
        </p:spPr>
      </p:pic>
      <p:sp>
        <p:nvSpPr>
          <p:cNvPr id="15" name="Picture Placeholder 35">
            <a:extLst>
              <a:ext uri="{FF2B5EF4-FFF2-40B4-BE49-F238E27FC236}">
                <a16:creationId xmlns:a16="http://schemas.microsoft.com/office/drawing/2014/main" id="{109036E0-597B-4255-B47D-558F6FE6015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956633" y="244705"/>
            <a:ext cx="903822" cy="782644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46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3 Mobile Ph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67D9B-A662-40B3-85AF-039BDB25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43" y="221324"/>
            <a:ext cx="1642626" cy="926341"/>
          </a:xfrm>
          <a:prstGeom prst="rect">
            <a:avLst/>
          </a:prstGeom>
        </p:spPr>
      </p:pic>
      <p:sp>
        <p:nvSpPr>
          <p:cNvPr id="12" name="Picture Placeholder 35">
            <a:extLst>
              <a:ext uri="{FF2B5EF4-FFF2-40B4-BE49-F238E27FC236}">
                <a16:creationId xmlns:a16="http://schemas.microsoft.com/office/drawing/2014/main" id="{E628F1E9-3BF0-46F3-94D6-88BCC62EA703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878117" y="291500"/>
            <a:ext cx="857368" cy="742716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0C2BDC-3C4F-40CD-9301-141E2EF07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38748" y="-703510"/>
            <a:ext cx="656158" cy="2319000"/>
          </a:xfrm>
          <a:prstGeom prst="rect">
            <a:avLst/>
          </a:prstGeom>
        </p:spPr>
      </p:pic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E838A0FF-0101-49AE-9A04-1A2C6C908CE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83929" y="285052"/>
            <a:ext cx="1856898" cy="341927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55953E7-D7C1-4CCA-93C3-3696F9D81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38748" y="-293887"/>
            <a:ext cx="656158" cy="2319000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069BB0C7-A1F2-4DCB-8C8E-3C1C42F5965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83929" y="694325"/>
            <a:ext cx="1856898" cy="342104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3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4680096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38886" y="276392"/>
            <a:ext cx="2412458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5F4A19A-9C8D-469C-8E8A-F68510E5B5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965" y="277123"/>
            <a:ext cx="1422307" cy="802095"/>
          </a:xfrm>
          <a:prstGeom prst="rect">
            <a:avLst/>
          </a:prstGeom>
        </p:spPr>
      </p:pic>
      <p:sp>
        <p:nvSpPr>
          <p:cNvPr id="27" name="Picture Placeholder 35">
            <a:extLst>
              <a:ext uri="{FF2B5EF4-FFF2-40B4-BE49-F238E27FC236}">
                <a16:creationId xmlns:a16="http://schemas.microsoft.com/office/drawing/2014/main" id="{17335E23-709E-4204-B610-EA8BB77FAFB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275385" y="337818"/>
            <a:ext cx="743260" cy="64226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3A7B679-86D9-47DE-8DEE-BD327E9F90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43" y="277123"/>
            <a:ext cx="1422307" cy="802095"/>
          </a:xfrm>
          <a:prstGeom prst="rect">
            <a:avLst/>
          </a:prstGeom>
        </p:spPr>
      </p:pic>
      <p:sp>
        <p:nvSpPr>
          <p:cNvPr id="29" name="Picture Placeholder 35">
            <a:extLst>
              <a:ext uri="{FF2B5EF4-FFF2-40B4-BE49-F238E27FC236}">
                <a16:creationId xmlns:a16="http://schemas.microsoft.com/office/drawing/2014/main" id="{EC2E3DB1-1C07-4593-81DC-11DB3EC00EBA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1344793" y="337818"/>
            <a:ext cx="743260" cy="64226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36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Vertic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629410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89675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4D4D70-2A2B-4B77-A3BE-D43935B5A8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965" y="277123"/>
            <a:ext cx="1422307" cy="802095"/>
          </a:xfrm>
          <a:prstGeom prst="rect">
            <a:avLst/>
          </a:prstGeom>
        </p:spPr>
      </p:pic>
      <p:sp>
        <p:nvSpPr>
          <p:cNvPr id="32" name="Picture Placeholder 35">
            <a:extLst>
              <a:ext uri="{FF2B5EF4-FFF2-40B4-BE49-F238E27FC236}">
                <a16:creationId xmlns:a16="http://schemas.microsoft.com/office/drawing/2014/main" id="{77A0BC21-7401-4F6C-BC11-033E47CA8537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275385" y="337818"/>
            <a:ext cx="743260" cy="64226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D8658C6-D6BF-47E0-BE3B-C976176B8E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43" y="277123"/>
            <a:ext cx="1422307" cy="802095"/>
          </a:xfrm>
          <a:prstGeom prst="rect">
            <a:avLst/>
          </a:prstGeom>
        </p:spPr>
      </p:pic>
      <p:sp>
        <p:nvSpPr>
          <p:cNvPr id="34" name="Picture Placeholder 35">
            <a:extLst>
              <a:ext uri="{FF2B5EF4-FFF2-40B4-BE49-F238E27FC236}">
                <a16:creationId xmlns:a16="http://schemas.microsoft.com/office/drawing/2014/main" id="{7CC9FD18-9450-4016-9C27-E3BC293BF8E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1344793" y="337818"/>
            <a:ext cx="743260" cy="64226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6B5DEF5-EA21-4238-9039-1CA371FDEA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775" y="277123"/>
            <a:ext cx="1422307" cy="802095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D5CBDBA7-8BB0-4EDB-9CDB-1C5FC631F231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414125" y="337818"/>
            <a:ext cx="743260" cy="64226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19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Mobile phones Horizonta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233071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89675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7B85DB3-57C0-454C-91FD-98EE9FE29C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965" y="277123"/>
            <a:ext cx="1422307" cy="802095"/>
          </a:xfrm>
          <a:prstGeom prst="rect">
            <a:avLst/>
          </a:prstGeom>
        </p:spPr>
      </p:pic>
      <p:sp>
        <p:nvSpPr>
          <p:cNvPr id="33" name="Picture Placeholder 35">
            <a:extLst>
              <a:ext uri="{FF2B5EF4-FFF2-40B4-BE49-F238E27FC236}">
                <a16:creationId xmlns:a16="http://schemas.microsoft.com/office/drawing/2014/main" id="{FF94434D-CE20-47EF-AC47-5D471D853D51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275385" y="337818"/>
            <a:ext cx="743260" cy="64226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2B6625B-20F2-4E71-B6FA-00CD1E025C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22784" y="-554315"/>
            <a:ext cx="568150" cy="2007963"/>
          </a:xfrm>
          <a:prstGeom prst="rect">
            <a:avLst/>
          </a:prstGeom>
        </p:spPr>
      </p:pic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249F081D-A127-477E-AFB3-12FDDB52B5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48491" y="301092"/>
            <a:ext cx="1613891" cy="29690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719FDF6-0B7F-4526-83DE-2964E8E6A2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22784" y="-144692"/>
            <a:ext cx="568150" cy="2007963"/>
          </a:xfrm>
          <a:prstGeom prst="rect">
            <a:avLst/>
          </a:prstGeom>
        </p:spPr>
      </p:pic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E617E4-5250-454D-BB18-22EDD082C38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448490" y="710714"/>
            <a:ext cx="1614683" cy="296900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E525BC7-0CB7-4239-A281-B8B877FF4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1675842" y="304134"/>
            <a:ext cx="3389871" cy="762503"/>
          </a:xfrm>
          <a:prstGeom prst="rect">
            <a:avLst/>
          </a:prstGeom>
        </p:spPr>
      </p:pic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3A1D4D4-DD64-4D02-9080-C1F519A1EA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173190" y="357884"/>
            <a:ext cx="2354291" cy="615091"/>
          </a:xfrm>
          <a:solidFill>
            <a:schemeClr val="accent6"/>
          </a:solidFill>
        </p:spPr>
        <p:txBody>
          <a:bodyPr lIns="1512000" anchor="ctr"/>
          <a:lstStyle>
            <a:lvl1pPr algn="just">
              <a:defRPr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3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and Small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CE45316-51AD-4C1C-B69C-7AEF48C39B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745436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CE45316-51AD-4C1C-B69C-7AEF48C39B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66A5479-E680-47F7-9145-EAE7C3C4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5C8190D-7039-407C-99F5-DA7828171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05524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D053E803-FF16-40A9-B0FA-1CA48C0EC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2716863" y="436197"/>
            <a:ext cx="2271230" cy="51088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B0EA01-89EE-4D1F-9692-8408CFB9A2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49169" y="471443"/>
            <a:ext cx="1580092" cy="413077"/>
          </a:xfrm>
          <a:solidFill>
            <a:schemeClr val="accent6"/>
          </a:solidFill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232"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90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5991215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38886" y="276392"/>
            <a:ext cx="2412458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3F4577FA-4FED-46D0-A5DF-CB596BD67C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" t="-3505" r="1212"/>
          <a:stretch/>
        </p:blipFill>
        <p:spPr>
          <a:xfrm>
            <a:off x="102397" y="436197"/>
            <a:ext cx="2271230" cy="510881"/>
          </a:xfrm>
          <a:prstGeom prst="rect">
            <a:avLst/>
          </a:prstGeom>
        </p:spPr>
      </p:pic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63C3AA59-5870-43D6-9CEF-7F33933BA09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4703" y="471443"/>
            <a:ext cx="1580092" cy="413077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GB" sz="232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06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23CAF43-1140-477E-8BD0-2DB1F3642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461473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9" name="Picture 28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092D1317-AA39-42A3-8AD2-FDFA263369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2594787" y="420171"/>
            <a:ext cx="2413732" cy="542934"/>
          </a:xfrm>
          <a:prstGeom prst="rect">
            <a:avLst/>
          </a:prstGeom>
        </p:spPr>
      </p:pic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ECC94969-C714-474A-85C3-23C327CBB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48775" y="458485"/>
            <a:ext cx="1679231" cy="438994"/>
          </a:xfrm>
          <a:solidFill>
            <a:schemeClr val="accent6"/>
          </a:solidFill>
        </p:spPr>
        <p:txBody>
          <a:bodyPr vert="horz" lIns="936000" tIns="0" rIns="0" bIns="0" rtlCol="0" anchor="ctr">
            <a:normAutofit/>
          </a:bodyPr>
          <a:lstStyle>
            <a:lvl1pPr>
              <a:defRPr lang="en-US" sz="232"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E24A0D0-1B1D-485B-8DD7-1D6A4BA32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59" y="414954"/>
            <a:ext cx="1029639" cy="580654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573123A6-699B-4C8D-B077-E4FA71D72B5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1940074" y="459089"/>
            <a:ext cx="538062" cy="46541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rIns="144000" anchor="ctr">
            <a:noAutofit/>
          </a:bodyPr>
          <a:lstStyle>
            <a:lvl1pPr algn="ctr">
              <a:defRPr sz="266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996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Horizontal Phone +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B875DD2-EEE5-490E-A647-3F9A559E3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1EF7569-F6C3-428F-8FF9-461DF4D030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05524" y="330142"/>
            <a:ext cx="1168269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0AF76D-11F0-4A2B-AC47-2EEA60FE8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72979" y="-362062"/>
            <a:ext cx="457350" cy="1616373"/>
          </a:xfrm>
          <a:prstGeom prst="rect">
            <a:avLst/>
          </a:prstGeom>
        </p:spPr>
      </p:pic>
      <p:sp>
        <p:nvSpPr>
          <p:cNvPr id="16" name="Picture Placeholder 34">
            <a:extLst>
              <a:ext uri="{FF2B5EF4-FFF2-40B4-BE49-F238E27FC236}">
                <a16:creationId xmlns:a16="http://schemas.microsoft.com/office/drawing/2014/main" id="{80362F21-DA45-48C7-BB23-ECDE11A8581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116205" y="326611"/>
            <a:ext cx="1295714" cy="238608"/>
          </a:xfrm>
          <a:custGeom>
            <a:avLst/>
            <a:gdLst>
              <a:gd name="connsiteX0" fmla="*/ 220293 w 4469124"/>
              <a:gd name="connsiteY0" fmla="*/ 0 h 2065952"/>
              <a:gd name="connsiteX1" fmla="*/ 4248832 w 4469124"/>
              <a:gd name="connsiteY1" fmla="*/ 0 h 2065952"/>
              <a:gd name="connsiteX2" fmla="*/ 4469124 w 4469124"/>
              <a:gd name="connsiteY2" fmla="*/ 220293 h 2065952"/>
              <a:gd name="connsiteX3" fmla="*/ 4469124 w 4469124"/>
              <a:gd name="connsiteY3" fmla="*/ 1845660 h 2065952"/>
              <a:gd name="connsiteX4" fmla="*/ 4248832 w 4469124"/>
              <a:gd name="connsiteY4" fmla="*/ 2065952 h 2065952"/>
              <a:gd name="connsiteX5" fmla="*/ 220293 w 4469124"/>
              <a:gd name="connsiteY5" fmla="*/ 2065952 h 2065952"/>
              <a:gd name="connsiteX6" fmla="*/ 0 w 4469124"/>
              <a:gd name="connsiteY6" fmla="*/ 1845660 h 2065952"/>
              <a:gd name="connsiteX7" fmla="*/ 0 w 4469124"/>
              <a:gd name="connsiteY7" fmla="*/ 1609544 h 2065952"/>
              <a:gd name="connsiteX8" fmla="*/ 34645 w 4469124"/>
              <a:gd name="connsiteY8" fmla="*/ 1609544 h 2065952"/>
              <a:gd name="connsiteX9" fmla="*/ 166673 w 4469124"/>
              <a:gd name="connsiteY9" fmla="*/ 1477516 h 2065952"/>
              <a:gd name="connsiteX10" fmla="*/ 166673 w 4469124"/>
              <a:gd name="connsiteY10" fmla="*/ 586499 h 2065952"/>
              <a:gd name="connsiteX11" fmla="*/ 34645 w 4469124"/>
              <a:gd name="connsiteY11" fmla="*/ 454471 h 2065952"/>
              <a:gd name="connsiteX12" fmla="*/ 0 w 4469124"/>
              <a:gd name="connsiteY12" fmla="*/ 454471 h 2065952"/>
              <a:gd name="connsiteX13" fmla="*/ 0 w 4469124"/>
              <a:gd name="connsiteY13" fmla="*/ 220293 h 2065952"/>
              <a:gd name="connsiteX14" fmla="*/ 220293 w 4469124"/>
              <a:gd name="connsiteY14" fmla="*/ 0 h 20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69124" h="2065952">
                <a:moveTo>
                  <a:pt x="220293" y="0"/>
                </a:moveTo>
                <a:lnTo>
                  <a:pt x="4248832" y="0"/>
                </a:lnTo>
                <a:cubicBezTo>
                  <a:pt x="4370496" y="0"/>
                  <a:pt x="4469124" y="98629"/>
                  <a:pt x="4469124" y="220293"/>
                </a:cubicBezTo>
                <a:lnTo>
                  <a:pt x="4469124" y="1845660"/>
                </a:lnTo>
                <a:cubicBezTo>
                  <a:pt x="4469124" y="1967323"/>
                  <a:pt x="4370496" y="2065952"/>
                  <a:pt x="4248832" y="2065952"/>
                </a:cubicBezTo>
                <a:lnTo>
                  <a:pt x="220293" y="2065952"/>
                </a:lnTo>
                <a:cubicBezTo>
                  <a:pt x="98629" y="2065952"/>
                  <a:pt x="0" y="1967323"/>
                  <a:pt x="0" y="1845660"/>
                </a:cubicBezTo>
                <a:lnTo>
                  <a:pt x="0" y="1609544"/>
                </a:lnTo>
                <a:lnTo>
                  <a:pt x="34645" y="1609544"/>
                </a:lnTo>
                <a:cubicBezTo>
                  <a:pt x="107562" y="1609544"/>
                  <a:pt x="166673" y="1550433"/>
                  <a:pt x="166673" y="1477516"/>
                </a:cubicBezTo>
                <a:lnTo>
                  <a:pt x="166673" y="586499"/>
                </a:lnTo>
                <a:cubicBezTo>
                  <a:pt x="166673" y="513582"/>
                  <a:pt x="107562" y="454471"/>
                  <a:pt x="34645" y="454471"/>
                </a:cubicBezTo>
                <a:lnTo>
                  <a:pt x="0" y="454471"/>
                </a:lnTo>
                <a:lnTo>
                  <a:pt x="0" y="220293"/>
                </a:lnTo>
                <a:cubicBezTo>
                  <a:pt x="0" y="98629"/>
                  <a:pt x="98629" y="0"/>
                  <a:pt x="22029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612000" tIns="0" rIns="0" bIns="0" rtlCol="0" anchor="ctr">
            <a:noAutofit/>
          </a:bodyPr>
          <a:lstStyle>
            <a:lvl1pPr algn="l">
              <a:defRPr lang="en-GB" sz="232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8" name="Picture 17" descr="A picture containing text, computer, dark, screenshot&#10;&#10;Description automatically generated">
            <a:extLst>
              <a:ext uri="{FF2B5EF4-FFF2-40B4-BE49-F238E27FC236}">
                <a16:creationId xmlns:a16="http://schemas.microsoft.com/office/drawing/2014/main" id="{6B6D29F1-90FD-4EA3-8C36-D60FB7F84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" t="-3505" r="1212"/>
          <a:stretch/>
        </p:blipFill>
        <p:spPr>
          <a:xfrm>
            <a:off x="2836348" y="624350"/>
            <a:ext cx="1930611" cy="434263"/>
          </a:xfrm>
          <a:prstGeom prst="rect">
            <a:avLst/>
          </a:prstGeom>
        </p:spPr>
      </p:pic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54BD3F4-0B4F-44DD-87B0-97F2C69328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16828" y="652262"/>
            <a:ext cx="1343124" cy="351127"/>
          </a:xfrm>
          <a:solidFill>
            <a:schemeClr val="accent6"/>
          </a:solidFill>
        </p:spPr>
        <p:txBody>
          <a:bodyPr vert="horz" lIns="648000" tIns="0" rIns="0" bIns="0" rtlCol="0" anchor="ctr">
            <a:normAutofit/>
          </a:bodyPr>
          <a:lstStyle>
            <a:lvl1pPr>
              <a:defRPr lang="en-US" sz="232"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594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A5A4518-9260-482D-A51E-0AA793A2CA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285605" y="-594018"/>
            <a:ext cx="761873" cy="2571312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05300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62F978-6B04-4673-863A-AA516E77D5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566101" y="384472"/>
            <a:ext cx="2201389" cy="614332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1332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64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744290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38886" y="276392"/>
            <a:ext cx="2412458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54DE0074-23AE-4705-9211-C728214ED91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96898" y="-423930"/>
            <a:ext cx="645154" cy="2177386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3DA68F6A-B8E7-42B7-A21E-652A9B0F7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7661" y="404655"/>
            <a:ext cx="1864134" cy="520216"/>
          </a:xfrm>
          <a:prstGeom prst="roundRect">
            <a:avLst>
              <a:gd name="adj" fmla="val 1970"/>
            </a:avLst>
          </a:prstGeom>
          <a:solidFill>
            <a:schemeClr val="accent6"/>
          </a:solidFill>
        </p:spPr>
        <p:txBody>
          <a:bodyPr vert="horz" lIns="900000" tIns="0" rIns="0" bIns="0" rtlCol="0" anchor="ctr">
            <a:normAutofit/>
          </a:bodyPr>
          <a:lstStyle>
            <a:lvl1pPr>
              <a:defRPr lang="en-GB" dirty="0" smtClean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10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Pad + 2 phon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8228447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89675" y="276392"/>
            <a:ext cx="1461669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862B224-CBA6-4D62-962B-35E54D5A75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49" y="274235"/>
            <a:ext cx="1450340" cy="781055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9CF56E-1795-4559-9717-394BBE69A0A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83099" y="330458"/>
            <a:ext cx="1168544" cy="668978"/>
          </a:xfrm>
          <a:prstGeom prst="roundRect">
            <a:avLst>
              <a:gd name="adj" fmla="val 1833"/>
            </a:avLst>
          </a:prstGeom>
          <a:solidFill>
            <a:schemeClr val="accent6"/>
          </a:solidFill>
        </p:spPr>
        <p:txBody>
          <a:bodyPr lIns="144000" anchor="ctr">
            <a:normAutofit/>
          </a:bodyPr>
          <a:lstStyle>
            <a:lvl1pPr algn="ctr">
              <a:defRPr sz="232"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A58979A-4C3E-48EE-B7BA-142E05175B8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63" y="414954"/>
            <a:ext cx="1029639" cy="580654"/>
          </a:xfrm>
          <a:prstGeom prst="rect">
            <a:avLst/>
          </a:prstGeom>
        </p:spPr>
      </p:pic>
      <p:sp>
        <p:nvSpPr>
          <p:cNvPr id="30" name="Picture Placeholder 35">
            <a:extLst>
              <a:ext uri="{FF2B5EF4-FFF2-40B4-BE49-F238E27FC236}">
                <a16:creationId xmlns:a16="http://schemas.microsoft.com/office/drawing/2014/main" id="{0378DFE4-117A-4106-83C6-EA4AA39E60A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1768579" y="459089"/>
            <a:ext cx="538062" cy="46541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266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1BE2BCA-AD20-482B-9C2C-511D0B56F2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538" y="414954"/>
            <a:ext cx="1029639" cy="580654"/>
          </a:xfrm>
          <a:prstGeom prst="rect">
            <a:avLst/>
          </a:prstGeom>
        </p:spPr>
      </p:pic>
      <p:sp>
        <p:nvSpPr>
          <p:cNvPr id="42" name="Picture Placeholder 35">
            <a:extLst>
              <a:ext uri="{FF2B5EF4-FFF2-40B4-BE49-F238E27FC236}">
                <a16:creationId xmlns:a16="http://schemas.microsoft.com/office/drawing/2014/main" id="{E7E6C5BD-A179-49DF-85E9-C6657B40EB40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2596153" y="459089"/>
            <a:ext cx="538062" cy="465413"/>
          </a:xfrm>
          <a:custGeom>
            <a:avLst/>
            <a:gdLst>
              <a:gd name="connsiteX0" fmla="*/ 270671 w 2538413"/>
              <a:gd name="connsiteY0" fmla="*/ 0 h 5491163"/>
              <a:gd name="connsiteX1" fmla="*/ 560784 w 2538413"/>
              <a:gd name="connsiteY1" fmla="*/ 0 h 5491163"/>
              <a:gd name="connsiteX2" fmla="*/ 560784 w 2538413"/>
              <a:gd name="connsiteY2" fmla="*/ 42568 h 5491163"/>
              <a:gd name="connsiteX3" fmla="*/ 723005 w 2538413"/>
              <a:gd name="connsiteY3" fmla="*/ 204789 h 5491163"/>
              <a:gd name="connsiteX4" fmla="*/ 1817788 w 2538413"/>
              <a:gd name="connsiteY4" fmla="*/ 204789 h 5491163"/>
              <a:gd name="connsiteX5" fmla="*/ 1980009 w 2538413"/>
              <a:gd name="connsiteY5" fmla="*/ 42568 h 5491163"/>
              <a:gd name="connsiteX6" fmla="*/ 1980009 w 2538413"/>
              <a:gd name="connsiteY6" fmla="*/ 0 h 5491163"/>
              <a:gd name="connsiteX7" fmla="*/ 2267742 w 2538413"/>
              <a:gd name="connsiteY7" fmla="*/ 0 h 5491163"/>
              <a:gd name="connsiteX8" fmla="*/ 2538413 w 2538413"/>
              <a:gd name="connsiteY8" fmla="*/ 270671 h 5491163"/>
              <a:gd name="connsiteX9" fmla="*/ 2538413 w 2538413"/>
              <a:gd name="connsiteY9" fmla="*/ 5220492 h 5491163"/>
              <a:gd name="connsiteX10" fmla="*/ 2267742 w 2538413"/>
              <a:gd name="connsiteY10" fmla="*/ 5491163 h 5491163"/>
              <a:gd name="connsiteX11" fmla="*/ 270671 w 2538413"/>
              <a:gd name="connsiteY11" fmla="*/ 5491163 h 5491163"/>
              <a:gd name="connsiteX12" fmla="*/ 0 w 2538413"/>
              <a:gd name="connsiteY12" fmla="*/ 5220492 h 5491163"/>
              <a:gd name="connsiteX13" fmla="*/ 0 w 2538413"/>
              <a:gd name="connsiteY13" fmla="*/ 270671 h 5491163"/>
              <a:gd name="connsiteX14" fmla="*/ 270671 w 2538413"/>
              <a:gd name="connsiteY14" fmla="*/ 0 h 5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8413" h="5491163">
                <a:moveTo>
                  <a:pt x="270671" y="0"/>
                </a:moveTo>
                <a:lnTo>
                  <a:pt x="560784" y="0"/>
                </a:lnTo>
                <a:lnTo>
                  <a:pt x="560784" y="42568"/>
                </a:lnTo>
                <a:cubicBezTo>
                  <a:pt x="560784" y="132160"/>
                  <a:pt x="633413" y="204789"/>
                  <a:pt x="723005" y="204789"/>
                </a:cubicBezTo>
                <a:lnTo>
                  <a:pt x="1817788" y="204789"/>
                </a:lnTo>
                <a:cubicBezTo>
                  <a:pt x="1907380" y="204789"/>
                  <a:pt x="1980009" y="132160"/>
                  <a:pt x="1980009" y="42568"/>
                </a:cubicBezTo>
                <a:lnTo>
                  <a:pt x="1980009" y="0"/>
                </a:lnTo>
                <a:lnTo>
                  <a:pt x="2267742" y="0"/>
                </a:lnTo>
                <a:cubicBezTo>
                  <a:pt x="2417229" y="0"/>
                  <a:pt x="2538413" y="121184"/>
                  <a:pt x="2538413" y="270671"/>
                </a:cubicBezTo>
                <a:lnTo>
                  <a:pt x="2538413" y="5220492"/>
                </a:lnTo>
                <a:cubicBezTo>
                  <a:pt x="2538413" y="5369979"/>
                  <a:pt x="2417229" y="5491163"/>
                  <a:pt x="2267742" y="5491163"/>
                </a:cubicBezTo>
                <a:lnTo>
                  <a:pt x="270671" y="5491163"/>
                </a:lnTo>
                <a:cubicBezTo>
                  <a:pt x="121184" y="5491163"/>
                  <a:pt x="0" y="5369979"/>
                  <a:pt x="0" y="5220492"/>
                </a:cubicBezTo>
                <a:lnTo>
                  <a:pt x="0" y="270671"/>
                </a:lnTo>
                <a:cubicBezTo>
                  <a:pt x="0" y="121184"/>
                  <a:pt x="121184" y="0"/>
                  <a:pt x="27067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216000" tIns="0" rIns="72000" bIns="0" rtlCol="0" anchor="ctr">
            <a:noAutofit/>
          </a:bodyPr>
          <a:lstStyle>
            <a:lvl1pPr algn="l">
              <a:defRPr lang="en-GB" sz="266" dirty="0"/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59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ntent and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C98684A-AE75-4EEA-AA98-8A8C76C2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70" y="330142"/>
            <a:ext cx="2053000" cy="7229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4" name="Picture 13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45598933-BCCD-4303-B38E-ED30CBFE4B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0802" y="315761"/>
            <a:ext cx="2123390" cy="70634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2308C-A1C7-41CE-857D-148366667F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78750" y="365817"/>
            <a:ext cx="1886978" cy="425258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/>
            </a:lvl1pPr>
          </a:lstStyle>
          <a:p>
            <a:pPr marL="0" marR="0" lvl="0" indent="0" algn="l" defTabSz="15179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918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ktop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194D202-28B5-4F6E-BF7E-33432F63C8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5645296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194D202-28B5-4F6E-BF7E-33432F63C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C3D8856B-EEB8-4CF1-A82C-4E0C208E01BF}"/>
              </a:ext>
            </a:extLst>
          </p:cNvPr>
          <p:cNvSpPr/>
          <p:nvPr userDrawn="1"/>
        </p:nvSpPr>
        <p:spPr>
          <a:xfrm>
            <a:off x="3841499" y="0"/>
            <a:ext cx="1224214" cy="113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B8973B9-079B-4B57-B085-5BDB642BC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38886" y="276392"/>
            <a:ext cx="2412458" cy="776742"/>
          </a:xfrm>
          <a:prstGeom prst="roundRect">
            <a:avLst>
              <a:gd name="adj" fmla="val 4754"/>
            </a:avLst>
          </a:prstGeom>
          <a:solidFill>
            <a:schemeClr val="bg1"/>
          </a:solidFill>
          <a:effectLst>
            <a:outerShdw blurRad="114300" dir="2700000" algn="tl" rotWithShape="0">
              <a:prstClr val="black">
                <a:alpha val="19000"/>
              </a:prstClr>
            </a:outerShdw>
          </a:effectLst>
        </p:spPr>
        <p:txBody>
          <a:bodyPr vert="horz" lIns="216000" tIns="936000" rIns="180000" bIns="0" rtlCol="0" anchor="t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R="0" lvl="0" fontAlgn="auto">
              <a:buClrTx/>
              <a:buSzTx/>
              <a:tabLst/>
            </a:pPr>
            <a:r>
              <a:rPr lang="en-US"/>
              <a:t>Click to edit Master text styles</a:t>
            </a:r>
          </a:p>
          <a:p>
            <a:pPr marR="0" lvl="1" fontAlgn="auto">
              <a:buClrTx/>
              <a:buSzTx/>
              <a:tabLst/>
            </a:pPr>
            <a:r>
              <a:rPr lang="en-US"/>
              <a:t>Second level</a:t>
            </a:r>
          </a:p>
          <a:p>
            <a:pPr marR="0" lvl="2" fontAlgn="auto">
              <a:buClrTx/>
              <a:buSzTx/>
              <a:tabLst/>
            </a:pPr>
            <a:r>
              <a:rPr lang="en-US"/>
              <a:t>Third level</a:t>
            </a:r>
          </a:p>
          <a:p>
            <a:pPr marR="0" lvl="3" fontAlgn="auto">
              <a:buClrTx/>
              <a:buSzTx/>
              <a:tabLst/>
            </a:pPr>
            <a:r>
              <a:rPr lang="en-US"/>
              <a:t>Fourth level</a:t>
            </a:r>
          </a:p>
          <a:p>
            <a:pPr marR="0" lvl="4" fontAlgn="auto">
              <a:buClrTx/>
              <a:buSzTx/>
              <a:tabLst/>
            </a:pPr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7BBF-28FE-4239-95CB-8B93226C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95584D-0741-47C4-AA5B-FCC058C90235}" type="datetime1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AF88-F54F-4519-8E55-9B6D178A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F410-F50A-44F5-A991-4C4EE4F1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A5D6BE08-2F8C-4270-9365-E2F73376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9" y="85105"/>
            <a:ext cx="3469345" cy="91412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DE866D0-BE0A-451D-985B-B2D9836B1E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3470085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2810558-E9C6-40EA-A9E8-5A7C6C9D2B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22" y="315761"/>
            <a:ext cx="2123390" cy="706346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2B86FC4-F268-4652-AEAB-BC7C48FC0E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6870" y="365817"/>
            <a:ext cx="1886978" cy="425258"/>
          </a:xfrm>
          <a:solidFill>
            <a:schemeClr val="accent6"/>
          </a:solidFill>
        </p:spPr>
        <p:txBody>
          <a:bodyPr vert="horz" lIns="1008000" tIns="0" rIns="0" bIns="0" rtlCol="0" anchor="ctr">
            <a:normAutofit/>
          </a:bodyPr>
          <a:lstStyle>
            <a:lvl1pPr>
              <a:defRPr lang="en-US" dirty="0"/>
            </a:lvl1pPr>
          </a:lstStyle>
          <a:p>
            <a:pPr marR="0" lvl="0" fontAlgn="auto">
              <a:buClrTx/>
              <a:buSzTx/>
              <a:tabLst/>
            </a:pPr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99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42AED12-AE38-4E72-80C7-9848DBAC1B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7267289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42AED12-AE38-4E72-80C7-9848DBAC1B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F26338E-D439-44B5-AFFA-394D1DE75B78}"/>
              </a:ext>
            </a:extLst>
          </p:cNvPr>
          <p:cNvSpPr/>
          <p:nvPr userDrawn="1"/>
        </p:nvSpPr>
        <p:spPr>
          <a:xfrm>
            <a:off x="0" y="0"/>
            <a:ext cx="5065713" cy="276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A9280-4251-47A4-95DD-7356C645DBAA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045227-AFCD-4F85-B280-8A12D4D30D54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26330DC-2278-4F3E-98B3-5FB21C9E6E96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DD2D32B-8D12-4969-B84F-94A86457FC08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D62FC6-3DBA-4E7B-85FA-86DEC426F83B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B4C5B9C-4D3A-4948-A854-685423E1D733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BB69E5-BC6C-42AF-A3F1-019F6530CAEA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0B0DE9-F7B8-48C3-8C2B-9E9CDDAE2215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B3459-E5A0-43B7-9C5B-2CED8FBC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7EE79-833B-47C4-B5EB-C1EF09AC3EDC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325AB9-AA94-4540-84DD-D706E373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E9073E-AEE6-4A14-B1E6-E58CA6F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311339C-C06B-4B87-8CDD-3B1C6C231BBB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15358" y="85105"/>
            <a:ext cx="4635985" cy="91412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4F2BCB8-A4F4-4ED5-B29A-006349D926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5261D-5660-4ABC-A62C-09484D6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9FDC0-3A60-4C53-8878-C4D3961634A3}" type="datetime1">
              <a:rPr lang="en-GB" smtClean="0"/>
              <a:t>17/04/2025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C09E8-1D77-4079-80F0-9CEC73BD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BDAA7-016F-451C-AAFC-ECB76D5D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8" y="85105"/>
            <a:ext cx="4635985" cy="91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70" y="172317"/>
            <a:ext cx="4636974" cy="61849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43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845FB-BBDD-4078-A390-872F6911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8DB11-CC1C-4D61-853A-1D2690B9E067}" type="datetime1">
              <a:rPr lang="en-GB" smtClean="0"/>
              <a:t>17/04/2025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C044E-1B59-4A81-B5F4-D6D7822F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edit the footer go to Insert &gt; Header and Footer. Click Apply to All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5C742-DFD5-49C4-BA7B-B322AC0B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DC27A-E365-4F35-B7B6-FA7CC0C6A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72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D9E1C43-FF89-429F-97DB-4BF2B1A6A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15358" y="84797"/>
            <a:ext cx="526149" cy="138749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1FAFB728-6C5F-490D-B694-B32C149D17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5358" y="276392"/>
            <a:ext cx="2227793" cy="357891"/>
          </a:xfrm>
        </p:spPr>
        <p:txBody>
          <a:bodyPr anchor="b">
            <a:normAutofit/>
          </a:bodyPr>
          <a:lstStyle>
            <a:lvl1pPr algn="l">
              <a:defRPr sz="73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A889C29-36E2-4DF5-B800-000BBDF966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5358" y="691669"/>
            <a:ext cx="2227793" cy="180379"/>
          </a:xfrm>
        </p:spPr>
        <p:txBody>
          <a:bodyPr/>
          <a:lstStyle>
            <a:lvl1pPr marL="0" indent="0" algn="l">
              <a:buNone/>
              <a:defRPr sz="398">
                <a:solidFill>
                  <a:schemeClr val="bg2"/>
                </a:solidFill>
              </a:defRPr>
            </a:lvl1pPr>
            <a:lvl2pPr marL="75895" indent="0" algn="ctr">
              <a:buNone/>
              <a:defRPr sz="332"/>
            </a:lvl2pPr>
            <a:lvl3pPr marL="151790" indent="0" algn="ctr">
              <a:buNone/>
              <a:defRPr sz="299"/>
            </a:lvl3pPr>
            <a:lvl4pPr marL="227686" indent="0" algn="ctr">
              <a:buNone/>
              <a:defRPr sz="266"/>
            </a:lvl4pPr>
            <a:lvl5pPr marL="303581" indent="0" algn="ctr">
              <a:buNone/>
              <a:defRPr sz="266"/>
            </a:lvl5pPr>
            <a:lvl6pPr marL="379476" indent="0" algn="ctr">
              <a:buNone/>
              <a:defRPr sz="266"/>
            </a:lvl6pPr>
            <a:lvl7pPr marL="455371" indent="0" algn="ctr">
              <a:buNone/>
              <a:defRPr sz="266"/>
            </a:lvl7pPr>
            <a:lvl8pPr marL="531266" indent="0" algn="ctr">
              <a:buNone/>
              <a:defRPr sz="266"/>
            </a:lvl8pPr>
            <a:lvl9pPr marL="607162" indent="0" algn="ctr">
              <a:buNone/>
              <a:defRPr sz="266"/>
            </a:lvl9pPr>
          </a:lstStyle>
          <a:p>
            <a:r>
              <a:rPr lang="en-US" dirty="0"/>
              <a:t>Contacts</a:t>
            </a:r>
            <a:endParaRPr lang="en-GB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FE211C0-0EDC-4B6B-A814-5DEC722A9BE3}"/>
              </a:ext>
            </a:extLst>
          </p:cNvPr>
          <p:cNvSpPr/>
          <p:nvPr userDrawn="1"/>
        </p:nvSpPr>
        <p:spPr>
          <a:xfrm>
            <a:off x="3175276" y="107193"/>
            <a:ext cx="1728736" cy="690556"/>
          </a:xfrm>
          <a:custGeom>
            <a:avLst/>
            <a:gdLst>
              <a:gd name="connsiteX0" fmla="*/ 2080334 w 4160668"/>
              <a:gd name="connsiteY0" fmla="*/ 4160669 h 4160668"/>
              <a:gd name="connsiteX1" fmla="*/ 0 w 4160668"/>
              <a:gd name="connsiteY1" fmla="*/ 2080335 h 4160668"/>
              <a:gd name="connsiteX2" fmla="*/ 2080334 w 4160668"/>
              <a:gd name="connsiteY2" fmla="*/ 0 h 4160668"/>
              <a:gd name="connsiteX3" fmla="*/ 4160669 w 4160668"/>
              <a:gd name="connsiteY3" fmla="*/ 2080335 h 4160668"/>
              <a:gd name="connsiteX4" fmla="*/ 2080334 w 4160668"/>
              <a:gd name="connsiteY4" fmla="*/ 4160669 h 4160668"/>
              <a:gd name="connsiteX5" fmla="*/ 2080334 w 4160668"/>
              <a:gd name="connsiteY5" fmla="*/ 107288 h 4160668"/>
              <a:gd name="connsiteX6" fmla="*/ 107288 w 4160668"/>
              <a:gd name="connsiteY6" fmla="*/ 2080335 h 4160668"/>
              <a:gd name="connsiteX7" fmla="*/ 2080334 w 4160668"/>
              <a:gd name="connsiteY7" fmla="*/ 4053381 h 4160668"/>
              <a:gd name="connsiteX8" fmla="*/ 4053381 w 4160668"/>
              <a:gd name="connsiteY8" fmla="*/ 2080335 h 4160668"/>
              <a:gd name="connsiteX9" fmla="*/ 2080334 w 4160668"/>
              <a:gd name="connsiteY9" fmla="*/ 107288 h 416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0668" h="4160668">
                <a:moveTo>
                  <a:pt x="2080334" y="4160669"/>
                </a:moveTo>
                <a:cubicBezTo>
                  <a:pt x="933316" y="4160669"/>
                  <a:pt x="0" y="3227499"/>
                  <a:pt x="0" y="2080335"/>
                </a:cubicBezTo>
                <a:cubicBezTo>
                  <a:pt x="0" y="933170"/>
                  <a:pt x="933170" y="0"/>
                  <a:pt x="2080334" y="0"/>
                </a:cubicBezTo>
                <a:cubicBezTo>
                  <a:pt x="3227498" y="0"/>
                  <a:pt x="4160669" y="933170"/>
                  <a:pt x="4160669" y="2080335"/>
                </a:cubicBezTo>
                <a:cubicBezTo>
                  <a:pt x="4160669" y="3227499"/>
                  <a:pt x="3227353" y="4160669"/>
                  <a:pt x="2080334" y="4160669"/>
                </a:cubicBezTo>
                <a:close/>
                <a:moveTo>
                  <a:pt x="2080334" y="107288"/>
                </a:moveTo>
                <a:cubicBezTo>
                  <a:pt x="992338" y="107288"/>
                  <a:pt x="107288" y="992338"/>
                  <a:pt x="107288" y="2080335"/>
                </a:cubicBezTo>
                <a:cubicBezTo>
                  <a:pt x="107288" y="3168331"/>
                  <a:pt x="992484" y="4053381"/>
                  <a:pt x="2080334" y="4053381"/>
                </a:cubicBezTo>
                <a:cubicBezTo>
                  <a:pt x="3168185" y="4053381"/>
                  <a:pt x="4053381" y="3168331"/>
                  <a:pt x="4053381" y="2080335"/>
                </a:cubicBezTo>
                <a:cubicBezTo>
                  <a:pt x="4053236" y="992338"/>
                  <a:pt x="3168185" y="107288"/>
                  <a:pt x="2080334" y="107288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8662E85-97BD-4F86-ABE4-65EF475CB28F}"/>
              </a:ext>
            </a:extLst>
          </p:cNvPr>
          <p:cNvSpPr/>
          <p:nvPr userDrawn="1"/>
        </p:nvSpPr>
        <p:spPr bwMode="black">
          <a:xfrm>
            <a:off x="2920617" y="142445"/>
            <a:ext cx="1158712" cy="757005"/>
          </a:xfrm>
          <a:custGeom>
            <a:avLst/>
            <a:gdLst>
              <a:gd name="connsiteX0" fmla="*/ 2693241 w 2788752"/>
              <a:gd name="connsiteY0" fmla="*/ 4561035 h 4561035"/>
              <a:gd name="connsiteX1" fmla="*/ 0 w 2788752"/>
              <a:gd name="connsiteY1" fmla="*/ 1867794 h 4561035"/>
              <a:gd name="connsiteX2" fmla="*/ 752904 w 2788752"/>
              <a:gd name="connsiteY2" fmla="*/ 0 h 4561035"/>
              <a:gd name="connsiteX3" fmla="*/ 830098 w 2788752"/>
              <a:gd name="connsiteY3" fmla="*/ 74433 h 4561035"/>
              <a:gd name="connsiteX4" fmla="*/ 107142 w 2788752"/>
              <a:gd name="connsiteY4" fmla="*/ 1867794 h 4561035"/>
              <a:gd name="connsiteX5" fmla="*/ 2693096 w 2788752"/>
              <a:gd name="connsiteY5" fmla="*/ 4453748 h 4561035"/>
              <a:gd name="connsiteX6" fmla="*/ 2784973 w 2788752"/>
              <a:gd name="connsiteY6" fmla="*/ 4452149 h 4561035"/>
              <a:gd name="connsiteX7" fmla="*/ 2788753 w 2788752"/>
              <a:gd name="connsiteY7" fmla="*/ 4559291 h 4561035"/>
              <a:gd name="connsiteX8" fmla="*/ 2693241 w 2788752"/>
              <a:gd name="connsiteY8" fmla="*/ 4561035 h 456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8752" h="4561035">
                <a:moveTo>
                  <a:pt x="2693241" y="4561035"/>
                </a:moveTo>
                <a:cubicBezTo>
                  <a:pt x="1208222" y="4561035"/>
                  <a:pt x="0" y="3352813"/>
                  <a:pt x="0" y="1867794"/>
                </a:cubicBezTo>
                <a:cubicBezTo>
                  <a:pt x="0" y="1167517"/>
                  <a:pt x="267347" y="504310"/>
                  <a:pt x="752904" y="0"/>
                </a:cubicBezTo>
                <a:lnTo>
                  <a:pt x="830098" y="74433"/>
                </a:lnTo>
                <a:cubicBezTo>
                  <a:pt x="363877" y="558536"/>
                  <a:pt x="107142" y="1195429"/>
                  <a:pt x="107142" y="1867794"/>
                </a:cubicBezTo>
                <a:cubicBezTo>
                  <a:pt x="107142" y="3293645"/>
                  <a:pt x="1267245" y="4453748"/>
                  <a:pt x="2693096" y="4453748"/>
                </a:cubicBezTo>
                <a:cubicBezTo>
                  <a:pt x="2723770" y="4453748"/>
                  <a:pt x="2754444" y="4453311"/>
                  <a:pt x="2784973" y="4452149"/>
                </a:cubicBezTo>
                <a:lnTo>
                  <a:pt x="2788753" y="4559291"/>
                </a:lnTo>
                <a:cubicBezTo>
                  <a:pt x="2757061" y="4560454"/>
                  <a:pt x="2725224" y="4561035"/>
                  <a:pt x="2693241" y="4561035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CA75BC6-EC90-4CDC-A9CB-A4AD23369DCC}"/>
              </a:ext>
            </a:extLst>
          </p:cNvPr>
          <p:cNvSpPr/>
          <p:nvPr userDrawn="1"/>
        </p:nvSpPr>
        <p:spPr bwMode="black">
          <a:xfrm>
            <a:off x="3472279" y="770166"/>
            <a:ext cx="1593435" cy="217956"/>
          </a:xfrm>
          <a:custGeom>
            <a:avLst/>
            <a:gdLst>
              <a:gd name="connsiteX0" fmla="*/ 3835029 w 3835029"/>
              <a:gd name="connsiteY0" fmla="*/ 0 h 1313210"/>
              <a:gd name="connsiteX1" fmla="*/ 3835029 w 3835029"/>
              <a:gd name="connsiteY1" fmla="*/ 174522 h 1313210"/>
              <a:gd name="connsiteX2" fmla="*/ 3821148 w 3835029"/>
              <a:gd name="connsiteY2" fmla="*/ 192320 h 1313210"/>
              <a:gd name="connsiteX3" fmla="*/ 1369445 w 3835029"/>
              <a:gd name="connsiteY3" fmla="*/ 1313210 h 1313210"/>
              <a:gd name="connsiteX4" fmla="*/ 0 w 3835029"/>
              <a:gd name="connsiteY4" fmla="*/ 1009083 h 1313210"/>
              <a:gd name="connsiteX5" fmla="*/ 45503 w 3835029"/>
              <a:gd name="connsiteY5" fmla="*/ 911972 h 1313210"/>
              <a:gd name="connsiteX6" fmla="*/ 1369445 w 3835029"/>
              <a:gd name="connsiteY6" fmla="*/ 1205922 h 1313210"/>
              <a:gd name="connsiteX7" fmla="*/ 3739648 w 3835029"/>
              <a:gd name="connsiteY7" fmla="*/ 122291 h 131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5029" h="1313210">
                <a:moveTo>
                  <a:pt x="3835029" y="0"/>
                </a:moveTo>
                <a:lnTo>
                  <a:pt x="3835029" y="174522"/>
                </a:lnTo>
                <a:lnTo>
                  <a:pt x="3821148" y="192320"/>
                </a:lnTo>
                <a:cubicBezTo>
                  <a:pt x="3229827" y="880967"/>
                  <a:pt x="2351798" y="1313210"/>
                  <a:pt x="1369445" y="1313210"/>
                </a:cubicBezTo>
                <a:cubicBezTo>
                  <a:pt x="890866" y="1313210"/>
                  <a:pt x="430023" y="1210865"/>
                  <a:pt x="0" y="1009083"/>
                </a:cubicBezTo>
                <a:lnTo>
                  <a:pt x="45503" y="911972"/>
                </a:lnTo>
                <a:cubicBezTo>
                  <a:pt x="461134" y="1107067"/>
                  <a:pt x="906566" y="1205922"/>
                  <a:pt x="1369445" y="1205922"/>
                </a:cubicBezTo>
                <a:cubicBezTo>
                  <a:pt x="2319088" y="1205922"/>
                  <a:pt x="3167950" y="788031"/>
                  <a:pt x="3739648" y="122291"/>
                </a:cubicBezTo>
                <a:close/>
              </a:path>
            </a:pathLst>
          </a:custGeom>
          <a:solidFill>
            <a:schemeClr val="bg1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4A0C5C0-B75C-48EC-A199-372D1C9AB772}"/>
              </a:ext>
            </a:extLst>
          </p:cNvPr>
          <p:cNvSpPr/>
          <p:nvPr userDrawn="1"/>
        </p:nvSpPr>
        <p:spPr>
          <a:xfrm>
            <a:off x="2678401" y="543724"/>
            <a:ext cx="1972523" cy="461601"/>
          </a:xfrm>
          <a:custGeom>
            <a:avLst/>
            <a:gdLst>
              <a:gd name="connsiteX0" fmla="*/ 3282742 w 4747407"/>
              <a:gd name="connsiteY0" fmla="*/ 2781193 h 2781193"/>
              <a:gd name="connsiteX1" fmla="*/ 0 w 4747407"/>
              <a:gd name="connsiteY1" fmla="*/ 18027 h 2781193"/>
              <a:gd name="connsiteX2" fmla="*/ 104962 w 4747407"/>
              <a:gd name="connsiteY2" fmla="*/ 0 h 2781193"/>
              <a:gd name="connsiteX3" fmla="*/ 3282742 w 4747407"/>
              <a:gd name="connsiteY3" fmla="*/ 2677540 h 2781193"/>
              <a:gd name="connsiteX4" fmla="*/ 4702632 w 4747407"/>
              <a:gd name="connsiteY4" fmla="*/ 2351461 h 2781193"/>
              <a:gd name="connsiteX5" fmla="*/ 4747407 w 4747407"/>
              <a:gd name="connsiteY5" fmla="*/ 2442758 h 2781193"/>
              <a:gd name="connsiteX6" fmla="*/ 3282742 w 4747407"/>
              <a:gd name="connsiteY6" fmla="*/ 2781193 h 27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7407" h="2781193">
                <a:moveTo>
                  <a:pt x="3282742" y="2781193"/>
                </a:moveTo>
                <a:cubicBezTo>
                  <a:pt x="1655690" y="2781193"/>
                  <a:pt x="275052" y="1619055"/>
                  <a:pt x="0" y="18027"/>
                </a:cubicBezTo>
                <a:lnTo>
                  <a:pt x="104962" y="0"/>
                </a:lnTo>
                <a:cubicBezTo>
                  <a:pt x="371146" y="1549711"/>
                  <a:pt x="1707590" y="2677540"/>
                  <a:pt x="3282742" y="2677540"/>
                </a:cubicBezTo>
                <a:cubicBezTo>
                  <a:pt x="3780219" y="2677540"/>
                  <a:pt x="4259379" y="2568798"/>
                  <a:pt x="4702632" y="2351461"/>
                </a:cubicBezTo>
                <a:lnTo>
                  <a:pt x="4747407" y="2442758"/>
                </a:lnTo>
                <a:cubicBezTo>
                  <a:pt x="4289472" y="2667364"/>
                  <a:pt x="3796647" y="2781193"/>
                  <a:pt x="3282742" y="2781193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1068230-C480-4C5F-B29E-EDF7835FF7B3}"/>
              </a:ext>
            </a:extLst>
          </p:cNvPr>
          <p:cNvSpPr/>
          <p:nvPr userDrawn="1"/>
        </p:nvSpPr>
        <p:spPr>
          <a:xfrm>
            <a:off x="4754512" y="0"/>
            <a:ext cx="311201" cy="107851"/>
          </a:xfrm>
          <a:custGeom>
            <a:avLst/>
            <a:gdLst>
              <a:gd name="connsiteX0" fmla="*/ 0 w 748990"/>
              <a:gd name="connsiteY0" fmla="*/ 0 h 649811"/>
              <a:gd name="connsiteX1" fmla="*/ 194090 w 748990"/>
              <a:gd name="connsiteY1" fmla="*/ 0 h 649811"/>
              <a:gd name="connsiteX2" fmla="*/ 403613 w 748990"/>
              <a:gd name="connsiteY2" fmla="*/ 156779 h 649811"/>
              <a:gd name="connsiteX3" fmla="*/ 640281 w 748990"/>
              <a:gd name="connsiteY3" fmla="*/ 371923 h 649811"/>
              <a:gd name="connsiteX4" fmla="*/ 748990 w 748990"/>
              <a:gd name="connsiteY4" fmla="*/ 491508 h 649811"/>
              <a:gd name="connsiteX5" fmla="*/ 748990 w 748990"/>
              <a:gd name="connsiteY5" fmla="*/ 649811 h 649811"/>
              <a:gd name="connsiteX6" fmla="*/ 564831 w 748990"/>
              <a:gd name="connsiteY6" fmla="*/ 447228 h 649811"/>
              <a:gd name="connsiteX7" fmla="*/ 87437 w 748990"/>
              <a:gd name="connsiteY7" fmla="*/ 53176 h 64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0" h="649811">
                <a:moveTo>
                  <a:pt x="0" y="0"/>
                </a:moveTo>
                <a:lnTo>
                  <a:pt x="194090" y="0"/>
                </a:lnTo>
                <a:lnTo>
                  <a:pt x="403613" y="156779"/>
                </a:lnTo>
                <a:cubicBezTo>
                  <a:pt x="485902" y="224719"/>
                  <a:pt x="564885" y="296527"/>
                  <a:pt x="640281" y="371923"/>
                </a:cubicBezTo>
                <a:lnTo>
                  <a:pt x="748990" y="491508"/>
                </a:lnTo>
                <a:lnTo>
                  <a:pt x="748990" y="649811"/>
                </a:lnTo>
                <a:lnTo>
                  <a:pt x="564831" y="447228"/>
                </a:lnTo>
                <a:cubicBezTo>
                  <a:pt x="418864" y="301261"/>
                  <a:pt x="259007" y="169185"/>
                  <a:pt x="87437" y="53176"/>
                </a:cubicBezTo>
                <a:close/>
              </a:path>
            </a:pathLst>
          </a:custGeom>
          <a:solidFill>
            <a:schemeClr val="bg2"/>
          </a:solidFill>
          <a:ln w="14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sz="10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D1A442-E783-97DD-4F47-4992D2B524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" y="934045"/>
            <a:ext cx="961081" cy="1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5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3971 0 L 1.66667E-6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>
        <p:tmplLst>
          <p:tmpl>
            <p:tnLst>
              <p:par>
                <p:cTn presetID="35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0.03971 0 L 1.66667E-6 0 " pathEditMode="relative" rAng="0" ptsTypes="AA">
                      <p:cBhvr>
                        <p:cTn dur="75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2031" y="0"/>
                    </p:animMotion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animBg="1"/>
      <p:bldP spid="23" grpId="0" animBg="1"/>
      <p:bldP spid="34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29510"/>
            <a:ext cx="1097882" cy="58405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3" y="224090"/>
            <a:ext cx="3840790" cy="438602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2859611" cy="506236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bg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15025"/>
            <a:ext cx="2324681" cy="67897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bg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3520087" y="0"/>
            <a:ext cx="457603" cy="30554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bg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726677" cy="485106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04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2231381" y="0"/>
            <a:ext cx="1925013" cy="412706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100" dirty="0"/>
                <a:t>1. </a:t>
              </a:r>
              <a:r>
                <a:rPr lang="en-US" sz="100" b="1" dirty="0"/>
                <a:t>Click on the </a:t>
              </a:r>
              <a:br>
                <a:rPr lang="en-US" sz="100" b="1" dirty="0"/>
              </a:br>
              <a:r>
                <a:rPr lang="en-US" sz="100" b="1" dirty="0"/>
                <a:t>icon </a:t>
              </a:r>
              <a:r>
                <a:rPr lang="en-US" sz="100" dirty="0"/>
                <a:t>to browse </a:t>
              </a:r>
              <a:br>
                <a:rPr lang="en-US" sz="100" dirty="0"/>
              </a:br>
              <a:r>
                <a:rPr lang="en-US" sz="100" dirty="0"/>
                <a:t>your area for an image. </a:t>
              </a:r>
            </a:p>
            <a:p>
              <a:endParaRPr lang="en-US" sz="100" dirty="0"/>
            </a:p>
            <a:p>
              <a:r>
                <a:rPr lang="en-US" sz="100" dirty="0"/>
                <a:t>2. Right click the image and choose </a:t>
              </a:r>
              <a:r>
                <a:rPr lang="en-US" sz="100" b="1" dirty="0"/>
                <a:t>Crop tool</a:t>
              </a:r>
              <a:r>
                <a:rPr lang="en-US" sz="100" dirty="0"/>
                <a:t>. Adjust </a:t>
              </a:r>
              <a:br>
                <a:rPr lang="en-US" sz="100" dirty="0"/>
              </a:br>
              <a:r>
                <a:rPr lang="en-US" sz="100" dirty="0"/>
                <a:t>the image size and positioning by dragging the </a:t>
              </a:r>
              <a:r>
                <a:rPr lang="en-US" sz="100" b="1" dirty="0"/>
                <a:t>corner circles.</a:t>
              </a:r>
              <a:endParaRPr lang="en-GB" sz="100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0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Teal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29510"/>
            <a:ext cx="1097882" cy="58405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3" y="224090"/>
            <a:ext cx="3840790" cy="438602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2859611" cy="506236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15025"/>
            <a:ext cx="2324681" cy="67897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3520087" y="0"/>
            <a:ext cx="457603" cy="30554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726677" cy="485106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04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2231381" y="0"/>
            <a:ext cx="1925013" cy="412706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100" dirty="0"/>
                <a:t>1. </a:t>
              </a:r>
              <a:r>
                <a:rPr lang="en-US" sz="100" b="1" dirty="0"/>
                <a:t>Click on the </a:t>
              </a:r>
              <a:br>
                <a:rPr lang="en-US" sz="100" b="1" dirty="0"/>
              </a:br>
              <a:r>
                <a:rPr lang="en-US" sz="100" b="1" dirty="0"/>
                <a:t>icon </a:t>
              </a:r>
              <a:r>
                <a:rPr lang="en-US" sz="100" dirty="0"/>
                <a:t>to browse </a:t>
              </a:r>
              <a:br>
                <a:rPr lang="en-US" sz="100" dirty="0"/>
              </a:br>
              <a:r>
                <a:rPr lang="en-US" sz="100" dirty="0"/>
                <a:t>your area for an image. </a:t>
              </a:r>
            </a:p>
            <a:p>
              <a:endParaRPr lang="en-US" sz="100" dirty="0"/>
            </a:p>
            <a:p>
              <a:r>
                <a:rPr lang="en-US" sz="100" dirty="0"/>
                <a:t>2. Right click the image and choose </a:t>
              </a:r>
              <a:r>
                <a:rPr lang="en-US" sz="100" b="1" dirty="0"/>
                <a:t>Crop tool</a:t>
              </a:r>
              <a:r>
                <a:rPr lang="en-US" sz="100" dirty="0"/>
                <a:t>. Adjust </a:t>
              </a:r>
              <a:br>
                <a:rPr lang="en-US" sz="100" dirty="0"/>
              </a:br>
              <a:r>
                <a:rPr lang="en-US" sz="100" dirty="0"/>
                <a:t>the image size and positioning by dragging the </a:t>
              </a:r>
              <a:r>
                <a:rPr lang="en-US" sz="100" b="1" dirty="0"/>
                <a:t>corner circles.</a:t>
              </a:r>
              <a:endParaRPr lang="en-GB" sz="100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6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Blu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29510"/>
            <a:ext cx="1097882" cy="58405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3" y="224090"/>
            <a:ext cx="3840790" cy="438602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2859611" cy="506236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15025"/>
            <a:ext cx="2324681" cy="67897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3520087" y="0"/>
            <a:ext cx="457603" cy="30554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2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726677" cy="485106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04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2231381" y="0"/>
            <a:ext cx="1925013" cy="412706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100" dirty="0"/>
                <a:t>1. </a:t>
              </a:r>
              <a:r>
                <a:rPr lang="en-US" sz="100" b="1" dirty="0"/>
                <a:t>Click on the </a:t>
              </a:r>
              <a:br>
                <a:rPr lang="en-US" sz="100" b="1" dirty="0"/>
              </a:br>
              <a:r>
                <a:rPr lang="en-US" sz="100" b="1" dirty="0"/>
                <a:t>icon </a:t>
              </a:r>
              <a:r>
                <a:rPr lang="en-US" sz="100" dirty="0"/>
                <a:t>to browse </a:t>
              </a:r>
              <a:br>
                <a:rPr lang="en-US" sz="100" dirty="0"/>
              </a:br>
              <a:r>
                <a:rPr lang="en-US" sz="100" dirty="0"/>
                <a:t>your area for an image. </a:t>
              </a:r>
            </a:p>
            <a:p>
              <a:endParaRPr lang="en-US" sz="100" dirty="0"/>
            </a:p>
            <a:p>
              <a:r>
                <a:rPr lang="en-US" sz="100" dirty="0"/>
                <a:t>2. Right click the image and choose </a:t>
              </a:r>
              <a:r>
                <a:rPr lang="en-US" sz="100" b="1" dirty="0"/>
                <a:t>Crop tool</a:t>
              </a:r>
              <a:r>
                <a:rPr lang="en-US" sz="100" dirty="0"/>
                <a:t>. Adjust </a:t>
              </a:r>
              <a:br>
                <a:rPr lang="en-US" sz="100" dirty="0"/>
              </a:br>
              <a:r>
                <a:rPr lang="en-US" sz="100" dirty="0"/>
                <a:t>the image size and positioning by dragging the </a:t>
              </a:r>
              <a:r>
                <a:rPr lang="en-US" sz="100" b="1" dirty="0"/>
                <a:t>corner circles.</a:t>
              </a:r>
              <a:endParaRPr lang="en-GB" sz="100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Red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29510"/>
            <a:ext cx="1097882" cy="58405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3" y="224090"/>
            <a:ext cx="3840790" cy="438602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2859611" cy="506236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3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15025"/>
            <a:ext cx="2324681" cy="67897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3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3520087" y="0"/>
            <a:ext cx="457603" cy="30554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3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726677" cy="485106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04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2231381" y="0"/>
            <a:ext cx="1925013" cy="412706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100" dirty="0"/>
                <a:t>1. </a:t>
              </a:r>
              <a:r>
                <a:rPr lang="en-US" sz="100" b="1" dirty="0"/>
                <a:t>Click on the </a:t>
              </a:r>
              <a:br>
                <a:rPr lang="en-US" sz="100" b="1" dirty="0"/>
              </a:br>
              <a:r>
                <a:rPr lang="en-US" sz="100" b="1" dirty="0"/>
                <a:t>icon </a:t>
              </a:r>
              <a:r>
                <a:rPr lang="en-US" sz="100" dirty="0"/>
                <a:t>to browse </a:t>
              </a:r>
              <a:br>
                <a:rPr lang="en-US" sz="100" dirty="0"/>
              </a:br>
              <a:r>
                <a:rPr lang="en-US" sz="100" dirty="0"/>
                <a:t>your area for an image. </a:t>
              </a:r>
            </a:p>
            <a:p>
              <a:endParaRPr lang="en-US" sz="100" dirty="0"/>
            </a:p>
            <a:p>
              <a:r>
                <a:rPr lang="en-US" sz="100" dirty="0"/>
                <a:t>2. Right click the image and choose </a:t>
              </a:r>
              <a:r>
                <a:rPr lang="en-US" sz="100" b="1" dirty="0"/>
                <a:t>Crop tool</a:t>
              </a:r>
              <a:r>
                <a:rPr lang="en-US" sz="100" dirty="0"/>
                <a:t>. Adjust </a:t>
              </a:r>
              <a:br>
                <a:rPr lang="en-US" sz="100" dirty="0"/>
              </a:br>
              <a:r>
                <a:rPr lang="en-US" sz="100" dirty="0"/>
                <a:t>the image size and positioning by dragging the </a:t>
              </a:r>
              <a:r>
                <a:rPr lang="en-US" sz="100" b="1" dirty="0"/>
                <a:t>corner circles.</a:t>
              </a:r>
              <a:endParaRPr lang="en-GB" sz="100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5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Grey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29510"/>
            <a:ext cx="1097882" cy="58405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3" y="224090"/>
            <a:ext cx="3840790" cy="438602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2859611" cy="506236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4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15025"/>
            <a:ext cx="2324681" cy="67897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4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3520087" y="0"/>
            <a:ext cx="457603" cy="30554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4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726677" cy="485106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04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2231381" y="0"/>
            <a:ext cx="1925013" cy="412706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100" dirty="0"/>
                <a:t>1. </a:t>
              </a:r>
              <a:r>
                <a:rPr lang="en-US" sz="100" b="1" dirty="0"/>
                <a:t>Click on the </a:t>
              </a:r>
              <a:br>
                <a:rPr lang="en-US" sz="100" b="1" dirty="0"/>
              </a:br>
              <a:r>
                <a:rPr lang="en-US" sz="100" b="1" dirty="0"/>
                <a:t>icon </a:t>
              </a:r>
              <a:r>
                <a:rPr lang="en-US" sz="100" dirty="0"/>
                <a:t>to browse </a:t>
              </a:r>
              <a:br>
                <a:rPr lang="en-US" sz="100" dirty="0"/>
              </a:br>
              <a:r>
                <a:rPr lang="en-US" sz="100" dirty="0"/>
                <a:t>your area for an image. </a:t>
              </a:r>
            </a:p>
            <a:p>
              <a:endParaRPr lang="en-US" sz="100" dirty="0"/>
            </a:p>
            <a:p>
              <a:r>
                <a:rPr lang="en-US" sz="100" dirty="0"/>
                <a:t>2. Right click the image and choose </a:t>
              </a:r>
              <a:r>
                <a:rPr lang="en-US" sz="100" b="1" dirty="0"/>
                <a:t>Crop tool</a:t>
              </a:r>
              <a:r>
                <a:rPr lang="en-US" sz="100" dirty="0"/>
                <a:t>. Adjust </a:t>
              </a:r>
              <a:br>
                <a:rPr lang="en-US" sz="100" dirty="0"/>
              </a:br>
              <a:r>
                <a:rPr lang="en-US" sz="100" dirty="0"/>
                <a:t>the image size and positioning by dragging the </a:t>
              </a:r>
              <a:r>
                <a:rPr lang="en-US" sz="100" b="1" dirty="0"/>
                <a:t>corner circles.</a:t>
              </a:r>
              <a:endParaRPr lang="en-GB" sz="100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oster with Plum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>
            <a:extLst>
              <a:ext uri="{FF2B5EF4-FFF2-40B4-BE49-F238E27FC236}">
                <a16:creationId xmlns:a16="http://schemas.microsoft.com/office/drawing/2014/main" id="{C6AFD4CA-7C4D-43C3-B7B4-F935D317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9BD51BC-4DE4-4A9F-BEC8-9F21A8020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612C6EF-7AC4-44A6-9138-7591A31F4B2A}"/>
              </a:ext>
            </a:extLst>
          </p:cNvPr>
          <p:cNvSpPr/>
          <p:nvPr/>
        </p:nvSpPr>
        <p:spPr>
          <a:xfrm>
            <a:off x="3" y="529510"/>
            <a:ext cx="1097882" cy="58405"/>
          </a:xfrm>
          <a:custGeom>
            <a:avLst/>
            <a:gdLst>
              <a:gd name="connsiteX0" fmla="*/ 0 w 1638395"/>
              <a:gd name="connsiteY0" fmla="*/ 0 h 548612"/>
              <a:gd name="connsiteX1" fmla="*/ 183577 w 1638395"/>
              <a:gd name="connsiteY1" fmla="*/ 88567 h 548612"/>
              <a:gd name="connsiteX2" fmla="*/ 1484255 w 1638395"/>
              <a:gd name="connsiteY2" fmla="*/ 351837 h 548612"/>
              <a:gd name="connsiteX3" fmla="*/ 1603092 w 1638395"/>
              <a:gd name="connsiteY3" fmla="*/ 349715 h 548612"/>
              <a:gd name="connsiteX4" fmla="*/ 1631450 w 1638395"/>
              <a:gd name="connsiteY4" fmla="*/ 348750 h 548612"/>
              <a:gd name="connsiteX5" fmla="*/ 1638395 w 1638395"/>
              <a:gd name="connsiteY5" fmla="*/ 545525 h 548612"/>
              <a:gd name="connsiteX6" fmla="*/ 1609844 w 1638395"/>
              <a:gd name="connsiteY6" fmla="*/ 546490 h 548612"/>
              <a:gd name="connsiteX7" fmla="*/ 1484062 w 1638395"/>
              <a:gd name="connsiteY7" fmla="*/ 548612 h 548612"/>
              <a:gd name="connsiteX8" fmla="*/ 106817 w 1638395"/>
              <a:gd name="connsiteY8" fmla="*/ 269869 h 548612"/>
              <a:gd name="connsiteX9" fmla="*/ 0 w 1638395"/>
              <a:gd name="connsiteY9" fmla="*/ 221503 h 54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8395" h="548612">
                <a:moveTo>
                  <a:pt x="0" y="0"/>
                </a:moveTo>
                <a:lnTo>
                  <a:pt x="183577" y="88567"/>
                </a:lnTo>
                <a:cubicBezTo>
                  <a:pt x="583601" y="258056"/>
                  <a:pt x="1023185" y="351837"/>
                  <a:pt x="1484255" y="351837"/>
                </a:cubicBezTo>
                <a:cubicBezTo>
                  <a:pt x="1525154" y="351837"/>
                  <a:pt x="1565087" y="351065"/>
                  <a:pt x="1603092" y="349715"/>
                </a:cubicBezTo>
                <a:lnTo>
                  <a:pt x="1631450" y="348750"/>
                </a:lnTo>
                <a:lnTo>
                  <a:pt x="1638395" y="545525"/>
                </a:lnTo>
                <a:lnTo>
                  <a:pt x="1609844" y="546490"/>
                </a:lnTo>
                <a:cubicBezTo>
                  <a:pt x="1566824" y="548033"/>
                  <a:pt x="1524575" y="548612"/>
                  <a:pt x="1484062" y="548612"/>
                </a:cubicBezTo>
                <a:cubicBezTo>
                  <a:pt x="995839" y="548612"/>
                  <a:pt x="530380" y="449321"/>
                  <a:pt x="106817" y="269869"/>
                </a:cubicBezTo>
                <a:lnTo>
                  <a:pt x="0" y="221503"/>
                </a:ln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346B9D-1E30-4810-88A0-555D5A613D2A}"/>
              </a:ext>
            </a:extLst>
          </p:cNvPr>
          <p:cNvSpPr/>
          <p:nvPr/>
        </p:nvSpPr>
        <p:spPr>
          <a:xfrm>
            <a:off x="3" y="224090"/>
            <a:ext cx="3840790" cy="438602"/>
          </a:xfrm>
          <a:custGeom>
            <a:avLst/>
            <a:gdLst>
              <a:gd name="connsiteX0" fmla="*/ 5534921 w 5731695"/>
              <a:gd name="connsiteY0" fmla="*/ 0 h 4119922"/>
              <a:gd name="connsiteX1" fmla="*/ 5731695 w 5731695"/>
              <a:gd name="connsiteY1" fmla="*/ 6945 h 4119922"/>
              <a:gd name="connsiteX2" fmla="*/ 5730731 w 5731695"/>
              <a:gd name="connsiteY2" fmla="*/ 35303 h 4119922"/>
              <a:gd name="connsiteX3" fmla="*/ 1495058 w 5731695"/>
              <a:gd name="connsiteY3" fmla="*/ 4119922 h 4119922"/>
              <a:gd name="connsiteX4" fmla="*/ 127411 w 5731695"/>
              <a:gd name="connsiteY4" fmla="*/ 3894644 h 4119922"/>
              <a:gd name="connsiteX5" fmla="*/ 0 w 5731695"/>
              <a:gd name="connsiteY5" fmla="*/ 3847149 h 4119922"/>
              <a:gd name="connsiteX6" fmla="*/ 0 w 5731695"/>
              <a:gd name="connsiteY6" fmla="*/ 3637346 h 4119922"/>
              <a:gd name="connsiteX7" fmla="*/ 190727 w 5731695"/>
              <a:gd name="connsiteY7" fmla="*/ 3708450 h 4119922"/>
              <a:gd name="connsiteX8" fmla="*/ 1494866 w 5731695"/>
              <a:gd name="connsiteY8" fmla="*/ 3923147 h 4119922"/>
              <a:gd name="connsiteX9" fmla="*/ 5533956 w 5731695"/>
              <a:gd name="connsiteY9" fmla="*/ 28359 h 411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1695" h="4119922">
                <a:moveTo>
                  <a:pt x="5534921" y="0"/>
                </a:moveTo>
                <a:lnTo>
                  <a:pt x="5731695" y="6945"/>
                </a:lnTo>
                <a:lnTo>
                  <a:pt x="5730731" y="35303"/>
                </a:lnTo>
                <a:cubicBezTo>
                  <a:pt x="5648935" y="2325800"/>
                  <a:pt x="3788449" y="4119922"/>
                  <a:pt x="1495058" y="4119922"/>
                </a:cubicBezTo>
                <a:cubicBezTo>
                  <a:pt x="1023523" y="4119922"/>
                  <a:pt x="565334" y="4044287"/>
                  <a:pt x="127411" y="3894644"/>
                </a:cubicBezTo>
                <a:lnTo>
                  <a:pt x="0" y="3847149"/>
                </a:lnTo>
                <a:lnTo>
                  <a:pt x="0" y="3637346"/>
                </a:lnTo>
                <a:lnTo>
                  <a:pt x="190727" y="3708450"/>
                </a:lnTo>
                <a:cubicBezTo>
                  <a:pt x="608185" y="3851093"/>
                  <a:pt x="1045177" y="3923147"/>
                  <a:pt x="1494866" y="3923147"/>
                </a:cubicBezTo>
                <a:cubicBezTo>
                  <a:pt x="3681766" y="3923147"/>
                  <a:pt x="5456018" y="2212365"/>
                  <a:pt x="5533956" y="28359"/>
                </a:cubicBezTo>
                <a:close/>
              </a:path>
            </a:pathLst>
          </a:custGeom>
          <a:solidFill>
            <a:schemeClr val="bg1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5101A2-DB93-4E73-A217-23682C45B029}"/>
              </a:ext>
            </a:extLst>
          </p:cNvPr>
          <p:cNvSpPr/>
          <p:nvPr/>
        </p:nvSpPr>
        <p:spPr>
          <a:xfrm>
            <a:off x="0" y="0"/>
            <a:ext cx="2859611" cy="506236"/>
          </a:xfrm>
          <a:custGeom>
            <a:avLst/>
            <a:gdLst>
              <a:gd name="connsiteX0" fmla="*/ 3158900 w 4267460"/>
              <a:gd name="connsiteY0" fmla="*/ 0 h 4755229"/>
              <a:gd name="connsiteX1" fmla="*/ 3454951 w 4267460"/>
              <a:gd name="connsiteY1" fmla="*/ 0 h 4755229"/>
              <a:gd name="connsiteX2" fmla="*/ 3629724 w 4267460"/>
              <a:gd name="connsiteY2" fmla="*/ 192277 h 4755229"/>
              <a:gd name="connsiteX3" fmla="*/ 4267460 w 4267460"/>
              <a:gd name="connsiteY3" fmla="*/ 1965658 h 4755229"/>
              <a:gd name="connsiteX4" fmla="*/ 1478082 w 4267460"/>
              <a:gd name="connsiteY4" fmla="*/ 4755229 h 4755229"/>
              <a:gd name="connsiteX5" fmla="*/ 149522 w 4267460"/>
              <a:gd name="connsiteY5" fmla="*/ 4418036 h 4755229"/>
              <a:gd name="connsiteX6" fmla="*/ 0 w 4267460"/>
              <a:gd name="connsiteY6" fmla="*/ 4327102 h 4755229"/>
              <a:gd name="connsiteX7" fmla="*/ 0 w 4267460"/>
              <a:gd name="connsiteY7" fmla="*/ 4088844 h 4755229"/>
              <a:gd name="connsiteX8" fmla="*/ 31171 w 4267460"/>
              <a:gd name="connsiteY8" fmla="*/ 4112168 h 4755229"/>
              <a:gd name="connsiteX9" fmla="*/ 1477889 w 4267460"/>
              <a:gd name="connsiteY9" fmla="*/ 4554982 h 4755229"/>
              <a:gd name="connsiteX10" fmla="*/ 4067213 w 4267460"/>
              <a:gd name="connsiteY10" fmla="*/ 1965658 h 4755229"/>
              <a:gd name="connsiteX11" fmla="*/ 3308039 w 4267460"/>
              <a:gd name="connsiteY11" fmla="*/ 135581 h 47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7460" h="4755229">
                <a:moveTo>
                  <a:pt x="3158900" y="0"/>
                </a:moveTo>
                <a:lnTo>
                  <a:pt x="3454951" y="0"/>
                </a:lnTo>
                <a:lnTo>
                  <a:pt x="3629724" y="192277"/>
                </a:lnTo>
                <a:cubicBezTo>
                  <a:pt x="4027962" y="674672"/>
                  <a:pt x="4267460" y="1292730"/>
                  <a:pt x="4267460" y="1965658"/>
                </a:cubicBezTo>
                <a:cubicBezTo>
                  <a:pt x="4267460" y="3503780"/>
                  <a:pt x="3016205" y="4755229"/>
                  <a:pt x="1478082" y="4755229"/>
                </a:cubicBezTo>
                <a:cubicBezTo>
                  <a:pt x="997419" y="4755229"/>
                  <a:pt x="544751" y="4633017"/>
                  <a:pt x="149522" y="4418036"/>
                </a:cubicBezTo>
                <a:lnTo>
                  <a:pt x="0" y="4327102"/>
                </a:lnTo>
                <a:lnTo>
                  <a:pt x="0" y="4088844"/>
                </a:lnTo>
                <a:lnTo>
                  <a:pt x="31171" y="4112168"/>
                </a:lnTo>
                <a:cubicBezTo>
                  <a:pt x="444496" y="4391639"/>
                  <a:pt x="942474" y="4554982"/>
                  <a:pt x="1477889" y="4554982"/>
                </a:cubicBezTo>
                <a:cubicBezTo>
                  <a:pt x="2905664" y="4554982"/>
                  <a:pt x="4067213" y="3393432"/>
                  <a:pt x="4067213" y="1965658"/>
                </a:cubicBezTo>
                <a:cubicBezTo>
                  <a:pt x="4067213" y="1251771"/>
                  <a:pt x="3776874" y="604440"/>
                  <a:pt x="3308039" y="135581"/>
                </a:cubicBezTo>
                <a:close/>
              </a:path>
            </a:pathLst>
          </a:custGeom>
          <a:solidFill>
            <a:schemeClr val="accent5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DB4461-A12D-4E37-8B2E-95613C4169CA}"/>
              </a:ext>
            </a:extLst>
          </p:cNvPr>
          <p:cNvSpPr/>
          <p:nvPr/>
        </p:nvSpPr>
        <p:spPr>
          <a:xfrm>
            <a:off x="1" y="615025"/>
            <a:ext cx="2324681" cy="67897"/>
          </a:xfrm>
          <a:custGeom>
            <a:avLst/>
            <a:gdLst>
              <a:gd name="connsiteX0" fmla="*/ 3384289 w 3469172"/>
              <a:gd name="connsiteY0" fmla="*/ 0 h 637782"/>
              <a:gd name="connsiteX1" fmla="*/ 3469172 w 3469172"/>
              <a:gd name="connsiteY1" fmla="*/ 173046 h 637782"/>
              <a:gd name="connsiteX2" fmla="*/ 3443128 w 3469172"/>
              <a:gd name="connsiteY2" fmla="*/ 185778 h 637782"/>
              <a:gd name="connsiteX3" fmla="*/ 1486763 w 3469172"/>
              <a:gd name="connsiteY3" fmla="*/ 637782 h 637782"/>
              <a:gd name="connsiteX4" fmla="*/ 119856 w 3469172"/>
              <a:gd name="connsiteY4" fmla="*/ 425067 h 637782"/>
              <a:gd name="connsiteX5" fmla="*/ 0 w 3469172"/>
              <a:gd name="connsiteY5" fmla="*/ 383735 h 637782"/>
              <a:gd name="connsiteX6" fmla="*/ 0 w 3469172"/>
              <a:gd name="connsiteY6" fmla="*/ 175844 h 637782"/>
              <a:gd name="connsiteX7" fmla="*/ 6280 w 3469172"/>
              <a:gd name="connsiteY7" fmla="*/ 178484 h 637782"/>
              <a:gd name="connsiteX8" fmla="*/ 1486956 w 3469172"/>
              <a:gd name="connsiteY8" fmla="*/ 442357 h 637782"/>
              <a:gd name="connsiteX9" fmla="*/ 3358438 w 3469172"/>
              <a:gd name="connsiteY9" fmla="*/ 12540 h 63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9172" h="637782">
                <a:moveTo>
                  <a:pt x="3384289" y="0"/>
                </a:moveTo>
                <a:lnTo>
                  <a:pt x="3469172" y="173046"/>
                </a:lnTo>
                <a:lnTo>
                  <a:pt x="3443128" y="185778"/>
                </a:lnTo>
                <a:cubicBezTo>
                  <a:pt x="2831390" y="485763"/>
                  <a:pt x="2173159" y="637782"/>
                  <a:pt x="1486763" y="637782"/>
                </a:cubicBezTo>
                <a:cubicBezTo>
                  <a:pt x="1011375" y="637782"/>
                  <a:pt x="551736" y="563507"/>
                  <a:pt x="119856" y="425067"/>
                </a:cubicBezTo>
                <a:lnTo>
                  <a:pt x="0" y="383735"/>
                </a:lnTo>
                <a:lnTo>
                  <a:pt x="0" y="175844"/>
                </a:lnTo>
                <a:lnTo>
                  <a:pt x="6280" y="178484"/>
                </a:lnTo>
                <a:cubicBezTo>
                  <a:pt x="468791" y="349589"/>
                  <a:pt x="968059" y="442357"/>
                  <a:pt x="1486956" y="442357"/>
                </a:cubicBezTo>
                <a:cubicBezTo>
                  <a:pt x="2147116" y="442357"/>
                  <a:pt x="2776795" y="297670"/>
                  <a:pt x="3358438" y="12540"/>
                </a:cubicBezTo>
                <a:close/>
              </a:path>
            </a:pathLst>
          </a:custGeom>
          <a:solidFill>
            <a:schemeClr val="accent5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26D207-814E-48BD-9529-1CEF15FDC743}"/>
              </a:ext>
            </a:extLst>
          </p:cNvPr>
          <p:cNvSpPr/>
          <p:nvPr/>
        </p:nvSpPr>
        <p:spPr>
          <a:xfrm>
            <a:off x="3520087" y="0"/>
            <a:ext cx="457603" cy="305542"/>
          </a:xfrm>
          <a:custGeom>
            <a:avLst/>
            <a:gdLst>
              <a:gd name="connsiteX0" fmla="*/ 0 w 682891"/>
              <a:gd name="connsiteY0" fmla="*/ 0 h 2870050"/>
              <a:gd name="connsiteX1" fmla="*/ 223763 w 682891"/>
              <a:gd name="connsiteY1" fmla="*/ 0 h 2870050"/>
              <a:gd name="connsiteX2" fmla="*/ 243479 w 682891"/>
              <a:gd name="connsiteY2" fmla="*/ 38443 h 2870050"/>
              <a:gd name="connsiteX3" fmla="*/ 682891 w 682891"/>
              <a:gd name="connsiteY3" fmla="*/ 1965658 h 2870050"/>
              <a:gd name="connsiteX4" fmla="*/ 596658 w 682891"/>
              <a:gd name="connsiteY4" fmla="*/ 2841691 h 2870050"/>
              <a:gd name="connsiteX5" fmla="*/ 591063 w 682891"/>
              <a:gd name="connsiteY5" fmla="*/ 2870050 h 2870050"/>
              <a:gd name="connsiteX6" fmla="*/ 395639 w 682891"/>
              <a:gd name="connsiteY6" fmla="*/ 2830888 h 2870050"/>
              <a:gd name="connsiteX7" fmla="*/ 401233 w 682891"/>
              <a:gd name="connsiteY7" fmla="*/ 2802529 h 2870050"/>
              <a:gd name="connsiteX8" fmla="*/ 483608 w 682891"/>
              <a:gd name="connsiteY8" fmla="*/ 1965465 h 2870050"/>
              <a:gd name="connsiteX9" fmla="*/ 63865 w 682891"/>
              <a:gd name="connsiteY9" fmla="*/ 124520 h 28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891" h="2870050">
                <a:moveTo>
                  <a:pt x="0" y="0"/>
                </a:moveTo>
                <a:lnTo>
                  <a:pt x="223763" y="0"/>
                </a:lnTo>
                <a:lnTo>
                  <a:pt x="243479" y="38443"/>
                </a:lnTo>
                <a:cubicBezTo>
                  <a:pt x="525011" y="621848"/>
                  <a:pt x="682891" y="1275663"/>
                  <a:pt x="682891" y="1965658"/>
                </a:cubicBezTo>
                <a:cubicBezTo>
                  <a:pt x="682891" y="2260241"/>
                  <a:pt x="653954" y="2555017"/>
                  <a:pt x="596658" y="2841691"/>
                </a:cubicBezTo>
                <a:lnTo>
                  <a:pt x="591063" y="2870050"/>
                </a:lnTo>
                <a:lnTo>
                  <a:pt x="395639" y="2830888"/>
                </a:lnTo>
                <a:lnTo>
                  <a:pt x="401233" y="2802529"/>
                </a:lnTo>
                <a:cubicBezTo>
                  <a:pt x="455828" y="2528588"/>
                  <a:pt x="483608" y="2246930"/>
                  <a:pt x="483608" y="1965465"/>
                </a:cubicBezTo>
                <a:cubicBezTo>
                  <a:pt x="483608" y="1306342"/>
                  <a:pt x="332794" y="681798"/>
                  <a:pt x="63865" y="124520"/>
                </a:cubicBezTo>
                <a:close/>
              </a:path>
            </a:pathLst>
          </a:custGeom>
          <a:solidFill>
            <a:schemeClr val="accent5"/>
          </a:solidFill>
          <a:ln w="1927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0BD9E99-1ABC-44F4-81A3-CABC610C85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726677" cy="485106"/>
          </a:xfrm>
          <a:custGeom>
            <a:avLst/>
            <a:gdLst>
              <a:gd name="connsiteX0" fmla="*/ 0 w 4069080"/>
              <a:gd name="connsiteY0" fmla="*/ 0 h 4556752"/>
              <a:gd name="connsiteX1" fmla="*/ 3163305 w 4069080"/>
              <a:gd name="connsiteY1" fmla="*/ 0 h 4556752"/>
              <a:gd name="connsiteX2" fmla="*/ 3310166 w 4069080"/>
              <a:gd name="connsiteY2" fmla="*/ 133476 h 4556752"/>
              <a:gd name="connsiteX3" fmla="*/ 4069080 w 4069080"/>
              <a:gd name="connsiteY3" fmla="*/ 1965657 h 4556752"/>
              <a:gd name="connsiteX4" fmla="*/ 1477985 w 4069080"/>
              <a:gd name="connsiteY4" fmla="*/ 4556752 h 4556752"/>
              <a:gd name="connsiteX5" fmla="*/ 29279 w 4069080"/>
              <a:gd name="connsiteY5" fmla="*/ 4114234 h 4556752"/>
              <a:gd name="connsiteX6" fmla="*/ 0 w 4069080"/>
              <a:gd name="connsiteY6" fmla="*/ 4092339 h 45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9080" h="4556752">
                <a:moveTo>
                  <a:pt x="0" y="0"/>
                </a:moveTo>
                <a:lnTo>
                  <a:pt x="3163305" y="0"/>
                </a:lnTo>
                <a:lnTo>
                  <a:pt x="3310166" y="133476"/>
                </a:lnTo>
                <a:cubicBezTo>
                  <a:pt x="3779062" y="602372"/>
                  <a:pt x="4069080" y="1250146"/>
                  <a:pt x="4069080" y="1965657"/>
                </a:cubicBezTo>
                <a:cubicBezTo>
                  <a:pt x="4069080" y="3396679"/>
                  <a:pt x="2909007" y="4556752"/>
                  <a:pt x="1477985" y="4556752"/>
                </a:cubicBezTo>
                <a:cubicBezTo>
                  <a:pt x="941352" y="4556752"/>
                  <a:pt x="442821" y="4393617"/>
                  <a:pt x="29279" y="4114234"/>
                </a:cubicBezTo>
                <a:lnTo>
                  <a:pt x="0" y="409233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 sz="104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417B4-DD0D-465B-B8D1-A22C8E90A3A9}"/>
              </a:ext>
            </a:extLst>
          </p:cNvPr>
          <p:cNvGrpSpPr/>
          <p:nvPr userDrawn="1"/>
        </p:nvGrpSpPr>
        <p:grpSpPr>
          <a:xfrm>
            <a:off x="-2231381" y="0"/>
            <a:ext cx="1925013" cy="412706"/>
            <a:chOff x="-3329940" y="-1"/>
            <a:chExt cx="2872740" cy="387667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428E5F0-4F04-421C-AB04-69D2B0BAB206}"/>
                </a:ext>
              </a:extLst>
            </p:cNvPr>
            <p:cNvSpPr/>
            <p:nvPr/>
          </p:nvSpPr>
          <p:spPr>
            <a:xfrm>
              <a:off x="-3329940" y="-1"/>
              <a:ext cx="2872740" cy="387667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396000" rtlCol="0" anchor="ctr"/>
            <a:lstStyle/>
            <a:p>
              <a:r>
                <a:rPr lang="en-US" sz="100" dirty="0"/>
                <a:t>1. </a:t>
              </a:r>
              <a:r>
                <a:rPr lang="en-US" sz="100" b="1" dirty="0"/>
                <a:t>Click on the </a:t>
              </a:r>
              <a:br>
                <a:rPr lang="en-US" sz="100" b="1" dirty="0"/>
              </a:br>
              <a:r>
                <a:rPr lang="en-US" sz="100" b="1" dirty="0"/>
                <a:t>icon </a:t>
              </a:r>
              <a:r>
                <a:rPr lang="en-US" sz="100" dirty="0"/>
                <a:t>to browse </a:t>
              </a:r>
              <a:br>
                <a:rPr lang="en-US" sz="100" dirty="0"/>
              </a:br>
              <a:r>
                <a:rPr lang="en-US" sz="100" dirty="0"/>
                <a:t>your area for an image. </a:t>
              </a:r>
            </a:p>
            <a:p>
              <a:endParaRPr lang="en-US" sz="100" dirty="0"/>
            </a:p>
            <a:p>
              <a:r>
                <a:rPr lang="en-US" sz="100" dirty="0"/>
                <a:t>2. Right click the image and choose </a:t>
              </a:r>
              <a:r>
                <a:rPr lang="en-US" sz="100" b="1" dirty="0"/>
                <a:t>Crop tool</a:t>
              </a:r>
              <a:r>
                <a:rPr lang="en-US" sz="100" dirty="0"/>
                <a:t>. Adjust </a:t>
              </a:r>
              <a:br>
                <a:rPr lang="en-US" sz="100" dirty="0"/>
              </a:br>
              <a:r>
                <a:rPr lang="en-US" sz="100" dirty="0"/>
                <a:t>the image size and positioning by dragging the </a:t>
              </a:r>
              <a:r>
                <a:rPr lang="en-US" sz="100" b="1" dirty="0"/>
                <a:t>corner circles.</a:t>
              </a:r>
              <a:endParaRPr lang="en-GB" sz="100" b="1" dirty="0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123E757-E200-4134-B4DD-0199C67CF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50607" y="512763"/>
              <a:ext cx="526256" cy="66675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26DBA9B-BC96-48B1-BBC6-47AB318DA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014888" y="1675145"/>
              <a:ext cx="454818" cy="702469"/>
            </a:xfrm>
            <a:prstGeom prst="rect">
              <a:avLst/>
            </a:prstGeom>
          </p:spPr>
        </p:pic>
      </p:grpSp>
      <p:pic>
        <p:nvPicPr>
          <p:cNvPr id="129" name="Picture 128" descr="Text&#10;&#10;Description automatically generated">
            <a:extLst>
              <a:ext uri="{FF2B5EF4-FFF2-40B4-BE49-F238E27FC236}">
                <a16:creationId xmlns:a16="http://schemas.microsoft.com/office/drawing/2014/main" id="{0E8AB8FB-E20C-41AD-B234-CC943589E7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7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41512"/>
            <a:ext cx="1274426" cy="8326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39958" y="211724"/>
            <a:ext cx="3494617" cy="377398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2790314" cy="454498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bg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3" y="539871"/>
            <a:ext cx="2330031" cy="66657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bg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3289483" y="0"/>
            <a:ext cx="462889" cy="281810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bg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Teal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41512"/>
            <a:ext cx="1274426" cy="8326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39958" y="211724"/>
            <a:ext cx="3494617" cy="377398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2790314" cy="454498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3" y="539871"/>
            <a:ext cx="2330031" cy="66657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3289483" y="0"/>
            <a:ext cx="462889" cy="281810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5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Blu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41512"/>
            <a:ext cx="1274426" cy="8326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39958" y="211724"/>
            <a:ext cx="3494617" cy="377398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2790314" cy="454498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3" y="539871"/>
            <a:ext cx="2330031" cy="66657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3289483" y="0"/>
            <a:ext cx="462889" cy="281810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2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7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Red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41512"/>
            <a:ext cx="1274426" cy="8326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39958" y="211724"/>
            <a:ext cx="3494617" cy="377398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2790314" cy="454498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3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3" y="539871"/>
            <a:ext cx="2330031" cy="66657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3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3289483" y="0"/>
            <a:ext cx="462889" cy="281810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3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9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Grey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41512"/>
            <a:ext cx="1274426" cy="8326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39958" y="211724"/>
            <a:ext cx="3494617" cy="377398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2790314" cy="454498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4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3" y="539871"/>
            <a:ext cx="2330031" cy="66657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4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3289483" y="0"/>
            <a:ext cx="462889" cy="281810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4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3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A Poster with Plum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85" y="44483"/>
            <a:ext cx="646641" cy="67820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DFAE28-1599-40A7-9877-67D1F448DB97}"/>
              </a:ext>
            </a:extLst>
          </p:cNvPr>
          <p:cNvSpPr/>
          <p:nvPr/>
        </p:nvSpPr>
        <p:spPr>
          <a:xfrm>
            <a:off x="1" y="441512"/>
            <a:ext cx="1274426" cy="83267"/>
          </a:xfrm>
          <a:custGeom>
            <a:avLst/>
            <a:gdLst>
              <a:gd name="connsiteX0" fmla="*/ 0 w 1901854"/>
              <a:gd name="connsiteY0" fmla="*/ 0 h 782151"/>
              <a:gd name="connsiteX1" fmla="*/ 161216 w 1901854"/>
              <a:gd name="connsiteY1" fmla="*/ 120632 h 782151"/>
              <a:gd name="connsiteX2" fmla="*/ 1769223 w 1901854"/>
              <a:gd name="connsiteY2" fmla="*/ 612835 h 782151"/>
              <a:gd name="connsiteX3" fmla="*/ 1871477 w 1901854"/>
              <a:gd name="connsiteY3" fmla="*/ 611009 h 782151"/>
              <a:gd name="connsiteX4" fmla="*/ 1895878 w 1901854"/>
              <a:gd name="connsiteY4" fmla="*/ 610179 h 782151"/>
              <a:gd name="connsiteX5" fmla="*/ 1901854 w 1901854"/>
              <a:gd name="connsiteY5" fmla="*/ 779495 h 782151"/>
              <a:gd name="connsiteX6" fmla="*/ 1877286 w 1901854"/>
              <a:gd name="connsiteY6" fmla="*/ 780325 h 782151"/>
              <a:gd name="connsiteX7" fmla="*/ 1769057 w 1901854"/>
              <a:gd name="connsiteY7" fmla="*/ 782151 h 782151"/>
              <a:gd name="connsiteX8" fmla="*/ 66408 w 1901854"/>
              <a:gd name="connsiteY8" fmla="*/ 261018 h 782151"/>
              <a:gd name="connsiteX9" fmla="*/ 0 w 1901854"/>
              <a:gd name="connsiteY9" fmla="*/ 211328 h 78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1854" h="782151">
                <a:moveTo>
                  <a:pt x="0" y="0"/>
                </a:moveTo>
                <a:lnTo>
                  <a:pt x="161216" y="120632"/>
                </a:lnTo>
                <a:cubicBezTo>
                  <a:pt x="620629" y="431272"/>
                  <a:pt x="1174127" y="612835"/>
                  <a:pt x="1769223" y="612835"/>
                </a:cubicBezTo>
                <a:cubicBezTo>
                  <a:pt x="1804414" y="612835"/>
                  <a:pt x="1838775" y="612171"/>
                  <a:pt x="1871477" y="611009"/>
                </a:cubicBezTo>
                <a:lnTo>
                  <a:pt x="1895878" y="610179"/>
                </a:lnTo>
                <a:lnTo>
                  <a:pt x="1901854" y="779495"/>
                </a:lnTo>
                <a:lnTo>
                  <a:pt x="1877286" y="780325"/>
                </a:lnTo>
                <a:cubicBezTo>
                  <a:pt x="1840269" y="781653"/>
                  <a:pt x="1803916" y="782151"/>
                  <a:pt x="1769057" y="782151"/>
                </a:cubicBezTo>
                <a:cubicBezTo>
                  <a:pt x="1138916" y="782151"/>
                  <a:pt x="552846" y="589920"/>
                  <a:pt x="66408" y="261018"/>
                </a:cubicBezTo>
                <a:lnTo>
                  <a:pt x="0" y="211328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E651DA7-7793-4C78-AFCC-184A49B7B69F}"/>
              </a:ext>
            </a:extLst>
          </p:cNvPr>
          <p:cNvSpPr/>
          <p:nvPr/>
        </p:nvSpPr>
        <p:spPr>
          <a:xfrm>
            <a:off x="139958" y="211724"/>
            <a:ext cx="3494617" cy="377398"/>
          </a:xfrm>
          <a:custGeom>
            <a:avLst/>
            <a:gdLst>
              <a:gd name="connsiteX0" fmla="*/ 5045779 w 5215094"/>
              <a:gd name="connsiteY0" fmla="*/ 0 h 3545009"/>
              <a:gd name="connsiteX1" fmla="*/ 5044949 w 5215094"/>
              <a:gd name="connsiteY1" fmla="*/ 24401 h 3545009"/>
              <a:gd name="connsiteX2" fmla="*/ 1569492 w 5215094"/>
              <a:gd name="connsiteY2" fmla="*/ 3375693 h 3545009"/>
              <a:gd name="connsiteX3" fmla="*/ 93954 w 5215094"/>
              <a:gd name="connsiteY3" fmla="*/ 3048018 h 3545009"/>
              <a:gd name="connsiteX4" fmla="*/ 71876 w 5215094"/>
              <a:gd name="connsiteY4" fmla="*/ 3037560 h 3545009"/>
              <a:gd name="connsiteX5" fmla="*/ 0 w 5215094"/>
              <a:gd name="connsiteY5" fmla="*/ 3190774 h 3545009"/>
              <a:gd name="connsiteX6" fmla="*/ 22077 w 5215094"/>
              <a:gd name="connsiteY6" fmla="*/ 3201232 h 3545009"/>
              <a:gd name="connsiteX7" fmla="*/ 1569658 w 5215094"/>
              <a:gd name="connsiteY7" fmla="*/ 3545009 h 3545009"/>
              <a:gd name="connsiteX8" fmla="*/ 5214265 w 5215094"/>
              <a:gd name="connsiteY8" fmla="*/ 30377 h 3545009"/>
              <a:gd name="connsiteX9" fmla="*/ 5215095 w 5215094"/>
              <a:gd name="connsiteY9" fmla="*/ 5976 h 3545009"/>
              <a:gd name="connsiteX10" fmla="*/ 5045779 w 5215094"/>
              <a:gd name="connsiteY10" fmla="*/ 0 h 354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5094" h="3545009">
                <a:moveTo>
                  <a:pt x="5045779" y="0"/>
                </a:moveTo>
                <a:lnTo>
                  <a:pt x="5044949" y="24401"/>
                </a:lnTo>
                <a:cubicBezTo>
                  <a:pt x="4977887" y="1903641"/>
                  <a:pt x="3451222" y="3375693"/>
                  <a:pt x="1569492" y="3375693"/>
                </a:cubicBezTo>
                <a:cubicBezTo>
                  <a:pt x="1053576" y="3375693"/>
                  <a:pt x="557082" y="3265472"/>
                  <a:pt x="93954" y="3048018"/>
                </a:cubicBezTo>
                <a:lnTo>
                  <a:pt x="71876" y="3037560"/>
                </a:lnTo>
                <a:lnTo>
                  <a:pt x="0" y="3190774"/>
                </a:lnTo>
                <a:lnTo>
                  <a:pt x="22077" y="3201232"/>
                </a:lnTo>
                <a:cubicBezTo>
                  <a:pt x="508114" y="3429310"/>
                  <a:pt x="1028677" y="3545009"/>
                  <a:pt x="1569658" y="3545009"/>
                </a:cubicBezTo>
                <a:cubicBezTo>
                  <a:pt x="3543018" y="3545009"/>
                  <a:pt x="5143883" y="2001247"/>
                  <a:pt x="5214265" y="30377"/>
                </a:cubicBezTo>
                <a:lnTo>
                  <a:pt x="5215095" y="5976"/>
                </a:lnTo>
                <a:lnTo>
                  <a:pt x="5045779" y="0"/>
                </a:lnTo>
                <a:close/>
              </a:path>
            </a:pathLst>
          </a:custGeom>
          <a:solidFill>
            <a:schemeClr val="bg1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C5FA8BC-0683-4D91-A4F9-4069795DD0FD}"/>
              </a:ext>
            </a:extLst>
          </p:cNvPr>
          <p:cNvSpPr/>
          <p:nvPr/>
        </p:nvSpPr>
        <p:spPr>
          <a:xfrm>
            <a:off x="1" y="0"/>
            <a:ext cx="2790314" cy="454498"/>
          </a:xfrm>
          <a:custGeom>
            <a:avLst/>
            <a:gdLst>
              <a:gd name="connsiteX0" fmla="*/ 2972544 w 4164046"/>
              <a:gd name="connsiteY0" fmla="*/ 0 h 4269238"/>
              <a:gd name="connsiteX1" fmla="*/ 3266446 w 4164046"/>
              <a:gd name="connsiteY1" fmla="*/ 0 h 4269238"/>
              <a:gd name="connsiteX2" fmla="*/ 3289759 w 4164046"/>
              <a:gd name="connsiteY2" fmla="*/ 17446 h 4269238"/>
              <a:gd name="connsiteX3" fmla="*/ 4164046 w 4164046"/>
              <a:gd name="connsiteY3" fmla="*/ 1868937 h 4269238"/>
              <a:gd name="connsiteX4" fmla="*/ 1763911 w 4164046"/>
              <a:gd name="connsiteY4" fmla="*/ 4269238 h 4269238"/>
              <a:gd name="connsiteX5" fmla="*/ 67453 w 4164046"/>
              <a:gd name="connsiteY5" fmla="*/ 3565395 h 4269238"/>
              <a:gd name="connsiteX6" fmla="*/ 0 w 4164046"/>
              <a:gd name="connsiteY6" fmla="*/ 3491194 h 4269238"/>
              <a:gd name="connsiteX7" fmla="*/ 0 w 4164046"/>
              <a:gd name="connsiteY7" fmla="*/ 3225007 h 4269238"/>
              <a:gd name="connsiteX8" fmla="*/ 45144 w 4164046"/>
              <a:gd name="connsiteY8" fmla="*/ 3285339 h 4269238"/>
              <a:gd name="connsiteX9" fmla="*/ 1763745 w 4164046"/>
              <a:gd name="connsiteY9" fmla="*/ 4096934 h 4269238"/>
              <a:gd name="connsiteX10" fmla="*/ 3991742 w 4164046"/>
              <a:gd name="connsiteY10" fmla="*/ 1868937 h 4269238"/>
              <a:gd name="connsiteX11" fmla="*/ 3008654 w 4164046"/>
              <a:gd name="connsiteY11" fmla="*/ 21961 h 4269238"/>
              <a:gd name="connsiteX12" fmla="*/ 261310 w 4164046"/>
              <a:gd name="connsiteY12" fmla="*/ 0 h 4269238"/>
              <a:gd name="connsiteX13" fmla="*/ 555019 w 4164046"/>
              <a:gd name="connsiteY13" fmla="*/ 0 h 4269238"/>
              <a:gd name="connsiteX14" fmla="*/ 518909 w 4164046"/>
              <a:gd name="connsiteY14" fmla="*/ 21961 h 4269238"/>
              <a:gd name="connsiteX15" fmla="*/ 45144 w 4164046"/>
              <a:gd name="connsiteY15" fmla="*/ 452534 h 4269238"/>
              <a:gd name="connsiteX16" fmla="*/ 0 w 4164046"/>
              <a:gd name="connsiteY16" fmla="*/ 512867 h 4269238"/>
              <a:gd name="connsiteX17" fmla="*/ 0 w 4164046"/>
              <a:gd name="connsiteY17" fmla="*/ 246680 h 4269238"/>
              <a:gd name="connsiteX18" fmla="*/ 67453 w 4164046"/>
              <a:gd name="connsiteY18" fmla="*/ 172479 h 4269238"/>
              <a:gd name="connsiteX19" fmla="*/ 237995 w 4164046"/>
              <a:gd name="connsiteY19" fmla="*/ 17446 h 42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64046" h="4269238">
                <a:moveTo>
                  <a:pt x="2972544" y="0"/>
                </a:moveTo>
                <a:lnTo>
                  <a:pt x="3266446" y="0"/>
                </a:lnTo>
                <a:lnTo>
                  <a:pt x="3289759" y="17446"/>
                </a:lnTo>
                <a:cubicBezTo>
                  <a:pt x="3823388" y="458063"/>
                  <a:pt x="4164046" y="1124476"/>
                  <a:pt x="4164046" y="1868937"/>
                </a:cubicBezTo>
                <a:cubicBezTo>
                  <a:pt x="4164046" y="3192422"/>
                  <a:pt x="3087397" y="4269238"/>
                  <a:pt x="1763911" y="4269238"/>
                </a:cubicBezTo>
                <a:cubicBezTo>
                  <a:pt x="1102168" y="4269238"/>
                  <a:pt x="502093" y="4000034"/>
                  <a:pt x="67453" y="3565395"/>
                </a:cubicBezTo>
                <a:lnTo>
                  <a:pt x="0" y="3491194"/>
                </a:lnTo>
                <a:lnTo>
                  <a:pt x="0" y="3225007"/>
                </a:lnTo>
                <a:lnTo>
                  <a:pt x="45144" y="3285339"/>
                </a:lnTo>
                <a:cubicBezTo>
                  <a:pt x="454123" y="3780698"/>
                  <a:pt x="1072694" y="4096934"/>
                  <a:pt x="1763745" y="4096934"/>
                </a:cubicBezTo>
                <a:cubicBezTo>
                  <a:pt x="2992281" y="4096934"/>
                  <a:pt x="3991742" y="3097473"/>
                  <a:pt x="3991742" y="1868937"/>
                </a:cubicBezTo>
                <a:cubicBezTo>
                  <a:pt x="3991742" y="1101102"/>
                  <a:pt x="3601393" y="422749"/>
                  <a:pt x="3008654" y="21961"/>
                </a:cubicBezTo>
                <a:close/>
                <a:moveTo>
                  <a:pt x="261310" y="0"/>
                </a:moveTo>
                <a:lnTo>
                  <a:pt x="555019" y="0"/>
                </a:lnTo>
                <a:lnTo>
                  <a:pt x="518909" y="21961"/>
                </a:lnTo>
                <a:cubicBezTo>
                  <a:pt x="341085" y="142197"/>
                  <a:pt x="181471" y="287414"/>
                  <a:pt x="45144" y="452534"/>
                </a:cubicBezTo>
                <a:lnTo>
                  <a:pt x="0" y="512867"/>
                </a:lnTo>
                <a:lnTo>
                  <a:pt x="0" y="246680"/>
                </a:lnTo>
                <a:lnTo>
                  <a:pt x="67453" y="172479"/>
                </a:lnTo>
                <a:cubicBezTo>
                  <a:pt x="121783" y="118149"/>
                  <a:pt x="178698" y="66404"/>
                  <a:pt x="237995" y="17446"/>
                </a:cubicBezTo>
                <a:close/>
              </a:path>
            </a:pathLst>
          </a:custGeom>
          <a:solidFill>
            <a:schemeClr val="accent5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3ED5DC8-AC9E-49B6-963D-7BBAFEEA9ADC}"/>
              </a:ext>
            </a:extLst>
          </p:cNvPr>
          <p:cNvSpPr/>
          <p:nvPr/>
        </p:nvSpPr>
        <p:spPr>
          <a:xfrm>
            <a:off x="3" y="539871"/>
            <a:ext cx="2330031" cy="66657"/>
          </a:xfrm>
          <a:custGeom>
            <a:avLst/>
            <a:gdLst>
              <a:gd name="connsiteX0" fmla="*/ 0 w 3477155"/>
              <a:gd name="connsiteY0" fmla="*/ 0 h 626127"/>
              <a:gd name="connsiteX1" fmla="*/ 205174 w 3477155"/>
              <a:gd name="connsiteY1" fmla="*/ 108057 h 626127"/>
              <a:gd name="connsiteX2" fmla="*/ 1771546 w 3477155"/>
              <a:gd name="connsiteY2" fmla="*/ 457973 h 626127"/>
              <a:gd name="connsiteX3" fmla="*/ 3381873 w 3477155"/>
              <a:gd name="connsiteY3" fmla="*/ 88134 h 626127"/>
              <a:gd name="connsiteX4" fmla="*/ 3404117 w 3477155"/>
              <a:gd name="connsiteY4" fmla="*/ 77344 h 626127"/>
              <a:gd name="connsiteX5" fmla="*/ 3477155 w 3477155"/>
              <a:gd name="connsiteY5" fmla="*/ 226242 h 626127"/>
              <a:gd name="connsiteX6" fmla="*/ 3454746 w 3477155"/>
              <a:gd name="connsiteY6" fmla="*/ 237198 h 626127"/>
              <a:gd name="connsiteX7" fmla="*/ 1771380 w 3477155"/>
              <a:gd name="connsiteY7" fmla="*/ 626127 h 626127"/>
              <a:gd name="connsiteX8" fmla="*/ 131404 w 3477155"/>
              <a:gd name="connsiteY8" fmla="*/ 260201 h 626127"/>
              <a:gd name="connsiteX9" fmla="*/ 0 w 3477155"/>
              <a:gd name="connsiteY9" fmla="*/ 191074 h 62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7155" h="626127">
                <a:moveTo>
                  <a:pt x="0" y="0"/>
                </a:moveTo>
                <a:lnTo>
                  <a:pt x="205174" y="108057"/>
                </a:lnTo>
                <a:cubicBezTo>
                  <a:pt x="681718" y="333249"/>
                  <a:pt x="1213437" y="457973"/>
                  <a:pt x="1771546" y="457973"/>
                </a:cubicBezTo>
                <a:cubicBezTo>
                  <a:pt x="2339584" y="457973"/>
                  <a:pt x="2881395" y="333476"/>
                  <a:pt x="3381873" y="88134"/>
                </a:cubicBezTo>
                <a:lnTo>
                  <a:pt x="3404117" y="77344"/>
                </a:lnTo>
                <a:lnTo>
                  <a:pt x="3477155" y="226242"/>
                </a:lnTo>
                <a:lnTo>
                  <a:pt x="3454746" y="237198"/>
                </a:lnTo>
                <a:cubicBezTo>
                  <a:pt x="2928372" y="495322"/>
                  <a:pt x="2361994" y="626127"/>
                  <a:pt x="1771380" y="626127"/>
                </a:cubicBezTo>
                <a:cubicBezTo>
                  <a:pt x="1187023" y="626127"/>
                  <a:pt x="630320" y="495697"/>
                  <a:pt x="131404" y="260201"/>
                </a:cubicBezTo>
                <a:lnTo>
                  <a:pt x="0" y="191074"/>
                </a:lnTo>
                <a:close/>
              </a:path>
            </a:pathLst>
          </a:custGeom>
          <a:solidFill>
            <a:schemeClr val="accent5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CA6608-4581-44A9-953C-A34EAAD90780}"/>
              </a:ext>
            </a:extLst>
          </p:cNvPr>
          <p:cNvSpPr/>
          <p:nvPr/>
        </p:nvSpPr>
        <p:spPr>
          <a:xfrm>
            <a:off x="3289483" y="0"/>
            <a:ext cx="462889" cy="281810"/>
          </a:xfrm>
          <a:custGeom>
            <a:avLst/>
            <a:gdLst>
              <a:gd name="connsiteX0" fmla="*/ 0 w 690780"/>
              <a:gd name="connsiteY0" fmla="*/ 0 h 2647125"/>
              <a:gd name="connsiteX1" fmla="*/ 201784 w 690780"/>
              <a:gd name="connsiteY1" fmla="*/ 0 h 2647125"/>
              <a:gd name="connsiteX2" fmla="*/ 228037 w 690780"/>
              <a:gd name="connsiteY2" fmla="*/ 45606 h 2647125"/>
              <a:gd name="connsiteX3" fmla="*/ 690780 w 690780"/>
              <a:gd name="connsiteY3" fmla="*/ 1868936 h 2647125"/>
              <a:gd name="connsiteX4" fmla="*/ 616580 w 690780"/>
              <a:gd name="connsiteY4" fmla="*/ 2622723 h 2647125"/>
              <a:gd name="connsiteX5" fmla="*/ 611766 w 690780"/>
              <a:gd name="connsiteY5" fmla="*/ 2647125 h 2647125"/>
              <a:gd name="connsiteX6" fmla="*/ 443612 w 690780"/>
              <a:gd name="connsiteY6" fmla="*/ 2613428 h 2647125"/>
              <a:gd name="connsiteX7" fmla="*/ 448426 w 690780"/>
              <a:gd name="connsiteY7" fmla="*/ 2589026 h 2647125"/>
              <a:gd name="connsiteX8" fmla="*/ 519306 w 690780"/>
              <a:gd name="connsiteY8" fmla="*/ 1868769 h 2647125"/>
              <a:gd name="connsiteX9" fmla="*/ 77276 w 690780"/>
              <a:gd name="connsiteY9" fmla="*/ 127064 h 264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0780" h="2647125">
                <a:moveTo>
                  <a:pt x="0" y="0"/>
                </a:moveTo>
                <a:lnTo>
                  <a:pt x="201784" y="0"/>
                </a:lnTo>
                <a:lnTo>
                  <a:pt x="228037" y="45606"/>
                </a:lnTo>
                <a:cubicBezTo>
                  <a:pt x="523066" y="588015"/>
                  <a:pt x="690780" y="1209258"/>
                  <a:pt x="690780" y="1868936"/>
                </a:cubicBezTo>
                <a:cubicBezTo>
                  <a:pt x="690780" y="2122411"/>
                  <a:pt x="665881" y="2376053"/>
                  <a:pt x="616580" y="2622723"/>
                </a:cubicBezTo>
                <a:lnTo>
                  <a:pt x="611766" y="2647125"/>
                </a:lnTo>
                <a:lnTo>
                  <a:pt x="443612" y="2613428"/>
                </a:lnTo>
                <a:lnTo>
                  <a:pt x="448426" y="2589026"/>
                </a:lnTo>
                <a:cubicBezTo>
                  <a:pt x="495403" y="2353312"/>
                  <a:pt x="519306" y="2110958"/>
                  <a:pt x="519306" y="1868769"/>
                </a:cubicBezTo>
                <a:cubicBezTo>
                  <a:pt x="519306" y="1238607"/>
                  <a:pt x="359097" y="645178"/>
                  <a:pt x="77276" y="127064"/>
                </a:cubicBezTo>
                <a:close/>
              </a:path>
            </a:pathLst>
          </a:custGeom>
          <a:solidFill>
            <a:schemeClr val="accent5"/>
          </a:solidFill>
          <a:ln w="165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29DE818-7268-4EE6-B291-48E7AFAD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38EFFE0-0933-46CF-9471-DAB499A0D5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BE7F775C-A0D3-4E32-82EE-6DE6A706E2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7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Orang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87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Teal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9" y="44483"/>
            <a:ext cx="646641" cy="6782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944499" y="41943"/>
            <a:ext cx="2124826" cy="54968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1938148" y="433717"/>
            <a:ext cx="3127567" cy="222070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373392" y="11971"/>
            <a:ext cx="3207424" cy="509584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1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458489" y="330338"/>
            <a:ext cx="3663377" cy="342806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1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4752609" y="0"/>
            <a:ext cx="313104" cy="65027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1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0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Blue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9" y="44483"/>
            <a:ext cx="646641" cy="6782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944499" y="41943"/>
            <a:ext cx="2124826" cy="54968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1938148" y="433717"/>
            <a:ext cx="3127567" cy="222070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373392" y="11971"/>
            <a:ext cx="3207424" cy="509584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458489" y="330338"/>
            <a:ext cx="3663377" cy="342806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4752609" y="0"/>
            <a:ext cx="313104" cy="65027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2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1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Red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9" y="44483"/>
            <a:ext cx="646641" cy="6782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944499" y="41943"/>
            <a:ext cx="2124826" cy="54968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1938148" y="433717"/>
            <a:ext cx="3127567" cy="222070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373392" y="11971"/>
            <a:ext cx="3207424" cy="509584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3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458489" y="330338"/>
            <a:ext cx="3663377" cy="342806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3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4752609" y="0"/>
            <a:ext cx="313104" cy="65027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3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0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Grey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9" y="44483"/>
            <a:ext cx="646641" cy="6782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944499" y="41943"/>
            <a:ext cx="2124826" cy="54968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1938148" y="433717"/>
            <a:ext cx="3127567" cy="222070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373392" y="11971"/>
            <a:ext cx="3207424" cy="509584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4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458489" y="330338"/>
            <a:ext cx="3663377" cy="342806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4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4752609" y="0"/>
            <a:ext cx="313104" cy="65027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4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4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B Poster with Plum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E0E0D1-EC4C-4B59-867F-69DE00644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9" y="44483"/>
            <a:ext cx="646641" cy="6782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51DC1D-9912-4AEA-BB71-5A425E6F6D5C}"/>
              </a:ext>
            </a:extLst>
          </p:cNvPr>
          <p:cNvSpPr/>
          <p:nvPr/>
        </p:nvSpPr>
        <p:spPr>
          <a:xfrm>
            <a:off x="944499" y="41943"/>
            <a:ext cx="2124826" cy="549688"/>
          </a:xfrm>
          <a:custGeom>
            <a:avLst/>
            <a:gdLst>
              <a:gd name="connsiteX0" fmla="*/ 3146428 w 3170923"/>
              <a:gd name="connsiteY0" fmla="*/ 5161565 h 5163385"/>
              <a:gd name="connsiteX1" fmla="*/ 3170924 w 3170923"/>
              <a:gd name="connsiteY1" fmla="*/ 5160737 h 5163385"/>
              <a:gd name="connsiteX2" fmla="*/ 3164965 w 3170923"/>
              <a:gd name="connsiteY2" fmla="*/ 4991913 h 5163385"/>
              <a:gd name="connsiteX3" fmla="*/ 3140635 w 3170923"/>
              <a:gd name="connsiteY3" fmla="*/ 4992740 h 5163385"/>
              <a:gd name="connsiteX4" fmla="*/ 3038678 w 3170923"/>
              <a:gd name="connsiteY4" fmla="*/ 4994561 h 5163385"/>
              <a:gd name="connsiteX5" fmla="*/ 168990 w 3170923"/>
              <a:gd name="connsiteY5" fmla="*/ 2124873 h 5163385"/>
              <a:gd name="connsiteX6" fmla="*/ 971238 w 3170923"/>
              <a:gd name="connsiteY6" fmla="*/ 134729 h 5163385"/>
              <a:gd name="connsiteX7" fmla="*/ 988121 w 3170923"/>
              <a:gd name="connsiteY7" fmla="*/ 117184 h 5163385"/>
              <a:gd name="connsiteX8" fmla="*/ 866468 w 3170923"/>
              <a:gd name="connsiteY8" fmla="*/ 0 h 5163385"/>
              <a:gd name="connsiteX9" fmla="*/ 849585 w 3170923"/>
              <a:gd name="connsiteY9" fmla="*/ 17544 h 5163385"/>
              <a:gd name="connsiteX10" fmla="*/ 0 w 3170923"/>
              <a:gd name="connsiteY10" fmla="*/ 2124873 h 5163385"/>
              <a:gd name="connsiteX11" fmla="*/ 3038512 w 3170923"/>
              <a:gd name="connsiteY11" fmla="*/ 5163386 h 5163385"/>
              <a:gd name="connsiteX12" fmla="*/ 3146428 w 3170923"/>
              <a:gd name="connsiteY12" fmla="*/ 5161565 h 51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923" h="5163385">
                <a:moveTo>
                  <a:pt x="3146428" y="5161565"/>
                </a:moveTo>
                <a:lnTo>
                  <a:pt x="3170924" y="5160737"/>
                </a:lnTo>
                <a:lnTo>
                  <a:pt x="3164965" y="4991913"/>
                </a:lnTo>
                <a:lnTo>
                  <a:pt x="3140635" y="4992740"/>
                </a:lnTo>
                <a:cubicBezTo>
                  <a:pt x="3108029" y="4993899"/>
                  <a:pt x="3073767" y="4994561"/>
                  <a:pt x="3038678" y="4994561"/>
                </a:cubicBezTo>
                <a:cubicBezTo>
                  <a:pt x="1456361" y="4994561"/>
                  <a:pt x="168990" y="3707190"/>
                  <a:pt x="168990" y="2124873"/>
                </a:cubicBezTo>
                <a:cubicBezTo>
                  <a:pt x="168990" y="1378734"/>
                  <a:pt x="454006" y="671988"/>
                  <a:pt x="971238" y="134729"/>
                </a:cubicBezTo>
                <a:lnTo>
                  <a:pt x="988121" y="117184"/>
                </a:lnTo>
                <a:lnTo>
                  <a:pt x="866468" y="0"/>
                </a:lnTo>
                <a:lnTo>
                  <a:pt x="849585" y="17544"/>
                </a:lnTo>
                <a:cubicBezTo>
                  <a:pt x="301733" y="586583"/>
                  <a:pt x="0" y="1334873"/>
                  <a:pt x="0" y="2124873"/>
                </a:cubicBezTo>
                <a:cubicBezTo>
                  <a:pt x="0" y="3800375"/>
                  <a:pt x="1363011" y="5163386"/>
                  <a:pt x="3038512" y="5163386"/>
                </a:cubicBezTo>
                <a:cubicBezTo>
                  <a:pt x="3073270" y="5163386"/>
                  <a:pt x="3109518" y="5162889"/>
                  <a:pt x="3146428" y="516156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FD92583-0A52-4728-BA78-F18E5A3C00E9}"/>
              </a:ext>
            </a:extLst>
          </p:cNvPr>
          <p:cNvSpPr/>
          <p:nvPr/>
        </p:nvSpPr>
        <p:spPr>
          <a:xfrm>
            <a:off x="1938148" y="433717"/>
            <a:ext cx="3127567" cy="222070"/>
          </a:xfrm>
          <a:custGeom>
            <a:avLst/>
            <a:gdLst>
              <a:gd name="connsiteX0" fmla="*/ 4667337 w 4667337"/>
              <a:gd name="connsiteY0" fmla="*/ 0 h 2085972"/>
              <a:gd name="connsiteX1" fmla="*/ 4667337 w 4667337"/>
              <a:gd name="connsiteY1" fmla="*/ 350039 h 2085972"/>
              <a:gd name="connsiteX2" fmla="*/ 4537276 w 4667337"/>
              <a:gd name="connsiteY2" fmla="*/ 553955 h 2085972"/>
              <a:gd name="connsiteX3" fmla="*/ 1565104 w 4667337"/>
              <a:gd name="connsiteY3" fmla="*/ 2085972 h 2085972"/>
              <a:gd name="connsiteX4" fmla="*/ 22013 w 4667337"/>
              <a:gd name="connsiteY4" fmla="*/ 1743192 h 2085972"/>
              <a:gd name="connsiteX5" fmla="*/ 0 w 4667337"/>
              <a:gd name="connsiteY5" fmla="*/ 1732765 h 2085972"/>
              <a:gd name="connsiteX6" fmla="*/ 71668 w 4667337"/>
              <a:gd name="connsiteY6" fmla="*/ 1579995 h 2085972"/>
              <a:gd name="connsiteX7" fmla="*/ 93681 w 4667337"/>
              <a:gd name="connsiteY7" fmla="*/ 1590422 h 2085972"/>
              <a:gd name="connsiteX8" fmla="*/ 1564938 w 4667337"/>
              <a:gd name="connsiteY8" fmla="*/ 1917147 h 2085972"/>
              <a:gd name="connsiteX9" fmla="*/ 4574857 w 4667337"/>
              <a:gd name="connsiteY9" fmla="*/ 180905 h 208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67337" h="2085972">
                <a:moveTo>
                  <a:pt x="4667337" y="0"/>
                </a:moveTo>
                <a:lnTo>
                  <a:pt x="4667337" y="350039"/>
                </a:lnTo>
                <a:lnTo>
                  <a:pt x="4537276" y="553955"/>
                </a:lnTo>
                <a:cubicBezTo>
                  <a:pt x="3879564" y="1484690"/>
                  <a:pt x="2794876" y="2085972"/>
                  <a:pt x="1565104" y="2085972"/>
                </a:cubicBezTo>
                <a:cubicBezTo>
                  <a:pt x="1025692" y="2085972"/>
                  <a:pt x="506639" y="1970609"/>
                  <a:pt x="22013" y="1743192"/>
                </a:cubicBezTo>
                <a:lnTo>
                  <a:pt x="0" y="1732765"/>
                </a:lnTo>
                <a:lnTo>
                  <a:pt x="71668" y="1579995"/>
                </a:lnTo>
                <a:lnTo>
                  <a:pt x="93681" y="1590422"/>
                </a:lnTo>
                <a:cubicBezTo>
                  <a:pt x="555466" y="1807246"/>
                  <a:pt x="1050520" y="1917147"/>
                  <a:pt x="1564938" y="1917147"/>
                </a:cubicBezTo>
                <a:cubicBezTo>
                  <a:pt x="2854875" y="1917147"/>
                  <a:pt x="3977474" y="1223391"/>
                  <a:pt x="4574857" y="180905"/>
                </a:cubicBezTo>
                <a:close/>
              </a:path>
            </a:pathLst>
          </a:custGeom>
          <a:solidFill>
            <a:srgbClr val="FFFFFF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F3AFB4-1210-4180-A593-2438C961D9FC}"/>
              </a:ext>
            </a:extLst>
          </p:cNvPr>
          <p:cNvSpPr/>
          <p:nvPr/>
        </p:nvSpPr>
        <p:spPr>
          <a:xfrm>
            <a:off x="1373392" y="11971"/>
            <a:ext cx="3207424" cy="509584"/>
          </a:xfrm>
          <a:custGeom>
            <a:avLst/>
            <a:gdLst>
              <a:gd name="connsiteX0" fmla="*/ 2393338 w 4786509"/>
              <a:gd name="connsiteY0" fmla="*/ 0 h 4786674"/>
              <a:gd name="connsiteX1" fmla="*/ 0 w 4786509"/>
              <a:gd name="connsiteY1" fmla="*/ 2393338 h 4786674"/>
              <a:gd name="connsiteX2" fmla="*/ 2393338 w 4786509"/>
              <a:gd name="connsiteY2" fmla="*/ 4786675 h 4786674"/>
              <a:gd name="connsiteX3" fmla="*/ 4786510 w 4786509"/>
              <a:gd name="connsiteY3" fmla="*/ 2393338 h 4786674"/>
              <a:gd name="connsiteX4" fmla="*/ 2393338 w 4786509"/>
              <a:gd name="connsiteY4" fmla="*/ 0 h 4786674"/>
              <a:gd name="connsiteX5" fmla="*/ 4614706 w 4786509"/>
              <a:gd name="connsiteY5" fmla="*/ 2393338 h 4786674"/>
              <a:gd name="connsiteX6" fmla="*/ 2393172 w 4786509"/>
              <a:gd name="connsiteY6" fmla="*/ 4614871 h 4786674"/>
              <a:gd name="connsiteX7" fmla="*/ 171638 w 4786509"/>
              <a:gd name="connsiteY7" fmla="*/ 2393338 h 4786674"/>
              <a:gd name="connsiteX8" fmla="*/ 2393172 w 4786509"/>
              <a:gd name="connsiteY8" fmla="*/ 171804 h 4786674"/>
              <a:gd name="connsiteX9" fmla="*/ 4614706 w 4786509"/>
              <a:gd name="connsiteY9" fmla="*/ 2393338 h 47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86509" h="4786674">
                <a:moveTo>
                  <a:pt x="2393338" y="0"/>
                </a:moveTo>
                <a:cubicBezTo>
                  <a:pt x="1073692" y="0"/>
                  <a:pt x="0" y="1073691"/>
                  <a:pt x="0" y="2393338"/>
                </a:cubicBezTo>
                <a:cubicBezTo>
                  <a:pt x="0" y="3712983"/>
                  <a:pt x="1073692" y="4786675"/>
                  <a:pt x="2393338" y="4786675"/>
                </a:cubicBezTo>
                <a:cubicBezTo>
                  <a:pt x="3712984" y="4786675"/>
                  <a:pt x="4786510" y="3712983"/>
                  <a:pt x="4786510" y="2393338"/>
                </a:cubicBezTo>
                <a:cubicBezTo>
                  <a:pt x="4786510" y="1073691"/>
                  <a:pt x="3712984" y="0"/>
                  <a:pt x="2393338" y="0"/>
                </a:cubicBezTo>
                <a:close/>
                <a:moveTo>
                  <a:pt x="4614706" y="2393338"/>
                </a:moveTo>
                <a:cubicBezTo>
                  <a:pt x="4614706" y="3618309"/>
                  <a:pt x="3618144" y="4614871"/>
                  <a:pt x="2393172" y="4614871"/>
                </a:cubicBezTo>
                <a:cubicBezTo>
                  <a:pt x="1168200" y="4614871"/>
                  <a:pt x="171638" y="3618309"/>
                  <a:pt x="171638" y="2393338"/>
                </a:cubicBezTo>
                <a:cubicBezTo>
                  <a:pt x="171638" y="1168366"/>
                  <a:pt x="1168200" y="171804"/>
                  <a:pt x="2393172" y="171804"/>
                </a:cubicBezTo>
                <a:cubicBezTo>
                  <a:pt x="3618309" y="171804"/>
                  <a:pt x="4614706" y="1168366"/>
                  <a:pt x="4614706" y="2393338"/>
                </a:cubicBezTo>
                <a:close/>
              </a:path>
            </a:pathLst>
          </a:custGeom>
          <a:solidFill>
            <a:schemeClr val="accent5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A053B4-AE0E-4AD6-B98A-4F28D4C1B68D}"/>
              </a:ext>
            </a:extLst>
          </p:cNvPr>
          <p:cNvSpPr/>
          <p:nvPr/>
        </p:nvSpPr>
        <p:spPr>
          <a:xfrm>
            <a:off x="458489" y="330338"/>
            <a:ext cx="3663377" cy="342806"/>
          </a:xfrm>
          <a:custGeom>
            <a:avLst/>
            <a:gdLst>
              <a:gd name="connsiteX0" fmla="*/ 5371934 w 5466938"/>
              <a:gd name="connsiteY0" fmla="*/ 2683650 h 3220081"/>
              <a:gd name="connsiteX1" fmla="*/ 3766279 w 5466938"/>
              <a:gd name="connsiteY1" fmla="*/ 3052416 h 3220081"/>
              <a:gd name="connsiteX2" fmla="*/ 172797 w 5466938"/>
              <a:gd name="connsiteY2" fmla="*/ 24496 h 3220081"/>
              <a:gd name="connsiteX3" fmla="*/ 168659 w 5466938"/>
              <a:gd name="connsiteY3" fmla="*/ 0 h 3220081"/>
              <a:gd name="connsiteX4" fmla="*/ 0 w 5466938"/>
              <a:gd name="connsiteY4" fmla="*/ 29131 h 3220081"/>
              <a:gd name="connsiteX5" fmla="*/ 4138 w 5466938"/>
              <a:gd name="connsiteY5" fmla="*/ 53627 h 3220081"/>
              <a:gd name="connsiteX6" fmla="*/ 3766113 w 5466938"/>
              <a:gd name="connsiteY6" fmla="*/ 3220082 h 3220081"/>
              <a:gd name="connsiteX7" fmla="*/ 5444595 w 5466938"/>
              <a:gd name="connsiteY7" fmla="*/ 2832281 h 3220081"/>
              <a:gd name="connsiteX8" fmla="*/ 5466939 w 5466938"/>
              <a:gd name="connsiteY8" fmla="*/ 2821358 h 3220081"/>
              <a:gd name="connsiteX9" fmla="*/ 5394113 w 5466938"/>
              <a:gd name="connsiteY9" fmla="*/ 2672892 h 3220081"/>
              <a:gd name="connsiteX10" fmla="*/ 5371934 w 5466938"/>
              <a:gd name="connsiteY10" fmla="*/ 2683650 h 32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938" h="3220081">
                <a:moveTo>
                  <a:pt x="5371934" y="2683650"/>
                </a:moveTo>
                <a:cubicBezTo>
                  <a:pt x="4872908" y="2928280"/>
                  <a:pt x="4332669" y="3052416"/>
                  <a:pt x="3766279" y="3052416"/>
                </a:cubicBezTo>
                <a:cubicBezTo>
                  <a:pt x="1985510" y="3052416"/>
                  <a:pt x="474199" y="1778948"/>
                  <a:pt x="172797" y="24496"/>
                </a:cubicBezTo>
                <a:lnTo>
                  <a:pt x="168659" y="0"/>
                </a:lnTo>
                <a:lnTo>
                  <a:pt x="0" y="29131"/>
                </a:lnTo>
                <a:lnTo>
                  <a:pt x="4138" y="53627"/>
                </a:lnTo>
                <a:cubicBezTo>
                  <a:pt x="319443" y="1888353"/>
                  <a:pt x="1901594" y="3220082"/>
                  <a:pt x="3766113" y="3220082"/>
                </a:cubicBezTo>
                <a:cubicBezTo>
                  <a:pt x="4355014" y="3220082"/>
                  <a:pt x="4919748" y="3089657"/>
                  <a:pt x="5444595" y="2832281"/>
                </a:cubicBezTo>
                <a:lnTo>
                  <a:pt x="5466939" y="2821358"/>
                </a:lnTo>
                <a:lnTo>
                  <a:pt x="5394113" y="2672892"/>
                </a:lnTo>
                <a:lnTo>
                  <a:pt x="5371934" y="2683650"/>
                </a:lnTo>
                <a:close/>
              </a:path>
            </a:pathLst>
          </a:custGeom>
          <a:solidFill>
            <a:schemeClr val="accent5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CA95D6-0992-49C0-AA4B-BC8AE958342F}"/>
              </a:ext>
            </a:extLst>
          </p:cNvPr>
          <p:cNvSpPr/>
          <p:nvPr/>
        </p:nvSpPr>
        <p:spPr>
          <a:xfrm>
            <a:off x="4752609" y="0"/>
            <a:ext cx="313104" cy="65027"/>
          </a:xfrm>
          <a:custGeom>
            <a:avLst/>
            <a:gdLst>
              <a:gd name="connsiteX0" fmla="*/ 0 w 467252"/>
              <a:gd name="connsiteY0" fmla="*/ 0 h 610815"/>
              <a:gd name="connsiteX1" fmla="*/ 230533 w 467252"/>
              <a:gd name="connsiteY1" fmla="*/ 0 h 610815"/>
              <a:gd name="connsiteX2" fmla="*/ 302395 w 467252"/>
              <a:gd name="connsiteY2" fmla="*/ 79052 h 610815"/>
              <a:gd name="connsiteX3" fmla="*/ 467252 w 467252"/>
              <a:gd name="connsiteY3" fmla="*/ 299373 h 610815"/>
              <a:gd name="connsiteX4" fmla="*/ 467252 w 467252"/>
              <a:gd name="connsiteY4" fmla="*/ 610815 h 610815"/>
              <a:gd name="connsiteX5" fmla="*/ 380590 w 467252"/>
              <a:gd name="connsiteY5" fmla="*/ 468319 h 610815"/>
              <a:gd name="connsiteX6" fmla="*/ 170489 w 467252"/>
              <a:gd name="connsiteY6" fmla="*/ 187540 h 6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52" h="610815">
                <a:moveTo>
                  <a:pt x="0" y="0"/>
                </a:moveTo>
                <a:lnTo>
                  <a:pt x="230533" y="0"/>
                </a:lnTo>
                <a:lnTo>
                  <a:pt x="302395" y="79052"/>
                </a:lnTo>
                <a:lnTo>
                  <a:pt x="467252" y="299373"/>
                </a:lnTo>
                <a:lnTo>
                  <a:pt x="467252" y="610815"/>
                </a:lnTo>
                <a:lnTo>
                  <a:pt x="380590" y="468319"/>
                </a:lnTo>
                <a:cubicBezTo>
                  <a:pt x="314996" y="371312"/>
                  <a:pt x="244860" y="277616"/>
                  <a:pt x="170489" y="187540"/>
                </a:cubicBezTo>
                <a:close/>
              </a:path>
            </a:pathLst>
          </a:custGeom>
          <a:solidFill>
            <a:schemeClr val="accent5"/>
          </a:solidFill>
          <a:ln w="1653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0"/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FCB48CE-1E4E-4B75-8874-C639DDC6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721596"/>
            <a:ext cx="3908322" cy="24747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19" b="1" spc="-3" baseline="0">
                <a:solidFill>
                  <a:schemeClr val="bg1"/>
                </a:solidFill>
                <a:latin typeface="+mj-lt"/>
                <a:ea typeface="Euclid Circular A" panose="020B0304000000000000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45A5DB-5F48-489E-B1A1-9C484975F2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6563" y="986176"/>
            <a:ext cx="1880456" cy="6184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" b="1">
                <a:solidFill>
                  <a:schemeClr val="bg1"/>
                </a:solidFill>
                <a:latin typeface="+mn-lt"/>
                <a:ea typeface="Euclid Circular A" panose="020B0304000000000000" pitchFamily="34" charset="0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C6B4109-9DDD-4AA0-AA6B-F81AC37BD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986941"/>
            <a:ext cx="1660027" cy="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8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564FFA0D-DBDC-4FAF-9E66-DDEF4A0DC53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0"/>
            </p:custDataLst>
            <p:extLst>
              <p:ext uri="{D42A27DB-BD31-4B8C-83A1-F6EECF244321}">
                <p14:modId xmlns:p14="http://schemas.microsoft.com/office/powerpoint/2010/main" val="2084153466"/>
              </p:ext>
            </p:extLst>
          </p:nvPr>
        </p:nvGraphicFramePr>
        <p:xfrm>
          <a:off x="660" y="263"/>
          <a:ext cx="660" cy="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1" imgW="425" imgH="424" progId="TCLayout.ActiveDocument.1">
                  <p:embed/>
                </p:oleObj>
              </mc:Choice>
              <mc:Fallback>
                <p:oleObj name="think-cell Slide" r:id="rId71" imgW="425" imgH="42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564FFA0D-DBDC-4FAF-9E66-DDEF4A0DC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660" y="263"/>
                        <a:ext cx="660" cy="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72081B5-8FDF-474A-AEB9-52EACC695C6E}"/>
              </a:ext>
            </a:extLst>
          </p:cNvPr>
          <p:cNvGrpSpPr/>
          <p:nvPr userDrawn="1"/>
        </p:nvGrpSpPr>
        <p:grpSpPr>
          <a:xfrm>
            <a:off x="2623736" y="18971"/>
            <a:ext cx="2441977" cy="1070787"/>
            <a:chOff x="6314726" y="114300"/>
            <a:chExt cx="5877274" cy="6451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56E17-0B10-4526-A87D-5FF0D3152D28}"/>
                </a:ext>
              </a:extLst>
            </p:cNvPr>
            <p:cNvSpPr/>
            <p:nvPr/>
          </p:nvSpPr>
          <p:spPr>
            <a:xfrm>
              <a:off x="8468652" y="2663066"/>
              <a:ext cx="2037455" cy="1354208"/>
            </a:xfrm>
            <a:custGeom>
              <a:avLst/>
              <a:gdLst>
                <a:gd name="connsiteX0" fmla="*/ 2077945 w 2103904"/>
                <a:gd name="connsiteY0" fmla="*/ 629334 h 1398374"/>
                <a:gd name="connsiteX1" fmla="*/ 1052025 w 2103904"/>
                <a:gd name="connsiteY1" fmla="*/ 0 h 1398374"/>
                <a:gd name="connsiteX2" fmla="*/ 26105 w 2103904"/>
                <a:gd name="connsiteY2" fmla="*/ 629189 h 1398374"/>
                <a:gd name="connsiteX3" fmla="*/ 23343 w 2103904"/>
                <a:gd name="connsiteY3" fmla="*/ 632532 h 1398374"/>
                <a:gd name="connsiteX4" fmla="*/ 25959 w 2103904"/>
                <a:gd name="connsiteY4" fmla="*/ 768895 h 1398374"/>
                <a:gd name="connsiteX5" fmla="*/ 1052025 w 2103904"/>
                <a:gd name="connsiteY5" fmla="*/ 1398375 h 1398374"/>
                <a:gd name="connsiteX6" fmla="*/ 2080562 w 2103904"/>
                <a:gd name="connsiteY6" fmla="*/ 765842 h 1398374"/>
                <a:gd name="connsiteX7" fmla="*/ 2077945 w 2103904"/>
                <a:gd name="connsiteY7" fmla="*/ 629334 h 1398374"/>
                <a:gd name="connsiteX8" fmla="*/ 2008311 w 2103904"/>
                <a:gd name="connsiteY8" fmla="*/ 711908 h 1398374"/>
                <a:gd name="connsiteX9" fmla="*/ 1052025 w 2103904"/>
                <a:gd name="connsiteY9" fmla="*/ 1308387 h 1398374"/>
                <a:gd name="connsiteX10" fmla="*/ 92978 w 2103904"/>
                <a:gd name="connsiteY10" fmla="*/ 708709 h 1398374"/>
                <a:gd name="connsiteX11" fmla="*/ 92978 w 2103904"/>
                <a:gd name="connsiteY11" fmla="*/ 689520 h 1398374"/>
                <a:gd name="connsiteX12" fmla="*/ 97630 w 2103904"/>
                <a:gd name="connsiteY12" fmla="*/ 683850 h 1398374"/>
                <a:gd name="connsiteX13" fmla="*/ 1051880 w 2103904"/>
                <a:gd name="connsiteY13" fmla="*/ 89988 h 1398374"/>
                <a:gd name="connsiteX14" fmla="*/ 2010782 w 2103904"/>
                <a:gd name="connsiteY14" fmla="*/ 689520 h 1398374"/>
                <a:gd name="connsiteX15" fmla="*/ 2008311 w 2103904"/>
                <a:gd name="connsiteY15" fmla="*/ 711908 h 13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03904" h="1398374">
                  <a:moveTo>
                    <a:pt x="2077945" y="629334"/>
                  </a:moveTo>
                  <a:cubicBezTo>
                    <a:pt x="1736602" y="211668"/>
                    <a:pt x="1391479" y="0"/>
                    <a:pt x="1052025" y="0"/>
                  </a:cubicBezTo>
                  <a:cubicBezTo>
                    <a:pt x="712572" y="0"/>
                    <a:pt x="367448" y="211668"/>
                    <a:pt x="26105" y="629189"/>
                  </a:cubicBezTo>
                  <a:lnTo>
                    <a:pt x="23343" y="632532"/>
                  </a:lnTo>
                  <a:cubicBezTo>
                    <a:pt x="-8204" y="671202"/>
                    <a:pt x="-8204" y="727172"/>
                    <a:pt x="25959" y="768895"/>
                  </a:cubicBezTo>
                  <a:cubicBezTo>
                    <a:pt x="367303" y="1186561"/>
                    <a:pt x="712426" y="1398375"/>
                    <a:pt x="1052025" y="1398375"/>
                  </a:cubicBezTo>
                  <a:cubicBezTo>
                    <a:pt x="1391624" y="1398375"/>
                    <a:pt x="1736747" y="1186561"/>
                    <a:pt x="2080562" y="765842"/>
                  </a:cubicBezTo>
                  <a:cubicBezTo>
                    <a:pt x="2112109" y="727172"/>
                    <a:pt x="2112109" y="671057"/>
                    <a:pt x="2077945" y="629334"/>
                  </a:cubicBezTo>
                  <a:close/>
                  <a:moveTo>
                    <a:pt x="2008311" y="711908"/>
                  </a:moveTo>
                  <a:cubicBezTo>
                    <a:pt x="1684993" y="1107622"/>
                    <a:pt x="1363130" y="1308387"/>
                    <a:pt x="1052025" y="1308387"/>
                  </a:cubicBezTo>
                  <a:cubicBezTo>
                    <a:pt x="740920" y="1308387"/>
                    <a:pt x="419057" y="1107767"/>
                    <a:pt x="92978" y="708709"/>
                  </a:cubicBezTo>
                  <a:cubicBezTo>
                    <a:pt x="88326" y="703040"/>
                    <a:pt x="88326" y="695189"/>
                    <a:pt x="92978" y="689520"/>
                  </a:cubicBezTo>
                  <a:lnTo>
                    <a:pt x="97630" y="683850"/>
                  </a:lnTo>
                  <a:cubicBezTo>
                    <a:pt x="420365" y="289735"/>
                    <a:pt x="741502" y="89988"/>
                    <a:pt x="1051880" y="89988"/>
                  </a:cubicBezTo>
                  <a:cubicBezTo>
                    <a:pt x="1362985" y="89988"/>
                    <a:pt x="1684703" y="290607"/>
                    <a:pt x="2010782" y="689520"/>
                  </a:cubicBezTo>
                  <a:cubicBezTo>
                    <a:pt x="2015579" y="695189"/>
                    <a:pt x="2015579" y="702894"/>
                    <a:pt x="2008311" y="71190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9132BE-3F1E-4E02-ADD9-8D4BA84EAB03}"/>
                </a:ext>
              </a:extLst>
            </p:cNvPr>
            <p:cNvSpPr/>
            <p:nvPr/>
          </p:nvSpPr>
          <p:spPr>
            <a:xfrm>
              <a:off x="9106909" y="2959559"/>
              <a:ext cx="761082" cy="761082"/>
            </a:xfrm>
            <a:custGeom>
              <a:avLst/>
              <a:gdLst>
                <a:gd name="connsiteX0" fmla="*/ 392952 w 785904"/>
                <a:gd name="connsiteY0" fmla="*/ 785904 h 785904"/>
                <a:gd name="connsiteX1" fmla="*/ 0 w 785904"/>
                <a:gd name="connsiteY1" fmla="*/ 392952 h 785904"/>
                <a:gd name="connsiteX2" fmla="*/ 392952 w 785904"/>
                <a:gd name="connsiteY2" fmla="*/ 0 h 785904"/>
                <a:gd name="connsiteX3" fmla="*/ 785904 w 785904"/>
                <a:gd name="connsiteY3" fmla="*/ 392952 h 785904"/>
                <a:gd name="connsiteX4" fmla="*/ 392952 w 785904"/>
                <a:gd name="connsiteY4" fmla="*/ 785904 h 785904"/>
                <a:gd name="connsiteX5" fmla="*/ 392952 w 785904"/>
                <a:gd name="connsiteY5" fmla="*/ 89988 h 785904"/>
                <a:gd name="connsiteX6" fmla="*/ 89988 w 785904"/>
                <a:gd name="connsiteY6" fmla="*/ 392952 h 785904"/>
                <a:gd name="connsiteX7" fmla="*/ 392952 w 785904"/>
                <a:gd name="connsiteY7" fmla="*/ 695916 h 785904"/>
                <a:gd name="connsiteX8" fmla="*/ 695916 w 785904"/>
                <a:gd name="connsiteY8" fmla="*/ 392952 h 785904"/>
                <a:gd name="connsiteX9" fmla="*/ 392952 w 785904"/>
                <a:gd name="connsiteY9" fmla="*/ 89988 h 78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904" h="785904">
                  <a:moveTo>
                    <a:pt x="392952" y="785904"/>
                  </a:moveTo>
                  <a:cubicBezTo>
                    <a:pt x="176196" y="785904"/>
                    <a:pt x="0" y="609563"/>
                    <a:pt x="0" y="392952"/>
                  </a:cubicBezTo>
                  <a:cubicBezTo>
                    <a:pt x="0" y="176341"/>
                    <a:pt x="176341" y="0"/>
                    <a:pt x="392952" y="0"/>
                  </a:cubicBezTo>
                  <a:cubicBezTo>
                    <a:pt x="609708" y="0"/>
                    <a:pt x="785904" y="176341"/>
                    <a:pt x="785904" y="392952"/>
                  </a:cubicBezTo>
                  <a:cubicBezTo>
                    <a:pt x="785904" y="609563"/>
                    <a:pt x="609563" y="785904"/>
                    <a:pt x="392952" y="785904"/>
                  </a:cubicBezTo>
                  <a:close/>
                  <a:moveTo>
                    <a:pt x="392952" y="89988"/>
                  </a:moveTo>
                  <a:cubicBezTo>
                    <a:pt x="225915" y="89988"/>
                    <a:pt x="89988" y="225915"/>
                    <a:pt x="89988" y="392952"/>
                  </a:cubicBezTo>
                  <a:cubicBezTo>
                    <a:pt x="89988" y="559989"/>
                    <a:pt x="225915" y="695916"/>
                    <a:pt x="392952" y="695916"/>
                  </a:cubicBezTo>
                  <a:cubicBezTo>
                    <a:pt x="559989" y="695916"/>
                    <a:pt x="695916" y="559989"/>
                    <a:pt x="695916" y="392952"/>
                  </a:cubicBezTo>
                  <a:cubicBezTo>
                    <a:pt x="695916" y="225915"/>
                    <a:pt x="559989" y="89988"/>
                    <a:pt x="392952" y="899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2DF832-6DB5-4A61-BC80-9DABFE1E0DF3}"/>
                </a:ext>
              </a:extLst>
            </p:cNvPr>
            <p:cNvSpPr/>
            <p:nvPr/>
          </p:nvSpPr>
          <p:spPr>
            <a:xfrm>
              <a:off x="7472821" y="1325471"/>
              <a:ext cx="4029258" cy="4029258"/>
            </a:xfrm>
            <a:custGeom>
              <a:avLst/>
              <a:gdLst>
                <a:gd name="connsiteX0" fmla="*/ 2080334 w 4160668"/>
                <a:gd name="connsiteY0" fmla="*/ 4160669 h 4160668"/>
                <a:gd name="connsiteX1" fmla="*/ 0 w 4160668"/>
                <a:gd name="connsiteY1" fmla="*/ 2080335 h 4160668"/>
                <a:gd name="connsiteX2" fmla="*/ 2080334 w 4160668"/>
                <a:gd name="connsiteY2" fmla="*/ 0 h 4160668"/>
                <a:gd name="connsiteX3" fmla="*/ 4160669 w 4160668"/>
                <a:gd name="connsiteY3" fmla="*/ 2080335 h 4160668"/>
                <a:gd name="connsiteX4" fmla="*/ 2080334 w 4160668"/>
                <a:gd name="connsiteY4" fmla="*/ 4160669 h 4160668"/>
                <a:gd name="connsiteX5" fmla="*/ 2080334 w 4160668"/>
                <a:gd name="connsiteY5" fmla="*/ 107288 h 4160668"/>
                <a:gd name="connsiteX6" fmla="*/ 107288 w 4160668"/>
                <a:gd name="connsiteY6" fmla="*/ 2080335 h 4160668"/>
                <a:gd name="connsiteX7" fmla="*/ 2080334 w 4160668"/>
                <a:gd name="connsiteY7" fmla="*/ 4053381 h 4160668"/>
                <a:gd name="connsiteX8" fmla="*/ 4053381 w 4160668"/>
                <a:gd name="connsiteY8" fmla="*/ 2080335 h 4160668"/>
                <a:gd name="connsiteX9" fmla="*/ 2080334 w 4160668"/>
                <a:gd name="connsiteY9" fmla="*/ 107288 h 416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0668" h="4160668">
                  <a:moveTo>
                    <a:pt x="2080334" y="4160669"/>
                  </a:moveTo>
                  <a:cubicBezTo>
                    <a:pt x="933316" y="4160669"/>
                    <a:pt x="0" y="3227499"/>
                    <a:pt x="0" y="2080335"/>
                  </a:cubicBezTo>
                  <a:cubicBezTo>
                    <a:pt x="0" y="933170"/>
                    <a:pt x="933170" y="0"/>
                    <a:pt x="2080334" y="0"/>
                  </a:cubicBezTo>
                  <a:cubicBezTo>
                    <a:pt x="3227498" y="0"/>
                    <a:pt x="4160669" y="933170"/>
                    <a:pt x="4160669" y="2080335"/>
                  </a:cubicBezTo>
                  <a:cubicBezTo>
                    <a:pt x="4160669" y="3227499"/>
                    <a:pt x="3227353" y="4160669"/>
                    <a:pt x="2080334" y="4160669"/>
                  </a:cubicBezTo>
                  <a:close/>
                  <a:moveTo>
                    <a:pt x="2080334" y="107288"/>
                  </a:moveTo>
                  <a:cubicBezTo>
                    <a:pt x="992338" y="107288"/>
                    <a:pt x="107288" y="992338"/>
                    <a:pt x="107288" y="2080335"/>
                  </a:cubicBezTo>
                  <a:cubicBezTo>
                    <a:pt x="107288" y="3168331"/>
                    <a:pt x="992484" y="4053381"/>
                    <a:pt x="2080334" y="4053381"/>
                  </a:cubicBezTo>
                  <a:cubicBezTo>
                    <a:pt x="3168185" y="4053381"/>
                    <a:pt x="4053381" y="3168331"/>
                    <a:pt x="4053381" y="2080335"/>
                  </a:cubicBezTo>
                  <a:cubicBezTo>
                    <a:pt x="4053236" y="992338"/>
                    <a:pt x="3168185" y="107288"/>
                    <a:pt x="2080334" y="107288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28FBA5-83E6-41F6-9121-CFB40CC19341}"/>
                </a:ext>
              </a:extLst>
            </p:cNvPr>
            <p:cNvSpPr/>
            <p:nvPr/>
          </p:nvSpPr>
          <p:spPr>
            <a:xfrm>
              <a:off x="6879272" y="1531157"/>
              <a:ext cx="2700673" cy="4416980"/>
            </a:xfrm>
            <a:custGeom>
              <a:avLst/>
              <a:gdLst>
                <a:gd name="connsiteX0" fmla="*/ 2693241 w 2788752"/>
                <a:gd name="connsiteY0" fmla="*/ 4561035 h 4561035"/>
                <a:gd name="connsiteX1" fmla="*/ 0 w 2788752"/>
                <a:gd name="connsiteY1" fmla="*/ 1867794 h 4561035"/>
                <a:gd name="connsiteX2" fmla="*/ 752904 w 2788752"/>
                <a:gd name="connsiteY2" fmla="*/ 0 h 4561035"/>
                <a:gd name="connsiteX3" fmla="*/ 830098 w 2788752"/>
                <a:gd name="connsiteY3" fmla="*/ 74433 h 4561035"/>
                <a:gd name="connsiteX4" fmla="*/ 107142 w 2788752"/>
                <a:gd name="connsiteY4" fmla="*/ 1867794 h 4561035"/>
                <a:gd name="connsiteX5" fmla="*/ 2693096 w 2788752"/>
                <a:gd name="connsiteY5" fmla="*/ 4453748 h 4561035"/>
                <a:gd name="connsiteX6" fmla="*/ 2784973 w 2788752"/>
                <a:gd name="connsiteY6" fmla="*/ 4452149 h 4561035"/>
                <a:gd name="connsiteX7" fmla="*/ 2788753 w 2788752"/>
                <a:gd name="connsiteY7" fmla="*/ 4559291 h 4561035"/>
                <a:gd name="connsiteX8" fmla="*/ 2693241 w 2788752"/>
                <a:gd name="connsiteY8" fmla="*/ 4561035 h 456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8752" h="4561035">
                  <a:moveTo>
                    <a:pt x="2693241" y="4561035"/>
                  </a:moveTo>
                  <a:cubicBezTo>
                    <a:pt x="1208222" y="4561035"/>
                    <a:pt x="0" y="3352813"/>
                    <a:pt x="0" y="1867794"/>
                  </a:cubicBezTo>
                  <a:cubicBezTo>
                    <a:pt x="0" y="1167517"/>
                    <a:pt x="267347" y="504310"/>
                    <a:pt x="752904" y="0"/>
                  </a:cubicBezTo>
                  <a:lnTo>
                    <a:pt x="830098" y="74433"/>
                  </a:lnTo>
                  <a:cubicBezTo>
                    <a:pt x="363877" y="558536"/>
                    <a:pt x="107142" y="1195429"/>
                    <a:pt x="107142" y="1867794"/>
                  </a:cubicBezTo>
                  <a:cubicBezTo>
                    <a:pt x="107142" y="3293645"/>
                    <a:pt x="1267245" y="4453748"/>
                    <a:pt x="2693096" y="4453748"/>
                  </a:cubicBezTo>
                  <a:cubicBezTo>
                    <a:pt x="2723770" y="4453748"/>
                    <a:pt x="2754444" y="4453311"/>
                    <a:pt x="2784973" y="4452149"/>
                  </a:cubicBezTo>
                  <a:lnTo>
                    <a:pt x="2788753" y="4559291"/>
                  </a:lnTo>
                  <a:cubicBezTo>
                    <a:pt x="2757061" y="4560454"/>
                    <a:pt x="2725224" y="4561035"/>
                    <a:pt x="2693241" y="4561035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589F7D-DA02-4D72-B4EF-69B20D26D40E}"/>
                </a:ext>
              </a:extLst>
            </p:cNvPr>
            <p:cNvSpPr/>
            <p:nvPr userDrawn="1"/>
          </p:nvSpPr>
          <p:spPr>
            <a:xfrm>
              <a:off x="8165060" y="4696177"/>
              <a:ext cx="4026940" cy="1769345"/>
            </a:xfrm>
            <a:custGeom>
              <a:avLst/>
              <a:gdLst>
                <a:gd name="connsiteX0" fmla="*/ 4026940 w 4026940"/>
                <a:gd name="connsiteY0" fmla="*/ 0 h 1769345"/>
                <a:gd name="connsiteX1" fmla="*/ 4026940 w 4026940"/>
                <a:gd name="connsiteY1" fmla="*/ 223491 h 1769345"/>
                <a:gd name="connsiteX2" fmla="*/ 3880818 w 4026940"/>
                <a:gd name="connsiteY2" fmla="*/ 452595 h 1769345"/>
                <a:gd name="connsiteX3" fmla="*/ 1326193 w 4026940"/>
                <a:gd name="connsiteY3" fmla="*/ 1769345 h 1769345"/>
                <a:gd name="connsiteX4" fmla="*/ 0 w 4026940"/>
                <a:gd name="connsiteY4" fmla="*/ 1474824 h 1769345"/>
                <a:gd name="connsiteX5" fmla="*/ 44066 w 4026940"/>
                <a:gd name="connsiteY5" fmla="*/ 1380780 h 1769345"/>
                <a:gd name="connsiteX6" fmla="*/ 1326193 w 4026940"/>
                <a:gd name="connsiteY6" fmla="*/ 1665446 h 1769345"/>
                <a:gd name="connsiteX7" fmla="*/ 3948991 w 4026940"/>
                <a:gd name="connsiteY7" fmla="*/ 152479 h 176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6940" h="1769345">
                  <a:moveTo>
                    <a:pt x="4026940" y="0"/>
                  </a:moveTo>
                  <a:lnTo>
                    <a:pt x="4026940" y="223491"/>
                  </a:lnTo>
                  <a:lnTo>
                    <a:pt x="3880818" y="452595"/>
                  </a:lnTo>
                  <a:cubicBezTo>
                    <a:pt x="3315525" y="1252566"/>
                    <a:pt x="2383222" y="1769345"/>
                    <a:pt x="1326193" y="1769345"/>
                  </a:cubicBezTo>
                  <a:cubicBezTo>
                    <a:pt x="862729" y="1769345"/>
                    <a:pt x="416441" y="1670233"/>
                    <a:pt x="0" y="1474824"/>
                  </a:cubicBezTo>
                  <a:lnTo>
                    <a:pt x="44066" y="1380780"/>
                  </a:lnTo>
                  <a:cubicBezTo>
                    <a:pt x="446570" y="1569713"/>
                    <a:pt x="877933" y="1665446"/>
                    <a:pt x="1326193" y="1665446"/>
                  </a:cubicBezTo>
                  <a:cubicBezTo>
                    <a:pt x="2450209" y="1665446"/>
                    <a:pt x="3428430" y="1060905"/>
                    <a:pt x="3948991" y="152479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61D5E51-AFAD-4FFA-9E5E-35FC488FE9F2}"/>
                </a:ext>
              </a:extLst>
            </p:cNvPr>
            <p:cNvSpPr/>
            <p:nvPr/>
          </p:nvSpPr>
          <p:spPr>
            <a:xfrm>
              <a:off x="6314726" y="3872548"/>
              <a:ext cx="4597466" cy="2693352"/>
            </a:xfrm>
            <a:custGeom>
              <a:avLst/>
              <a:gdLst>
                <a:gd name="connsiteX0" fmla="*/ 3282742 w 4747407"/>
                <a:gd name="connsiteY0" fmla="*/ 2781193 h 2781193"/>
                <a:gd name="connsiteX1" fmla="*/ 0 w 4747407"/>
                <a:gd name="connsiteY1" fmla="*/ 18027 h 2781193"/>
                <a:gd name="connsiteX2" fmla="*/ 104962 w 4747407"/>
                <a:gd name="connsiteY2" fmla="*/ 0 h 2781193"/>
                <a:gd name="connsiteX3" fmla="*/ 3282742 w 4747407"/>
                <a:gd name="connsiteY3" fmla="*/ 2677540 h 2781193"/>
                <a:gd name="connsiteX4" fmla="*/ 4702632 w 4747407"/>
                <a:gd name="connsiteY4" fmla="*/ 2351461 h 2781193"/>
                <a:gd name="connsiteX5" fmla="*/ 4747407 w 4747407"/>
                <a:gd name="connsiteY5" fmla="*/ 2442758 h 2781193"/>
                <a:gd name="connsiteX6" fmla="*/ 3282742 w 4747407"/>
                <a:gd name="connsiteY6" fmla="*/ 2781193 h 27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7407" h="2781193">
                  <a:moveTo>
                    <a:pt x="3282742" y="2781193"/>
                  </a:moveTo>
                  <a:cubicBezTo>
                    <a:pt x="1655690" y="2781193"/>
                    <a:pt x="275052" y="1619055"/>
                    <a:pt x="0" y="18027"/>
                  </a:cubicBezTo>
                  <a:lnTo>
                    <a:pt x="104962" y="0"/>
                  </a:lnTo>
                  <a:cubicBezTo>
                    <a:pt x="371146" y="1549711"/>
                    <a:pt x="1707590" y="2677540"/>
                    <a:pt x="3282742" y="2677540"/>
                  </a:cubicBezTo>
                  <a:cubicBezTo>
                    <a:pt x="3780219" y="2677540"/>
                    <a:pt x="4259379" y="2568798"/>
                    <a:pt x="4702632" y="2351461"/>
                  </a:cubicBezTo>
                  <a:lnTo>
                    <a:pt x="4747407" y="2442758"/>
                  </a:lnTo>
                  <a:cubicBezTo>
                    <a:pt x="4289472" y="2667364"/>
                    <a:pt x="3796647" y="2781193"/>
                    <a:pt x="3282742" y="2781193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8A0E10-EC8A-4EB9-9992-88EEC4A369C7}"/>
                </a:ext>
              </a:extLst>
            </p:cNvPr>
            <p:cNvSpPr/>
            <p:nvPr/>
          </p:nvSpPr>
          <p:spPr>
            <a:xfrm>
              <a:off x="8685681" y="114300"/>
              <a:ext cx="3506319" cy="1661639"/>
            </a:xfrm>
            <a:custGeom>
              <a:avLst/>
              <a:gdLst>
                <a:gd name="connsiteX0" fmla="*/ 808105 w 3506319"/>
                <a:gd name="connsiteY0" fmla="*/ 0 h 1661639"/>
                <a:gd name="connsiteX1" fmla="*/ 3482228 w 3506319"/>
                <a:gd name="connsiteY1" fmla="*/ 1423494 h 1661639"/>
                <a:gd name="connsiteX2" fmla="*/ 3506319 w 3506319"/>
                <a:gd name="connsiteY2" fmla="*/ 1463106 h 1661639"/>
                <a:gd name="connsiteX3" fmla="*/ 3506319 w 3506319"/>
                <a:gd name="connsiteY3" fmla="*/ 1661639 h 1661639"/>
                <a:gd name="connsiteX4" fmla="*/ 3396547 w 3506319"/>
                <a:gd name="connsiteY4" fmla="*/ 1481140 h 1661639"/>
                <a:gd name="connsiteX5" fmla="*/ 807963 w 3506319"/>
                <a:gd name="connsiteY5" fmla="*/ 103196 h 1661639"/>
                <a:gd name="connsiteX6" fmla="*/ 25764 w 3506319"/>
                <a:gd name="connsiteY6" fmla="*/ 201886 h 1661639"/>
                <a:gd name="connsiteX7" fmla="*/ 0 w 3506319"/>
                <a:gd name="connsiteY7" fmla="*/ 101928 h 1661639"/>
                <a:gd name="connsiteX8" fmla="*/ 808105 w 3506319"/>
                <a:gd name="connsiteY8" fmla="*/ 0 h 166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6319" h="1661639">
                  <a:moveTo>
                    <a:pt x="808105" y="0"/>
                  </a:moveTo>
                  <a:cubicBezTo>
                    <a:pt x="1919776" y="0"/>
                    <a:pt x="2901936" y="565284"/>
                    <a:pt x="3482228" y="1423494"/>
                  </a:cubicBezTo>
                  <a:lnTo>
                    <a:pt x="3506319" y="1463106"/>
                  </a:lnTo>
                  <a:lnTo>
                    <a:pt x="3506319" y="1661639"/>
                  </a:lnTo>
                  <a:lnTo>
                    <a:pt x="3396547" y="1481140"/>
                  </a:lnTo>
                  <a:cubicBezTo>
                    <a:pt x="2834824" y="650386"/>
                    <a:pt x="1884087" y="103196"/>
                    <a:pt x="807963" y="103196"/>
                  </a:cubicBezTo>
                  <a:cubicBezTo>
                    <a:pt x="543148" y="103196"/>
                    <a:pt x="279880" y="136421"/>
                    <a:pt x="25764" y="201886"/>
                  </a:cubicBezTo>
                  <a:lnTo>
                    <a:pt x="0" y="101928"/>
                  </a:lnTo>
                  <a:cubicBezTo>
                    <a:pt x="262704" y="34352"/>
                    <a:pt x="534560" y="0"/>
                    <a:pt x="808105" y="0"/>
                  </a:cubicBezTo>
                  <a:close/>
                </a:path>
              </a:pathLst>
            </a:custGeom>
            <a:solidFill>
              <a:schemeClr val="accent6">
                <a:alpha val="15000"/>
              </a:schemeClr>
            </a:solidFill>
            <a:ln w="14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0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58" y="85105"/>
            <a:ext cx="4635985" cy="914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59" y="330142"/>
            <a:ext cx="4635985" cy="7229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9FE3-3859-467B-8278-EECF414CE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53489" y="1078806"/>
            <a:ext cx="381907" cy="195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6">
                <a:solidFill>
                  <a:schemeClr val="accent4"/>
                </a:solidFill>
              </a:defRPr>
            </a:lvl1pPr>
          </a:lstStyle>
          <a:p>
            <a:fld id="{12DDCF92-CFE9-4CBE-8AE8-EB47FA27D10B}" type="datetime1">
              <a:rPr lang="en-GB" smtClean="0"/>
              <a:t>17/04/2025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C727-E2C9-498E-9537-23CC89E8E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5358" y="1078818"/>
            <a:ext cx="3463220" cy="195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6">
                <a:solidFill>
                  <a:schemeClr val="accent4"/>
                </a:solidFill>
              </a:defRPr>
            </a:lvl1pPr>
          </a:lstStyle>
          <a:p>
            <a:r>
              <a:rPr lang="en-US"/>
              <a:t>To edit the footer go to Insert &gt; Header and Footer. Click Apply to All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1444-8894-4E62-9551-2DA70279C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4972" y="1078818"/>
            <a:ext cx="276372" cy="195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6">
                <a:solidFill>
                  <a:schemeClr val="accent4"/>
                </a:solidFill>
              </a:defRPr>
            </a:lvl1pPr>
          </a:lstStyle>
          <a:p>
            <a:fld id="{98FDC27A-E365-4F35-B7B6-FA7CC0C6A7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63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</p:sldLayoutIdLst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  <p:hf hdr="0" dt="0"/>
  <p:txStyles>
    <p:titleStyle>
      <a:lvl1pPr algn="l" defTabSz="151790" rtl="0" eaLnBrk="1" latinLnBrk="0" hangingPunct="1">
        <a:lnSpc>
          <a:spcPct val="90000"/>
        </a:lnSpc>
        <a:spcBef>
          <a:spcPct val="0"/>
        </a:spcBef>
        <a:buNone/>
        <a:defRPr sz="531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51790" rtl="0" eaLnBrk="1" latinLnBrk="0" hangingPunct="1">
        <a:lnSpc>
          <a:spcPct val="100000"/>
        </a:lnSpc>
        <a:spcBef>
          <a:spcPts val="50"/>
        </a:spcBef>
        <a:spcAft>
          <a:spcPts val="50"/>
        </a:spcAft>
        <a:buFont typeface="Arial" panose="020B0604020202020204" pitchFamily="34" charset="0"/>
        <a:buNone/>
        <a:defRPr sz="299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51790" rtl="0" eaLnBrk="1" latinLnBrk="0" hangingPunct="1">
        <a:lnSpc>
          <a:spcPct val="100000"/>
        </a:lnSpc>
        <a:spcBef>
          <a:spcPts val="50"/>
        </a:spcBef>
        <a:spcAft>
          <a:spcPts val="50"/>
        </a:spcAft>
        <a:buFont typeface="Arial" panose="020B0604020202020204" pitchFamily="34" charset="0"/>
        <a:buNone/>
        <a:defRPr sz="299" kern="1200">
          <a:solidFill>
            <a:schemeClr val="tx2"/>
          </a:solidFill>
          <a:latin typeface="+mn-lt"/>
          <a:ea typeface="+mn-ea"/>
          <a:cs typeface="+mn-cs"/>
        </a:defRPr>
      </a:lvl2pPr>
      <a:lvl3pPr marL="29880" indent="-29880" algn="l" defTabSz="151790" rtl="0" eaLnBrk="1" latinLnBrk="0" hangingPunct="1">
        <a:lnSpc>
          <a:spcPct val="100000"/>
        </a:lnSpc>
        <a:spcBef>
          <a:spcPts val="50"/>
        </a:spcBef>
        <a:spcAft>
          <a:spcPts val="50"/>
        </a:spcAft>
        <a:buFont typeface="Arial" panose="020B0604020202020204" pitchFamily="34" charset="0"/>
        <a:buChar char="•"/>
        <a:defRPr sz="266" kern="1200">
          <a:solidFill>
            <a:schemeClr val="tx2"/>
          </a:solidFill>
          <a:latin typeface="+mn-lt"/>
          <a:ea typeface="+mn-ea"/>
          <a:cs typeface="+mn-cs"/>
        </a:defRPr>
      </a:lvl3pPr>
      <a:lvl4pPr marL="59760" indent="-29880" algn="l" defTabSz="151790" rtl="0" eaLnBrk="1" latinLnBrk="0" hangingPunct="1">
        <a:lnSpc>
          <a:spcPct val="100000"/>
        </a:lnSpc>
        <a:spcBef>
          <a:spcPts val="50"/>
        </a:spcBef>
        <a:spcAft>
          <a:spcPts val="50"/>
        </a:spcAft>
        <a:buFont typeface="Arial" panose="020B0604020202020204" pitchFamily="34" charset="0"/>
        <a:buChar char="•"/>
        <a:defRPr sz="232" kern="1200">
          <a:solidFill>
            <a:schemeClr val="tx2"/>
          </a:solidFill>
          <a:latin typeface="+mn-lt"/>
          <a:ea typeface="+mn-ea"/>
          <a:cs typeface="+mn-cs"/>
        </a:defRPr>
      </a:lvl4pPr>
      <a:lvl5pPr marL="89640" indent="-29880" algn="l" defTabSz="151790" rtl="0" eaLnBrk="1" latinLnBrk="0" hangingPunct="1">
        <a:lnSpc>
          <a:spcPct val="100000"/>
        </a:lnSpc>
        <a:spcBef>
          <a:spcPts val="50"/>
        </a:spcBef>
        <a:spcAft>
          <a:spcPts val="50"/>
        </a:spcAft>
        <a:buFont typeface="Arial" panose="020B0604020202020204" pitchFamily="34" charset="0"/>
        <a:buChar char="•"/>
        <a:defRPr sz="199" kern="1200">
          <a:solidFill>
            <a:schemeClr val="tx2"/>
          </a:solidFill>
          <a:latin typeface="+mn-lt"/>
          <a:ea typeface="+mn-ea"/>
          <a:cs typeface="+mn-cs"/>
        </a:defRPr>
      </a:lvl5pPr>
      <a:lvl6pPr marL="417424" indent="-37948" algn="l" defTabSz="15179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sz="299" kern="1200">
          <a:solidFill>
            <a:schemeClr val="tx1"/>
          </a:solidFill>
          <a:latin typeface="+mn-lt"/>
          <a:ea typeface="+mn-ea"/>
          <a:cs typeface="+mn-cs"/>
        </a:defRPr>
      </a:lvl6pPr>
      <a:lvl7pPr marL="493319" indent="-37948" algn="l" defTabSz="15179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sz="299" kern="1200">
          <a:solidFill>
            <a:schemeClr val="tx1"/>
          </a:solidFill>
          <a:latin typeface="+mn-lt"/>
          <a:ea typeface="+mn-ea"/>
          <a:cs typeface="+mn-cs"/>
        </a:defRPr>
      </a:lvl7pPr>
      <a:lvl8pPr marL="569214" indent="-37948" algn="l" defTabSz="15179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sz="299" kern="1200">
          <a:solidFill>
            <a:schemeClr val="tx1"/>
          </a:solidFill>
          <a:latin typeface="+mn-lt"/>
          <a:ea typeface="+mn-ea"/>
          <a:cs typeface="+mn-cs"/>
        </a:defRPr>
      </a:lvl8pPr>
      <a:lvl9pPr marL="645109" indent="-37948" algn="l" defTabSz="15179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sz="2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1pPr>
      <a:lvl2pPr marL="75895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2pPr>
      <a:lvl3pPr marL="151790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3pPr>
      <a:lvl4pPr marL="227686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4pPr>
      <a:lvl5pPr marL="303581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5pPr>
      <a:lvl6pPr marL="379476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6pPr>
      <a:lvl7pPr marL="455371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7pPr>
      <a:lvl8pPr marL="531266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8pPr>
      <a:lvl9pPr marL="607162" algn="l" defTabSz="151790" rtl="0" eaLnBrk="1" latinLnBrk="0" hangingPunct="1">
        <a:defRPr sz="2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323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049">
          <p15:clr>
            <a:srgbClr val="F26B43"/>
          </p15:clr>
        </p15:guide>
        <p15:guide id="9" orient="horz" pos="125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B27A3-0CD1-4D70-90C5-EC2F5D3C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96" y="91566"/>
            <a:ext cx="3908323" cy="183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E1256-1020-4BE2-935A-3361E147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96" y="330142"/>
            <a:ext cx="3908325" cy="7180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572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74318" rtl="0" eaLnBrk="1" latinLnBrk="0" hangingPunct="1">
        <a:lnSpc>
          <a:spcPct val="90000"/>
        </a:lnSpc>
        <a:spcBef>
          <a:spcPct val="0"/>
        </a:spcBef>
        <a:buNone/>
        <a:defRPr sz="25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74318" rtl="0" eaLnBrk="1" latinLnBrk="0" hangingPunct="1">
        <a:lnSpc>
          <a:spcPct val="100000"/>
        </a:lnSpc>
        <a:spcBef>
          <a:spcPts val="24"/>
        </a:spcBef>
        <a:spcAft>
          <a:spcPts val="24"/>
        </a:spcAft>
        <a:buFont typeface="Arial" panose="020B0604020202020204" pitchFamily="34" charset="0"/>
        <a:buNone/>
        <a:defRPr sz="146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74318" rtl="0" eaLnBrk="1" latinLnBrk="0" hangingPunct="1">
        <a:lnSpc>
          <a:spcPct val="100000"/>
        </a:lnSpc>
        <a:spcBef>
          <a:spcPts val="24"/>
        </a:spcBef>
        <a:spcAft>
          <a:spcPts val="24"/>
        </a:spcAft>
        <a:buFont typeface="Arial" panose="020B0604020202020204" pitchFamily="34" charset="0"/>
        <a:buNone/>
        <a:defRPr sz="146" kern="1200">
          <a:solidFill>
            <a:schemeClr val="bg1"/>
          </a:solidFill>
          <a:latin typeface="+mn-lt"/>
          <a:ea typeface="+mn-ea"/>
          <a:cs typeface="+mn-cs"/>
        </a:defRPr>
      </a:lvl2pPr>
      <a:lvl3pPr marL="14630" indent="-14630" algn="l" defTabSz="74318" rtl="0" eaLnBrk="1" latinLnBrk="0" hangingPunct="1">
        <a:lnSpc>
          <a:spcPct val="100000"/>
        </a:lnSpc>
        <a:spcBef>
          <a:spcPts val="24"/>
        </a:spcBef>
        <a:spcAft>
          <a:spcPts val="24"/>
        </a:spcAft>
        <a:buFont typeface="Arial" panose="020B0604020202020204" pitchFamily="34" charset="0"/>
        <a:buChar char="•"/>
        <a:defRPr sz="125" kern="1200">
          <a:solidFill>
            <a:schemeClr val="bg1"/>
          </a:solidFill>
          <a:latin typeface="+mn-lt"/>
          <a:ea typeface="+mn-ea"/>
          <a:cs typeface="+mn-cs"/>
        </a:defRPr>
      </a:lvl3pPr>
      <a:lvl4pPr marL="29259" indent="-14630" algn="l" defTabSz="74318" rtl="0" eaLnBrk="1" latinLnBrk="0" hangingPunct="1">
        <a:lnSpc>
          <a:spcPct val="100000"/>
        </a:lnSpc>
        <a:spcBef>
          <a:spcPts val="24"/>
        </a:spcBef>
        <a:spcAft>
          <a:spcPts val="24"/>
        </a:spcAft>
        <a:buFont typeface="Arial" panose="020B0604020202020204" pitchFamily="34" charset="0"/>
        <a:buChar char="•"/>
        <a:defRPr sz="104" kern="1200">
          <a:solidFill>
            <a:schemeClr val="bg1"/>
          </a:solidFill>
          <a:latin typeface="+mn-lt"/>
          <a:ea typeface="+mn-ea"/>
          <a:cs typeface="+mn-cs"/>
        </a:defRPr>
      </a:lvl4pPr>
      <a:lvl5pPr marL="43889" indent="-14630" algn="l" defTabSz="74318" rtl="0" eaLnBrk="1" latinLnBrk="0" hangingPunct="1">
        <a:lnSpc>
          <a:spcPct val="100000"/>
        </a:lnSpc>
        <a:spcBef>
          <a:spcPts val="24"/>
        </a:spcBef>
        <a:spcAft>
          <a:spcPts val="24"/>
        </a:spcAft>
        <a:buFont typeface="Arial" panose="020B0604020202020204" pitchFamily="34" charset="0"/>
        <a:buChar char="•"/>
        <a:defRPr sz="100" kern="1200">
          <a:solidFill>
            <a:schemeClr val="bg1"/>
          </a:solidFill>
          <a:latin typeface="+mn-lt"/>
          <a:ea typeface="+mn-ea"/>
          <a:cs typeface="+mn-cs"/>
        </a:defRPr>
      </a:lvl5pPr>
      <a:lvl6pPr marL="204374" indent="-18580" algn="l" defTabSz="74318" rtl="0" eaLnBrk="1" latinLnBrk="0" hangingPunct="1">
        <a:lnSpc>
          <a:spcPct val="90000"/>
        </a:lnSpc>
        <a:spcBef>
          <a:spcPts val="41"/>
        </a:spcBef>
        <a:buFont typeface="Arial" panose="020B0604020202020204" pitchFamily="34" charset="0"/>
        <a:buChar char="•"/>
        <a:defRPr sz="146" kern="1200">
          <a:solidFill>
            <a:schemeClr val="tx1"/>
          </a:solidFill>
          <a:latin typeface="+mn-lt"/>
          <a:ea typeface="+mn-ea"/>
          <a:cs typeface="+mn-cs"/>
        </a:defRPr>
      </a:lvl6pPr>
      <a:lvl7pPr marL="241533" indent="-18580" algn="l" defTabSz="74318" rtl="0" eaLnBrk="1" latinLnBrk="0" hangingPunct="1">
        <a:lnSpc>
          <a:spcPct val="90000"/>
        </a:lnSpc>
        <a:spcBef>
          <a:spcPts val="41"/>
        </a:spcBef>
        <a:buFont typeface="Arial" panose="020B0604020202020204" pitchFamily="34" charset="0"/>
        <a:buChar char="•"/>
        <a:defRPr sz="146" kern="1200">
          <a:solidFill>
            <a:schemeClr val="tx1"/>
          </a:solidFill>
          <a:latin typeface="+mn-lt"/>
          <a:ea typeface="+mn-ea"/>
          <a:cs typeface="+mn-cs"/>
        </a:defRPr>
      </a:lvl7pPr>
      <a:lvl8pPr marL="278692" indent="-18580" algn="l" defTabSz="74318" rtl="0" eaLnBrk="1" latinLnBrk="0" hangingPunct="1">
        <a:lnSpc>
          <a:spcPct val="90000"/>
        </a:lnSpc>
        <a:spcBef>
          <a:spcPts val="41"/>
        </a:spcBef>
        <a:buFont typeface="Arial" panose="020B0604020202020204" pitchFamily="34" charset="0"/>
        <a:buChar char="•"/>
        <a:defRPr sz="146" kern="1200">
          <a:solidFill>
            <a:schemeClr val="tx1"/>
          </a:solidFill>
          <a:latin typeface="+mn-lt"/>
          <a:ea typeface="+mn-ea"/>
          <a:cs typeface="+mn-cs"/>
        </a:defRPr>
      </a:lvl8pPr>
      <a:lvl9pPr marL="315851" indent="-18580" algn="l" defTabSz="74318" rtl="0" eaLnBrk="1" latinLnBrk="0" hangingPunct="1">
        <a:lnSpc>
          <a:spcPct val="90000"/>
        </a:lnSpc>
        <a:spcBef>
          <a:spcPts val="41"/>
        </a:spcBef>
        <a:buFont typeface="Arial" panose="020B0604020202020204" pitchFamily="34" charset="0"/>
        <a:buChar char="•"/>
        <a:defRPr sz="1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1pPr>
      <a:lvl2pPr marL="37159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2pPr>
      <a:lvl3pPr marL="74318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3pPr>
      <a:lvl4pPr marL="111477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4pPr>
      <a:lvl5pPr marL="148636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5pPr>
      <a:lvl6pPr marL="185795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6pPr>
      <a:lvl7pPr marL="222953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7pPr>
      <a:lvl8pPr marL="260112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8pPr>
      <a:lvl9pPr marL="297271" algn="l" defTabSz="74318" rtl="0" eaLnBrk="1" latinLnBrk="0" hangingPunct="1">
        <a:defRPr sz="1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158">
          <p15:clr>
            <a:srgbClr val="F26B43"/>
          </p15:clr>
        </p15:guide>
        <p15:guide id="3" pos="1220">
          <p15:clr>
            <a:srgbClr val="F26B43"/>
          </p15:clr>
        </p15:guide>
        <p15:guide id="4" orient="horz" pos="613">
          <p15:clr>
            <a:srgbClr val="F26B43"/>
          </p15:clr>
        </p15:guide>
        <p15:guide id="5" orient="horz" pos="71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2BF004-A0F8-C19C-518E-4F174D4FF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2976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edit the footer go to Insert &gt; Header and Footer. Click Apply to All</a:t>
            </a:r>
            <a:endParaRPr kumimoji="0" lang="en-GB" sz="166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5C42DC-ABCD-151D-51DB-5AA79AC7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976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DC27A-E365-4F35-B7B6-FA7CC0C6A7D5}" type="slidenum">
              <a:rPr kumimoji="0" lang="en-GB" sz="166" b="0" i="0" u="none" strike="noStrike" kern="1200" cap="none" spc="0" normalizeH="0" baseline="0" noProof="0" smtClean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976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66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4C441B-BE97-F756-BDC5-D456DEBF2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77" y="0"/>
            <a:ext cx="5082689" cy="113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1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50" advClick="0" advTm="70">
        <p:split orient="vert"/>
      </p:transition>
    </mc:Choice>
    <mc:Fallback xmlns="">
      <p:transition spd="slow" advClick="0" advTm="70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EAC Template 2021">
  <a:themeElements>
    <a:clrScheme name="Custom 27">
      <a:dk1>
        <a:srgbClr val="011759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000000"/>
      </a:hlink>
      <a:folHlink>
        <a:srgbClr val="000000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PPT_Template_2021_v04" id="{F5C42667-5583-42FE-AF1A-C84B4C6CC20A}" vid="{0CB2D57E-3926-4251-B57F-084E2009CAD6}"/>
    </a:ext>
  </a:extLst>
</a:theme>
</file>

<file path=ppt/theme/theme2.xml><?xml version="1.0" encoding="utf-8"?>
<a:theme xmlns:a="http://schemas.openxmlformats.org/drawingml/2006/main" name="SEACoE Poster Template 2021">
  <a:themeElements>
    <a:clrScheme name="Custom 25">
      <a:dk1>
        <a:sysClr val="windowText" lastClr="000000"/>
      </a:dk1>
      <a:lt1>
        <a:sysClr val="window" lastClr="FFFFFF"/>
      </a:lt1>
      <a:dk2>
        <a:srgbClr val="011759"/>
      </a:dk2>
      <a:lt2>
        <a:srgbClr val="D47500"/>
      </a:lt2>
      <a:accent1>
        <a:srgbClr val="00A2A3"/>
      </a:accent1>
      <a:accent2>
        <a:srgbClr val="0A9FD8"/>
      </a:accent2>
      <a:accent3>
        <a:srgbClr val="FF2B3B"/>
      </a:accent3>
      <a:accent4>
        <a:srgbClr val="777777"/>
      </a:accent4>
      <a:accent5>
        <a:srgbClr val="AB3371"/>
      </a:accent5>
      <a:accent6>
        <a:srgbClr val="E6E8ED"/>
      </a:accent6>
      <a:hlink>
        <a:srgbClr val="000000"/>
      </a:hlink>
      <a:folHlink>
        <a:srgbClr val="000000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4200" b="1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ACoE_Poster template 2021_v04.pptx" id="{AADAE33D-5F3F-4EFC-8F29-D22045C4AA25}" vid="{D358E3DA-BFC2-497A-9974-5795E81170C8}"/>
    </a:ext>
  </a:extLst>
</a:theme>
</file>

<file path=docMetadata/LabelInfo.xml><?xml version="1.0" encoding="utf-8"?>
<clbl:labelList xmlns:clbl="http://schemas.microsoft.com/office/2020/mipLabelMetadata">
  <clbl:label id="{96f1f6e9-1057-4117-ac28-80cdfe86f8c3}" enabled="0" method="" siteId="{96f1f6e9-1057-4117-ac28-80cdfe86f8c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231</TotalTime>
  <Words>17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3_SEAC Template 2021</vt:lpstr>
      <vt:lpstr>SEACoE Poster Template 2021</vt:lpstr>
      <vt:lpstr>think-cell Slide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Ullah Afsar DWP Caxton House</dc:creator>
  <cp:lastModifiedBy>Kain Sanjay DWP SECURITY AND DATA PROTECTION</cp:lastModifiedBy>
  <cp:revision>3</cp:revision>
  <dcterms:created xsi:type="dcterms:W3CDTF">2024-07-04T15:17:59Z</dcterms:created>
  <dcterms:modified xsi:type="dcterms:W3CDTF">2025-04-17T13:26:34Z</dcterms:modified>
</cp:coreProperties>
</file>