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7" r:id="rId3"/>
    <p:sldId id="260" r:id="rId4"/>
    <p:sldId id="265" r:id="rId5"/>
    <p:sldId id="262" r:id="rId6"/>
    <p:sldId id="266" r:id="rId7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4B980-042B-4B5A-8BDC-3CA5FBBBBC4C}" v="134" dt="2025-04-17T13:21:33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97" autoAdjust="0"/>
    <p:restoredTop sz="94660"/>
  </p:normalViewPr>
  <p:slideViewPr>
    <p:cSldViewPr snapToGrid="0">
      <p:cViewPr varScale="1">
        <p:scale>
          <a:sx n="55" d="100"/>
          <a:sy n="55" d="100"/>
        </p:scale>
        <p:origin x="4128" y="2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n Sanjay DWP SECURITY AND DATA PROTECTION" userId="562d6969-d82b-4071-a73c-684270f461f4" providerId="ADAL" clId="{4F84B980-042B-4B5A-8BDC-3CA5FBBBBC4C}"/>
    <pc:docChg chg="undo custSel addSld delSld modSld modMainMaster modShowInfo">
      <pc:chgData name="Kain Sanjay DWP SECURITY AND DATA PROTECTION" userId="562d6969-d82b-4071-a73c-684270f461f4" providerId="ADAL" clId="{4F84B980-042B-4B5A-8BDC-3CA5FBBBBC4C}" dt="2025-04-17T13:21:33.860" v="255"/>
      <pc:docMkLst>
        <pc:docMk/>
      </pc:docMkLst>
      <pc:sldChg chg="modSp mod modTransition">
        <pc:chgData name="Kain Sanjay DWP SECURITY AND DATA PROTECTION" userId="562d6969-d82b-4071-a73c-684270f461f4" providerId="ADAL" clId="{4F84B980-042B-4B5A-8BDC-3CA5FBBBBC4C}" dt="2025-04-17T13:03:03.805" v="251"/>
        <pc:sldMkLst>
          <pc:docMk/>
          <pc:sldMk cId="850049887" sldId="260"/>
        </pc:sldMkLst>
        <pc:spChg chg="mod">
          <ac:chgData name="Kain Sanjay DWP SECURITY AND DATA PROTECTION" userId="562d6969-d82b-4071-a73c-684270f461f4" providerId="ADAL" clId="{4F84B980-042B-4B5A-8BDC-3CA5FBBBBC4C}" dt="2025-04-17T10:41:27.079" v="182" actId="207"/>
          <ac:spMkLst>
            <pc:docMk/>
            <pc:sldMk cId="850049887" sldId="260"/>
            <ac:spMk id="17" creationId="{10193696-8691-4F22-A556-D4F766980589}"/>
          </ac:spMkLst>
        </pc:spChg>
        <pc:spChg chg="mod">
          <ac:chgData name="Kain Sanjay DWP SECURITY AND DATA PROTECTION" userId="562d6969-d82b-4071-a73c-684270f461f4" providerId="ADAL" clId="{4F84B980-042B-4B5A-8BDC-3CA5FBBBBC4C}" dt="2025-04-17T11:52:57.835" v="242" actId="115"/>
          <ac:spMkLst>
            <pc:docMk/>
            <pc:sldMk cId="850049887" sldId="260"/>
            <ac:spMk id="18" creationId="{159F7ABB-897F-4C49-8D43-0F4E417B198F}"/>
          </ac:spMkLst>
        </pc:spChg>
        <pc:picChg chg="mod">
          <ac:chgData name="Kain Sanjay DWP SECURITY AND DATA PROTECTION" userId="562d6969-d82b-4071-a73c-684270f461f4" providerId="ADAL" clId="{4F84B980-042B-4B5A-8BDC-3CA5FBBBBC4C}" dt="2025-04-16T09:15:11.279" v="86" actId="1076"/>
          <ac:picMkLst>
            <pc:docMk/>
            <pc:sldMk cId="850049887" sldId="260"/>
            <ac:picMk id="2" creationId="{7E0B996E-4BA0-B381-E941-06E333E9AA98}"/>
          </ac:picMkLst>
        </pc:picChg>
        <pc:picChg chg="mod">
          <ac:chgData name="Kain Sanjay DWP SECURITY AND DATA PROTECTION" userId="562d6969-d82b-4071-a73c-684270f461f4" providerId="ADAL" clId="{4F84B980-042B-4B5A-8BDC-3CA5FBBBBC4C}" dt="2025-04-16T09:16:48.836" v="125" actId="14100"/>
          <ac:picMkLst>
            <pc:docMk/>
            <pc:sldMk cId="850049887" sldId="260"/>
            <ac:picMk id="3" creationId="{D55B75EE-D4E4-D302-588A-B38A85896CBD}"/>
          </ac:picMkLst>
        </pc:picChg>
        <pc:picChg chg="mod">
          <ac:chgData name="Kain Sanjay DWP SECURITY AND DATA PROTECTION" userId="562d6969-d82b-4071-a73c-684270f461f4" providerId="ADAL" clId="{4F84B980-042B-4B5A-8BDC-3CA5FBBBBC4C}" dt="2025-04-16T19:55:14.145" v="146" actId="14100"/>
          <ac:picMkLst>
            <pc:docMk/>
            <pc:sldMk cId="850049887" sldId="260"/>
            <ac:picMk id="4" creationId="{6F900523-A68A-B67F-2ECA-039C98C1D7E9}"/>
          </ac:picMkLst>
        </pc:picChg>
      </pc:sldChg>
      <pc:sldChg chg="modSp mod modTransition modAnim">
        <pc:chgData name="Kain Sanjay DWP SECURITY AND DATA PROTECTION" userId="562d6969-d82b-4071-a73c-684270f461f4" providerId="ADAL" clId="{4F84B980-042B-4B5A-8BDC-3CA5FBBBBC4C}" dt="2025-04-17T13:21:06.474" v="252"/>
        <pc:sldMkLst>
          <pc:docMk/>
          <pc:sldMk cId="888510908" sldId="261"/>
        </pc:sldMkLst>
        <pc:spChg chg="mod">
          <ac:chgData name="Kain Sanjay DWP SECURITY AND DATA PROTECTION" userId="562d6969-d82b-4071-a73c-684270f461f4" providerId="ADAL" clId="{4F84B980-042B-4B5A-8BDC-3CA5FBBBBC4C}" dt="2025-04-17T10:40:31.759" v="178" actId="207"/>
          <ac:spMkLst>
            <pc:docMk/>
            <pc:sldMk cId="888510908" sldId="261"/>
            <ac:spMk id="17" creationId="{10193696-8691-4F22-A556-D4F766980589}"/>
          </ac:spMkLst>
        </pc:spChg>
        <pc:spChg chg="mod">
          <ac:chgData name="Kain Sanjay DWP SECURITY AND DATA PROTECTION" userId="562d6969-d82b-4071-a73c-684270f461f4" providerId="ADAL" clId="{4F84B980-042B-4B5A-8BDC-3CA5FBBBBC4C}" dt="2025-04-17T10:41:07.629" v="180" actId="207"/>
          <ac:spMkLst>
            <pc:docMk/>
            <pc:sldMk cId="888510908" sldId="261"/>
            <ac:spMk id="18" creationId="{159F7ABB-897F-4C49-8D43-0F4E417B198F}"/>
          </ac:spMkLst>
        </pc:spChg>
        <pc:picChg chg="mod">
          <ac:chgData name="Kain Sanjay DWP SECURITY AND DATA PROTECTION" userId="562d6969-d82b-4071-a73c-684270f461f4" providerId="ADAL" clId="{4F84B980-042B-4B5A-8BDC-3CA5FBBBBC4C}" dt="2025-04-16T09:17:38.966" v="140" actId="1076"/>
          <ac:picMkLst>
            <pc:docMk/>
            <pc:sldMk cId="888510908" sldId="261"/>
            <ac:picMk id="2" creationId="{7E0B996E-4BA0-B381-E941-06E333E9AA98}"/>
          </ac:picMkLst>
        </pc:picChg>
        <pc:picChg chg="mod">
          <ac:chgData name="Kain Sanjay DWP SECURITY AND DATA PROTECTION" userId="562d6969-d82b-4071-a73c-684270f461f4" providerId="ADAL" clId="{4F84B980-042B-4B5A-8BDC-3CA5FBBBBC4C}" dt="2025-04-16T09:17:27.677" v="139" actId="1076"/>
          <ac:picMkLst>
            <pc:docMk/>
            <pc:sldMk cId="888510908" sldId="261"/>
            <ac:picMk id="3" creationId="{D55B75EE-D4E4-D302-588A-B38A85896CBD}"/>
          </ac:picMkLst>
        </pc:picChg>
      </pc:sldChg>
      <pc:sldChg chg="modSp mod modTransition modAnim">
        <pc:chgData name="Kain Sanjay DWP SECURITY AND DATA PROTECTION" userId="562d6969-d82b-4071-a73c-684270f461f4" providerId="ADAL" clId="{4F84B980-042B-4B5A-8BDC-3CA5FBBBBC4C}" dt="2025-04-17T13:21:33.860" v="255"/>
        <pc:sldMkLst>
          <pc:docMk/>
          <pc:sldMk cId="4054873411" sldId="262"/>
        </pc:sldMkLst>
        <pc:spChg chg="mod">
          <ac:chgData name="Kain Sanjay DWP SECURITY AND DATA PROTECTION" userId="562d6969-d82b-4071-a73c-684270f461f4" providerId="ADAL" clId="{4F84B980-042B-4B5A-8BDC-3CA5FBBBBC4C}" dt="2025-04-17T10:42:36.340" v="191" actId="207"/>
          <ac:spMkLst>
            <pc:docMk/>
            <pc:sldMk cId="4054873411" sldId="262"/>
            <ac:spMk id="17" creationId="{10193696-8691-4F22-A556-D4F766980589}"/>
          </ac:spMkLst>
        </pc:spChg>
        <pc:spChg chg="mod">
          <ac:chgData name="Kain Sanjay DWP SECURITY AND DATA PROTECTION" userId="562d6969-d82b-4071-a73c-684270f461f4" providerId="ADAL" clId="{4F84B980-042B-4B5A-8BDC-3CA5FBBBBC4C}" dt="2025-04-17T11:52:47.363" v="241" actId="115"/>
          <ac:spMkLst>
            <pc:docMk/>
            <pc:sldMk cId="4054873411" sldId="262"/>
            <ac:spMk id="18" creationId="{159F7ABB-897F-4C49-8D43-0F4E417B198F}"/>
          </ac:spMkLst>
        </pc:spChg>
        <pc:picChg chg="mod">
          <ac:chgData name="Kain Sanjay DWP SECURITY AND DATA PROTECTION" userId="562d6969-d82b-4071-a73c-684270f461f4" providerId="ADAL" clId="{4F84B980-042B-4B5A-8BDC-3CA5FBBBBC4C}" dt="2025-04-16T09:16:22.678" v="113" actId="1076"/>
          <ac:picMkLst>
            <pc:docMk/>
            <pc:sldMk cId="4054873411" sldId="262"/>
            <ac:picMk id="2" creationId="{7E0B996E-4BA0-B381-E941-06E333E9AA98}"/>
          </ac:picMkLst>
        </pc:picChg>
        <pc:picChg chg="mod">
          <ac:chgData name="Kain Sanjay DWP SECURITY AND DATA PROTECTION" userId="562d6969-d82b-4071-a73c-684270f461f4" providerId="ADAL" clId="{4F84B980-042B-4B5A-8BDC-3CA5FBBBBC4C}" dt="2025-04-16T09:16:17.284" v="112" actId="1076"/>
          <ac:picMkLst>
            <pc:docMk/>
            <pc:sldMk cId="4054873411" sldId="262"/>
            <ac:picMk id="3" creationId="{D55B75EE-D4E4-D302-588A-B38A85896CBD}"/>
          </ac:picMkLst>
        </pc:picChg>
      </pc:sldChg>
      <pc:sldChg chg="modSp del mod">
        <pc:chgData name="Kain Sanjay DWP SECURITY AND DATA PROTECTION" userId="562d6969-d82b-4071-a73c-684270f461f4" providerId="ADAL" clId="{4F84B980-042B-4B5A-8BDC-3CA5FBBBBC4C}" dt="2025-04-17T10:41:18.102" v="181" actId="47"/>
        <pc:sldMkLst>
          <pc:docMk/>
          <pc:sldMk cId="3472568827" sldId="264"/>
        </pc:sldMkLst>
        <pc:picChg chg="mod">
          <ac:chgData name="Kain Sanjay DWP SECURITY AND DATA PROTECTION" userId="562d6969-d82b-4071-a73c-684270f461f4" providerId="ADAL" clId="{4F84B980-042B-4B5A-8BDC-3CA5FBBBBC4C}" dt="2025-04-16T09:17:16.750" v="132" actId="1076"/>
          <ac:picMkLst>
            <pc:docMk/>
            <pc:sldMk cId="3472568827" sldId="264"/>
            <ac:picMk id="2" creationId="{7E0B996E-4BA0-B381-E941-06E333E9AA98}"/>
          </ac:picMkLst>
        </pc:picChg>
        <pc:picChg chg="mod">
          <ac:chgData name="Kain Sanjay DWP SECURITY AND DATA PROTECTION" userId="562d6969-d82b-4071-a73c-684270f461f4" providerId="ADAL" clId="{4F84B980-042B-4B5A-8BDC-3CA5FBBBBC4C}" dt="2025-04-16T09:17:07.796" v="131" actId="1076"/>
          <ac:picMkLst>
            <pc:docMk/>
            <pc:sldMk cId="3472568827" sldId="264"/>
            <ac:picMk id="3" creationId="{D55B75EE-D4E4-D302-588A-B38A85896CBD}"/>
          </ac:picMkLst>
        </pc:picChg>
      </pc:sldChg>
      <pc:sldChg chg="modSp mod modTransition modAnim">
        <pc:chgData name="Kain Sanjay DWP SECURITY AND DATA PROTECTION" userId="562d6969-d82b-4071-a73c-684270f461f4" providerId="ADAL" clId="{4F84B980-042B-4B5A-8BDC-3CA5FBBBBC4C}" dt="2025-04-17T13:21:27.853" v="254"/>
        <pc:sldMkLst>
          <pc:docMk/>
          <pc:sldMk cId="3263716441" sldId="265"/>
        </pc:sldMkLst>
        <pc:spChg chg="mod">
          <ac:chgData name="Kain Sanjay DWP SECURITY AND DATA PROTECTION" userId="562d6969-d82b-4071-a73c-684270f461f4" providerId="ADAL" clId="{4F84B980-042B-4B5A-8BDC-3CA5FBBBBC4C}" dt="2025-04-17T10:41:54.701" v="187" actId="207"/>
          <ac:spMkLst>
            <pc:docMk/>
            <pc:sldMk cId="3263716441" sldId="265"/>
            <ac:spMk id="17" creationId="{10193696-8691-4F22-A556-D4F766980589}"/>
          </ac:spMkLst>
        </pc:spChg>
        <pc:spChg chg="mod">
          <ac:chgData name="Kain Sanjay DWP SECURITY AND DATA PROTECTION" userId="562d6969-d82b-4071-a73c-684270f461f4" providerId="ADAL" clId="{4F84B980-042B-4B5A-8BDC-3CA5FBBBBC4C}" dt="2025-04-17T10:42:07.271" v="189" actId="207"/>
          <ac:spMkLst>
            <pc:docMk/>
            <pc:sldMk cId="3263716441" sldId="265"/>
            <ac:spMk id="18" creationId="{159F7ABB-897F-4C49-8D43-0F4E417B198F}"/>
          </ac:spMkLst>
        </pc:spChg>
        <pc:picChg chg="mod">
          <ac:chgData name="Kain Sanjay DWP SECURITY AND DATA PROTECTION" userId="562d6969-d82b-4071-a73c-684270f461f4" providerId="ADAL" clId="{4F84B980-042B-4B5A-8BDC-3CA5FBBBBC4C}" dt="2025-04-16T09:15:44.016" v="99" actId="1076"/>
          <ac:picMkLst>
            <pc:docMk/>
            <pc:sldMk cId="3263716441" sldId="265"/>
            <ac:picMk id="2" creationId="{7E0B996E-4BA0-B381-E941-06E333E9AA98}"/>
          </ac:picMkLst>
        </pc:picChg>
        <pc:picChg chg="mod">
          <ac:chgData name="Kain Sanjay DWP SECURITY AND DATA PROTECTION" userId="562d6969-d82b-4071-a73c-684270f461f4" providerId="ADAL" clId="{4F84B980-042B-4B5A-8BDC-3CA5FBBBBC4C}" dt="2025-04-16T09:16:01.294" v="105" actId="1076"/>
          <ac:picMkLst>
            <pc:docMk/>
            <pc:sldMk cId="3263716441" sldId="265"/>
            <ac:picMk id="3" creationId="{D55B75EE-D4E4-D302-588A-B38A85896CBD}"/>
          </ac:picMkLst>
        </pc:picChg>
      </pc:sldChg>
      <pc:sldChg chg="modSp mod modTransition">
        <pc:chgData name="Kain Sanjay DWP SECURITY AND DATA PROTECTION" userId="562d6969-d82b-4071-a73c-684270f461f4" providerId="ADAL" clId="{4F84B980-042B-4B5A-8BDC-3CA5FBBBBC4C}" dt="2025-04-17T13:03:03.805" v="251"/>
        <pc:sldMkLst>
          <pc:docMk/>
          <pc:sldMk cId="1738721537" sldId="266"/>
        </pc:sldMkLst>
        <pc:spChg chg="mod">
          <ac:chgData name="Kain Sanjay DWP SECURITY AND DATA PROTECTION" userId="562d6969-d82b-4071-a73c-684270f461f4" providerId="ADAL" clId="{4F84B980-042B-4B5A-8BDC-3CA5FBBBBC4C}" dt="2025-04-17T10:42:44.404" v="192" actId="207"/>
          <ac:spMkLst>
            <pc:docMk/>
            <pc:sldMk cId="1738721537" sldId="266"/>
            <ac:spMk id="17" creationId="{10193696-8691-4F22-A556-D4F766980589}"/>
          </ac:spMkLst>
        </pc:spChg>
        <pc:spChg chg="mod">
          <ac:chgData name="Kain Sanjay DWP SECURITY AND DATA PROTECTION" userId="562d6969-d82b-4071-a73c-684270f461f4" providerId="ADAL" clId="{4F84B980-042B-4B5A-8BDC-3CA5FBBBBC4C}" dt="2025-04-17T10:42:55.781" v="194" actId="207"/>
          <ac:spMkLst>
            <pc:docMk/>
            <pc:sldMk cId="1738721537" sldId="266"/>
            <ac:spMk id="18" creationId="{159F7ABB-897F-4C49-8D43-0F4E417B198F}"/>
          </ac:spMkLst>
        </pc:spChg>
        <pc:picChg chg="mod">
          <ac:chgData name="Kain Sanjay DWP SECURITY AND DATA PROTECTION" userId="562d6969-d82b-4071-a73c-684270f461f4" providerId="ADAL" clId="{4F84B980-042B-4B5A-8BDC-3CA5FBBBBC4C}" dt="2025-04-16T09:16:40.082" v="120" actId="1076"/>
          <ac:picMkLst>
            <pc:docMk/>
            <pc:sldMk cId="1738721537" sldId="266"/>
            <ac:picMk id="2" creationId="{7E0B996E-4BA0-B381-E941-06E333E9AA98}"/>
          </ac:picMkLst>
        </pc:picChg>
        <pc:picChg chg="mod">
          <ac:chgData name="Kain Sanjay DWP SECURITY AND DATA PROTECTION" userId="562d6969-d82b-4071-a73c-684270f461f4" providerId="ADAL" clId="{4F84B980-042B-4B5A-8BDC-3CA5FBBBBC4C}" dt="2025-04-16T09:16:36.751" v="119" actId="1076"/>
          <ac:picMkLst>
            <pc:docMk/>
            <pc:sldMk cId="1738721537" sldId="266"/>
            <ac:picMk id="3" creationId="{D55B75EE-D4E4-D302-588A-B38A85896CBD}"/>
          </ac:picMkLst>
        </pc:picChg>
      </pc:sldChg>
      <pc:sldChg chg="modSp add del mod">
        <pc:chgData name="Kain Sanjay DWP SECURITY AND DATA PROTECTION" userId="562d6969-d82b-4071-a73c-684270f461f4" providerId="ADAL" clId="{4F84B980-042B-4B5A-8BDC-3CA5FBBBBC4C}" dt="2025-04-17T08:38:57.269" v="170" actId="2696"/>
        <pc:sldMkLst>
          <pc:docMk/>
          <pc:sldMk cId="3333646320" sldId="267"/>
        </pc:sldMkLst>
        <pc:picChg chg="mod">
          <ac:chgData name="Kain Sanjay DWP SECURITY AND DATA PROTECTION" userId="562d6969-d82b-4071-a73c-684270f461f4" providerId="ADAL" clId="{4F84B980-042B-4B5A-8BDC-3CA5FBBBBC4C}" dt="2025-04-17T08:38:49.340" v="169" actId="14861"/>
          <ac:picMkLst>
            <pc:docMk/>
            <pc:sldMk cId="3333646320" sldId="267"/>
            <ac:picMk id="9" creationId="{CB02CA42-D4E9-4CDB-BDF7-27E167C8F5A8}"/>
          </ac:picMkLst>
        </pc:picChg>
      </pc:sldChg>
      <pc:sldChg chg="modSp add modTransition modAnim">
        <pc:chgData name="Kain Sanjay DWP SECURITY AND DATA PROTECTION" userId="562d6969-d82b-4071-a73c-684270f461f4" providerId="ADAL" clId="{4F84B980-042B-4B5A-8BDC-3CA5FBBBBC4C}" dt="2025-04-17T13:21:13.459" v="253"/>
        <pc:sldMkLst>
          <pc:docMk/>
          <pc:sldMk cId="4225975443" sldId="267"/>
        </pc:sldMkLst>
        <pc:spChg chg="mod">
          <ac:chgData name="Kain Sanjay DWP SECURITY AND DATA PROTECTION" userId="562d6969-d82b-4071-a73c-684270f461f4" providerId="ADAL" clId="{4F84B980-042B-4B5A-8BDC-3CA5FBBBBC4C}" dt="2025-04-17T09:30:28.800" v="172" actId="207"/>
          <ac:spMkLst>
            <pc:docMk/>
            <pc:sldMk cId="4225975443" sldId="267"/>
            <ac:spMk id="17" creationId="{10193696-8691-4F22-A556-D4F766980589}"/>
          </ac:spMkLst>
        </pc:spChg>
        <pc:spChg chg="mod">
          <ac:chgData name="Kain Sanjay DWP SECURITY AND DATA PROTECTION" userId="562d6969-d82b-4071-a73c-684270f461f4" providerId="ADAL" clId="{4F84B980-042B-4B5A-8BDC-3CA5FBBBBC4C}" dt="2025-04-17T09:30:44.681" v="174" actId="207"/>
          <ac:spMkLst>
            <pc:docMk/>
            <pc:sldMk cId="4225975443" sldId="267"/>
            <ac:spMk id="18" creationId="{159F7ABB-897F-4C49-8D43-0F4E417B198F}"/>
          </ac:spMkLst>
        </pc:spChg>
      </pc:sldChg>
      <pc:sldChg chg="modSp add del">
        <pc:chgData name="Kain Sanjay DWP SECURITY AND DATA PROTECTION" userId="562d6969-d82b-4071-a73c-684270f461f4" providerId="ADAL" clId="{4F84B980-042B-4B5A-8BDC-3CA5FBBBBC4C}" dt="2025-04-17T11:26:08.838" v="200" actId="47"/>
        <pc:sldMkLst>
          <pc:docMk/>
          <pc:sldMk cId="3278224895" sldId="268"/>
        </pc:sldMkLst>
        <pc:spChg chg="mod">
          <ac:chgData name="Kain Sanjay DWP SECURITY AND DATA PROTECTION" userId="562d6969-d82b-4071-a73c-684270f461f4" providerId="ADAL" clId="{4F84B980-042B-4B5A-8BDC-3CA5FBBBBC4C}" dt="2025-04-17T10:58:50.265" v="199" actId="207"/>
          <ac:spMkLst>
            <pc:docMk/>
            <pc:sldMk cId="3278224895" sldId="268"/>
            <ac:spMk id="18" creationId="{159F7ABB-897F-4C49-8D43-0F4E417B198F}"/>
          </ac:spMkLst>
        </pc:spChg>
      </pc:sldChg>
      <pc:sldChg chg="add del">
        <pc:chgData name="Kain Sanjay DWP SECURITY AND DATA PROTECTION" userId="562d6969-d82b-4071-a73c-684270f461f4" providerId="ADAL" clId="{4F84B980-042B-4B5A-8BDC-3CA5FBBBBC4C}" dt="2025-04-17T10:40:00.696" v="176" actId="47"/>
        <pc:sldMkLst>
          <pc:docMk/>
          <pc:sldMk cId="3516606141" sldId="268"/>
        </pc:sldMkLst>
      </pc:sldChg>
      <pc:sldMasterChg chg="modTransition modSldLayout">
        <pc:chgData name="Kain Sanjay DWP SECURITY AND DATA PROTECTION" userId="562d6969-d82b-4071-a73c-684270f461f4" providerId="ADAL" clId="{4F84B980-042B-4B5A-8BDC-3CA5FBBBBC4C}" dt="2025-04-17T13:03:03.805" v="251"/>
        <pc:sldMasterMkLst>
          <pc:docMk/>
          <pc:sldMasterMk cId="2950299257" sldId="2147483660"/>
        </pc:sldMasterMkLst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1966395995" sldId="2147483661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822625909" sldId="2147483662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338549062" sldId="2147483663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3434586986" sldId="2147483664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060177417" sldId="2147483665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3241478899" sldId="2147483666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681439311" sldId="2147483667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751580159" sldId="2147483668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42984231" sldId="2147483669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450498948" sldId="2147483670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657928764" sldId="2147483671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640791137" sldId="2147483672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518074790" sldId="2147483673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1119353220" sldId="2147483674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3643319153" sldId="2147483675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618630750" sldId="2147483676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463266699" sldId="2147483677"/>
          </pc:sldLayoutMkLst>
        </pc:sldLayoutChg>
        <pc:sldLayoutChg chg="modTransition">
          <pc:chgData name="Kain Sanjay DWP SECURITY AND DATA PROTECTION" userId="562d6969-d82b-4071-a73c-684270f461f4" providerId="ADAL" clId="{4F84B980-042B-4B5A-8BDC-3CA5FBBBBC4C}" dt="2025-04-17T13:03:03.805" v="251"/>
          <pc:sldLayoutMkLst>
            <pc:docMk/>
            <pc:sldMasterMk cId="2950299257" sldId="2147483660"/>
            <pc:sldLayoutMk cId="2484635605" sldId="214748367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Orang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671738"/>
            <a:ext cx="1486321" cy="625588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4" y="2400294"/>
            <a:ext cx="5199690" cy="4697996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3871362" cy="5422443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bg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587706"/>
            <a:ext cx="3147170" cy="727269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bg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4765520" y="3"/>
            <a:ext cx="619506" cy="327275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bg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691396" cy="5196117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116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3020861" y="0"/>
            <a:ext cx="2606097" cy="4420619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595" dirty="0"/>
                <a:t>1. </a:t>
              </a:r>
              <a:r>
                <a:rPr lang="en-US" sz="595" b="1" dirty="0"/>
                <a:t>Click on the </a:t>
              </a:r>
              <a:br>
                <a:rPr lang="en-US" sz="595" b="1" dirty="0"/>
              </a:br>
              <a:r>
                <a:rPr lang="en-US" sz="595" b="1" dirty="0"/>
                <a:t>icon </a:t>
              </a:r>
              <a:r>
                <a:rPr lang="en-US" sz="595" dirty="0"/>
                <a:t>to browse </a:t>
              </a:r>
              <a:br>
                <a:rPr lang="en-US" sz="595" dirty="0"/>
              </a:br>
              <a:r>
                <a:rPr lang="en-US" sz="595" dirty="0"/>
                <a:t>your area for an image. </a:t>
              </a:r>
            </a:p>
            <a:p>
              <a:endParaRPr lang="en-US" sz="595" dirty="0"/>
            </a:p>
            <a:p>
              <a:r>
                <a:rPr lang="en-US" sz="595" dirty="0"/>
                <a:t>2. Right click the image and choose </a:t>
              </a:r>
              <a:r>
                <a:rPr lang="en-US" sz="595" b="1" dirty="0"/>
                <a:t>Crop tool</a:t>
              </a:r>
              <a:r>
                <a:rPr lang="en-US" sz="595" dirty="0"/>
                <a:t>. Adjust </a:t>
              </a:r>
              <a:br>
                <a:rPr lang="en-US" sz="595" dirty="0"/>
              </a:br>
              <a:r>
                <a:rPr lang="en-US" sz="595" dirty="0"/>
                <a:t>the image size and positioning by dragging the </a:t>
              </a:r>
              <a:r>
                <a:rPr lang="en-US" sz="595" b="1" dirty="0"/>
                <a:t>corner circles.</a:t>
              </a:r>
              <a:endParaRPr lang="en-GB" sz="595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9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Teal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671738"/>
            <a:ext cx="1486321" cy="625588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4" y="2400294"/>
            <a:ext cx="5199690" cy="4697996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3871362" cy="5422443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587706"/>
            <a:ext cx="3147170" cy="727269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4765520" y="3"/>
            <a:ext cx="619506" cy="327275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691396" cy="5196117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116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3020861" y="0"/>
            <a:ext cx="2606097" cy="4420619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595" dirty="0"/>
                <a:t>1. </a:t>
              </a:r>
              <a:r>
                <a:rPr lang="en-US" sz="595" b="1" dirty="0"/>
                <a:t>Click on the </a:t>
              </a:r>
              <a:br>
                <a:rPr lang="en-US" sz="595" b="1" dirty="0"/>
              </a:br>
              <a:r>
                <a:rPr lang="en-US" sz="595" b="1" dirty="0"/>
                <a:t>icon </a:t>
              </a:r>
              <a:r>
                <a:rPr lang="en-US" sz="595" dirty="0"/>
                <a:t>to browse </a:t>
              </a:r>
              <a:br>
                <a:rPr lang="en-US" sz="595" dirty="0"/>
              </a:br>
              <a:r>
                <a:rPr lang="en-US" sz="595" dirty="0"/>
                <a:t>your area for an image. </a:t>
              </a:r>
            </a:p>
            <a:p>
              <a:endParaRPr lang="en-US" sz="595" dirty="0"/>
            </a:p>
            <a:p>
              <a:r>
                <a:rPr lang="en-US" sz="595" dirty="0"/>
                <a:t>2. Right click the image and choose </a:t>
              </a:r>
              <a:r>
                <a:rPr lang="en-US" sz="595" b="1" dirty="0"/>
                <a:t>Crop tool</a:t>
              </a:r>
              <a:r>
                <a:rPr lang="en-US" sz="595" dirty="0"/>
                <a:t>. Adjust </a:t>
              </a:r>
              <a:br>
                <a:rPr lang="en-US" sz="595" dirty="0"/>
              </a:br>
              <a:r>
                <a:rPr lang="en-US" sz="595" dirty="0"/>
                <a:t>the image size and positioning by dragging the </a:t>
              </a:r>
              <a:r>
                <a:rPr lang="en-US" sz="595" b="1" dirty="0"/>
                <a:t>corner circles.</a:t>
              </a:r>
              <a:endParaRPr lang="en-GB" sz="595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25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Blu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671738"/>
            <a:ext cx="1486321" cy="625588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4" y="2400294"/>
            <a:ext cx="5199690" cy="4697996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3871362" cy="5422443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587706"/>
            <a:ext cx="3147170" cy="727269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4765520" y="3"/>
            <a:ext cx="619506" cy="327275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691396" cy="5196117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116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3020861" y="0"/>
            <a:ext cx="2606097" cy="4420619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595" dirty="0"/>
                <a:t>1. </a:t>
              </a:r>
              <a:r>
                <a:rPr lang="en-US" sz="595" b="1" dirty="0"/>
                <a:t>Click on the </a:t>
              </a:r>
              <a:br>
                <a:rPr lang="en-US" sz="595" b="1" dirty="0"/>
              </a:br>
              <a:r>
                <a:rPr lang="en-US" sz="595" b="1" dirty="0"/>
                <a:t>icon </a:t>
              </a:r>
              <a:r>
                <a:rPr lang="en-US" sz="595" dirty="0"/>
                <a:t>to browse </a:t>
              </a:r>
              <a:br>
                <a:rPr lang="en-US" sz="595" dirty="0"/>
              </a:br>
              <a:r>
                <a:rPr lang="en-US" sz="595" dirty="0"/>
                <a:t>your area for an image. </a:t>
              </a:r>
            </a:p>
            <a:p>
              <a:endParaRPr lang="en-US" sz="595" dirty="0"/>
            </a:p>
            <a:p>
              <a:r>
                <a:rPr lang="en-US" sz="595" dirty="0"/>
                <a:t>2. Right click the image and choose </a:t>
              </a:r>
              <a:r>
                <a:rPr lang="en-US" sz="595" b="1" dirty="0"/>
                <a:t>Crop tool</a:t>
              </a:r>
              <a:r>
                <a:rPr lang="en-US" sz="595" dirty="0"/>
                <a:t>. Adjust </a:t>
              </a:r>
              <a:br>
                <a:rPr lang="en-US" sz="595" dirty="0"/>
              </a:br>
              <a:r>
                <a:rPr lang="en-US" sz="595" dirty="0"/>
                <a:t>the image size and positioning by dragging the </a:t>
              </a:r>
              <a:r>
                <a:rPr lang="en-US" sz="595" b="1" dirty="0"/>
                <a:t>corner circles.</a:t>
              </a:r>
              <a:endParaRPr lang="en-GB" sz="595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4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Red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671738"/>
            <a:ext cx="1486321" cy="625588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4" y="2400294"/>
            <a:ext cx="5199690" cy="4697996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3871362" cy="5422443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3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587706"/>
            <a:ext cx="3147170" cy="727269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3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4765520" y="3"/>
            <a:ext cx="619506" cy="327275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3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691396" cy="5196117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116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3020861" y="0"/>
            <a:ext cx="2606097" cy="4420619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595" dirty="0"/>
                <a:t>1. </a:t>
              </a:r>
              <a:r>
                <a:rPr lang="en-US" sz="595" b="1" dirty="0"/>
                <a:t>Click on the </a:t>
              </a:r>
              <a:br>
                <a:rPr lang="en-US" sz="595" b="1" dirty="0"/>
              </a:br>
              <a:r>
                <a:rPr lang="en-US" sz="595" b="1" dirty="0"/>
                <a:t>icon </a:t>
              </a:r>
              <a:r>
                <a:rPr lang="en-US" sz="595" dirty="0"/>
                <a:t>to browse </a:t>
              </a:r>
              <a:br>
                <a:rPr lang="en-US" sz="595" dirty="0"/>
              </a:br>
              <a:r>
                <a:rPr lang="en-US" sz="595" dirty="0"/>
                <a:t>your area for an image. </a:t>
              </a:r>
            </a:p>
            <a:p>
              <a:endParaRPr lang="en-US" sz="595" dirty="0"/>
            </a:p>
            <a:p>
              <a:r>
                <a:rPr lang="en-US" sz="595" dirty="0"/>
                <a:t>2. Right click the image and choose </a:t>
              </a:r>
              <a:r>
                <a:rPr lang="en-US" sz="595" b="1" dirty="0"/>
                <a:t>Crop tool</a:t>
              </a:r>
              <a:r>
                <a:rPr lang="en-US" sz="595" dirty="0"/>
                <a:t>. Adjust </a:t>
              </a:r>
              <a:br>
                <a:rPr lang="en-US" sz="595" dirty="0"/>
              </a:br>
              <a:r>
                <a:rPr lang="en-US" sz="595" dirty="0"/>
                <a:t>the image size and positioning by dragging the </a:t>
              </a:r>
              <a:r>
                <a:rPr lang="en-US" sz="595" b="1" dirty="0"/>
                <a:t>corner circles.</a:t>
              </a:r>
              <a:endParaRPr lang="en-GB" sz="595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86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Grey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671738"/>
            <a:ext cx="1486321" cy="625588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4" y="2400294"/>
            <a:ext cx="5199690" cy="4697996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3871362" cy="5422443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4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587706"/>
            <a:ext cx="3147170" cy="727269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4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4765520" y="3"/>
            <a:ext cx="619506" cy="327275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4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691396" cy="5196117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116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3020861" y="0"/>
            <a:ext cx="2606097" cy="4420619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595" dirty="0"/>
                <a:t>1. </a:t>
              </a:r>
              <a:r>
                <a:rPr lang="en-US" sz="595" b="1" dirty="0"/>
                <a:t>Click on the </a:t>
              </a:r>
              <a:br>
                <a:rPr lang="en-US" sz="595" b="1" dirty="0"/>
              </a:br>
              <a:r>
                <a:rPr lang="en-US" sz="595" b="1" dirty="0"/>
                <a:t>icon </a:t>
              </a:r>
              <a:r>
                <a:rPr lang="en-US" sz="595" dirty="0"/>
                <a:t>to browse </a:t>
              </a:r>
              <a:br>
                <a:rPr lang="en-US" sz="595" dirty="0"/>
              </a:br>
              <a:r>
                <a:rPr lang="en-US" sz="595" dirty="0"/>
                <a:t>your area for an image. </a:t>
              </a:r>
            </a:p>
            <a:p>
              <a:endParaRPr lang="en-US" sz="595" dirty="0"/>
            </a:p>
            <a:p>
              <a:r>
                <a:rPr lang="en-US" sz="595" dirty="0"/>
                <a:t>2. Right click the image and choose </a:t>
              </a:r>
              <a:r>
                <a:rPr lang="en-US" sz="595" b="1" dirty="0"/>
                <a:t>Crop tool</a:t>
              </a:r>
              <a:r>
                <a:rPr lang="en-US" sz="595" dirty="0"/>
                <a:t>. Adjust </a:t>
              </a:r>
              <a:br>
                <a:rPr lang="en-US" sz="595" dirty="0"/>
              </a:br>
              <a:r>
                <a:rPr lang="en-US" sz="595" dirty="0"/>
                <a:t>the image size and positioning by dragging the </a:t>
              </a:r>
              <a:r>
                <a:rPr lang="en-US" sz="595" b="1" dirty="0"/>
                <a:t>corner circles.</a:t>
              </a:r>
              <a:endParaRPr lang="en-GB" sz="595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77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Plum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671738"/>
            <a:ext cx="1486321" cy="625588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4" y="2400294"/>
            <a:ext cx="5199690" cy="4697996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3871362" cy="5422443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5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587706"/>
            <a:ext cx="3147170" cy="727269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5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4765520" y="3"/>
            <a:ext cx="619506" cy="327275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5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691396" cy="5196117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116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3020861" y="0"/>
            <a:ext cx="2606097" cy="4420619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595" dirty="0"/>
                <a:t>1. </a:t>
              </a:r>
              <a:r>
                <a:rPr lang="en-US" sz="595" b="1" dirty="0"/>
                <a:t>Click on the </a:t>
              </a:r>
              <a:br>
                <a:rPr lang="en-US" sz="595" b="1" dirty="0"/>
              </a:br>
              <a:r>
                <a:rPr lang="en-US" sz="595" b="1" dirty="0"/>
                <a:t>icon </a:t>
              </a:r>
              <a:r>
                <a:rPr lang="en-US" sz="595" dirty="0"/>
                <a:t>to browse </a:t>
              </a:r>
              <a:br>
                <a:rPr lang="en-US" sz="595" dirty="0"/>
              </a:br>
              <a:r>
                <a:rPr lang="en-US" sz="595" dirty="0"/>
                <a:t>your area for an image. </a:t>
              </a:r>
            </a:p>
            <a:p>
              <a:endParaRPr lang="en-US" sz="595" dirty="0"/>
            </a:p>
            <a:p>
              <a:r>
                <a:rPr lang="en-US" sz="595" dirty="0"/>
                <a:t>2. Right click the image and choose </a:t>
              </a:r>
              <a:r>
                <a:rPr lang="en-US" sz="595" b="1" dirty="0"/>
                <a:t>Crop tool</a:t>
              </a:r>
              <a:r>
                <a:rPr lang="en-US" sz="595" dirty="0"/>
                <a:t>. Adjust </a:t>
              </a:r>
              <a:br>
                <a:rPr lang="en-US" sz="595" dirty="0"/>
              </a:br>
              <a:r>
                <a:rPr lang="en-US" sz="595" dirty="0"/>
                <a:t>the image size and positioning by dragging the </a:t>
              </a:r>
              <a:r>
                <a:rPr lang="en-US" sz="595" b="1" dirty="0"/>
                <a:t>corner circles.</a:t>
              </a:r>
              <a:endParaRPr lang="en-GB" sz="595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78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Orang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729161"/>
            <a:ext cx="1725328" cy="89189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89476" y="2267837"/>
            <a:ext cx="4731038" cy="4042416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3777548" cy="4868263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bg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4" y="5782720"/>
            <a:ext cx="3154413" cy="713980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bg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4453326" y="2"/>
            <a:ext cx="626663" cy="3018548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bg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39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Teal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729161"/>
            <a:ext cx="1725328" cy="89189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89476" y="2267837"/>
            <a:ext cx="4731038" cy="4042416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3777548" cy="4868263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4" y="5782720"/>
            <a:ext cx="3154413" cy="713980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4453326" y="2"/>
            <a:ext cx="626663" cy="3018548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80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Blu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729161"/>
            <a:ext cx="1725328" cy="89189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89476" y="2267837"/>
            <a:ext cx="4731038" cy="4042416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3777548" cy="4868263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4" y="5782720"/>
            <a:ext cx="3154413" cy="713980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4453326" y="2"/>
            <a:ext cx="626663" cy="3018548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4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Red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729161"/>
            <a:ext cx="1725328" cy="89189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89476" y="2267837"/>
            <a:ext cx="4731038" cy="4042416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3777548" cy="4868263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3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4" y="5782720"/>
            <a:ext cx="3154413" cy="713980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3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4453326" y="2"/>
            <a:ext cx="626663" cy="3018548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3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9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Grey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729161"/>
            <a:ext cx="1725328" cy="89189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89476" y="2267837"/>
            <a:ext cx="4731038" cy="4042416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3777548" cy="4868263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4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4" y="5782720"/>
            <a:ext cx="3154413" cy="713980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4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4453326" y="2"/>
            <a:ext cx="626663" cy="3018548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4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28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Plum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6" y="476470"/>
            <a:ext cx="875427" cy="726441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729161"/>
            <a:ext cx="1725328" cy="89189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89476" y="2267837"/>
            <a:ext cx="4731038" cy="4042416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3777548" cy="4868263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5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4" y="5782720"/>
            <a:ext cx="3154413" cy="713980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5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4453326" y="2"/>
            <a:ext cx="626663" cy="3018548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5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79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Orang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074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Teal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3" y="476470"/>
            <a:ext cx="875427" cy="726441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1278669" y="449268"/>
            <a:ext cx="2876605" cy="588786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2623879" y="4645674"/>
            <a:ext cx="4234123" cy="2378658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859307" y="128224"/>
            <a:ext cx="4342235" cy="5458300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1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620705" y="3538346"/>
            <a:ext cx="4959507" cy="3671895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1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6434118" y="2"/>
            <a:ext cx="423882" cy="69651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1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53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Blu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3" y="476470"/>
            <a:ext cx="875427" cy="726441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1278669" y="449268"/>
            <a:ext cx="2876605" cy="588786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2623879" y="4645674"/>
            <a:ext cx="4234123" cy="2378658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859307" y="128224"/>
            <a:ext cx="4342235" cy="5458300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620705" y="3538346"/>
            <a:ext cx="4959507" cy="3671895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6434118" y="2"/>
            <a:ext cx="423882" cy="69651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19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Red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3" y="476470"/>
            <a:ext cx="875427" cy="726441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1278669" y="449268"/>
            <a:ext cx="2876605" cy="588786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2623879" y="4645674"/>
            <a:ext cx="4234123" cy="2378658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859307" y="128224"/>
            <a:ext cx="4342235" cy="5458300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3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620705" y="3538346"/>
            <a:ext cx="4959507" cy="3671895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3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6434118" y="2"/>
            <a:ext cx="423882" cy="69651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3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30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Grey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3" y="476470"/>
            <a:ext cx="875427" cy="726441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1278669" y="449268"/>
            <a:ext cx="2876605" cy="588786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2623879" y="4645674"/>
            <a:ext cx="4234123" cy="2378658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859307" y="128224"/>
            <a:ext cx="4342235" cy="5458300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4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620705" y="3538346"/>
            <a:ext cx="4959507" cy="3671895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4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6434118" y="2"/>
            <a:ext cx="423882" cy="69651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4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66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Plum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3" y="476470"/>
            <a:ext cx="875427" cy="726441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1278669" y="449268"/>
            <a:ext cx="2876605" cy="588786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2623879" y="4645674"/>
            <a:ext cx="4234123" cy="2378658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859307" y="128224"/>
            <a:ext cx="4342235" cy="5458300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5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620705" y="3538346"/>
            <a:ext cx="4959507" cy="3671895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5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6434118" y="2"/>
            <a:ext cx="423882" cy="69651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5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595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729231"/>
            <a:ext cx="5291116" cy="26507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344" b="1" spc="-28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28784" y="10563218"/>
            <a:ext cx="2545776" cy="66248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81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3" y="10571414"/>
            <a:ext cx="2247357" cy="65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35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B27A3-0CD1-4D70-90C5-EC2F5D3C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3" y="980794"/>
            <a:ext cx="5291117" cy="196016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E1256-1020-4BE2-935A-3361E147A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3443" y="3536247"/>
            <a:ext cx="5291119" cy="769089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029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hf hdr="0" dt="0"/>
  <p:txStyles>
    <p:titleStyle>
      <a:lvl1pPr algn="l" defTabSz="795694" rtl="0" eaLnBrk="1" latinLnBrk="0" hangingPunct="1">
        <a:lnSpc>
          <a:spcPct val="90000"/>
        </a:lnSpc>
        <a:spcBef>
          <a:spcPct val="0"/>
        </a:spcBef>
        <a:buNone/>
        <a:defRPr sz="2679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795694" rtl="0" eaLnBrk="1" latinLnBrk="0" hangingPunct="1">
        <a:lnSpc>
          <a:spcPct val="100000"/>
        </a:lnSpc>
        <a:spcBef>
          <a:spcPts val="261"/>
        </a:spcBef>
        <a:spcAft>
          <a:spcPts val="261"/>
        </a:spcAft>
        <a:buFont typeface="Arial" panose="020B0604020202020204" pitchFamily="34" charset="0"/>
        <a:buNone/>
        <a:defRPr sz="1563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795694" rtl="0" eaLnBrk="1" latinLnBrk="0" hangingPunct="1">
        <a:lnSpc>
          <a:spcPct val="100000"/>
        </a:lnSpc>
        <a:spcBef>
          <a:spcPts val="261"/>
        </a:spcBef>
        <a:spcAft>
          <a:spcPts val="261"/>
        </a:spcAft>
        <a:buFont typeface="Arial" panose="020B0604020202020204" pitchFamily="34" charset="0"/>
        <a:buNone/>
        <a:defRPr sz="1563" kern="1200">
          <a:solidFill>
            <a:schemeClr val="bg1"/>
          </a:solidFill>
          <a:latin typeface="+mn-lt"/>
          <a:ea typeface="+mn-ea"/>
          <a:cs typeface="+mn-cs"/>
        </a:defRPr>
      </a:lvl2pPr>
      <a:lvl3pPr marL="156633" indent="-156633" algn="l" defTabSz="795694" rtl="0" eaLnBrk="1" latinLnBrk="0" hangingPunct="1">
        <a:lnSpc>
          <a:spcPct val="100000"/>
        </a:lnSpc>
        <a:spcBef>
          <a:spcPts val="261"/>
        </a:spcBef>
        <a:spcAft>
          <a:spcPts val="261"/>
        </a:spcAft>
        <a:buFont typeface="Arial" panose="020B0604020202020204" pitchFamily="34" charset="0"/>
        <a:buChar char="•"/>
        <a:defRPr sz="1339" kern="1200">
          <a:solidFill>
            <a:schemeClr val="bg1"/>
          </a:solidFill>
          <a:latin typeface="+mn-lt"/>
          <a:ea typeface="+mn-ea"/>
          <a:cs typeface="+mn-cs"/>
        </a:defRPr>
      </a:lvl3pPr>
      <a:lvl4pPr marL="313266" indent="-156633" algn="l" defTabSz="795694" rtl="0" eaLnBrk="1" latinLnBrk="0" hangingPunct="1">
        <a:lnSpc>
          <a:spcPct val="100000"/>
        </a:lnSpc>
        <a:spcBef>
          <a:spcPts val="261"/>
        </a:spcBef>
        <a:spcAft>
          <a:spcPts val="261"/>
        </a:spcAft>
        <a:buFont typeface="Arial" panose="020B0604020202020204" pitchFamily="34" charset="0"/>
        <a:buChar char="•"/>
        <a:defRPr sz="1116" kern="1200">
          <a:solidFill>
            <a:schemeClr val="bg1"/>
          </a:solidFill>
          <a:latin typeface="+mn-lt"/>
          <a:ea typeface="+mn-ea"/>
          <a:cs typeface="+mn-cs"/>
        </a:defRPr>
      </a:lvl4pPr>
      <a:lvl5pPr marL="469899" indent="-156633" algn="l" defTabSz="795694" rtl="0" eaLnBrk="1" latinLnBrk="0" hangingPunct="1">
        <a:lnSpc>
          <a:spcPct val="100000"/>
        </a:lnSpc>
        <a:spcBef>
          <a:spcPts val="261"/>
        </a:spcBef>
        <a:spcAft>
          <a:spcPts val="261"/>
        </a:spcAft>
        <a:buFont typeface="Arial" panose="020B0604020202020204" pitchFamily="34" charset="0"/>
        <a:buChar char="•"/>
        <a:defRPr sz="1005" kern="1200">
          <a:solidFill>
            <a:schemeClr val="bg1"/>
          </a:solidFill>
          <a:latin typeface="+mn-lt"/>
          <a:ea typeface="+mn-ea"/>
          <a:cs typeface="+mn-cs"/>
        </a:defRPr>
      </a:lvl5pPr>
      <a:lvl6pPr marL="2188159" indent="-198924" algn="l" defTabSz="79569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6" kern="1200">
          <a:solidFill>
            <a:schemeClr val="tx1"/>
          </a:solidFill>
          <a:latin typeface="+mn-lt"/>
          <a:ea typeface="+mn-ea"/>
          <a:cs typeface="+mn-cs"/>
        </a:defRPr>
      </a:lvl6pPr>
      <a:lvl7pPr marL="2586007" indent="-198924" algn="l" defTabSz="79569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6" kern="1200">
          <a:solidFill>
            <a:schemeClr val="tx1"/>
          </a:solidFill>
          <a:latin typeface="+mn-lt"/>
          <a:ea typeface="+mn-ea"/>
          <a:cs typeface="+mn-cs"/>
        </a:defRPr>
      </a:lvl7pPr>
      <a:lvl8pPr marL="2983855" indent="-198924" algn="l" defTabSz="79569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6" kern="1200">
          <a:solidFill>
            <a:schemeClr val="tx1"/>
          </a:solidFill>
          <a:latin typeface="+mn-lt"/>
          <a:ea typeface="+mn-ea"/>
          <a:cs typeface="+mn-cs"/>
        </a:defRPr>
      </a:lvl8pPr>
      <a:lvl9pPr marL="3381702" indent="-198924" algn="l" defTabSz="79569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1pPr>
      <a:lvl2pPr marL="397848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2pPr>
      <a:lvl3pPr marL="795694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3pPr>
      <a:lvl4pPr marL="1193541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4pPr>
      <a:lvl5pPr marL="1591389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5pPr>
      <a:lvl6pPr marL="1989237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6pPr>
      <a:lvl7pPr marL="2387082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7pPr>
      <a:lvl8pPr marL="2784930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8pPr>
      <a:lvl9pPr marL="3182778" algn="l" defTabSz="795694" rtl="0" eaLnBrk="1" latinLnBrk="0" hangingPunct="1">
        <a:defRPr sz="1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158" userDrawn="1">
          <p15:clr>
            <a:srgbClr val="F26B43"/>
          </p15:clr>
        </p15:guide>
        <p15:guide id="3" pos="1220" userDrawn="1">
          <p15:clr>
            <a:srgbClr val="F26B43"/>
          </p15:clr>
        </p15:guide>
        <p15:guide id="4" orient="horz" pos="613" userDrawn="1">
          <p15:clr>
            <a:srgbClr val="F26B43"/>
          </p15:clr>
        </p15:guide>
        <p15:guide id="5" orient="horz" pos="71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9.png"/><Relationship Id="rId4" Type="http://schemas.openxmlformats.org/officeDocument/2006/relationships/image" Target="../media/image15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video" Target="../media/media3.mp4"/><Relationship Id="rId7" Type="http://schemas.openxmlformats.org/officeDocument/2006/relationships/image" Target="../media/image19.svg"/><Relationship Id="rId2" Type="http://schemas.microsoft.com/office/2007/relationships/media" Target="../media/media3.mp4"/><Relationship Id="rId1" Type="http://schemas.openxmlformats.org/officeDocument/2006/relationships/tags" Target="../tags/tag1.xml"/><Relationship Id="rId6" Type="http://schemas.openxmlformats.org/officeDocument/2006/relationships/image" Target="../media/image18.pn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3.xml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video" Target="../media/media2.mp4"/><Relationship Id="rId7" Type="http://schemas.openxmlformats.org/officeDocument/2006/relationships/image" Target="../media/image14.svg"/><Relationship Id="rId2" Type="http://schemas.microsoft.com/office/2007/relationships/media" Target="../media/media2.mp4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3.xml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5E05BE27-3C6E-869B-DAD6-DC403F6F9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2594" y="457112"/>
            <a:ext cx="3628205" cy="3646308"/>
          </a:xfrm>
          <a:prstGeom prst="ellipse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0193696-8691-4F22-A556-D4F766980589}"/>
              </a:ext>
            </a:extLst>
          </p:cNvPr>
          <p:cNvSpPr txBox="1">
            <a:spLocks/>
          </p:cNvSpPr>
          <p:nvPr/>
        </p:nvSpPr>
        <p:spPr>
          <a:xfrm>
            <a:off x="474749" y="6208969"/>
            <a:ext cx="5908502" cy="1526397"/>
          </a:xfrm>
          <a:prstGeom prst="rect">
            <a:avLst/>
          </a:prstGeom>
        </p:spPr>
        <p:txBody>
          <a:bodyPr lIns="0" rIns="0">
            <a:normAutofit fontScale="97500"/>
          </a:bodyPr>
          <a:lstStyle>
            <a:lvl1pPr algn="l" defTabSz="14256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514769"/>
            <a:r>
              <a:rPr lang="en-GB" sz="4939" dirty="0">
                <a:solidFill>
                  <a:schemeClr val="tx2">
                    <a:lumMod val="10000"/>
                    <a:lumOff val="90000"/>
                  </a:schemeClr>
                </a:solidFill>
                <a:latin typeface="Arial"/>
              </a:rPr>
              <a:t>Travel Securely </a:t>
            </a:r>
          </a:p>
          <a:p>
            <a:pPr defTabSz="2514769"/>
            <a:r>
              <a:rPr lang="en-GB" sz="4939" dirty="0">
                <a:solidFill>
                  <a:schemeClr val="tx2">
                    <a:lumMod val="10000"/>
                    <a:lumOff val="90000"/>
                  </a:schemeClr>
                </a:solidFill>
                <a:latin typeface="Arial"/>
              </a:rPr>
              <a:t>this Summer</a:t>
            </a:r>
            <a:endParaRPr lang="en-GB" sz="5644" dirty="0">
              <a:solidFill>
                <a:schemeClr val="tx2">
                  <a:lumMod val="10000"/>
                  <a:lumOff val="90000"/>
                </a:schemeClr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9F7ABB-897F-4C49-8D43-0F4E417B198F}"/>
              </a:ext>
            </a:extLst>
          </p:cNvPr>
          <p:cNvSpPr txBox="1"/>
          <p:nvPr/>
        </p:nvSpPr>
        <p:spPr>
          <a:xfrm>
            <a:off x="471380" y="7837088"/>
            <a:ext cx="5911871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54358"/>
            <a:r>
              <a:rPr lang="en-GB" sz="32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Do not take official IT overseas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without checking your departmental policies, as it may not be possible to take devices to some countries.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F9E6C87-EAA0-4543-A14D-4A69F45E1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3832" y="722927"/>
            <a:ext cx="3166949" cy="316694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81F3D9-6F9C-4F09-8737-451B2EF49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6384" y="614441"/>
            <a:ext cx="2564776" cy="4088325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23F25B4-26B7-40B4-882D-9F2C48E9A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2687" y="3837604"/>
            <a:ext cx="3775138" cy="1651655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EC36E4-44C1-42FD-B633-1E0E2FD08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9951" y="366072"/>
            <a:ext cx="3871530" cy="3790048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F108372-0CA9-4063-91AD-44609F655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3053" y="3058225"/>
            <a:ext cx="4421890" cy="2549633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84F2171-F667-49F5-A742-35B9D654C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9892" y="1"/>
            <a:ext cx="377934" cy="48363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35D321-ECB3-4C58-9DA3-1B96F9105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0" y="604673"/>
            <a:ext cx="1123164" cy="7414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0B996E-4BA0-B381-E941-06E333E9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7753" y="10944419"/>
            <a:ext cx="1973028" cy="609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5B75EE-D4E4-D302-588A-B38A85896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3" y="10944419"/>
            <a:ext cx="2160000" cy="82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10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0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7" grpId="0"/>
      <p:bldP spid="18" grpId="0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playEvt time="1" objId="4"/>
        <p14:playEvt time="2" objId="4"/>
        <p14:pauseEvt time="1500" objId="4"/>
        <p14:stopEvt time="1880" objId="4"/>
        <p14:playEvt time="7049" objId="4"/>
        <p14:stopEvt time="12308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3">
            <a:hlinkClick r:id="" action="ppaction://media"/>
            <a:extLst>
              <a:ext uri="{FF2B5EF4-FFF2-40B4-BE49-F238E27FC236}">
                <a16:creationId xmlns:a16="http://schemas.microsoft.com/office/drawing/2014/main" id="{570C9CF3-F0EC-B5F4-0B83-ABF61A663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31441" y="532080"/>
            <a:ext cx="3506238" cy="3523732"/>
          </a:xfrm>
          <a:prstGeom prst="ellipse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0193696-8691-4F22-A556-D4F766980589}"/>
              </a:ext>
            </a:extLst>
          </p:cNvPr>
          <p:cNvSpPr txBox="1">
            <a:spLocks/>
          </p:cNvSpPr>
          <p:nvPr/>
        </p:nvSpPr>
        <p:spPr>
          <a:xfrm>
            <a:off x="474749" y="6208969"/>
            <a:ext cx="5908502" cy="1526397"/>
          </a:xfrm>
          <a:prstGeom prst="rect">
            <a:avLst/>
          </a:prstGeom>
        </p:spPr>
        <p:txBody>
          <a:bodyPr lIns="0" rIns="0">
            <a:normAutofit fontScale="97500"/>
          </a:bodyPr>
          <a:lstStyle>
            <a:lvl1pPr algn="l" defTabSz="14256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514769"/>
            <a:r>
              <a:rPr lang="en-GB" sz="4939" dirty="0">
                <a:solidFill>
                  <a:srgbClr val="FFFF00"/>
                </a:solidFill>
                <a:latin typeface="Arial"/>
              </a:rPr>
              <a:t>Travel Securely </a:t>
            </a:r>
          </a:p>
          <a:p>
            <a:pPr defTabSz="2514769"/>
            <a:r>
              <a:rPr lang="en-GB" sz="4939" dirty="0">
                <a:solidFill>
                  <a:srgbClr val="FFFF00"/>
                </a:solidFill>
                <a:latin typeface="Arial"/>
              </a:rPr>
              <a:t>this Summer</a:t>
            </a:r>
            <a:endParaRPr lang="en-GB" sz="5644" dirty="0">
              <a:solidFill>
                <a:srgbClr val="FFFF00"/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9F7ABB-897F-4C49-8D43-0F4E417B198F}"/>
              </a:ext>
            </a:extLst>
          </p:cNvPr>
          <p:cNvSpPr txBox="1"/>
          <p:nvPr/>
        </p:nvSpPr>
        <p:spPr>
          <a:xfrm>
            <a:off x="539610" y="7709642"/>
            <a:ext cx="5911871" cy="295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As a civil servant, you may be of interest to threat actors. </a:t>
            </a:r>
            <a:r>
              <a:rPr lang="en-GB" sz="3200" b="1" dirty="0">
                <a:solidFill>
                  <a:srgbClr val="FFFF00"/>
                </a:solidFill>
              </a:rPr>
              <a:t>Stay informed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about the latest international developments before you travel, remain vigilant and alert.</a:t>
            </a:r>
            <a:endParaRPr lang="en-GB" sz="3200" b="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F9E6C87-EAA0-4543-A14D-4A69F45E1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7664" y="650679"/>
            <a:ext cx="3166949" cy="316694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81F3D9-6F9C-4F09-8737-451B2EF49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6384" y="614441"/>
            <a:ext cx="2564776" cy="4088325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23F25B4-26B7-40B4-882D-9F2C48E9A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2687" y="3837604"/>
            <a:ext cx="3775138" cy="1651655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EC36E4-44C1-42FD-B633-1E0E2FD08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8113" y="495842"/>
            <a:ext cx="3775138" cy="3660278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rgbClr val="FFFF0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F108372-0CA9-4063-91AD-44609F655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3053" y="3058225"/>
            <a:ext cx="4421890" cy="2549633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rgbClr val="FFFF0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84F2171-F667-49F5-A742-35B9D654C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9892" y="1"/>
            <a:ext cx="377934" cy="48363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rgbClr val="FFFF0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35D321-ECB3-4C58-9DA3-1B96F9105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0" y="604673"/>
            <a:ext cx="1123164" cy="7414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0B996E-4BA0-B381-E941-06E333E9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2102" y="11036994"/>
            <a:ext cx="1973028" cy="609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5B75EE-D4E4-D302-588A-B38A85896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53" y="11004799"/>
            <a:ext cx="2160000" cy="82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75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7" grpId="0"/>
      <p:bldP spid="18" grpId="0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playEvt time="1" objId="5"/>
        <p14:playEvt time="7065" objId="5"/>
        <p14:stopEvt time="10476" objId="5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6F900523-A68A-B67F-2ECA-039C98C1D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05286" y="415942"/>
            <a:ext cx="3774606" cy="3555260"/>
          </a:xfrm>
          <a:prstGeom prst="ellipse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0193696-8691-4F22-A556-D4F766980589}"/>
              </a:ext>
            </a:extLst>
          </p:cNvPr>
          <p:cNvSpPr txBox="1">
            <a:spLocks/>
          </p:cNvSpPr>
          <p:nvPr/>
        </p:nvSpPr>
        <p:spPr>
          <a:xfrm>
            <a:off x="474749" y="6208969"/>
            <a:ext cx="5908502" cy="1526397"/>
          </a:xfrm>
          <a:prstGeom prst="rect">
            <a:avLst/>
          </a:prstGeom>
        </p:spPr>
        <p:txBody>
          <a:bodyPr lIns="0" rIns="0">
            <a:normAutofit fontScale="97500"/>
          </a:bodyPr>
          <a:lstStyle>
            <a:lvl1pPr algn="l" defTabSz="14256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514769"/>
            <a:r>
              <a:rPr lang="en-GB" sz="4939" dirty="0">
                <a:solidFill>
                  <a:srgbClr val="00B050"/>
                </a:solidFill>
                <a:latin typeface="Arial"/>
              </a:rPr>
              <a:t>Travel Securely </a:t>
            </a:r>
          </a:p>
          <a:p>
            <a:pPr defTabSz="2514769"/>
            <a:r>
              <a:rPr lang="en-GB" sz="4939" dirty="0">
                <a:solidFill>
                  <a:srgbClr val="00B050"/>
                </a:solidFill>
                <a:latin typeface="Arial"/>
              </a:rPr>
              <a:t>this Summer</a:t>
            </a:r>
            <a:endParaRPr lang="en-GB" sz="5644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9F7ABB-897F-4C49-8D43-0F4E417B198F}"/>
              </a:ext>
            </a:extLst>
          </p:cNvPr>
          <p:cNvSpPr txBox="1"/>
          <p:nvPr/>
        </p:nvSpPr>
        <p:spPr>
          <a:xfrm>
            <a:off x="488508" y="7817443"/>
            <a:ext cx="5911871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Check the publicly available </a:t>
            </a:r>
            <a:r>
              <a:rPr lang="en-US" sz="3200" b="0" dirty="0">
                <a:solidFill>
                  <a:schemeClr val="bg1"/>
                </a:solidFill>
              </a:rPr>
              <a:t>advice from the Foreign, Commonwealth and Development Office website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GB" sz="3200" u="sng" dirty="0">
                <a:solidFill>
                  <a:srgbClr val="00B050"/>
                </a:solidFill>
              </a:rPr>
              <a:t>FCDO Travel Advice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F9E6C87-EAA0-4543-A14D-4A69F45E1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3832" y="722927"/>
            <a:ext cx="3166949" cy="316694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81F3D9-6F9C-4F09-8737-451B2EF49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6384" y="614441"/>
            <a:ext cx="2564776" cy="4088325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23F25B4-26B7-40B4-882D-9F2C48E9A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2687" y="3837604"/>
            <a:ext cx="3775138" cy="1651655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EC36E4-44C1-42FD-B633-1E0E2FD08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2298" y="336005"/>
            <a:ext cx="3871530" cy="3790048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rgbClr val="00B05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F108372-0CA9-4063-91AD-44609F655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3053" y="3058225"/>
            <a:ext cx="4421890" cy="2549633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rgbClr val="00B05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84F2171-F667-49F5-A742-35B9D654C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9892" y="1"/>
            <a:ext cx="377934" cy="48363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rgbClr val="00B05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35D321-ECB3-4C58-9DA3-1B96F9105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0" y="604673"/>
            <a:ext cx="1123164" cy="7414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0B996E-4BA0-B381-E941-06E333E9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7753" y="10995798"/>
            <a:ext cx="1973028" cy="609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5B75EE-D4E4-D302-588A-B38A85896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53" y="10995798"/>
            <a:ext cx="2160000" cy="82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49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0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7" grpId="0"/>
      <p:bldP spid="18" grpId="0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playEvt time="1" objId="4"/>
        <p14:stopEvt time="9642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0193696-8691-4F22-A556-D4F766980589}"/>
              </a:ext>
            </a:extLst>
          </p:cNvPr>
          <p:cNvSpPr txBox="1">
            <a:spLocks/>
          </p:cNvSpPr>
          <p:nvPr/>
        </p:nvSpPr>
        <p:spPr>
          <a:xfrm>
            <a:off x="474749" y="6208969"/>
            <a:ext cx="5908502" cy="1526397"/>
          </a:xfrm>
          <a:prstGeom prst="rect">
            <a:avLst/>
          </a:prstGeom>
        </p:spPr>
        <p:txBody>
          <a:bodyPr lIns="0" rIns="0">
            <a:normAutofit fontScale="97500"/>
          </a:bodyPr>
          <a:lstStyle>
            <a:lvl1pPr algn="l" defTabSz="14256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514769"/>
            <a:r>
              <a:rPr lang="en-GB" sz="4939" dirty="0">
                <a:solidFill>
                  <a:schemeClr val="bg2"/>
                </a:solidFill>
                <a:latin typeface="Arial"/>
              </a:rPr>
              <a:t>Travel Securely </a:t>
            </a:r>
          </a:p>
          <a:p>
            <a:pPr defTabSz="2514769"/>
            <a:r>
              <a:rPr lang="en-GB" sz="4939" dirty="0">
                <a:solidFill>
                  <a:schemeClr val="bg2"/>
                </a:solidFill>
                <a:latin typeface="Arial"/>
              </a:rPr>
              <a:t>this Summer</a:t>
            </a:r>
            <a:endParaRPr lang="en-GB" sz="5644" dirty="0">
              <a:solidFill>
                <a:schemeClr val="bg2"/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9F7ABB-897F-4C49-8D43-0F4E417B198F}"/>
              </a:ext>
            </a:extLst>
          </p:cNvPr>
          <p:cNvSpPr txBox="1"/>
          <p:nvPr/>
        </p:nvSpPr>
        <p:spPr>
          <a:xfrm>
            <a:off x="415601" y="7787838"/>
            <a:ext cx="5911871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200" b="1" dirty="0">
                <a:solidFill>
                  <a:schemeClr val="bg2"/>
                </a:solidFill>
              </a:rPr>
              <a:t>Contact your departmental security team</a:t>
            </a:r>
            <a:r>
              <a:rPr lang="en-GB" sz="3200" dirty="0">
                <a:solidFill>
                  <a:schemeClr val="bg2"/>
                </a:solidFill>
              </a:rPr>
              <a:t> </a:t>
            </a:r>
            <a:r>
              <a:rPr lang="en-GB" sz="3200" b="0" dirty="0">
                <a:solidFill>
                  <a:schemeClr val="bg1"/>
                </a:solidFill>
              </a:rPr>
              <a:t>if you have any concerns or experience any suspicious or unusual activity while away.</a:t>
            </a:r>
          </a:p>
        </p:txBody>
      </p:sp>
      <p:pic>
        <p:nvPicPr>
          <p:cNvPr id="9" name="Video 3">
            <a:hlinkClick r:id="" action="ppaction://media"/>
            <a:extLst>
              <a:ext uri="{FF2B5EF4-FFF2-40B4-BE49-F238E27FC236}">
                <a16:creationId xmlns:a16="http://schemas.microsoft.com/office/drawing/2014/main" id="{CB02CA42-D4E9-4CDB-BDF7-27E167C8F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89052" y="494407"/>
            <a:ext cx="3638420" cy="3608378"/>
          </a:xfrm>
          <a:prstGeom prst="ellipse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F9E6C87-EAA0-4543-A14D-4A69F45E1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3832" y="722927"/>
            <a:ext cx="3166949" cy="316694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81F3D9-6F9C-4F09-8737-451B2EF49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6384" y="614441"/>
            <a:ext cx="2564776" cy="4088325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23F25B4-26B7-40B4-882D-9F2C48E9A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2687" y="3837604"/>
            <a:ext cx="3775138" cy="1651655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EC36E4-44C1-42FD-B633-1E0E2FD08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9951" y="366072"/>
            <a:ext cx="3871530" cy="3790048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bg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F108372-0CA9-4063-91AD-44609F655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3053" y="3058225"/>
            <a:ext cx="4421890" cy="2549633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bg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84F2171-F667-49F5-A742-35B9D654C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9892" y="1"/>
            <a:ext cx="377934" cy="48363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bg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35D321-ECB3-4C58-9DA3-1B96F9105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0" y="604673"/>
            <a:ext cx="1123164" cy="7414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0B996E-4BA0-B381-E941-06E333E9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7753" y="11038392"/>
            <a:ext cx="1973028" cy="609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5B75EE-D4E4-D302-588A-B38A85896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1" y="11038392"/>
            <a:ext cx="2160000" cy="82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16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7" grpId="0"/>
      <p:bldP spid="18" grpId="0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playEvt time="1" objId="9"/>
        <p14:stopEvt time="9545" objId="9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0193696-8691-4F22-A556-D4F766980589}"/>
              </a:ext>
            </a:extLst>
          </p:cNvPr>
          <p:cNvSpPr txBox="1">
            <a:spLocks/>
          </p:cNvSpPr>
          <p:nvPr/>
        </p:nvSpPr>
        <p:spPr>
          <a:xfrm>
            <a:off x="474749" y="6208969"/>
            <a:ext cx="5908502" cy="1526397"/>
          </a:xfrm>
          <a:prstGeom prst="rect">
            <a:avLst/>
          </a:prstGeom>
        </p:spPr>
        <p:txBody>
          <a:bodyPr lIns="0" rIns="0">
            <a:normAutofit fontScale="97500"/>
          </a:bodyPr>
          <a:lstStyle>
            <a:lvl1pPr algn="l" defTabSz="14256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514769"/>
            <a:r>
              <a:rPr lang="en-GB" sz="4939" dirty="0">
                <a:solidFill>
                  <a:schemeClr val="accent3">
                    <a:lumMod val="75000"/>
                  </a:schemeClr>
                </a:solidFill>
                <a:latin typeface="Arial"/>
              </a:rPr>
              <a:t>Travel Securely </a:t>
            </a:r>
          </a:p>
          <a:p>
            <a:pPr defTabSz="2514769"/>
            <a:r>
              <a:rPr lang="en-GB" sz="4939" dirty="0">
                <a:solidFill>
                  <a:schemeClr val="accent3">
                    <a:lumMod val="75000"/>
                  </a:schemeClr>
                </a:solidFill>
                <a:latin typeface="Arial"/>
              </a:rPr>
              <a:t>this Summer</a:t>
            </a:r>
            <a:endParaRPr lang="en-GB" sz="5644" dirty="0">
              <a:solidFill>
                <a:schemeClr val="accent3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9F7ABB-897F-4C49-8D43-0F4E417B198F}"/>
              </a:ext>
            </a:extLst>
          </p:cNvPr>
          <p:cNvSpPr txBox="1"/>
          <p:nvPr/>
        </p:nvSpPr>
        <p:spPr>
          <a:xfrm>
            <a:off x="473064" y="7735366"/>
            <a:ext cx="5911871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GB" sz="3200" b="1" dirty="0">
                <a:solidFill>
                  <a:srgbClr val="FF0000"/>
                </a:solidFill>
              </a:rPr>
              <a:t>Check the </a:t>
            </a:r>
            <a:r>
              <a:rPr lang="en-GB" sz="3200" b="1" u="sng" dirty="0">
                <a:solidFill>
                  <a:srgbClr val="FF0000"/>
                </a:solidFill>
              </a:rPr>
              <a:t>security.gov.uk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web pages for products on maintaining security on personal electronic devices (PEDs).</a:t>
            </a:r>
          </a:p>
        </p:txBody>
      </p:sp>
      <p:pic>
        <p:nvPicPr>
          <p:cNvPr id="9" name="Video 3">
            <a:hlinkClick r:id="" action="ppaction://media"/>
            <a:extLst>
              <a:ext uri="{FF2B5EF4-FFF2-40B4-BE49-F238E27FC236}">
                <a16:creationId xmlns:a16="http://schemas.microsoft.com/office/drawing/2014/main" id="{CB02CA42-D4E9-4CDB-BDF7-27E167C8F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89052" y="494407"/>
            <a:ext cx="3638420" cy="3608378"/>
          </a:xfrm>
          <a:prstGeom prst="ellipse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F9E6C87-EAA0-4543-A14D-4A69F45E1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13832" y="722927"/>
            <a:ext cx="3166949" cy="316694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81F3D9-6F9C-4F09-8737-451B2EF49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6384" y="614441"/>
            <a:ext cx="2564776" cy="4088325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23F25B4-26B7-40B4-882D-9F2C48E9A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2687" y="3837604"/>
            <a:ext cx="3775138" cy="1651655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EC36E4-44C1-42FD-B633-1E0E2FD08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9951" y="366072"/>
            <a:ext cx="3871530" cy="3790048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F108372-0CA9-4063-91AD-44609F655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3053" y="3058225"/>
            <a:ext cx="4421890" cy="2549633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84F2171-F667-49F5-A742-35B9D654C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9892" y="1"/>
            <a:ext cx="377934" cy="48363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35D321-ECB3-4C58-9DA3-1B96F9105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0" y="604673"/>
            <a:ext cx="1123164" cy="7414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0B996E-4BA0-B381-E941-06E333E9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7753" y="11055206"/>
            <a:ext cx="1973028" cy="609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5B75EE-D4E4-D302-588A-B38A85896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43" y="10949130"/>
            <a:ext cx="2160000" cy="8218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4873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7" grpId="0"/>
      <p:bldP spid="18" grpId="0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playEvt time="1" objId="9"/>
        <p14:stopEvt time="9539" objId="9"/>
        <p14:playEvt time="9539" objId="9"/>
        <p14:stopEvt time="14779" objId="9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EBE0F822-8909-E257-7FAE-002EB4386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29791" y="495842"/>
            <a:ext cx="3507888" cy="3526208"/>
          </a:xfrm>
          <a:prstGeom prst="ellipse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0193696-8691-4F22-A556-D4F766980589}"/>
              </a:ext>
            </a:extLst>
          </p:cNvPr>
          <p:cNvSpPr txBox="1">
            <a:spLocks/>
          </p:cNvSpPr>
          <p:nvPr/>
        </p:nvSpPr>
        <p:spPr>
          <a:xfrm>
            <a:off x="474749" y="6208969"/>
            <a:ext cx="5908502" cy="1526397"/>
          </a:xfrm>
          <a:prstGeom prst="rect">
            <a:avLst/>
          </a:prstGeom>
        </p:spPr>
        <p:txBody>
          <a:bodyPr lIns="0" rIns="0">
            <a:normAutofit fontScale="97500"/>
          </a:bodyPr>
          <a:lstStyle>
            <a:lvl1pPr algn="l" defTabSz="14256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514769"/>
            <a:r>
              <a:rPr lang="en-GB" sz="4939" dirty="0">
                <a:solidFill>
                  <a:srgbClr val="00B050"/>
                </a:solidFill>
                <a:latin typeface="Arial"/>
              </a:rPr>
              <a:t>Travel Securely </a:t>
            </a:r>
          </a:p>
          <a:p>
            <a:pPr defTabSz="2514769"/>
            <a:r>
              <a:rPr lang="en-GB" sz="4939" dirty="0">
                <a:solidFill>
                  <a:srgbClr val="00B050"/>
                </a:solidFill>
                <a:latin typeface="Arial"/>
              </a:rPr>
              <a:t>this Summer</a:t>
            </a:r>
            <a:endParaRPr lang="en-GB" sz="5644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9F7ABB-897F-4C49-8D43-0F4E417B198F}"/>
              </a:ext>
            </a:extLst>
          </p:cNvPr>
          <p:cNvSpPr txBox="1"/>
          <p:nvPr/>
        </p:nvSpPr>
        <p:spPr>
          <a:xfrm>
            <a:off x="473064" y="7864920"/>
            <a:ext cx="5911871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200" b="0" dirty="0">
                <a:solidFill>
                  <a:schemeClr val="bg1"/>
                </a:solidFill>
              </a:rPr>
              <a:t>If possible, </a:t>
            </a:r>
            <a:r>
              <a:rPr lang="en-GB" sz="3200" b="1" dirty="0">
                <a:solidFill>
                  <a:srgbClr val="00B050"/>
                </a:solidFill>
              </a:rPr>
              <a:t>leave your official IT at home </a:t>
            </a:r>
            <a:r>
              <a:rPr lang="en-GB" sz="3200" b="0" dirty="0">
                <a:solidFill>
                  <a:schemeClr val="bg1"/>
                </a:solidFill>
              </a:rPr>
              <a:t>–  After all, you are on holiday.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F9E6C87-EAA0-4543-A14D-4A69F45E1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13832" y="722927"/>
            <a:ext cx="3166949" cy="316694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81F3D9-6F9C-4F09-8737-451B2EF49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6384" y="614441"/>
            <a:ext cx="2564776" cy="4088325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23F25B4-26B7-40B4-882D-9F2C48E9A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2687" y="3837604"/>
            <a:ext cx="3775138" cy="1651655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EC36E4-44C1-42FD-B633-1E0E2FD08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9951" y="366072"/>
            <a:ext cx="3871530" cy="3790048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rgbClr val="00B05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F108372-0CA9-4063-91AD-44609F655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3053" y="3058225"/>
            <a:ext cx="4421890" cy="2549633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rgbClr val="00B05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84F2171-F667-49F5-A742-35B9D654C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9892" y="1"/>
            <a:ext cx="377934" cy="483639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rgbClr val="00B050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pPr defTabSz="954358"/>
            <a:endParaRPr lang="en-GB" sz="1879">
              <a:solidFill>
                <a:prstClr val="black"/>
              </a:solidFill>
              <a:latin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35D321-ECB3-4C58-9DA3-1B96F9105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0" y="604673"/>
            <a:ext cx="1123164" cy="7414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0B996E-4BA0-B381-E941-06E333E9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7971" y="11125600"/>
            <a:ext cx="1973028" cy="609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5B75EE-D4E4-D302-588A-B38A85896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43" y="10990338"/>
            <a:ext cx="2196000" cy="835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8721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0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0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7" grpId="0"/>
      <p:bldP spid="18" grpId="0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playEvt time="2" objId="4"/>
        <p14:stopEvt time="8660" objId="4"/>
        <p14:playEvt time="8661" objId="4"/>
        <p14:stopEvt time="9190" objId="4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heme/theme1.xml><?xml version="1.0" encoding="utf-8"?>
<a:theme xmlns:a="http://schemas.openxmlformats.org/drawingml/2006/main" name="SEACoE Poster Template 2021">
  <a:themeElements>
    <a:clrScheme name="Custom 25">
      <a:dk1>
        <a:sysClr val="windowText" lastClr="000000"/>
      </a:dk1>
      <a:lt1>
        <a:sysClr val="window" lastClr="FFFFFF"/>
      </a:lt1>
      <a:dk2>
        <a:srgbClr val="011759"/>
      </a:dk2>
      <a:lt2>
        <a:srgbClr val="D47500"/>
      </a:lt2>
      <a:accent1>
        <a:srgbClr val="00A2A3"/>
      </a:accent1>
      <a:accent2>
        <a:srgbClr val="0A9FD8"/>
      </a:accent2>
      <a:accent3>
        <a:srgbClr val="FF2B3B"/>
      </a:accent3>
      <a:accent4>
        <a:srgbClr val="777777"/>
      </a:accent4>
      <a:accent5>
        <a:srgbClr val="AB3371"/>
      </a:accent5>
      <a:accent6>
        <a:srgbClr val="E6E8ED"/>
      </a:accent6>
      <a:hlink>
        <a:srgbClr val="000000"/>
      </a:hlink>
      <a:folHlink>
        <a:srgbClr val="000000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4200" b="1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ACoE_Poster template 2021_v04.pptx" id="{AADAE33D-5F3F-4EFC-8F29-D22045C4AA25}" vid="{D358E3DA-BFC2-497A-9974-5795E81170C8}"/>
    </a:ext>
  </a:extLst>
</a:theme>
</file>

<file path=docMetadata/LabelInfo.xml><?xml version="1.0" encoding="utf-8"?>
<clbl:labelList xmlns:clbl="http://schemas.microsoft.com/office/2020/mipLabelMetadata">
  <clbl:label id="{96f1f6e9-1057-4117-ac28-80cdfe86f8c3}" enabled="0" method="" siteId="{96f1f6e9-1057-4117-ac28-80cdfe86f8c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155</Words>
  <Application>Microsoft Office PowerPoint</Application>
  <PresentationFormat>Widescreen</PresentationFormat>
  <Paragraphs>18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SEACoE Poster Template 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Kain Sanjay DWP SECURITY AND DATA PROTECTION</dc:creator>
  <cp:lastModifiedBy>Kain Sanjay DWP SECURITY AND DATA PROTECTION</cp:lastModifiedBy>
  <cp:revision>1</cp:revision>
  <dcterms:created xsi:type="dcterms:W3CDTF">2025-04-15T15:48:18Z</dcterms:created>
  <dcterms:modified xsi:type="dcterms:W3CDTF">2025-04-17T13:21:36Z</dcterms:modified>
</cp:coreProperties>
</file>