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2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3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9" r:id="rId2"/>
    <p:sldMasterId id="2147483798" r:id="rId3"/>
  </p:sldMasterIdLst>
  <p:notesMasterIdLst>
    <p:notesMasterId r:id="rId10"/>
  </p:notesMasterIdLst>
  <p:handoutMasterIdLst>
    <p:handoutMasterId r:id="rId11"/>
  </p:handoutMasterIdLst>
  <p:sldIdLst>
    <p:sldId id="287" r:id="rId4"/>
    <p:sldId id="351" r:id="rId5"/>
    <p:sldId id="354" r:id="rId6"/>
    <p:sldId id="285" r:id="rId7"/>
    <p:sldId id="35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0E264C-8718-4289-B2E6-02E817867269}" v="333" dt="2025-04-17T13:27:24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769" autoAdjust="0"/>
  </p:normalViewPr>
  <p:slideViewPr>
    <p:cSldViewPr snapToGrid="0">
      <p:cViewPr varScale="1">
        <p:scale>
          <a:sx n="81" d="100"/>
          <a:sy n="81" d="100"/>
        </p:scale>
        <p:origin x="175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n Sanjay DWP SECURITY AND DATA PROTECTION" userId="562d6969-d82b-4071-a73c-684270f461f4" providerId="ADAL" clId="{0C0E264C-8718-4289-B2E6-02E817867269}"/>
    <pc:docChg chg="undo redo custSel addSld delSld modSld modMainMaster modShowInfo">
      <pc:chgData name="Kain Sanjay DWP SECURITY AND DATA PROTECTION" userId="562d6969-d82b-4071-a73c-684270f461f4" providerId="ADAL" clId="{0C0E264C-8718-4289-B2E6-02E817867269}" dt="2025-04-17T13:27:24.092" v="477"/>
      <pc:docMkLst>
        <pc:docMk/>
      </pc:docMkLst>
      <pc:sldChg chg="addSp delSp modSp mod modTransition modAnim">
        <pc:chgData name="Kain Sanjay DWP SECURITY AND DATA PROTECTION" userId="562d6969-d82b-4071-a73c-684270f461f4" providerId="ADAL" clId="{0C0E264C-8718-4289-B2E6-02E817867269}" dt="2025-04-17T13:27:24.092" v="477"/>
        <pc:sldMkLst>
          <pc:docMk/>
          <pc:sldMk cId="140455686" sldId="264"/>
        </pc:sldMkLst>
        <pc:spChg chg="mod">
          <ac:chgData name="Kain Sanjay DWP SECURITY AND DATA PROTECTION" userId="562d6969-d82b-4071-a73c-684270f461f4" providerId="ADAL" clId="{0C0E264C-8718-4289-B2E6-02E817867269}" dt="2025-04-17T10:46:11.898" v="310" actId="207"/>
          <ac:spMkLst>
            <pc:docMk/>
            <pc:sldMk cId="140455686" sldId="264"/>
            <ac:spMk id="2" creationId="{C9D00719-9D6B-F307-F804-125DECA58D11}"/>
          </ac:spMkLst>
        </pc:spChg>
        <pc:spChg chg="add del mod">
          <ac:chgData name="Kain Sanjay DWP SECURITY AND DATA PROTECTION" userId="562d6969-d82b-4071-a73c-684270f461f4" providerId="ADAL" clId="{0C0E264C-8718-4289-B2E6-02E817867269}" dt="2025-04-16T08:50:49.152" v="96" actId="478"/>
          <ac:spMkLst>
            <pc:docMk/>
            <pc:sldMk cId="140455686" sldId="264"/>
            <ac:spMk id="5" creationId="{1F87A04B-847B-263D-68B3-A5E08F05AE73}"/>
          </ac:spMkLst>
        </pc:spChg>
        <pc:spChg chg="mod">
          <ac:chgData name="Kain Sanjay DWP SECURITY AND DATA PROTECTION" userId="562d6969-d82b-4071-a73c-684270f461f4" providerId="ADAL" clId="{0C0E264C-8718-4289-B2E6-02E817867269}" dt="2025-04-17T10:46:05.590" v="309" actId="207"/>
          <ac:spMkLst>
            <pc:docMk/>
            <pc:sldMk cId="140455686" sldId="264"/>
            <ac:spMk id="6" creationId="{A9D13071-4F50-8B1E-EFEC-50A215172210}"/>
          </ac:spMkLst>
        </pc:spChg>
        <pc:picChg chg="add del">
          <ac:chgData name="Kain Sanjay DWP SECURITY AND DATA PROTECTION" userId="562d6969-d82b-4071-a73c-684270f461f4" providerId="ADAL" clId="{0C0E264C-8718-4289-B2E6-02E817867269}" dt="2025-04-16T08:50:49.764" v="97" actId="478"/>
          <ac:picMkLst>
            <pc:docMk/>
            <pc:sldMk cId="140455686" sldId="264"/>
            <ac:picMk id="8" creationId="{33A71CCB-BFCC-2D30-C6CA-483AD9667522}"/>
          </ac:picMkLst>
        </pc:picChg>
        <pc:picChg chg="add mod">
          <ac:chgData name="Kain Sanjay DWP SECURITY AND DATA PROTECTION" userId="562d6969-d82b-4071-a73c-684270f461f4" providerId="ADAL" clId="{0C0E264C-8718-4289-B2E6-02E817867269}" dt="2025-04-16T08:51:16.321" v="115" actId="1037"/>
          <ac:picMkLst>
            <pc:docMk/>
            <pc:sldMk cId="140455686" sldId="264"/>
            <ac:picMk id="10" creationId="{F8C8CFBC-31E6-DE88-92DA-0F9B59CB70EF}"/>
          </ac:picMkLst>
        </pc:picChg>
      </pc:sldChg>
      <pc:sldChg chg="addSp delSp modSp mod modTransition modAnim">
        <pc:chgData name="Kain Sanjay DWP SECURITY AND DATA PROTECTION" userId="562d6969-d82b-4071-a73c-684270f461f4" providerId="ADAL" clId="{0C0E264C-8718-4289-B2E6-02E817867269}" dt="2025-04-17T13:27:24.092" v="477"/>
        <pc:sldMkLst>
          <pc:docMk/>
          <pc:sldMk cId="3982382859" sldId="285"/>
        </pc:sldMkLst>
        <pc:spChg chg="mod">
          <ac:chgData name="Kain Sanjay DWP SECURITY AND DATA PROTECTION" userId="562d6969-d82b-4071-a73c-684270f461f4" providerId="ADAL" clId="{0C0E264C-8718-4289-B2E6-02E817867269}" dt="2025-04-17T10:45:00.660" v="305" actId="207"/>
          <ac:spMkLst>
            <pc:docMk/>
            <pc:sldMk cId="3982382859" sldId="285"/>
            <ac:spMk id="6" creationId="{9E453E66-0DA0-C456-3663-161FC93F6C13}"/>
          </ac:spMkLst>
        </pc:spChg>
        <pc:spChg chg="mod">
          <ac:chgData name="Kain Sanjay DWP SECURITY AND DATA PROTECTION" userId="562d6969-d82b-4071-a73c-684270f461f4" providerId="ADAL" clId="{0C0E264C-8718-4289-B2E6-02E817867269}" dt="2025-04-17T11:53:50.917" v="466" actId="115"/>
          <ac:spMkLst>
            <pc:docMk/>
            <pc:sldMk cId="3982382859" sldId="285"/>
            <ac:spMk id="7" creationId="{FBAA356F-8736-5842-AB11-A99B6636706D}"/>
          </ac:spMkLst>
        </pc:spChg>
        <pc:picChg chg="del">
          <ac:chgData name="Kain Sanjay DWP SECURITY AND DATA PROTECTION" userId="562d6969-d82b-4071-a73c-684270f461f4" providerId="ADAL" clId="{0C0E264C-8718-4289-B2E6-02E817867269}" dt="2025-04-16T08:48:42.482" v="34" actId="478"/>
          <ac:picMkLst>
            <pc:docMk/>
            <pc:sldMk cId="3982382859" sldId="285"/>
            <ac:picMk id="2" creationId="{A8E405CD-9D5D-BD85-453B-EE679183DDF7}"/>
          </ac:picMkLst>
        </pc:picChg>
        <pc:picChg chg="add mod">
          <ac:chgData name="Kain Sanjay DWP SECURITY AND DATA PROTECTION" userId="562d6969-d82b-4071-a73c-684270f461f4" providerId="ADAL" clId="{0C0E264C-8718-4289-B2E6-02E817867269}" dt="2025-04-16T08:49:01.381" v="53" actId="14100"/>
          <ac:picMkLst>
            <pc:docMk/>
            <pc:sldMk cId="3982382859" sldId="285"/>
            <ac:picMk id="3" creationId="{921B12ED-7A61-25C8-1EF8-9F600F1A7AD9}"/>
          </ac:picMkLst>
        </pc:picChg>
      </pc:sldChg>
      <pc:sldChg chg="modSp mod modTransition modAnim">
        <pc:chgData name="Kain Sanjay DWP SECURITY AND DATA PROTECTION" userId="562d6969-d82b-4071-a73c-684270f461f4" providerId="ADAL" clId="{0C0E264C-8718-4289-B2E6-02E817867269}" dt="2025-04-17T13:27:24.092" v="477"/>
        <pc:sldMkLst>
          <pc:docMk/>
          <pc:sldMk cId="509436553" sldId="287"/>
        </pc:sldMkLst>
        <pc:spChg chg="mod">
          <ac:chgData name="Kain Sanjay DWP SECURITY AND DATA PROTECTION" userId="562d6969-d82b-4071-a73c-684270f461f4" providerId="ADAL" clId="{0C0E264C-8718-4289-B2E6-02E817867269}" dt="2025-04-17T10:46:57.191" v="312" actId="207"/>
          <ac:spMkLst>
            <pc:docMk/>
            <pc:sldMk cId="509436553" sldId="287"/>
            <ac:spMk id="4" creationId="{2D024563-F3B4-B64A-F623-34ACDA190AB2}"/>
          </ac:spMkLst>
        </pc:spChg>
        <pc:spChg chg="mod">
          <ac:chgData name="Kain Sanjay DWP SECURITY AND DATA PROTECTION" userId="562d6969-d82b-4071-a73c-684270f461f4" providerId="ADAL" clId="{0C0E264C-8718-4289-B2E6-02E817867269}" dt="2025-04-17T10:47:38.026" v="313" actId="207"/>
          <ac:spMkLst>
            <pc:docMk/>
            <pc:sldMk cId="509436553" sldId="287"/>
            <ac:spMk id="5" creationId="{4162EF5A-69FC-A7B4-8864-9461EEC5ACB0}"/>
          </ac:spMkLst>
        </pc:spChg>
        <pc:picChg chg="mod">
          <ac:chgData name="Kain Sanjay DWP SECURITY AND DATA PROTECTION" userId="562d6969-d82b-4071-a73c-684270f461f4" providerId="ADAL" clId="{0C0E264C-8718-4289-B2E6-02E817867269}" dt="2025-04-16T08:48:31.309" v="30" actId="1038"/>
          <ac:picMkLst>
            <pc:docMk/>
            <pc:sldMk cId="509436553" sldId="287"/>
            <ac:picMk id="3" creationId="{DDBE8A48-1340-1780-8341-BB46DBFC4F0E}"/>
          </ac:picMkLst>
        </pc:picChg>
      </pc:sldChg>
      <pc:sldChg chg="addSp delSp modSp mod modTransition modAnim">
        <pc:chgData name="Kain Sanjay DWP SECURITY AND DATA PROTECTION" userId="562d6969-d82b-4071-a73c-684270f461f4" providerId="ADAL" clId="{0C0E264C-8718-4289-B2E6-02E817867269}" dt="2025-04-17T13:27:24.092" v="477"/>
        <pc:sldMkLst>
          <pc:docMk/>
          <pc:sldMk cId="2752479830" sldId="351"/>
        </pc:sldMkLst>
        <pc:spChg chg="mod">
          <ac:chgData name="Kain Sanjay DWP SECURITY AND DATA PROTECTION" userId="562d6969-d82b-4071-a73c-684270f461f4" providerId="ADAL" clId="{0C0E264C-8718-4289-B2E6-02E817867269}" dt="2025-04-17T10:43:21.117" v="294" actId="207"/>
          <ac:spMkLst>
            <pc:docMk/>
            <pc:sldMk cId="2752479830" sldId="351"/>
            <ac:spMk id="2" creationId="{9B893590-0392-4D02-D337-B2407093F8CF}"/>
          </ac:spMkLst>
        </pc:spChg>
        <pc:spChg chg="mod">
          <ac:chgData name="Kain Sanjay DWP SECURITY AND DATA PROTECTION" userId="562d6969-d82b-4071-a73c-684270f461f4" providerId="ADAL" clId="{0C0E264C-8718-4289-B2E6-02E817867269}" dt="2025-04-17T10:43:35.761" v="296" actId="207"/>
          <ac:spMkLst>
            <pc:docMk/>
            <pc:sldMk cId="2752479830" sldId="351"/>
            <ac:spMk id="3" creationId="{DCB25437-889C-6C1E-BB1A-490C669AD042}"/>
          </ac:spMkLst>
        </pc:spChg>
        <pc:picChg chg="del">
          <ac:chgData name="Kain Sanjay DWP SECURITY AND DATA PROTECTION" userId="562d6969-d82b-4071-a73c-684270f461f4" providerId="ADAL" clId="{0C0E264C-8718-4289-B2E6-02E817867269}" dt="2025-04-16T08:45:49.588" v="0" actId="478"/>
          <ac:picMkLst>
            <pc:docMk/>
            <pc:sldMk cId="2752479830" sldId="351"/>
            <ac:picMk id="4" creationId="{FEE5AD91-C3A5-3268-7D03-408C448F51A7}"/>
          </ac:picMkLst>
        </pc:picChg>
        <pc:picChg chg="add mod">
          <ac:chgData name="Kain Sanjay DWP SECURITY AND DATA PROTECTION" userId="562d6969-d82b-4071-a73c-684270f461f4" providerId="ADAL" clId="{0C0E264C-8718-4289-B2E6-02E817867269}" dt="2025-04-16T08:47:57.230" v="24" actId="1076"/>
          <ac:picMkLst>
            <pc:docMk/>
            <pc:sldMk cId="2752479830" sldId="351"/>
            <ac:picMk id="5" creationId="{38D0CF6D-0E07-620A-03E6-25607299AFBF}"/>
          </ac:picMkLst>
        </pc:picChg>
        <pc:picChg chg="mod">
          <ac:chgData name="Kain Sanjay DWP SECURITY AND DATA PROTECTION" userId="562d6969-d82b-4071-a73c-684270f461f4" providerId="ADAL" clId="{0C0E264C-8718-4289-B2E6-02E817867269}" dt="2025-04-16T20:04:40.467" v="179" actId="14100"/>
          <ac:picMkLst>
            <pc:docMk/>
            <pc:sldMk cId="2752479830" sldId="351"/>
            <ac:picMk id="12" creationId="{64D6A92E-4595-0C17-B8C2-29C8A9218B47}"/>
          </ac:picMkLst>
        </pc:picChg>
      </pc:sldChg>
      <pc:sldChg chg="addSp delSp modSp mod modTransition modAnim">
        <pc:chgData name="Kain Sanjay DWP SECURITY AND DATA PROTECTION" userId="562d6969-d82b-4071-a73c-684270f461f4" providerId="ADAL" clId="{0C0E264C-8718-4289-B2E6-02E817867269}" dt="2025-04-17T13:27:24.092" v="477"/>
        <pc:sldMkLst>
          <pc:docMk/>
          <pc:sldMk cId="2479534652" sldId="353"/>
        </pc:sldMkLst>
        <pc:spChg chg="mod">
          <ac:chgData name="Kain Sanjay DWP SECURITY AND DATA PROTECTION" userId="562d6969-d82b-4071-a73c-684270f461f4" providerId="ADAL" clId="{0C0E264C-8718-4289-B2E6-02E817867269}" dt="2025-04-17T10:45:47.925" v="307" actId="207"/>
          <ac:spMkLst>
            <pc:docMk/>
            <pc:sldMk cId="2479534652" sldId="353"/>
            <ac:spMk id="2" creationId="{B508BBDE-550E-BC65-132E-59B778D7B7D9}"/>
          </ac:spMkLst>
        </pc:spChg>
        <pc:spChg chg="mod">
          <ac:chgData name="Kain Sanjay DWP SECURITY AND DATA PROTECTION" userId="562d6969-d82b-4071-a73c-684270f461f4" providerId="ADAL" clId="{0C0E264C-8718-4289-B2E6-02E817867269}" dt="2025-04-17T10:45:40.734" v="306" actId="207"/>
          <ac:spMkLst>
            <pc:docMk/>
            <pc:sldMk cId="2479534652" sldId="353"/>
            <ac:spMk id="6" creationId="{C489CCA5-9345-B7AD-0AE5-C1A6BD043103}"/>
          </ac:spMkLst>
        </pc:spChg>
        <pc:picChg chg="add mod">
          <ac:chgData name="Kain Sanjay DWP SECURITY AND DATA PROTECTION" userId="562d6969-d82b-4071-a73c-684270f461f4" providerId="ADAL" clId="{0C0E264C-8718-4289-B2E6-02E817867269}" dt="2025-04-16T08:50:02.537" v="72" actId="1036"/>
          <ac:picMkLst>
            <pc:docMk/>
            <pc:sldMk cId="2479534652" sldId="353"/>
            <ac:picMk id="3" creationId="{70237898-9BC9-046B-0100-870FF11111FC}"/>
          </ac:picMkLst>
        </pc:picChg>
        <pc:picChg chg="del">
          <ac:chgData name="Kain Sanjay DWP SECURITY AND DATA PROTECTION" userId="562d6969-d82b-4071-a73c-684270f461f4" providerId="ADAL" clId="{0C0E264C-8718-4289-B2E6-02E817867269}" dt="2025-04-16T08:49:31.647" v="62" actId="478"/>
          <ac:picMkLst>
            <pc:docMk/>
            <pc:sldMk cId="2479534652" sldId="353"/>
            <ac:picMk id="7" creationId="{0D851FB7-82C7-0D10-E98A-86FBB66E9C51}"/>
          </ac:picMkLst>
        </pc:picChg>
      </pc:sldChg>
      <pc:sldChg chg="addSp delSp modSp mod modTransition modAnim">
        <pc:chgData name="Kain Sanjay DWP SECURITY AND DATA PROTECTION" userId="562d6969-d82b-4071-a73c-684270f461f4" providerId="ADAL" clId="{0C0E264C-8718-4289-B2E6-02E817867269}" dt="2025-04-17T13:27:24.092" v="477"/>
        <pc:sldMkLst>
          <pc:docMk/>
          <pc:sldMk cId="808980601" sldId="354"/>
        </pc:sldMkLst>
        <pc:spChg chg="mod">
          <ac:chgData name="Kain Sanjay DWP SECURITY AND DATA PROTECTION" userId="562d6969-d82b-4071-a73c-684270f461f4" providerId="ADAL" clId="{0C0E264C-8718-4289-B2E6-02E817867269}" dt="2025-04-17T10:43:52.960" v="298" actId="207"/>
          <ac:spMkLst>
            <pc:docMk/>
            <pc:sldMk cId="808980601" sldId="354"/>
            <ac:spMk id="6" creationId="{680FAFE1-FF8E-F98B-B20C-875507A47E1F}"/>
          </ac:spMkLst>
        </pc:spChg>
        <pc:spChg chg="mod">
          <ac:chgData name="Kain Sanjay DWP SECURITY AND DATA PROTECTION" userId="562d6969-d82b-4071-a73c-684270f461f4" providerId="ADAL" clId="{0C0E264C-8718-4289-B2E6-02E817867269}" dt="2025-04-17T11:54:07.846" v="467" actId="115"/>
          <ac:spMkLst>
            <pc:docMk/>
            <pc:sldMk cId="808980601" sldId="354"/>
            <ac:spMk id="7" creationId="{29D7288D-6B7B-D29D-AC93-AF487E309C01}"/>
          </ac:spMkLst>
        </pc:spChg>
        <pc:picChg chg="del">
          <ac:chgData name="Kain Sanjay DWP SECURITY AND DATA PROTECTION" userId="562d6969-d82b-4071-a73c-684270f461f4" providerId="ADAL" clId="{0C0E264C-8718-4289-B2E6-02E817867269}" dt="2025-04-16T08:48:10.752" v="26" actId="478"/>
          <ac:picMkLst>
            <pc:docMk/>
            <pc:sldMk cId="808980601" sldId="354"/>
            <ac:picMk id="8" creationId="{F71B9054-931A-5F43-CBFF-70C86ADF644E}"/>
          </ac:picMkLst>
        </pc:picChg>
        <pc:picChg chg="add mod">
          <ac:chgData name="Kain Sanjay DWP SECURITY AND DATA PROTECTION" userId="562d6969-d82b-4071-a73c-684270f461f4" providerId="ADAL" clId="{0C0E264C-8718-4289-B2E6-02E817867269}" dt="2025-04-16T08:49:17.857" v="61" actId="1036"/>
          <ac:picMkLst>
            <pc:docMk/>
            <pc:sldMk cId="808980601" sldId="354"/>
            <ac:picMk id="9" creationId="{BF8FF69A-9134-D2F9-0467-5E25C3895C9A}"/>
          </ac:picMkLst>
        </pc:picChg>
      </pc:sldChg>
      <pc:sldChg chg="add del">
        <pc:chgData name="Kain Sanjay DWP SECURITY AND DATA PROTECTION" userId="562d6969-d82b-4071-a73c-684270f461f4" providerId="ADAL" clId="{0C0E264C-8718-4289-B2E6-02E817867269}" dt="2025-04-17T08:32:57.433" v="205"/>
        <pc:sldMkLst>
          <pc:docMk/>
          <pc:sldMk cId="1211119696" sldId="355"/>
        </pc:sldMkLst>
      </pc:sldChg>
      <pc:sldMasterChg chg="modTransition modSldLayout">
        <pc:chgData name="Kain Sanjay DWP SECURITY AND DATA PROTECTION" userId="562d6969-d82b-4071-a73c-684270f461f4" providerId="ADAL" clId="{0C0E264C-8718-4289-B2E6-02E817867269}" dt="2025-04-17T13:27:24.092" v="477"/>
        <pc:sldMasterMkLst>
          <pc:docMk/>
          <pc:sldMasterMk cId="913056008" sldId="2147483660"/>
        </pc:sldMasterMkLst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557347719" sldId="214748366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709963033" sldId="214748366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219009486" sldId="214748366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644383642" sldId="214748366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710681912" sldId="214748366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278766319" sldId="214748366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347808549" sldId="214748366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133827992" sldId="214748366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865752824" sldId="214748366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109933658" sldId="214748367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704664132" sldId="214748367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615583793" sldId="214748367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216999786" sldId="214748367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161830100" sldId="214748367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040178137" sldId="214748367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171811762" sldId="214748367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968781112" sldId="214748367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946219656" sldId="214748367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160859923" sldId="214748367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851239259" sldId="214748368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963999461" sldId="214748368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920502967" sldId="214748368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089791988" sldId="214748368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87710319" sldId="214748368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747911132" sldId="214748368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177887454" sldId="214748368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625105575" sldId="214748368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898524927" sldId="214748368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493970974" sldId="214748368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754210912" sldId="214748369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525643632" sldId="214748369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097975343" sldId="214748369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845338751" sldId="214748369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904760903" sldId="214748369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177096558" sldId="214748369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975554321" sldId="214748369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526881527" sldId="214748369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385908683" sldId="214748369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914612737" sldId="214748369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963809121" sldId="214748370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179832385" sldId="214748370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351816388" sldId="214748370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088786082" sldId="214748370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732064456" sldId="214748370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245909721" sldId="214748370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248784348" sldId="214748370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042108618" sldId="214748370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717570760" sldId="214748370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490042975" sldId="214748370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43203232" sldId="214748371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643237113" sldId="214748371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704812348" sldId="214748371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499780927" sldId="214748371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894906172" sldId="214748371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15159314" sldId="214748371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747868897" sldId="214748371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038517560" sldId="214748371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317047176" sldId="214748371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445056702" sldId="214748371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710889580" sldId="214748372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333848065" sldId="214748372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876763000" sldId="214748372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1353415676" sldId="214748372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325449670" sldId="214748372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104873463" sldId="214748372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2714318183" sldId="214748372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799139415" sldId="214748372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913056008" sldId="2147483660"/>
            <pc:sldLayoutMk cId="3655161078" sldId="2147483728"/>
          </pc:sldLayoutMkLst>
        </pc:sldLayoutChg>
      </pc:sldMasterChg>
      <pc:sldMasterChg chg="modTransition modSldLayout">
        <pc:chgData name="Kain Sanjay DWP SECURITY AND DATA PROTECTION" userId="562d6969-d82b-4071-a73c-684270f461f4" providerId="ADAL" clId="{0C0E264C-8718-4289-B2E6-02E817867269}" dt="2025-04-17T13:27:24.092" v="477"/>
        <pc:sldMasterMkLst>
          <pc:docMk/>
          <pc:sldMasterMk cId="653901045" sldId="2147483729"/>
        </pc:sldMasterMkLst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591550409" sldId="214748373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748566105" sldId="214748373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853820982" sldId="214748373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342569631" sldId="214748373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559284900" sldId="214748373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496166735" sldId="214748373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706951500" sldId="214748373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971978390" sldId="214748373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734681092" sldId="214748373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987066425" sldId="214748373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541514907" sldId="214748374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97115580" sldId="214748374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664794785" sldId="214748374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112221460" sldId="214748374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912948803" sldId="214748374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39040902" sldId="214748374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290429186" sldId="214748374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756369016" sldId="214748374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411857032" sldId="214748374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368302318" sldId="214748374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962768453" sldId="214748375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60294450" sldId="214748375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154258727" sldId="214748375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374304800" sldId="214748375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788468609" sldId="214748375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667856725" sldId="214748375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422865845" sldId="214748375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4094023501" sldId="214748375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086014483" sldId="214748375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942107702" sldId="214748375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008958740" sldId="214748376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713647679" sldId="214748376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691156423" sldId="214748376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310593976" sldId="214748376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259719985" sldId="214748376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4033325" sldId="214748376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831618635" sldId="214748376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10876280" sldId="214748376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345784179" sldId="214748376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759934538" sldId="214748376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50711395" sldId="214748377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486395797" sldId="214748377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66903951" sldId="214748377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4279531939" sldId="214748377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482323575" sldId="214748377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234862399" sldId="214748377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910452310" sldId="214748377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052945036" sldId="214748377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41484888" sldId="214748377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137260726" sldId="214748377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4145355676" sldId="214748378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4015266195" sldId="214748378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990420650" sldId="214748378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977434728" sldId="214748378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91582855" sldId="214748378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4089542699" sldId="214748378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318729369" sldId="214748378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25558796" sldId="214748378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987930039" sldId="214748378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706171226" sldId="214748378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056352929" sldId="214748379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524329513" sldId="214748379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578719091" sldId="214748379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196507128" sldId="214748379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666576080" sldId="214748379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3774960942" sldId="214748379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1423326678" sldId="214748379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653901045" sldId="2147483729"/>
            <pc:sldLayoutMk cId="2207599640" sldId="2147483797"/>
          </pc:sldLayoutMkLst>
        </pc:sldLayoutChg>
      </pc:sldMasterChg>
      <pc:sldMasterChg chg="modTransition modSldLayout">
        <pc:chgData name="Kain Sanjay DWP SECURITY AND DATA PROTECTION" userId="562d6969-d82b-4071-a73c-684270f461f4" providerId="ADAL" clId="{0C0E264C-8718-4289-B2E6-02E817867269}" dt="2025-04-17T13:27:24.092" v="477"/>
        <pc:sldMasterMkLst>
          <pc:docMk/>
          <pc:sldMasterMk cId="3540321864" sldId="2147483798"/>
        </pc:sldMasterMkLst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816175041" sldId="214748379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926924444" sldId="214748380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85088101" sldId="2147483801"/>
          </pc:sldLayoutMkLst>
        </pc:sldLayoutChg>
        <pc:sldLayoutChg chg="modSp mod 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321475260" sldId="2147483802"/>
          </pc:sldLayoutMkLst>
          <pc:spChg chg="mod">
            <ac:chgData name="Kain Sanjay DWP SECURITY AND DATA PROTECTION" userId="562d6969-d82b-4071-a73c-684270f461f4" providerId="ADAL" clId="{0C0E264C-8718-4289-B2E6-02E817867269}" dt="2025-04-16T12:53:59.402" v="178" actId="1076"/>
            <ac:spMkLst>
              <pc:docMk/>
              <pc:sldMasterMk cId="3540321864" sldId="2147483798"/>
              <pc:sldLayoutMk cId="2321475260" sldId="2147483802"/>
              <ac:spMk id="12" creationId="{E9768E77-1B6E-42E4-A853-638947A9FDEB}"/>
            </ac:spMkLst>
          </pc:spChg>
          <pc:spChg chg="mod">
            <ac:chgData name="Kain Sanjay DWP SECURITY AND DATA PROTECTION" userId="562d6969-d82b-4071-a73c-684270f461f4" providerId="ADAL" clId="{0C0E264C-8718-4289-B2E6-02E817867269}" dt="2025-04-16T20:06:24.714" v="180" actId="688"/>
            <ac:spMkLst>
              <pc:docMk/>
              <pc:sldMasterMk cId="3540321864" sldId="2147483798"/>
              <pc:sldLayoutMk cId="2321475260" sldId="2147483802"/>
              <ac:spMk id="25" creationId="{A899A052-C8C9-466E-9F97-0AC736470EFB}"/>
            </ac:spMkLst>
          </pc:spChg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763299442" sldId="214748380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579044182" sldId="214748380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748391075" sldId="214748380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808245617" sldId="214748380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31835238" sldId="214748380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13755858" sldId="214748380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73224959" sldId="214748380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714663744" sldId="214748381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306491578" sldId="214748381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432449914" sldId="214748381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997486693" sldId="214748381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72640852" sldId="214748381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30513919" sldId="214748381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664330000" sldId="214748381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574413143" sldId="214748381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53986223" sldId="214748381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561470672" sldId="214748381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612303353" sldId="214748382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648629947" sldId="214748382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082568938" sldId="214748382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724045589" sldId="214748382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820441921" sldId="214748382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666397265" sldId="214748382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497923552" sldId="214748382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540735330" sldId="214748382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361724617" sldId="214748382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089992351" sldId="214748382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178804910" sldId="214748383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273982706" sldId="214748383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862368701" sldId="214748383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740012135" sldId="214748383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927508159" sldId="214748383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54332689" sldId="214748383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315011381" sldId="214748383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961248627" sldId="214748383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317403960" sldId="214748383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826337907" sldId="214748383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92438664" sldId="214748384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068085836" sldId="214748384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494763716" sldId="214748384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756137243" sldId="214748384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577849652" sldId="214748384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495108410" sldId="214748384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819042123" sldId="214748384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317602481" sldId="214748384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051296135" sldId="214748384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430972499" sldId="214748384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084418351" sldId="214748385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499213592" sldId="214748385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578564734" sldId="214748385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988016660" sldId="214748385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274347721" sldId="214748385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96845289" sldId="214748385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533053075" sldId="2147483856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681155196" sldId="2147483857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012605797" sldId="2147483858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754938153" sldId="2147483859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609375503" sldId="2147483860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1419693591" sldId="2147483861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566023998" sldId="2147483862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4051864587" sldId="2147483863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2360664017" sldId="2147483864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4045540939" sldId="2147483865"/>
          </pc:sldLayoutMkLst>
        </pc:sldLayoutChg>
        <pc:sldLayoutChg chg="modTransition">
          <pc:chgData name="Kain Sanjay DWP SECURITY AND DATA PROTECTION" userId="562d6969-d82b-4071-a73c-684270f461f4" providerId="ADAL" clId="{0C0E264C-8718-4289-B2E6-02E817867269}" dt="2025-04-17T13:27:24.092" v="477"/>
          <pc:sldLayoutMkLst>
            <pc:docMk/>
            <pc:sldMasterMk cId="3540321864" sldId="2147483798"/>
            <pc:sldLayoutMk cId="3399723517" sldId="214748386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936C55-E566-4F75-9ECD-10C1E5B604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20CC0F-A089-D3EB-A8E6-F370067467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95811-94B3-43F5-AFBC-3ADE5D9A68C7}" type="datetimeFigureOut">
              <a:rPr lang="en-GB" smtClean="0"/>
              <a:t>17/04/2025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B37D74-0DFB-8DDA-58DB-6C7A66A17E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2AD427-DC74-FE8C-6719-4DD6FA116F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C5BD0-40C3-4092-979F-5C9F5F470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631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5432E-D4C9-421D-920B-48B81667C84E}" type="datetimeFigureOut">
              <a:rPr lang="en-GB" smtClean="0"/>
              <a:t>17/04/2025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A5993-9203-45DF-9D42-732A922FF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622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A5993-9203-45DF-9D42-732A922FF3E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87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17.png"/><Relationship Id="rId4" Type="http://schemas.openxmlformats.org/officeDocument/2006/relationships/image" Target="../media/image1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emf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9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0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4" Type="http://schemas.openxmlformats.org/officeDocument/2006/relationships/image" Target="../media/image1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Relationship Id="rId4" Type="http://schemas.openxmlformats.org/officeDocument/2006/relationships/image" Target="../media/image1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Relationship Id="rId4" Type="http://schemas.openxmlformats.org/officeDocument/2006/relationships/image" Target="../media/image1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Relationship Id="rId4" Type="http://schemas.openxmlformats.org/officeDocument/2006/relationships/image" Target="../media/image1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6.xml"/><Relationship Id="rId4" Type="http://schemas.openxmlformats.org/officeDocument/2006/relationships/image" Target="../media/image1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.xml"/><Relationship Id="rId4" Type="http://schemas.openxmlformats.org/officeDocument/2006/relationships/image" Target="../media/image1.emf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8.xml"/><Relationship Id="rId4" Type="http://schemas.openxmlformats.org/officeDocument/2006/relationships/image" Target="../media/image1.emf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9.xml"/><Relationship Id="rId4" Type="http://schemas.openxmlformats.org/officeDocument/2006/relationships/image" Target="../media/image1.emf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Relationship Id="rId4" Type="http://schemas.openxmlformats.org/officeDocument/2006/relationships/image" Target="../media/image1.emf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1.xml"/><Relationship Id="rId4" Type="http://schemas.openxmlformats.org/officeDocument/2006/relationships/image" Target="../media/image1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2.xml"/><Relationship Id="rId4" Type="http://schemas.openxmlformats.org/officeDocument/2006/relationships/image" Target="../media/image1.emf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3.xml"/><Relationship Id="rId4" Type="http://schemas.openxmlformats.org/officeDocument/2006/relationships/image" Target="../media/image1.emf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4.xml"/><Relationship Id="rId4" Type="http://schemas.openxmlformats.org/officeDocument/2006/relationships/image" Target="../media/image1.emf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5.xml"/><Relationship Id="rId4" Type="http://schemas.openxmlformats.org/officeDocument/2006/relationships/image" Target="../media/image1.emf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6.xml"/><Relationship Id="rId4" Type="http://schemas.openxmlformats.org/officeDocument/2006/relationships/image" Target="../media/image1.emf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7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8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9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0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1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2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3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4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5.xml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6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7.xml"/><Relationship Id="rId5" Type="http://schemas.openxmlformats.org/officeDocument/2006/relationships/image" Target="../media/image17.png"/><Relationship Id="rId4" Type="http://schemas.openxmlformats.org/officeDocument/2006/relationships/image" Target="../media/image1.emf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8.xml"/><Relationship Id="rId4" Type="http://schemas.openxmlformats.org/officeDocument/2006/relationships/image" Target="../media/image1.emf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0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1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2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3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4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5.xml"/><Relationship Id="rId5" Type="http://schemas.openxmlformats.org/officeDocument/2006/relationships/image" Target="../media/image6.jpeg"/><Relationship Id="rId4" Type="http://schemas.openxmlformats.org/officeDocument/2006/relationships/image" Target="../media/image1.emf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6.xml"/><Relationship Id="rId4" Type="http://schemas.openxmlformats.org/officeDocument/2006/relationships/image" Target="../media/image1.emf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7.xml"/><Relationship Id="rId4" Type="http://schemas.openxmlformats.org/officeDocument/2006/relationships/image" Target="../media/image1.emf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8.xml"/><Relationship Id="rId4" Type="http://schemas.openxmlformats.org/officeDocument/2006/relationships/image" Target="../media/image1.emf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9.xml"/><Relationship Id="rId4" Type="http://schemas.openxmlformats.org/officeDocument/2006/relationships/image" Target="../media/image1.emf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0.xml"/><Relationship Id="rId4" Type="http://schemas.openxmlformats.org/officeDocument/2006/relationships/image" Target="../media/image1.emf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1.xml"/><Relationship Id="rId4" Type="http://schemas.openxmlformats.org/officeDocument/2006/relationships/image" Target="../media/image1.emf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2.xml"/><Relationship Id="rId4" Type="http://schemas.openxmlformats.org/officeDocument/2006/relationships/image" Target="../media/image1.emf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3.xml"/><Relationship Id="rId4" Type="http://schemas.openxmlformats.org/officeDocument/2006/relationships/image" Target="../media/image1.emf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4.xml"/><Relationship Id="rId4" Type="http://schemas.openxmlformats.org/officeDocument/2006/relationships/image" Target="../media/image1.emf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5.xml"/><Relationship Id="rId4" Type="http://schemas.openxmlformats.org/officeDocument/2006/relationships/image" Target="../media/image1.emf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6.xml"/><Relationship Id="rId4" Type="http://schemas.openxmlformats.org/officeDocument/2006/relationships/image" Target="../media/image1.emf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7.xml"/><Relationship Id="rId4" Type="http://schemas.openxmlformats.org/officeDocument/2006/relationships/image" Target="../media/image1.emf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8.xml"/><Relationship Id="rId4" Type="http://schemas.openxmlformats.org/officeDocument/2006/relationships/image" Target="../media/image1.emf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9.xml"/><Relationship Id="rId4" Type="http://schemas.openxmlformats.org/officeDocument/2006/relationships/image" Target="../media/image1.emf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0.xml"/><Relationship Id="rId4" Type="http://schemas.openxmlformats.org/officeDocument/2006/relationships/image" Target="../media/image1.emf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1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2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3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4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5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6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7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8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9.xml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0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1.xml"/><Relationship Id="rId5" Type="http://schemas.openxmlformats.org/officeDocument/2006/relationships/image" Target="../media/image17.png"/><Relationship Id="rId4" Type="http://schemas.openxmlformats.org/officeDocument/2006/relationships/image" Target="../media/image1.emf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2.xml"/><Relationship Id="rId4" Type="http://schemas.openxmlformats.org/officeDocument/2006/relationships/image" Target="../media/image1.emf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20EBFEE-8742-4451-B151-F0AEB4CC41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5654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20EBFEE-8742-4451-B151-F0AEB4CC41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F12A5F-CAD8-4E99-A0D5-FC28FC5A81EF}"/>
              </a:ext>
            </a:extLst>
          </p:cNvPr>
          <p:cNvSpPr/>
          <p:nvPr/>
        </p:nvSpPr>
        <p:spPr>
          <a:xfrm>
            <a:off x="7642156" y="645848"/>
            <a:ext cx="4160668" cy="4160668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703D2C-4079-40E7-B0CE-2985CCF8C620}"/>
              </a:ext>
            </a:extLst>
          </p:cNvPr>
          <p:cNvSpPr/>
          <p:nvPr/>
        </p:nvSpPr>
        <p:spPr>
          <a:xfrm>
            <a:off x="7029249" y="858242"/>
            <a:ext cx="2788752" cy="456103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35584A-3CAE-4742-B1A7-42FBFF63272E}"/>
              </a:ext>
            </a:extLst>
          </p:cNvPr>
          <p:cNvSpPr/>
          <p:nvPr/>
        </p:nvSpPr>
        <p:spPr>
          <a:xfrm>
            <a:off x="8356972" y="4640325"/>
            <a:ext cx="3835029" cy="1313210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48827DD-4196-4C9D-A522-65BC8AF5178A}"/>
              </a:ext>
            </a:extLst>
          </p:cNvPr>
          <p:cNvSpPr/>
          <p:nvPr/>
        </p:nvSpPr>
        <p:spPr>
          <a:xfrm>
            <a:off x="6446291" y="3275995"/>
            <a:ext cx="4747407" cy="2781193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1CF1CFE-EE8B-42F9-871C-CF7C4BCCCE68}"/>
              </a:ext>
            </a:extLst>
          </p:cNvPr>
          <p:cNvSpPr/>
          <p:nvPr/>
        </p:nvSpPr>
        <p:spPr>
          <a:xfrm>
            <a:off x="11443010" y="1"/>
            <a:ext cx="748990" cy="64981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518317" y="1665288"/>
            <a:ext cx="5361783" cy="2156329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B236FDA-B004-2DD1-B470-FC57D13DE94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47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5" grpId="0" animBg="1"/>
      <p:bldP spid="19" grpId="0" animBg="1"/>
      <p:bldP spid="23" grpId="0" animBg="1"/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DF8F3F-261E-4BA3-AAB3-DB8F0EDD7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5" t="6467" r="22235" b="6467"/>
          <a:stretch/>
        </p:blipFill>
        <p:spPr>
          <a:xfrm>
            <a:off x="5880100" y="0"/>
            <a:ext cx="6311900" cy="6597650"/>
          </a:xfrm>
          <a:custGeom>
            <a:avLst/>
            <a:gdLst>
              <a:gd name="connsiteX0" fmla="*/ 1121046 w 6311900"/>
              <a:gd name="connsiteY0" fmla="*/ 0 h 6597650"/>
              <a:gd name="connsiteX1" fmla="*/ 6311900 w 6311900"/>
              <a:gd name="connsiteY1" fmla="*/ 0 h 6597650"/>
              <a:gd name="connsiteX2" fmla="*/ 6311900 w 6311900"/>
              <a:gd name="connsiteY2" fmla="*/ 5732204 h 6597650"/>
              <a:gd name="connsiteX3" fmla="*/ 6039211 w 6311900"/>
              <a:gd name="connsiteY3" fmla="*/ 5936117 h 6597650"/>
              <a:gd name="connsiteX4" fmla="*/ 3873500 w 6311900"/>
              <a:gd name="connsiteY4" fmla="*/ 6597650 h 6597650"/>
              <a:gd name="connsiteX5" fmla="*/ 0 w 6311900"/>
              <a:gd name="connsiteY5" fmla="*/ 2724150 h 6597650"/>
              <a:gd name="connsiteX6" fmla="*/ 884519 w 6311900"/>
              <a:gd name="connsiteY6" fmla="*/ 260244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1900" h="6597650">
                <a:moveTo>
                  <a:pt x="1121046" y="0"/>
                </a:moveTo>
                <a:lnTo>
                  <a:pt x="6311900" y="0"/>
                </a:lnTo>
                <a:lnTo>
                  <a:pt x="6311900" y="5732204"/>
                </a:lnTo>
                <a:lnTo>
                  <a:pt x="6039211" y="5936117"/>
                </a:lnTo>
                <a:cubicBezTo>
                  <a:pt x="5420996" y="6353775"/>
                  <a:pt x="4675728" y="6597650"/>
                  <a:pt x="3873500" y="6597650"/>
                </a:cubicBezTo>
                <a:cubicBezTo>
                  <a:pt x="1734225" y="6597650"/>
                  <a:pt x="0" y="4863425"/>
                  <a:pt x="0" y="2724150"/>
                </a:cubicBezTo>
                <a:cubicBezTo>
                  <a:pt x="0" y="1788217"/>
                  <a:pt x="331942" y="929814"/>
                  <a:pt x="884519" y="26024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A230FA-D5AD-458F-A2FA-89DA412270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61AF8E-E879-47B2-A193-D822D5CEF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E3115E1-AA70-4A02-8809-81F3D8E95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D13F17-9344-4E45-8FDE-ECCF8E3BF429}"/>
              </a:ext>
            </a:extLst>
          </p:cNvPr>
          <p:cNvSpPr/>
          <p:nvPr/>
        </p:nvSpPr>
        <p:spPr>
          <a:xfrm>
            <a:off x="7079156" y="883322"/>
            <a:ext cx="862211" cy="3462932"/>
          </a:xfrm>
          <a:custGeom>
            <a:avLst/>
            <a:gdLst>
              <a:gd name="connsiteX0" fmla="*/ 756060 w 862211"/>
              <a:gd name="connsiteY0" fmla="*/ 0 h 3462932"/>
              <a:gd name="connsiteX1" fmla="*/ 862211 w 862211"/>
              <a:gd name="connsiteY1" fmla="*/ 102252 h 3462932"/>
              <a:gd name="connsiteX2" fmla="*/ 847480 w 862211"/>
              <a:gd name="connsiteY2" fmla="*/ 117561 h 3462932"/>
              <a:gd name="connsiteX3" fmla="*/ 147457 w 862211"/>
              <a:gd name="connsiteY3" fmla="*/ 1854116 h 3462932"/>
              <a:gd name="connsiteX4" fmla="*/ 575696 w 862211"/>
              <a:gd name="connsiteY4" fmla="*/ 3253155 h 3462932"/>
              <a:gd name="connsiteX5" fmla="*/ 617660 w 862211"/>
              <a:gd name="connsiteY5" fmla="*/ 3309237 h 3462932"/>
              <a:gd name="connsiteX6" fmla="*/ 548762 w 862211"/>
              <a:gd name="connsiteY6" fmla="*/ 3462932 h 3462932"/>
              <a:gd name="connsiteX7" fmla="*/ 453410 w 862211"/>
              <a:gd name="connsiteY7" fmla="*/ 3335498 h 3462932"/>
              <a:gd name="connsiteX8" fmla="*/ 0 w 862211"/>
              <a:gd name="connsiteY8" fmla="*/ 1854116 h 3462932"/>
              <a:gd name="connsiteX9" fmla="*/ 741329 w 862211"/>
              <a:gd name="connsiteY9" fmla="*/ 15309 h 346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211" h="3462932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5"/>
                </a:cubicBezTo>
                <a:lnTo>
                  <a:pt x="617660" y="3309237"/>
                </a:lnTo>
                <a:lnTo>
                  <a:pt x="548762" y="3462932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77000">
                <a:schemeClr val="bg1"/>
              </a:gs>
              <a:gs pos="92000">
                <a:schemeClr val="bg1">
                  <a:lumMod val="75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968EF6A-937B-4013-B0B3-EC006C6AB8DB}"/>
              </a:ext>
            </a:extLst>
          </p:cNvPr>
          <p:cNvSpPr/>
          <p:nvPr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D99E94-14FC-43E5-88DE-D3C6407D55E1}"/>
              </a:ext>
            </a:extLst>
          </p:cNvPr>
          <p:cNvSpPr/>
          <p:nvPr/>
        </p:nvSpPr>
        <p:spPr>
          <a:xfrm>
            <a:off x="7637643" y="637656"/>
            <a:ext cx="4176598" cy="4176743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3819486 w 4176598"/>
              <a:gd name="connsiteY2" fmla="*/ 3255172 h 4176743"/>
              <a:gd name="connsiteX3" fmla="*/ 3786455 w 4176598"/>
              <a:gd name="connsiteY3" fmla="*/ 3299321 h 4176743"/>
              <a:gd name="connsiteX4" fmla="*/ 3607099 w 4176598"/>
              <a:gd name="connsiteY4" fmla="*/ 3289151 h 4176743"/>
              <a:gd name="connsiteX5" fmla="*/ 3695180 w 4176598"/>
              <a:gd name="connsiteY5" fmla="*/ 3171436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286143 w 4176598"/>
              <a:gd name="connsiteY10" fmla="*/ 4016805 h 4176743"/>
              <a:gd name="connsiteX11" fmla="*/ 2415260 w 4176598"/>
              <a:gd name="connsiteY11" fmla="*/ 3997043 h 4176743"/>
              <a:gd name="connsiteX12" fmla="*/ 2368181 w 4176598"/>
              <a:gd name="connsiteY12" fmla="*/ 4155747 h 4176743"/>
              <a:gd name="connsiteX13" fmla="*/ 2301583 w 4176598"/>
              <a:gd name="connsiteY13" fmla="*/ 4165941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520181"/>
                  <a:pt x="4044870" y="2921811"/>
                  <a:pt x="3819486" y="3255172"/>
                </a:cubicBezTo>
                <a:lnTo>
                  <a:pt x="3786455" y="3299321"/>
                </a:lnTo>
                <a:lnTo>
                  <a:pt x="3607099" y="3289151"/>
                </a:lnTo>
                <a:lnTo>
                  <a:pt x="3695180" y="3171436"/>
                </a:lnTo>
                <a:cubicBezTo>
                  <a:pt x="3904402" y="2862006"/>
                  <a:pt x="4026686" y="248920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155032" y="4026831"/>
                  <a:pt x="2221059" y="4023434"/>
                  <a:pt x="2286143" y="4016805"/>
                </a:cubicBezTo>
                <a:lnTo>
                  <a:pt x="2415260" y="3997043"/>
                </a:lnTo>
                <a:lnTo>
                  <a:pt x="2368181" y="4155747"/>
                </a:lnTo>
                <a:lnTo>
                  <a:pt x="2301583" y="4165941"/>
                </a:lnTo>
                <a:cubicBezTo>
                  <a:pt x="2231469" y="4173084"/>
                  <a:pt x="2160339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77000">
                <a:schemeClr val="bg2"/>
              </a:gs>
              <a:gs pos="92000">
                <a:schemeClr val="bg2">
                  <a:lumMod val="50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8527DA-0CED-43B6-84A5-EFB1DAA31742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AAFCACB-39C5-4097-B565-DA9C07C4DC60}"/>
              </a:ext>
            </a:extLst>
          </p:cNvPr>
          <p:cNvSpPr/>
          <p:nvPr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FE61FCA-F9BA-BC09-DA0A-27724325D4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63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21" grpId="0" animBg="1"/>
      <p:bldP spid="20" grpId="0" animBg="1"/>
      <p:bldP spid="19" grpId="0" animBg="1"/>
      <p:bldP spid="16" grpId="0" animBg="1"/>
      <p:bldP spid="18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A4DF8F3F-261E-4BA3-AAB3-DB8F0EDD7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0100" y="0"/>
            <a:ext cx="6311900" cy="6597650"/>
          </a:xfrm>
          <a:custGeom>
            <a:avLst/>
            <a:gdLst>
              <a:gd name="connsiteX0" fmla="*/ 1121046 w 6311900"/>
              <a:gd name="connsiteY0" fmla="*/ 0 h 6597650"/>
              <a:gd name="connsiteX1" fmla="*/ 6311900 w 6311900"/>
              <a:gd name="connsiteY1" fmla="*/ 0 h 6597650"/>
              <a:gd name="connsiteX2" fmla="*/ 6311900 w 6311900"/>
              <a:gd name="connsiteY2" fmla="*/ 5732204 h 6597650"/>
              <a:gd name="connsiteX3" fmla="*/ 6039211 w 6311900"/>
              <a:gd name="connsiteY3" fmla="*/ 5936117 h 6597650"/>
              <a:gd name="connsiteX4" fmla="*/ 3873500 w 6311900"/>
              <a:gd name="connsiteY4" fmla="*/ 6597650 h 6597650"/>
              <a:gd name="connsiteX5" fmla="*/ 0 w 6311900"/>
              <a:gd name="connsiteY5" fmla="*/ 2724150 h 6597650"/>
              <a:gd name="connsiteX6" fmla="*/ 884519 w 6311900"/>
              <a:gd name="connsiteY6" fmla="*/ 260244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1900" h="6597650">
                <a:moveTo>
                  <a:pt x="1121046" y="0"/>
                </a:moveTo>
                <a:lnTo>
                  <a:pt x="6311900" y="0"/>
                </a:lnTo>
                <a:lnTo>
                  <a:pt x="6311900" y="5732204"/>
                </a:lnTo>
                <a:lnTo>
                  <a:pt x="6039211" y="5936117"/>
                </a:lnTo>
                <a:cubicBezTo>
                  <a:pt x="5420996" y="6353775"/>
                  <a:pt x="4675728" y="6597650"/>
                  <a:pt x="3873500" y="6597650"/>
                </a:cubicBezTo>
                <a:cubicBezTo>
                  <a:pt x="1734225" y="6597650"/>
                  <a:pt x="0" y="4863425"/>
                  <a:pt x="0" y="2724150"/>
                </a:cubicBezTo>
                <a:cubicBezTo>
                  <a:pt x="0" y="1788217"/>
                  <a:pt x="331942" y="929814"/>
                  <a:pt x="884519" y="260244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507864-890E-4470-9F7A-6C1603E80203}"/>
              </a:ext>
            </a:extLst>
          </p:cNvPr>
          <p:cNvSpPr/>
          <p:nvPr/>
        </p:nvSpPr>
        <p:spPr bwMode="white">
          <a:xfrm>
            <a:off x="7079157" y="883322"/>
            <a:ext cx="862211" cy="3785306"/>
          </a:xfrm>
          <a:custGeom>
            <a:avLst/>
            <a:gdLst>
              <a:gd name="connsiteX0" fmla="*/ 756060 w 862211"/>
              <a:gd name="connsiteY0" fmla="*/ 0 h 3785306"/>
              <a:gd name="connsiteX1" fmla="*/ 862211 w 862211"/>
              <a:gd name="connsiteY1" fmla="*/ 102252 h 3785306"/>
              <a:gd name="connsiteX2" fmla="*/ 847480 w 862211"/>
              <a:gd name="connsiteY2" fmla="*/ 117561 h 3785306"/>
              <a:gd name="connsiteX3" fmla="*/ 147457 w 862211"/>
              <a:gd name="connsiteY3" fmla="*/ 1854116 h 3785306"/>
              <a:gd name="connsiteX4" fmla="*/ 719978 w 862211"/>
              <a:gd name="connsiteY4" fmla="*/ 3445977 h 3785306"/>
              <a:gd name="connsiteX5" fmla="*/ 854367 w 862211"/>
              <a:gd name="connsiteY5" fmla="*/ 3593810 h 3785306"/>
              <a:gd name="connsiteX6" fmla="*/ 850407 w 862211"/>
              <a:gd name="connsiteY6" fmla="*/ 3672009 h 3785306"/>
              <a:gd name="connsiteX7" fmla="*/ 845644 w 862211"/>
              <a:gd name="connsiteY7" fmla="*/ 3724397 h 3785306"/>
              <a:gd name="connsiteX8" fmla="*/ 843263 w 862211"/>
              <a:gd name="connsiteY8" fmla="*/ 3772022 h 3785306"/>
              <a:gd name="connsiteX9" fmla="*/ 840417 w 862211"/>
              <a:gd name="connsiteY9" fmla="*/ 3785306 h 3785306"/>
              <a:gd name="connsiteX10" fmla="*/ 777417 w 862211"/>
              <a:gd name="connsiteY10" fmla="*/ 3728036 h 3785306"/>
              <a:gd name="connsiteX11" fmla="*/ 0 w 862211"/>
              <a:gd name="connsiteY11" fmla="*/ 1854116 h 3785306"/>
              <a:gd name="connsiteX12" fmla="*/ 741329 w 862211"/>
              <a:gd name="connsiteY12" fmla="*/ 15309 h 378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2211" h="3785306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458169"/>
                  <a:pt x="362470" y="3012962"/>
                  <a:pt x="719978" y="3445977"/>
                </a:cubicBezTo>
                <a:lnTo>
                  <a:pt x="854367" y="3593810"/>
                </a:lnTo>
                <a:lnTo>
                  <a:pt x="850407" y="3672009"/>
                </a:lnTo>
                <a:lnTo>
                  <a:pt x="845644" y="3724397"/>
                </a:lnTo>
                <a:lnTo>
                  <a:pt x="843263" y="3772022"/>
                </a:lnTo>
                <a:lnTo>
                  <a:pt x="840417" y="3785306"/>
                </a:lnTo>
                <a:lnTo>
                  <a:pt x="777417" y="3728036"/>
                </a:lnTo>
                <a:cubicBezTo>
                  <a:pt x="297333" y="3247952"/>
                  <a:pt x="0" y="258511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8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aseline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6CE55D7-D6AC-4B5C-B727-2E3C1B19839A}"/>
              </a:ext>
            </a:extLst>
          </p:cNvPr>
          <p:cNvSpPr/>
          <p:nvPr/>
        </p:nvSpPr>
        <p:spPr>
          <a:xfrm>
            <a:off x="7637643" y="637656"/>
            <a:ext cx="4176598" cy="4176743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4134099 w 4176598"/>
              <a:gd name="connsiteY2" fmla="*/ 2508710 h 4176743"/>
              <a:gd name="connsiteX3" fmla="*/ 4114332 w 4176598"/>
              <a:gd name="connsiteY3" fmla="*/ 2585409 h 4176743"/>
              <a:gd name="connsiteX4" fmla="*/ 3965601 w 4176598"/>
              <a:gd name="connsiteY4" fmla="*/ 2562484 h 4176743"/>
              <a:gd name="connsiteX5" fmla="*/ 3987234 w 4176598"/>
              <a:gd name="connsiteY5" fmla="*/ 2478551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664034 w 4176598"/>
              <a:gd name="connsiteY10" fmla="*/ 3939536 h 4176743"/>
              <a:gd name="connsiteX11" fmla="*/ 2738708 w 4176598"/>
              <a:gd name="connsiteY11" fmla="*/ 3912153 h 4176743"/>
              <a:gd name="connsiteX12" fmla="*/ 2707959 w 4176598"/>
              <a:gd name="connsiteY12" fmla="*/ 4082878 h 4176743"/>
              <a:gd name="connsiteX13" fmla="*/ 2508704 w 4176598"/>
              <a:gd name="connsiteY13" fmla="*/ 4134238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232308"/>
                  <a:pt x="4161962" y="2372891"/>
                  <a:pt x="4134099" y="2508710"/>
                </a:cubicBezTo>
                <a:lnTo>
                  <a:pt x="4114332" y="2585409"/>
                </a:lnTo>
                <a:lnTo>
                  <a:pt x="3965601" y="2562484"/>
                </a:lnTo>
                <a:lnTo>
                  <a:pt x="3987234" y="2478551"/>
                </a:lnTo>
                <a:cubicBezTo>
                  <a:pt x="4013099" y="2352478"/>
                  <a:pt x="4026686" y="222198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288642" y="4026831"/>
                  <a:pt x="2482051" y="3996260"/>
                  <a:pt x="2664034" y="3939536"/>
                </a:cubicBezTo>
                <a:lnTo>
                  <a:pt x="2738708" y="3912153"/>
                </a:lnTo>
                <a:lnTo>
                  <a:pt x="2707959" y="4082878"/>
                </a:lnTo>
                <a:lnTo>
                  <a:pt x="2508704" y="4134238"/>
                </a:lnTo>
                <a:cubicBezTo>
                  <a:pt x="2372889" y="4162105"/>
                  <a:pt x="2232308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 flip="none" rotWithShape="1">
            <a:gsLst>
              <a:gs pos="74000">
                <a:schemeClr val="accent3"/>
              </a:gs>
              <a:gs pos="84000">
                <a:schemeClr val="accent3">
                  <a:lumMod val="50000"/>
                </a:schemeClr>
              </a:gs>
            </a:gsLst>
            <a:lin ang="2700000" scaled="1"/>
            <a:tileRect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accent3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1A0C18-4D26-4F85-869D-68C4A0AED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0A5AFCA-3E00-4D90-9A6F-92D8392AF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41661B0-0ED3-4C23-8647-03FC47BC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lang="en-GB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7A538B-4409-4AB8-B8ED-573392CDEFDC}"/>
              </a:ext>
            </a:extLst>
          </p:cNvPr>
          <p:cNvSpPr/>
          <p:nvPr userDrawn="1"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604DD46-D940-447E-B7F5-7E2A1E479669}"/>
              </a:ext>
            </a:extLst>
          </p:cNvPr>
          <p:cNvSpPr/>
          <p:nvPr userDrawn="1"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accent3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89DCB2-5584-80D0-2DD9-C731A9400E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0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12" grpId="0" animBg="1"/>
      <p:bldP spid="18" grpId="0"/>
      <p:bldP spid="18" grpId="1"/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6" grpId="0" animBg="1"/>
      <p:bldP spid="1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168D39-A29A-4941-BB04-E9084DA2C16E}"/>
              </a:ext>
            </a:extLst>
          </p:cNvPr>
          <p:cNvSpPr/>
          <p:nvPr/>
        </p:nvSpPr>
        <p:spPr bwMode="white">
          <a:xfrm>
            <a:off x="7079156" y="883323"/>
            <a:ext cx="862211" cy="3506205"/>
          </a:xfrm>
          <a:custGeom>
            <a:avLst/>
            <a:gdLst>
              <a:gd name="connsiteX0" fmla="*/ 756060 w 862211"/>
              <a:gd name="connsiteY0" fmla="*/ 0 h 3506205"/>
              <a:gd name="connsiteX1" fmla="*/ 862211 w 862211"/>
              <a:gd name="connsiteY1" fmla="*/ 102252 h 3506205"/>
              <a:gd name="connsiteX2" fmla="*/ 847480 w 862211"/>
              <a:gd name="connsiteY2" fmla="*/ 117561 h 3506205"/>
              <a:gd name="connsiteX3" fmla="*/ 147457 w 862211"/>
              <a:gd name="connsiteY3" fmla="*/ 1854116 h 3506205"/>
              <a:gd name="connsiteX4" fmla="*/ 575696 w 862211"/>
              <a:gd name="connsiteY4" fmla="*/ 3253154 h 3506205"/>
              <a:gd name="connsiteX5" fmla="*/ 594945 w 862211"/>
              <a:gd name="connsiteY5" fmla="*/ 3278880 h 3506205"/>
              <a:gd name="connsiteX6" fmla="*/ 594819 w 862211"/>
              <a:gd name="connsiteY6" fmla="*/ 3279103 h 3506205"/>
              <a:gd name="connsiteX7" fmla="*/ 591206 w 862211"/>
              <a:gd name="connsiteY7" fmla="*/ 3329684 h 3506205"/>
              <a:gd name="connsiteX8" fmla="*/ 585294 w 862211"/>
              <a:gd name="connsiteY8" fmla="*/ 3355303 h 3506205"/>
              <a:gd name="connsiteX9" fmla="*/ 578944 w 862211"/>
              <a:gd name="connsiteY9" fmla="*/ 3406103 h 3506205"/>
              <a:gd name="connsiteX10" fmla="*/ 578944 w 862211"/>
              <a:gd name="connsiteY10" fmla="*/ 3460078 h 3506205"/>
              <a:gd name="connsiteX11" fmla="*/ 581141 w 862211"/>
              <a:gd name="connsiteY11" fmla="*/ 3506205 h 3506205"/>
              <a:gd name="connsiteX12" fmla="*/ 453410 w 862211"/>
              <a:gd name="connsiteY12" fmla="*/ 3335498 h 3506205"/>
              <a:gd name="connsiteX13" fmla="*/ 0 w 862211"/>
              <a:gd name="connsiteY13" fmla="*/ 1854116 h 3506205"/>
              <a:gd name="connsiteX14" fmla="*/ 741329 w 862211"/>
              <a:gd name="connsiteY14" fmla="*/ 15309 h 3506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62211" h="3506205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4"/>
                </a:cubicBezTo>
                <a:lnTo>
                  <a:pt x="594945" y="3278880"/>
                </a:lnTo>
                <a:lnTo>
                  <a:pt x="594819" y="3279103"/>
                </a:lnTo>
                <a:lnTo>
                  <a:pt x="591206" y="3329684"/>
                </a:lnTo>
                <a:lnTo>
                  <a:pt x="585294" y="3355303"/>
                </a:lnTo>
                <a:lnTo>
                  <a:pt x="578944" y="3406103"/>
                </a:lnTo>
                <a:lnTo>
                  <a:pt x="578944" y="3460078"/>
                </a:lnTo>
                <a:lnTo>
                  <a:pt x="581141" y="3506205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 flip="none" rotWithShape="1">
            <a:gsLst>
              <a:gs pos="78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899A052-C8C9-466E-9F97-0AC736470EFB}"/>
              </a:ext>
            </a:extLst>
          </p:cNvPr>
          <p:cNvSpPr/>
          <p:nvPr/>
        </p:nvSpPr>
        <p:spPr>
          <a:xfrm>
            <a:off x="7637643" y="637657"/>
            <a:ext cx="4176598" cy="3744827"/>
          </a:xfrm>
          <a:custGeom>
            <a:avLst/>
            <a:gdLst>
              <a:gd name="connsiteX0" fmla="*/ 2088371 w 4176598"/>
              <a:gd name="connsiteY0" fmla="*/ 0 h 3744827"/>
              <a:gd name="connsiteX1" fmla="*/ 4176598 w 4176598"/>
              <a:gd name="connsiteY1" fmla="*/ 2088371 h 3744827"/>
              <a:gd name="connsiteX2" fmla="*/ 3415929 w 4176598"/>
              <a:gd name="connsiteY2" fmla="*/ 3699252 h 3744827"/>
              <a:gd name="connsiteX3" fmla="*/ 3355027 w 4176598"/>
              <a:gd name="connsiteY3" fmla="*/ 3744827 h 3744827"/>
              <a:gd name="connsiteX4" fmla="*/ 3414893 w 4176598"/>
              <a:gd name="connsiteY4" fmla="*/ 3497880 h 3744827"/>
              <a:gd name="connsiteX5" fmla="*/ 3458287 w 4176598"/>
              <a:gd name="connsiteY5" fmla="*/ 3458432 h 3744827"/>
              <a:gd name="connsiteX6" fmla="*/ 4026686 w 4176598"/>
              <a:gd name="connsiteY6" fmla="*/ 2088371 h 3744827"/>
              <a:gd name="connsiteX7" fmla="*/ 2088227 w 4176598"/>
              <a:gd name="connsiteY7" fmla="*/ 149912 h 3744827"/>
              <a:gd name="connsiteX8" fmla="*/ 149768 w 4176598"/>
              <a:gd name="connsiteY8" fmla="*/ 2088371 h 3744827"/>
              <a:gd name="connsiteX9" fmla="*/ 384072 w 4176598"/>
              <a:gd name="connsiteY9" fmla="*/ 3011603 h 3744827"/>
              <a:gd name="connsiteX10" fmla="*/ 411400 w 4176598"/>
              <a:gd name="connsiteY10" fmla="*/ 3056538 h 3744827"/>
              <a:gd name="connsiteX11" fmla="*/ 469418 w 4176598"/>
              <a:gd name="connsiteY11" fmla="*/ 3288610 h 3744827"/>
              <a:gd name="connsiteX12" fmla="*/ 458607 w 4176598"/>
              <a:gd name="connsiteY12" fmla="*/ 3286644 h 3744827"/>
              <a:gd name="connsiteX13" fmla="*/ 377328 w 4176598"/>
              <a:gd name="connsiteY13" fmla="*/ 3282129 h 3744827"/>
              <a:gd name="connsiteX14" fmla="*/ 357158 w 4176598"/>
              <a:gd name="connsiteY14" fmla="*/ 3255172 h 3744827"/>
              <a:gd name="connsiteX15" fmla="*/ 0 w 4176598"/>
              <a:gd name="connsiteY15" fmla="*/ 2088371 h 3744827"/>
              <a:gd name="connsiteX16" fmla="*/ 2088371 w 4176598"/>
              <a:gd name="connsiteY16" fmla="*/ 0 h 3744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3744827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736086"/>
                  <a:pt x="3880209" y="3315896"/>
                  <a:pt x="3415929" y="3699252"/>
                </a:cubicBezTo>
                <a:lnTo>
                  <a:pt x="3355027" y="3744827"/>
                </a:lnTo>
                <a:lnTo>
                  <a:pt x="3414893" y="3497880"/>
                </a:lnTo>
                <a:lnTo>
                  <a:pt x="3458287" y="3458432"/>
                </a:lnTo>
                <a:cubicBezTo>
                  <a:pt x="3809292" y="3107428"/>
                  <a:pt x="4026686" y="2622813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2422397"/>
                  <a:pt x="234688" y="2736960"/>
                  <a:pt x="384072" y="3011603"/>
                </a:cubicBezTo>
                <a:lnTo>
                  <a:pt x="411400" y="3056538"/>
                </a:lnTo>
                <a:lnTo>
                  <a:pt x="469418" y="3288610"/>
                </a:lnTo>
                <a:lnTo>
                  <a:pt x="458607" y="3286644"/>
                </a:lnTo>
                <a:lnTo>
                  <a:pt x="377328" y="3282129"/>
                </a:lnTo>
                <a:lnTo>
                  <a:pt x="357158" y="3255172"/>
                </a:lnTo>
                <a:cubicBezTo>
                  <a:pt x="131749" y="2921811"/>
                  <a:pt x="0" y="2520181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68000">
                <a:srgbClr val="469F9F"/>
              </a:gs>
              <a:gs pos="100000">
                <a:schemeClr val="accent1">
                  <a:lumMod val="75000"/>
                </a:schemeClr>
              </a:gs>
            </a:gsLst>
            <a:lin ang="57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accent1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C4E0FC-4717-4A2B-A3EF-1F0390A27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C09B04E-D4A0-4096-AA0A-570335B5CB2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9A06383-693C-4535-85D3-35FB61EC257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lang="en-GB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EAC254E-2DB3-4656-A9F8-AB9668D03374}"/>
              </a:ext>
            </a:extLst>
          </p:cNvPr>
          <p:cNvSpPr/>
          <p:nvPr userDrawn="1"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7CD258-5080-4FF7-A8C6-DCCA9DD0659D}"/>
              </a:ext>
            </a:extLst>
          </p:cNvPr>
          <p:cNvSpPr/>
          <p:nvPr userDrawn="1"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accent1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975BC0-1943-B897-E5AD-C7D920CCB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83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477 -1.48148E-6 L 1.04083E-17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5" grpId="0" animBg="1"/>
      <p:bldP spid="12" grpId="0" animBg="1"/>
      <p:bldP spid="20" grpId="0"/>
      <p:bldP spid="20" grpId="1"/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477 -1.48148E-6 L 1.04083E-17 -1.48148E-6 " pathEditMode="relative" rAng="0" ptsTypes="AA">
                      <p:cBhvr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25" y="0"/>
                    </p:animMotion>
                  </p:childTnLst>
                </p:cTn>
              </p:par>
            </p:tnLst>
          </p:tmpl>
        </p:tmplLst>
      </p:bldP>
      <p:bldP spid="15" grpId="0" animBg="1"/>
      <p:bldP spid="1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20991" y="233450"/>
            <a:ext cx="4971009" cy="5009110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7079156" y="883322"/>
            <a:ext cx="2766875" cy="4505451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6455814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64409A-CA55-B8F0-463E-0632CC1BC3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81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ner Logo 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54FF37E-12A5-4AB4-8FBB-426E4B57A74D}"/>
              </a:ext>
            </a:extLst>
          </p:cNvPr>
          <p:cNvSpPr/>
          <p:nvPr userDrawn="1"/>
        </p:nvSpPr>
        <p:spPr>
          <a:xfrm>
            <a:off x="0" y="5892432"/>
            <a:ext cx="121920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802D498-ECBC-48B4-A3F3-CFAC2269E2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8317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15822EB5-F565-407C-AB48-6396E08E5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54531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9B03FC95-4C42-4882-AF62-4C579FF355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8456" y="6083302"/>
            <a:ext cx="0" cy="579438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D0FDA776-F10E-45F3-8816-A254D9776E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790744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21576BE8-F2B7-4597-98A4-5485FF00D4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2885" y="6083302"/>
            <a:ext cx="0" cy="579438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20991" y="233450"/>
            <a:ext cx="4971009" cy="5009110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7079156" y="883322"/>
            <a:ext cx="2766875" cy="4505451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6455814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DCA35FD-2822-84E2-04FF-D8FFE6A4ED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67" y="295275"/>
            <a:ext cx="3479517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6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510060D-DF4D-401B-8450-529CC074CD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5700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510060D-DF4D-401B-8450-529CC074C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814884FF-B415-46CC-A411-2E70C8463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2ADD94-20A9-4182-B72D-61B445B23D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808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Te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1C03D9-15B9-4C95-8556-39B8EB657D5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3557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1C03D9-15B9-4C95-8556-39B8EB657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58D6827B-B962-4184-9468-3A7205CC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923F1A-5E6F-4C77-B89A-34A85F9AF7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827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4B91C0B-A3A3-40D3-BD1A-FB51B7EE16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34774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4B91C0B-A3A3-40D3-BD1A-FB51B7EE1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70F32D12-6802-4019-987D-FF0420E35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5585DD-C4D6-47AE-8C26-06E809AA0B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752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-2.22222E-6 L 3.75E-6 -2.22222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-2.22222E-6 L 3.75E-6 -2.22222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1992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29812A3-AFA8-4B7D-ABD6-D85F403C56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12912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29812A3-AFA8-4B7D-ABD6-D85F403C5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4C899B86-0F58-4E08-9763-868005E53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F01EE8-C885-4049-A9AE-57D3099294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93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92C000C7-91BD-4FA6-9CA2-FA4BF05F6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E88C808-32EF-48E3-BD1A-3070A466E0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664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lu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25CBE409-4FF7-4183-BE70-413E7A882B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1636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25CBE409-4FF7-4183-BE70-413E7A882B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11AC72C1-2B10-4AD7-B3DD-DC1323C31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B2F4B4-FF3B-4A59-98B8-9DF04358BC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58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Four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9CA1D6C-FC7C-4AAD-AEC3-322213325F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10229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9CA1D6C-FC7C-4AAD-AEC3-322213325F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5410200" y="0"/>
            <a:ext cx="6781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 Placeholder 35">
            <a:extLst>
              <a:ext uri="{FF2B5EF4-FFF2-40B4-BE49-F238E27FC236}">
                <a16:creationId xmlns:a16="http://schemas.microsoft.com/office/drawing/2014/main" id="{CE3C27D0-DB9E-44AE-8154-CDD8F7250A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 rot="16200000">
            <a:off x="7856416" y="-2581154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35">
            <a:extLst>
              <a:ext uri="{FF2B5EF4-FFF2-40B4-BE49-F238E27FC236}">
                <a16:creationId xmlns:a16="http://schemas.microsoft.com/office/drawing/2014/main" id="{598A7206-3676-4EFF-B16D-D0A6EA9ECD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7856416" y="-1050804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09B811DC-BA18-460A-B611-19E14C5C39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7856416" y="479546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6" name="Text Placeholder 35">
            <a:extLst>
              <a:ext uri="{FF2B5EF4-FFF2-40B4-BE49-F238E27FC236}">
                <a16:creationId xmlns:a16="http://schemas.microsoft.com/office/drawing/2014/main" id="{F6C446B1-43D1-4B15-AA24-868A5F3C325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7856417" y="2009896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EA98D5-B012-4089-9456-607BF3ED80A8}"/>
              </a:ext>
            </a:extLst>
          </p:cNvPr>
          <p:cNvGrpSpPr/>
          <p:nvPr userDrawn="1"/>
        </p:nvGrpSpPr>
        <p:grpSpPr>
          <a:xfrm>
            <a:off x="0" y="2476500"/>
            <a:ext cx="4175974" cy="4381500"/>
            <a:chOff x="0" y="2476500"/>
            <a:chExt cx="4175974" cy="43815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A96F21-23B1-4F60-84E6-42C3A749A4A2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26DB49-46F8-40BE-A0CB-F56C3C55D2C4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FE62251-C1C9-4E29-B701-3F108E3C313F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9AAA7A9-7C9A-4E39-9533-1C8AF1656198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1C444B8-F5D2-4D0A-9DF6-68946A4CBC1B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D07CB1C-8DAA-4683-B8FF-3E1F3A63ED52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9" y="512764"/>
            <a:ext cx="3977481" cy="1152524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956212" y="691881"/>
            <a:ext cx="883431" cy="883431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956212" y="2222231"/>
            <a:ext cx="883431" cy="883431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956212" y="3752581"/>
            <a:ext cx="883431" cy="883431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56212" y="5282931"/>
            <a:ext cx="883431" cy="883431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63" name="Picture Placeholder 2">
            <a:extLst>
              <a:ext uri="{FF2B5EF4-FFF2-40B4-BE49-F238E27FC236}">
                <a16:creationId xmlns:a16="http://schemas.microsoft.com/office/drawing/2014/main" id="{3476A416-2AEC-4D88-85D1-B12D1A43985A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384475" y="3440702"/>
            <a:ext cx="2820688" cy="282068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999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Six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7B59DC8-0EF9-48B4-9D12-0AA073421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25278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7B59DC8-0EF9-48B4-9D12-0AA073421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5410200" y="0"/>
            <a:ext cx="6781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DFDE227B-6D9C-4B8F-90E1-84BF8F8E6A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8108862" y="-267080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A2BF4B99-F6FC-495F-86D2-C2D51BA713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8108862" y="-168401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19098CE8-821C-43A5-9A5E-04D53CC74E0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8108862" y="-69722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5">
            <a:extLst>
              <a:ext uri="{FF2B5EF4-FFF2-40B4-BE49-F238E27FC236}">
                <a16:creationId xmlns:a16="http://schemas.microsoft.com/office/drawing/2014/main" id="{B55AB6D5-2F79-4479-BE9A-F6A5A3DF5C8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 rot="16200000">
            <a:off x="8108862" y="28956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77DDB138-2FA1-4681-B8AD-C162E82E6E2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 rot="16200000">
            <a:off x="8108863" y="127635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35">
            <a:extLst>
              <a:ext uri="{FF2B5EF4-FFF2-40B4-BE49-F238E27FC236}">
                <a16:creationId xmlns:a16="http://schemas.microsoft.com/office/drawing/2014/main" id="{2B64ECD0-26FE-4C39-93F8-2F92517A9B5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 rot="16200000">
            <a:off x="8108864" y="226314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9" y="512764"/>
            <a:ext cx="3977481" cy="1152524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45212" y="602549"/>
            <a:ext cx="720000" cy="720000"/>
          </a:xfrm>
          <a:prstGeom prst="ellipse">
            <a:avLst/>
          </a:prstGeom>
          <a:ln w="3175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5212" y="1589339"/>
            <a:ext cx="720000" cy="720000"/>
          </a:xfrm>
          <a:prstGeom prst="ellipse">
            <a:avLst/>
          </a:prstGeom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5212" y="2576129"/>
            <a:ext cx="720000" cy="720000"/>
          </a:xfrm>
          <a:prstGeom prst="ellipse">
            <a:avLst/>
          </a:prstGeom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5212" y="3562919"/>
            <a:ext cx="720000" cy="720000"/>
          </a:xfrm>
          <a:prstGeom prst="ellipse">
            <a:avLst/>
          </a:prstGeom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15E8B6C0-08F3-45B1-BF89-910F220349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5212" y="4549709"/>
            <a:ext cx="720000" cy="720000"/>
          </a:xfrm>
          <a:prstGeom prst="ellipse">
            <a:avLst/>
          </a:prstGeom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B140E1CA-45A9-40F7-89BF-14161A28151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45212" y="5536499"/>
            <a:ext cx="720000" cy="720000"/>
          </a:xfrm>
          <a:prstGeom prst="ellipse">
            <a:avLst/>
          </a:prstGeom>
          <a:ln w="3175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9D76F4F-8789-407E-B864-2B812AEBFBDF}"/>
              </a:ext>
            </a:extLst>
          </p:cNvPr>
          <p:cNvGrpSpPr/>
          <p:nvPr userDrawn="1"/>
        </p:nvGrpSpPr>
        <p:grpSpPr>
          <a:xfrm>
            <a:off x="0" y="2476500"/>
            <a:ext cx="4175974" cy="4381500"/>
            <a:chOff x="0" y="2476500"/>
            <a:chExt cx="4175974" cy="43815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6BB2492-6422-4C58-A568-CE8E18C6E291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6CA1DBC-AFD9-475A-8B48-9B75AFF91336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3CEF606-F932-44EC-8B90-42324D3DD934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E008FB-2133-4587-A34C-BA03595FDE40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4EE3FA4-9C73-4896-9402-595C29B33262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EF1AF2-C1CB-4956-9E1E-04660D2AAB73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95B35969-F12B-476C-A66B-2A35214CE28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4475" y="3440702"/>
            <a:ext cx="2820688" cy="282068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830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271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B3ACF3-A39A-42F0-8F27-DF035F909686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2DA836-FB7D-4455-8CF6-527E74E32B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37DF2E4-D194-443D-AC82-324093AB4A69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539BAA-2CA0-4964-ABEC-A527D00DB88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F547CE-2AD4-4C3E-904F-060EA719864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A9A9EA9-16D7-4393-81E6-F43F46B5BBCB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EF3685-E156-4710-A202-29E74F6F9FF0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A418E0-4A89-485E-A17D-00BC3AD990D1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17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Orange Graphic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A520E1A-A7ED-4F62-8B99-695192F9D0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20106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A520E1A-A7ED-4F62-8B99-695192F9D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1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Tea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E3A67D7-9072-453B-B232-1A4F45F295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1518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E3A67D7-9072-453B-B232-1A4F45F295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781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Blu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1BA7BCC-1221-4A40-82E8-B1411C76DB1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28763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1BA7BCC-1221-4A40-82E8-B1411C76DB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219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Re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0859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Gr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23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Plu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A49A5F8-3269-4E48-BA32-07BFA07485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78727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A49A5F8-3269-4E48-BA32-07BFA07485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3999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5444332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1731" y="1989138"/>
            <a:ext cx="5444332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0502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9"/>
            <a:ext cx="5444332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1731" y="1989139"/>
            <a:ext cx="5444332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95B7626-3D00-466F-A1B0-8FF1A6B984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5" y="5326843"/>
            <a:ext cx="11157745" cy="101839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1600" smtClean="0"/>
            </a:lvl1pPr>
            <a:lvl2pPr>
              <a:defRPr lang="en-US" sz="1600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8979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3517427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7285" y="1989138"/>
            <a:ext cx="351742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6253" y="1989138"/>
            <a:ext cx="351742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710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3517427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7285" y="1989138"/>
            <a:ext cx="3517429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6253" y="1989138"/>
            <a:ext cx="3517429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A0CB0B9-BC4E-4A1D-B52B-67AEFF893D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5" y="5326843"/>
            <a:ext cx="11157745" cy="101839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1600" smtClean="0"/>
            </a:lvl1pPr>
            <a:lvl2pPr>
              <a:defRPr lang="en-US" sz="1600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47911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45552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6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2DA20F2-0FAE-4274-9C54-2CCE9A07D8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3099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88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BB379F-D746-4313-9B50-CE8AACFD3745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FE39FB-0A75-4A24-8691-399E4546B16E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BE6E13-3E6B-44FC-9C06-E562415875C8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59D925-F46D-489F-A8D1-185A0BCAEFE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444E750-3F3B-432D-A21A-9E8531EB1267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E9808A-F6FD-48CC-80EF-495871CC27D9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C366BD-9083-41D1-AE15-6D6B77F63A9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B1A89CE-D1A7-4278-A325-2F9588AFF2D3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ECA984C-511B-458C-A42E-8E601241A4D0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7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9DDFFB6-C405-45E3-8B89-67B915E388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38240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975F321E-5D24-405D-BF7E-7F9C819B5A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10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5925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610283D-22EF-4323-9021-AD49360FF1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246FE29-7578-410B-8777-248BF019EA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6" y="4161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A78FBD99-03CD-4DEB-8299-066045DB88A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3100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F2C66464-1990-45EF-90F4-124C4C172B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253100" y="4161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9852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928E8586-8405-4D63-8994-44105EF3FA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455CC23-3D18-4DEF-BC77-D447664825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16B18B8-1C14-4776-B4E9-9D7AEDDBEB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11A1026A-421D-4782-B815-4472C9064A3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9561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45A33C02-9055-402F-8D61-501EB503E30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40828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9397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596A429-9391-4ACF-A840-91A5F77C2C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2FB847EF-EE65-482C-8B0A-737025C315A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255136D-AA75-4E20-98A9-EE7FE89D78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39EDC94-9F6F-406E-A9B4-C95408C70D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3705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7A2E2DC7-7218-4044-B084-F6E2909B620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8317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AF0B972-66FF-4B6A-98C7-500CC1E9F98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5578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54210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6729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8336819A-22F7-4CF4-9992-89D3EFDCC36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54828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z="16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7275708D-3CFB-4C37-A17C-F704D7833CF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19585" cy="4679948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CD4FC88-84F7-4648-8A32-0675486CF84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299261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2A87BED0-3880-49D3-969E-9D86F5B933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2589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5643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6984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4A08C59F-D7BA-4101-B4B6-239F0F4C38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734035EF-41F5-4F2D-834A-2276F1F468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326796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ADA8823C-8C2F-4C6A-BF17-D797A9231FD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144551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73457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F637078-0BD3-4C74-9768-9362E4A71E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400277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D5F01F2B-A004-4EA7-841A-0D3D4DCE9BF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6202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90459BE-4FF3-4273-821B-35C22DB8852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20200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0">
            <a:extLst>
              <a:ext uri="{FF2B5EF4-FFF2-40B4-BE49-F238E27FC236}">
                <a16:creationId xmlns:a16="http://schemas.microsoft.com/office/drawing/2014/main" id="{4F95B287-B385-446B-9429-E41DF81214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36125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797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01045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2B364509-8A4F-4BD2-823C-15863AFB6F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5421A33A-AF9C-4A9E-AC79-C236479A277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18316" y="4162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565B694-4602-4D7E-9F59-B1D81E0E283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562749" y="4375517"/>
            <a:ext cx="4152250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30">
            <a:extLst>
              <a:ext uri="{FF2B5EF4-FFF2-40B4-BE49-F238E27FC236}">
                <a16:creationId xmlns:a16="http://schemas.microsoft.com/office/drawing/2014/main" id="{9F385B88-7BA2-43AE-AE68-513C27EB133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89382" y="434626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A3387CF7-381D-48DB-94CA-40D6FBCA5B1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244897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6FD3E778-04A9-4F1E-8CE7-9504C1DC375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6244897" y="4162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913458C5-EB60-4398-9C8E-25189CD36B36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289330" y="4375517"/>
            <a:ext cx="4152250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30">
            <a:extLst>
              <a:ext uri="{FF2B5EF4-FFF2-40B4-BE49-F238E27FC236}">
                <a16:creationId xmlns:a16="http://schemas.microsoft.com/office/drawing/2014/main" id="{53D6C6AB-854D-48AE-BDE2-71CA8BF0B75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515963" y="4346267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652078A-F2D5-46F5-BE9D-B925978CCE6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DF92BF35-F109-4E4F-81A8-2C2F98C550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94DF31E-16B1-4117-9C99-BC3F62381A6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299261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030167FA-2BBE-4A43-9DD6-CAA71AE55E0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2589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338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6081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2704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4577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85541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217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0986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7619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471472" y="4377360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698105" y="4348110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94264" y="4377360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520897" y="4348110"/>
            <a:ext cx="630000" cy="630000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760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7824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18317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33705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84551675-E630-4D9E-BBBC-3A05ECDC45D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15578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85541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217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0986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7619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562749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89382" y="4348110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385541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12174" y="4348110"/>
            <a:ext cx="630000" cy="630000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8E330CB9-DCC2-4271-88A5-80E0359061D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200986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0">
            <a:extLst>
              <a:ext uri="{FF2B5EF4-FFF2-40B4-BE49-F238E27FC236}">
                <a16:creationId xmlns:a16="http://schemas.microsoft.com/office/drawing/2014/main" id="{A863869C-8CFD-4638-9F2F-FA86CFAACF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27619" y="4348110"/>
            <a:ext cx="630000" cy="630000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096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Orang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55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eal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88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Blu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908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Red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12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Grey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809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lum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832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1314" y="0"/>
            <a:ext cx="4760685" cy="6858000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6A20E-2918-4C3B-9AA1-7444C73C6D1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961D4403-9485-4E7B-83F1-FFEBB9FCD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65211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4E8F0821-59C9-44C7-BA33-1A762CD14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652250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1816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8786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Points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611E116-C05D-4DA8-8C71-9EFE0217555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408510-88C0-4FAE-ACCE-857D45A9E699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7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7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C6F10DB-997F-4B2A-8D87-312494B5DC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5938" y="3557585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6864506-D0A8-489A-B7C8-E956DC1B4BF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37285" y="3557585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BEA7022-D8F2-44E8-8DC4-DB5088F5159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938" y="5126033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C43F568-6B38-4774-B699-7C845D523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85" y="5126033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BA8F43C1-D14F-4860-8999-76F33E4A8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9C1C5ED2-386F-45F1-9086-FF1371B1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206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Banner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C3899B3-F77B-4123-A2C6-045D2FB66A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9201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C3899B3-F77B-4123-A2C6-045D2FB66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-1"/>
            <a:ext cx="12192000" cy="2442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F81707-D838-4302-80A9-9B449FB1E2E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98D6EF-784B-45C1-BF5C-7000CB85D2A6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099A7B2-F843-4263-BA85-9F1FE652A70B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95696BA-B6A4-42F7-9F7D-0FF71957E54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175BF9-956E-4BF5-AF25-EE52A930BD5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2C39E-E6B1-4C08-BF9E-68DE6B944247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F310CA-D8B4-41E2-A386-379B37188A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45308C-1CBF-41D6-AA0E-FF10D83019E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70BE-B8ED-4463-8F4F-563E825F1522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50BD0C8-FBC7-44C2-B572-A2817274A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4D4E44F2-D831-4474-9C3D-FB8CAAB4B3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89120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948B35E9-A50D-477E-A5ED-5D6A9A563D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2301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089339F-36E1-481A-A7B2-2C0F4DBC7A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35483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5909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cklist a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714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Picture Placeholder 17">
            <a:extLst>
              <a:ext uri="{FF2B5EF4-FFF2-40B4-BE49-F238E27FC236}">
                <a16:creationId xmlns:a16="http://schemas.microsoft.com/office/drawing/2014/main" id="{465D0654-7893-440E-8DB9-5C36D3C92E3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31314" y="0"/>
            <a:ext cx="4760685" cy="6858000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black">
          <a:xfrm>
            <a:off x="518318" y="512764"/>
            <a:ext cx="6657182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black">
          <a:xfrm>
            <a:off x="515939" y="1038225"/>
            <a:ext cx="665860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784197-81E8-48E3-A0F6-5FDB3938AABE}"/>
              </a:ext>
            </a:extLst>
          </p:cNvPr>
          <p:cNvGrpSpPr/>
          <p:nvPr userDrawn="1"/>
        </p:nvGrpSpPr>
        <p:grpSpPr bwMode="black">
          <a:xfrm>
            <a:off x="530226" y="1900238"/>
            <a:ext cx="365060" cy="371977"/>
            <a:chOff x="9631428" y="1665288"/>
            <a:chExt cx="365060" cy="37197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9A570C-33CC-487E-8342-68D764302C5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44B5CF-E5B9-4AFA-A030-7B35C91BF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CC6242A0-E906-45B8-8FB0-8BAEDD1BD2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4552" y="1955159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944924-9043-4314-BF70-5AA0432FC5A5}"/>
              </a:ext>
            </a:extLst>
          </p:cNvPr>
          <p:cNvGrpSpPr/>
          <p:nvPr userDrawn="1"/>
        </p:nvGrpSpPr>
        <p:grpSpPr bwMode="black">
          <a:xfrm>
            <a:off x="530226" y="2460450"/>
            <a:ext cx="365060" cy="371977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D47FB8-2A78-49CC-AE03-23AB3378F6A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52AACA1-F0B6-49E9-B84C-2CA7183B3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D7445B7-9576-4206-AF6A-40BB2F1466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84552" y="251537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BF0F72-9D3F-460B-BBDB-44162390B73B}"/>
              </a:ext>
            </a:extLst>
          </p:cNvPr>
          <p:cNvGrpSpPr/>
          <p:nvPr userDrawn="1"/>
        </p:nvGrpSpPr>
        <p:grpSpPr bwMode="black">
          <a:xfrm>
            <a:off x="530226" y="3020662"/>
            <a:ext cx="365060" cy="371977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08A42A-4952-4A76-A7E4-68C8AC9F6B2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7621ED4-5757-452D-967D-927481C6D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E653DE30-0704-4188-A920-700FB5B39E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84552" y="3075583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1920CB-FEB1-488F-905C-5AB4878BE17B}"/>
              </a:ext>
            </a:extLst>
          </p:cNvPr>
          <p:cNvGrpSpPr/>
          <p:nvPr userDrawn="1"/>
        </p:nvGrpSpPr>
        <p:grpSpPr bwMode="black">
          <a:xfrm>
            <a:off x="530226" y="3580874"/>
            <a:ext cx="365060" cy="371977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154708-2621-4A18-AB40-2FE6F1517A4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403D805-3284-4FF1-97EC-5EAC12D550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BE8BCC63-4875-4A8A-981B-7130226F272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84552" y="3635795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DABAA8D-3584-4DDB-A1D9-E4077C8D2AFA}"/>
              </a:ext>
            </a:extLst>
          </p:cNvPr>
          <p:cNvGrpSpPr/>
          <p:nvPr userDrawn="1"/>
        </p:nvGrpSpPr>
        <p:grpSpPr bwMode="black">
          <a:xfrm>
            <a:off x="530226" y="4141086"/>
            <a:ext cx="365060" cy="371977"/>
            <a:chOff x="9631428" y="1665288"/>
            <a:chExt cx="365060" cy="37197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2983B3F-BC8B-4201-8E7A-CCA4FF3A38EE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7F03A6F-0937-4ADF-987D-18F862162E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1F0AB22F-0030-44D9-9A32-395AFAAC944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4552" y="4196007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632469-E124-4AD8-8591-3F01FB707C52}"/>
              </a:ext>
            </a:extLst>
          </p:cNvPr>
          <p:cNvGrpSpPr/>
          <p:nvPr userDrawn="1"/>
        </p:nvGrpSpPr>
        <p:grpSpPr bwMode="black">
          <a:xfrm>
            <a:off x="530226" y="4701298"/>
            <a:ext cx="365060" cy="371977"/>
            <a:chOff x="9631428" y="1665288"/>
            <a:chExt cx="365060" cy="37197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06A3E3-E603-4D48-A3F9-48586D11C6AB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3DFF7E1-6328-40B0-8018-43CBB7C84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8D15D5A1-AFB5-427F-8D76-B7AF2369E1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4552" y="4756219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E10BDB-88D9-44BF-83DE-413DCE1E77AD}"/>
              </a:ext>
            </a:extLst>
          </p:cNvPr>
          <p:cNvGrpSpPr/>
          <p:nvPr userDrawn="1"/>
        </p:nvGrpSpPr>
        <p:grpSpPr bwMode="black">
          <a:xfrm>
            <a:off x="530226" y="5261510"/>
            <a:ext cx="365060" cy="371977"/>
            <a:chOff x="9631428" y="1665288"/>
            <a:chExt cx="365060" cy="37197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62075C8-6BEB-4B75-804A-C499392AC4CA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DA7CBEE-A9CF-4F91-A739-5A46E065A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0024A50F-E460-47C0-95FD-C5FD9CBA88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84552" y="531643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379DBA-FEA8-4121-8236-5C7822DC7E2E}"/>
              </a:ext>
            </a:extLst>
          </p:cNvPr>
          <p:cNvGrpSpPr/>
          <p:nvPr userDrawn="1"/>
        </p:nvGrpSpPr>
        <p:grpSpPr bwMode="black">
          <a:xfrm>
            <a:off x="530226" y="5821720"/>
            <a:ext cx="365060" cy="371977"/>
            <a:chOff x="9631428" y="1665288"/>
            <a:chExt cx="365060" cy="371977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E3B797E-67F8-47A1-AB30-172BFC27ABB4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13D6C4D-62BE-4EAA-BCBF-8C4A0C442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9CEF9DC4-26D5-46A8-9787-F65C8EE4CA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84552" y="587664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78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95AB680-08F6-4D5C-81ED-147A525E60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3011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95AB680-08F6-4D5C-81ED-147A525E6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03701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30620" y="1989138"/>
            <a:ext cx="403701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091907-98C8-43A0-A93E-89D45F147058}"/>
              </a:ext>
            </a:extLst>
          </p:cNvPr>
          <p:cNvGrpSpPr/>
          <p:nvPr userDrawn="1"/>
        </p:nvGrpSpPr>
        <p:grpSpPr bwMode="white">
          <a:xfrm>
            <a:off x="9504428" y="1900238"/>
            <a:ext cx="365060" cy="371977"/>
            <a:chOff x="9631428" y="1665288"/>
            <a:chExt cx="365060" cy="3719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72EF81-43C7-45D4-8653-932ABA52624A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810A93-BD05-4773-A9EA-69861E6D98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AB90C5C0-ADFF-43B9-B3C9-3CA98523B5F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white">
          <a:xfrm>
            <a:off x="9906368" y="1955159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7AD057-E2A4-440C-B7E6-DEA2F40DA2DA}"/>
              </a:ext>
            </a:extLst>
          </p:cNvPr>
          <p:cNvGrpSpPr/>
          <p:nvPr userDrawn="1"/>
        </p:nvGrpSpPr>
        <p:grpSpPr bwMode="white">
          <a:xfrm>
            <a:off x="9504428" y="2474684"/>
            <a:ext cx="365060" cy="371977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AF01E5-A26F-4DBA-BD5B-372EBF1C757E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BA277A7-15B1-4392-A9CA-6212BCB03C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9F455A60-3753-40F0-AAC5-ACC356A50D2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white">
          <a:xfrm>
            <a:off x="9906368" y="2529605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6CA4E9D-D1D6-45D5-8A63-9DC7FAF5FD9E}"/>
              </a:ext>
            </a:extLst>
          </p:cNvPr>
          <p:cNvGrpSpPr/>
          <p:nvPr userDrawn="1"/>
        </p:nvGrpSpPr>
        <p:grpSpPr bwMode="white">
          <a:xfrm>
            <a:off x="9504428" y="3049130"/>
            <a:ext cx="365060" cy="371977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CE4E257-50EE-42A0-A3E5-39E515580921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1E9CE01-6AD0-443A-B79B-EBC5CD769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E6B88EC-B715-4815-94AA-29894D9F141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white">
          <a:xfrm>
            <a:off x="9906368" y="3104051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E2708E-3F4F-41D1-AE59-E0332D32AC7F}"/>
              </a:ext>
            </a:extLst>
          </p:cNvPr>
          <p:cNvGrpSpPr/>
          <p:nvPr userDrawn="1"/>
        </p:nvGrpSpPr>
        <p:grpSpPr bwMode="white">
          <a:xfrm>
            <a:off x="9504428" y="3623576"/>
            <a:ext cx="365060" cy="371977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BE5FBCF-5254-4B6E-BE23-8C3F0FB7D4B2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2BC1FBD-C5B1-4EAB-A76A-DC1948ADE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E545B186-6ECF-4107-8CD8-9491D0E399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>
            <a:off x="9906368" y="3678497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958C4698-5440-41D6-81E7-CD851CBC78D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>
            <a:off x="9504429" y="512765"/>
            <a:ext cx="2171634" cy="115252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AE9045-EC9F-4744-9FE5-B21DD333D9A5}"/>
              </a:ext>
            </a:extLst>
          </p:cNvPr>
          <p:cNvGrpSpPr/>
          <p:nvPr userDrawn="1"/>
        </p:nvGrpSpPr>
        <p:grpSpPr bwMode="white">
          <a:xfrm>
            <a:off x="9504428" y="4198022"/>
            <a:ext cx="365060" cy="371977"/>
            <a:chOff x="9631428" y="1665288"/>
            <a:chExt cx="365060" cy="37197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B9972B9-1C9D-412F-8269-C55E0C4B390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3B86C59-BE63-4671-8A3F-4DDEB5C63B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C0D40257-6AA9-4B40-A3BE-5CC8C2DD3F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>
            <a:off x="9906368" y="4252943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86192CF-F92F-4BDE-81DF-C46D74B666D1}"/>
              </a:ext>
            </a:extLst>
          </p:cNvPr>
          <p:cNvGrpSpPr/>
          <p:nvPr userDrawn="1"/>
        </p:nvGrpSpPr>
        <p:grpSpPr bwMode="white">
          <a:xfrm>
            <a:off x="9504428" y="4772468"/>
            <a:ext cx="365060" cy="371977"/>
            <a:chOff x="9631428" y="1665288"/>
            <a:chExt cx="365060" cy="3719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B4D62EE-14B7-4E3D-B36A-32072A247095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E12ED47-544D-4E1F-BDB6-13E9289D8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2760E96-E839-46C6-9585-8A34F894B7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>
            <a:off x="9906368" y="4827389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C982C1-7FC3-4DFB-B7DA-A780E08494D3}"/>
              </a:ext>
            </a:extLst>
          </p:cNvPr>
          <p:cNvGrpSpPr/>
          <p:nvPr userDrawn="1"/>
        </p:nvGrpSpPr>
        <p:grpSpPr bwMode="white">
          <a:xfrm>
            <a:off x="9504428" y="5346914"/>
            <a:ext cx="365060" cy="371977"/>
            <a:chOff x="9631428" y="1665288"/>
            <a:chExt cx="365060" cy="37197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3668D7-1582-4F46-8847-2F8659115BE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9B594B8-120E-4EE4-A75A-A77857965B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695F7454-CAEA-4EB0-BAE4-BA075E8343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>
            <a:off x="9906368" y="5401835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3C2DCE5-2F05-4B20-A798-6F6A6B359FD2}"/>
              </a:ext>
            </a:extLst>
          </p:cNvPr>
          <p:cNvGrpSpPr/>
          <p:nvPr userDrawn="1"/>
        </p:nvGrpSpPr>
        <p:grpSpPr bwMode="white">
          <a:xfrm>
            <a:off x="9504428" y="5921357"/>
            <a:ext cx="365060" cy="371977"/>
            <a:chOff x="9631428" y="1665288"/>
            <a:chExt cx="365060" cy="37197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D444641-C5F2-418E-92F4-4DCB8657E2C6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4113B2B-32F4-4A9C-8FEF-D45240E35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FFFC8BAC-8EBD-4450-9FE7-7583DCA398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>
            <a:off x="9906368" y="5976278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10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26" y="1027249"/>
            <a:ext cx="4171376" cy="5889000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433434" y="1474469"/>
            <a:ext cx="2177647" cy="4718685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570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1521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200C13-1970-4C1D-8CFB-CD13DC6939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-43260"/>
            <a:ext cx="3953420" cy="5581298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827A61C-A005-4A75-B6A8-432EFCFB304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1628" y="1717468"/>
            <a:ext cx="4469124" cy="206014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6AB0EA4-73B3-478B-8361-AE1B7104E1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2424758"/>
            <a:ext cx="3953420" cy="5581298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2228F021-55D5-4442-9B39-8F7015E238B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81628" y="4183381"/>
            <a:ext cx="4469124" cy="206121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042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DDCE62F-93E0-4B8B-8BB6-C92E3D90A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D3A50F1-5FA8-47F1-A4F3-F72FFA4CF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54" y="1027249"/>
            <a:ext cx="4171376" cy="5889000"/>
          </a:xfrm>
          <a:prstGeom prst="rect">
            <a:avLst/>
          </a:prstGeom>
        </p:spPr>
      </p:pic>
      <p:sp>
        <p:nvSpPr>
          <p:cNvPr id="20" name="Picture Placeholder 35">
            <a:extLst>
              <a:ext uri="{FF2B5EF4-FFF2-40B4-BE49-F238E27FC236}">
                <a16:creationId xmlns:a16="http://schemas.microsoft.com/office/drawing/2014/main" id="{56571845-EEC9-4B9D-8119-BB5125A328F2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787735" y="1474372"/>
            <a:ext cx="2175290" cy="471551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7AA35C-336A-4A29-8C54-E135B462F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020" y="1027249"/>
            <a:ext cx="4171376" cy="5889000"/>
          </a:xfrm>
          <a:prstGeom prst="rect">
            <a:avLst/>
          </a:prstGeom>
        </p:spPr>
      </p:pic>
      <p:sp>
        <p:nvSpPr>
          <p:cNvPr id="15" name="Picture Placeholder 35">
            <a:extLst>
              <a:ext uri="{FF2B5EF4-FFF2-40B4-BE49-F238E27FC236}">
                <a16:creationId xmlns:a16="http://schemas.microsoft.com/office/drawing/2014/main" id="{109036E0-597B-4255-B47D-558F6FE6015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522701" y="1474372"/>
            <a:ext cx="2175290" cy="471551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03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3 Mobile Ph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82" y="1333500"/>
            <a:ext cx="3953420" cy="5581298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4520194" y="1756315"/>
            <a:ext cx="2063486" cy="447494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0C2BDC-3C4F-40CD-9301-141E2EF07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-43260"/>
            <a:ext cx="3953420" cy="5581298"/>
          </a:xfrm>
          <a:prstGeom prst="rect">
            <a:avLst/>
          </a:prstGeom>
        </p:spPr>
      </p:pic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E838A0FF-0101-49AE-9A04-1A2C6C908CE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1628" y="1717468"/>
            <a:ext cx="4469124" cy="206014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55953E7-D7C1-4CCA-93C3-3696F9D81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2424758"/>
            <a:ext cx="3953420" cy="5581298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069BB0C7-A1F2-4DCB-8C8E-3C1C42F5965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81628" y="4183381"/>
            <a:ext cx="4469124" cy="206121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237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4680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5F4A19A-9C8D-469C-8E8A-F68510E5B5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27" name="Picture Placeholder 35">
            <a:extLst>
              <a:ext uri="{FF2B5EF4-FFF2-40B4-BE49-F238E27FC236}">
                <a16:creationId xmlns:a16="http://schemas.microsoft.com/office/drawing/2014/main" id="{17335E23-709E-4204-B610-EA8BB77FAFB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3A7B679-86D9-47DE-8DEE-BD327E9F90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69" y="1669698"/>
            <a:ext cx="3423164" cy="4832702"/>
          </a:xfrm>
          <a:prstGeom prst="rect">
            <a:avLst/>
          </a:prstGeom>
        </p:spPr>
      </p:pic>
      <p:sp>
        <p:nvSpPr>
          <p:cNvPr id="29" name="Picture Placeholder 35">
            <a:extLst>
              <a:ext uri="{FF2B5EF4-FFF2-40B4-BE49-F238E27FC236}">
                <a16:creationId xmlns:a16="http://schemas.microsoft.com/office/drawing/2014/main" id="{EC2E3DB1-1C07-4593-81DC-11DB3EC00EBA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236607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81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629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4D4D70-2A2B-4B77-A3BE-D43935B5A8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32" name="Picture Placeholder 35">
            <a:extLst>
              <a:ext uri="{FF2B5EF4-FFF2-40B4-BE49-F238E27FC236}">
                <a16:creationId xmlns:a16="http://schemas.microsoft.com/office/drawing/2014/main" id="{77A0BC21-7401-4F6C-BC11-033E47CA8537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D8658C6-D6BF-47E0-BE3B-C976176B8E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69" y="1669698"/>
            <a:ext cx="3423164" cy="4832702"/>
          </a:xfrm>
          <a:prstGeom prst="rect">
            <a:avLst/>
          </a:prstGeom>
        </p:spPr>
      </p:pic>
      <p:sp>
        <p:nvSpPr>
          <p:cNvPr id="34" name="Picture Placeholder 35">
            <a:extLst>
              <a:ext uri="{FF2B5EF4-FFF2-40B4-BE49-F238E27FC236}">
                <a16:creationId xmlns:a16="http://schemas.microsoft.com/office/drawing/2014/main" id="{7CC9FD18-9450-4016-9C27-E3BC293BF8E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236607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6B5DEF5-EA21-4238-9039-1CA371FDEA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04" y="1669698"/>
            <a:ext cx="3423164" cy="4832702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D5CBDBA7-8BB0-4EDB-9CDB-1C5FC631F231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810242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78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Horizont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2330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7B85DB3-57C0-454C-91FD-98EE9FE29C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33" name="Picture Placeholder 35">
            <a:extLst>
              <a:ext uri="{FF2B5EF4-FFF2-40B4-BE49-F238E27FC236}">
                <a16:creationId xmlns:a16="http://schemas.microsoft.com/office/drawing/2014/main" id="{FF94434D-CE20-47EF-AC47-5D471D853D51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2B6625B-20F2-4E71-B6FA-00CD1E025C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0495" y="292938"/>
            <a:ext cx="3423164" cy="4832702"/>
          </a:xfrm>
          <a:prstGeom prst="rect">
            <a:avLst/>
          </a:prstGeom>
        </p:spPr>
      </p:pic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249F081D-A127-477E-AFB3-12FDDB52B5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486181" y="1814107"/>
            <a:ext cx="3884263" cy="178885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719FDF6-0B7F-4526-83DE-2964E8E6A2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0495" y="2760956"/>
            <a:ext cx="3423164" cy="4832702"/>
          </a:xfrm>
          <a:prstGeom prst="rect">
            <a:avLst/>
          </a:prstGeom>
        </p:spPr>
      </p:pic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E617E4-5250-454D-BB18-22EDD082C38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86182" y="4282125"/>
            <a:ext cx="3886168" cy="178885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90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E525BC7-0CB7-4239-A281-B8B877FF4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4033365" y="1832438"/>
            <a:ext cx="8158635" cy="4594156"/>
          </a:xfrm>
          <a:prstGeom prst="rect">
            <a:avLst/>
          </a:prstGeom>
        </p:spPr>
      </p:pic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3A1D4D4-DD64-4D02-9080-C1F519A1EA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30367" y="2156288"/>
            <a:ext cx="5666233" cy="3705986"/>
          </a:xfrm>
          <a:solidFill>
            <a:schemeClr val="accent6"/>
          </a:solidFill>
        </p:spPr>
        <p:txBody>
          <a:bodyPr lIns="1512000" anchor="ctr"/>
          <a:lstStyle>
            <a:lvl1pPr algn="just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9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Small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745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D053E803-FF16-40A9-B0FA-1CA48C0EC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538861" y="2628134"/>
            <a:ext cx="5466326" cy="3078108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B0EA01-89EE-4D1F-9692-8408CFB9A2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38644" y="2840493"/>
            <a:ext cx="3802917" cy="2488830"/>
          </a:xfrm>
          <a:solidFill>
            <a:schemeClr val="accent6"/>
          </a:solidFill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786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59912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F4577FA-4FED-46D0-A5DF-CB596BD67C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" t="-3505" r="1212"/>
          <a:stretch/>
        </p:blipFill>
        <p:spPr>
          <a:xfrm>
            <a:off x="246446" y="2628134"/>
            <a:ext cx="5466326" cy="3078108"/>
          </a:xfrm>
          <a:prstGeom prst="rect">
            <a:avLst/>
          </a:prstGeom>
        </p:spPr>
      </p:pic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63C3AA59-5870-43D6-9CEF-7F33933BA09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46229" y="2840493"/>
            <a:ext cx="3802917" cy="2488830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GB" sz="1400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51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9" name="Picture 28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092D1317-AA39-42A3-8AD2-FDFA263369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245054" y="2531571"/>
            <a:ext cx="5809294" cy="3271234"/>
          </a:xfrm>
          <a:prstGeom prst="rect">
            <a:avLst/>
          </a:prstGeom>
        </p:spPr>
      </p:pic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ECC94969-C714-474A-85C3-23C327CBB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97020" y="2762416"/>
            <a:ext cx="4041520" cy="2644984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E24A0D0-1B1D-485B-8DD7-1D6A4BA32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171" y="2500140"/>
            <a:ext cx="2478102" cy="3498498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573123A6-699B-4C8D-B077-E4FA71D72B5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669310" y="2766060"/>
            <a:ext cx="1294990" cy="280416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rIns="144000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04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Horizontal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B875DD2-EEE5-490E-A647-3F9A559E3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1EF7569-F6C3-428F-8FF9-461DF4D030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0AF76D-11F0-4A2B-AC47-2EEA60FE8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71910" y="742827"/>
            <a:ext cx="2755583" cy="3890235"/>
          </a:xfrm>
          <a:prstGeom prst="rect">
            <a:avLst/>
          </a:prstGeom>
        </p:spPr>
      </p:pic>
      <p:sp>
        <p:nvSpPr>
          <p:cNvPr id="16" name="Picture Placeholder 34">
            <a:extLst>
              <a:ext uri="{FF2B5EF4-FFF2-40B4-BE49-F238E27FC236}">
                <a16:creationId xmlns:a16="http://schemas.microsoft.com/office/drawing/2014/main" id="{80362F21-DA45-48C7-BB23-ECDE11A8581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499985" y="1967866"/>
            <a:ext cx="3118484" cy="143764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612000" tIns="0" rIns="0" bIns="0" rtlCol="0" anchor="ctr">
            <a:noAutofit/>
          </a:bodyPr>
          <a:lstStyle>
            <a:lvl1pPr algn="l">
              <a:defRPr lang="en-GB" sz="140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8" name="Picture 17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6B6D29F1-90FD-4EA3-8C36-D60FB7F84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826434" y="3761772"/>
            <a:ext cx="4646534" cy="2616480"/>
          </a:xfrm>
          <a:prstGeom prst="rect">
            <a:avLst/>
          </a:prstGeom>
        </p:spPr>
      </p:pic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54BD3F4-0B4F-44DD-87B0-97F2C69328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01485" y="3929943"/>
            <a:ext cx="3232590" cy="2115578"/>
          </a:xfrm>
          <a:solidFill>
            <a:schemeClr val="accent6"/>
          </a:solidFill>
        </p:spPr>
        <p:txBody>
          <a:bodyPr vert="horz" lIns="64800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056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A5A4518-9260-482D-A51E-0AA793A2CA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529337" y="1072911"/>
            <a:ext cx="4590361" cy="6188553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94109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62F978-6B04-4673-863A-AA516E77D5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6011" y="2316480"/>
            <a:ext cx="5298234" cy="3701415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1332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88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744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4DE0074-23AE-4705-9211-C728214ED91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91436" y="1385031"/>
            <a:ext cx="3887116" cy="5240464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DA68F6A-B8E7-42B7-A21E-652A9B0F7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334" y="2438086"/>
            <a:ext cx="4486540" cy="3134354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900000" tIns="0" rIns="0" bIns="0" rtlCol="0" anchor="ctr">
            <a:normAutofit/>
          </a:bodyPr>
          <a:lstStyle>
            <a:lvl1pPr>
              <a:defRPr lang="en-GB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848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+ 2 phon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82284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862B224-CBA6-4D62-962B-35E54D5A75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68" y="1652294"/>
            <a:ext cx="3490632" cy="4705938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9CF56E-1795-4559-9717-394BBE69A0A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81354" y="1991043"/>
            <a:ext cx="2812416" cy="4030662"/>
          </a:xfrm>
          <a:prstGeom prst="roundRect">
            <a:avLst>
              <a:gd name="adj" fmla="val 1833"/>
            </a:avLst>
          </a:prstGeom>
          <a:solidFill>
            <a:schemeClr val="accent6"/>
          </a:solidFill>
        </p:spPr>
        <p:txBody>
          <a:bodyPr lIns="144000" anchor="ctr">
            <a:normAutofit/>
          </a:bodyPr>
          <a:lstStyle>
            <a:lvl1pPr algn="ctr"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A58979A-4C3E-48EE-B7BA-142E05175B8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21" y="2500140"/>
            <a:ext cx="2478102" cy="3498498"/>
          </a:xfrm>
          <a:prstGeom prst="rect">
            <a:avLst/>
          </a:prstGeom>
        </p:spPr>
      </p:pic>
      <p:sp>
        <p:nvSpPr>
          <p:cNvPr id="30" name="Picture Placeholder 35">
            <a:extLst>
              <a:ext uri="{FF2B5EF4-FFF2-40B4-BE49-F238E27FC236}">
                <a16:creationId xmlns:a16="http://schemas.microsoft.com/office/drawing/2014/main" id="{0378DFE4-117A-4106-83C6-EA4AA39E60A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256560" y="2766059"/>
            <a:ext cx="1294990" cy="280416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16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1BE2BCA-AD20-482B-9C2C-511D0B56F2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01" y="2500140"/>
            <a:ext cx="2478102" cy="3498498"/>
          </a:xfrm>
          <a:prstGeom prst="rect">
            <a:avLst/>
          </a:prstGeom>
        </p:spPr>
      </p:pic>
      <p:sp>
        <p:nvSpPr>
          <p:cNvPr id="42" name="Picture Placeholder 35">
            <a:extLst>
              <a:ext uri="{FF2B5EF4-FFF2-40B4-BE49-F238E27FC236}">
                <a16:creationId xmlns:a16="http://schemas.microsoft.com/office/drawing/2014/main" id="{E7E6C5BD-A179-49DF-85E9-C6657B40EB40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248340" y="2766059"/>
            <a:ext cx="1294990" cy="280416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16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763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94109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4" name="Picture 13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45598933-BCCD-4303-B38E-ED30CBFE4B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612" y="1902489"/>
            <a:ext cx="5110508" cy="4255808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2308C-A1C7-41CE-857D-148366667F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8486" y="2204085"/>
            <a:ext cx="4541519" cy="2562225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3415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k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56452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2810558-E9C6-40EA-A9E8-5A7C6C9D2B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4" y="1902489"/>
            <a:ext cx="5110508" cy="4255808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2B86FC4-F268-4652-AEAB-BC7C48FC0E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4498" y="2204086"/>
            <a:ext cx="4541519" cy="2562224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 dirty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544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42AED12-AE38-4E72-80C7-9848DBAC1B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7267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42AED12-AE38-4E72-80C7-9848DBAC1B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A9280-4251-47A4-95DD-7356C645DBAA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045227-AFCD-4F85-B280-8A12D4D30D54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26330DC-2278-4F3E-98B3-5FB21C9E6E96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DD2D32B-8D12-4969-B84F-94A86457FC0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D62FC6-3DBA-4E7B-85FA-86DEC426F83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B4C5B9C-4D3A-4948-A854-685423E1D733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BB69E5-BC6C-42AF-A3F1-019F6530CAEA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0B0DE9-F7B8-48C3-8C2B-9E9CDDAE2215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EE79-833B-47C4-B5EB-C1EF09AC3EDC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487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5261D-5660-4ABC-A62C-09484D6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FDC0-3A60-4C53-8878-C4D3961634A3}" type="datetime1">
              <a:rPr lang="en-GB" smtClean="0"/>
              <a:t>17/04/2025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C09E8-1D77-4079-80F0-9CEC73BD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BDAA7-016F-451C-AAFC-ECB76D5D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31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845FB-BBDD-4078-A390-872F6911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8DB11-CC1C-4D61-853A-1D2690B9E067}" type="datetime1">
              <a:rPr lang="en-GB" smtClean="0"/>
              <a:t>17/04/2025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C044E-1B59-4A81-B5F4-D6D7822F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5C742-DFD5-49C4-BA7B-B322AC0B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139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317" y="4167375"/>
            <a:ext cx="5361783" cy="108680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Contacts</a:t>
            </a:r>
            <a:endParaRPr lang="en-GB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FE211C0-0EDC-4B6B-A814-5DEC722A9BE3}"/>
              </a:ext>
            </a:extLst>
          </p:cNvPr>
          <p:cNvSpPr/>
          <p:nvPr userDrawn="1"/>
        </p:nvSpPr>
        <p:spPr>
          <a:xfrm>
            <a:off x="7642156" y="645848"/>
            <a:ext cx="4160668" cy="4160668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8662E85-97BD-4F86-ABE4-65EF475CB28F}"/>
              </a:ext>
            </a:extLst>
          </p:cNvPr>
          <p:cNvSpPr/>
          <p:nvPr userDrawn="1"/>
        </p:nvSpPr>
        <p:spPr bwMode="black">
          <a:xfrm>
            <a:off x="7029249" y="858242"/>
            <a:ext cx="2788752" cy="456103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CA75BC6-EC90-4CDC-A9CB-A4AD23369DCC}"/>
              </a:ext>
            </a:extLst>
          </p:cNvPr>
          <p:cNvSpPr/>
          <p:nvPr userDrawn="1"/>
        </p:nvSpPr>
        <p:spPr bwMode="black">
          <a:xfrm>
            <a:off x="8356972" y="4640325"/>
            <a:ext cx="3835029" cy="1313210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4A0C5C0-B75C-48EC-A199-372D1C9AB772}"/>
              </a:ext>
            </a:extLst>
          </p:cNvPr>
          <p:cNvSpPr/>
          <p:nvPr userDrawn="1"/>
        </p:nvSpPr>
        <p:spPr>
          <a:xfrm>
            <a:off x="6446291" y="3275995"/>
            <a:ext cx="4747407" cy="2781193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1068230-C480-4C5F-B29E-EDF7835FF7B3}"/>
              </a:ext>
            </a:extLst>
          </p:cNvPr>
          <p:cNvSpPr/>
          <p:nvPr userDrawn="1"/>
        </p:nvSpPr>
        <p:spPr>
          <a:xfrm>
            <a:off x="11443010" y="1"/>
            <a:ext cx="748990" cy="64981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D1A442-E783-97DD-4F47-4992D2B524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61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animBg="1"/>
      <p:bldP spid="23" grpId="0" animBg="1"/>
      <p:bldP spid="34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20EBFEE-8742-4451-B151-F0AEB4CC41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5654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20EBFEE-8742-4451-B151-F0AEB4CC41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F12A5F-CAD8-4E99-A0D5-FC28FC5A81EF}"/>
              </a:ext>
            </a:extLst>
          </p:cNvPr>
          <p:cNvSpPr/>
          <p:nvPr/>
        </p:nvSpPr>
        <p:spPr>
          <a:xfrm>
            <a:off x="7642156" y="645848"/>
            <a:ext cx="4160668" cy="4160668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rgbClr val="00B050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703D2C-4079-40E7-B0CE-2985CCF8C620}"/>
              </a:ext>
            </a:extLst>
          </p:cNvPr>
          <p:cNvSpPr/>
          <p:nvPr/>
        </p:nvSpPr>
        <p:spPr>
          <a:xfrm>
            <a:off x="7029249" y="858242"/>
            <a:ext cx="2788752" cy="456103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35584A-3CAE-4742-B1A7-42FBFF63272E}"/>
              </a:ext>
            </a:extLst>
          </p:cNvPr>
          <p:cNvSpPr/>
          <p:nvPr/>
        </p:nvSpPr>
        <p:spPr>
          <a:xfrm>
            <a:off x="8356972" y="4640325"/>
            <a:ext cx="3835029" cy="1313210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48827DD-4196-4C9D-A522-65BC8AF5178A}"/>
              </a:ext>
            </a:extLst>
          </p:cNvPr>
          <p:cNvSpPr/>
          <p:nvPr/>
        </p:nvSpPr>
        <p:spPr>
          <a:xfrm>
            <a:off x="6446291" y="3275995"/>
            <a:ext cx="4747407" cy="2781193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rgbClr val="00B050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1CF1CFE-EE8B-42F9-871C-CF7C4BCCCE68}"/>
              </a:ext>
            </a:extLst>
          </p:cNvPr>
          <p:cNvSpPr/>
          <p:nvPr/>
        </p:nvSpPr>
        <p:spPr>
          <a:xfrm>
            <a:off x="11443010" y="1"/>
            <a:ext cx="748990" cy="64981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rgbClr val="00B050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518317" y="1665288"/>
            <a:ext cx="5361783" cy="2156329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B236FDA-B004-2DD1-B470-FC57D13DE94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5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5" grpId="0" animBg="1"/>
      <p:bldP spid="19" grpId="0" animBg="1"/>
      <p:bldP spid="23" grpId="0" animBg="1"/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DF8F3F-261E-4BA3-AAB3-DB8F0EDD7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5" t="6467" r="22235" b="6467"/>
          <a:stretch/>
        </p:blipFill>
        <p:spPr>
          <a:xfrm>
            <a:off x="5880100" y="0"/>
            <a:ext cx="6311900" cy="6597650"/>
          </a:xfrm>
          <a:custGeom>
            <a:avLst/>
            <a:gdLst>
              <a:gd name="connsiteX0" fmla="*/ 1121046 w 6311900"/>
              <a:gd name="connsiteY0" fmla="*/ 0 h 6597650"/>
              <a:gd name="connsiteX1" fmla="*/ 6311900 w 6311900"/>
              <a:gd name="connsiteY1" fmla="*/ 0 h 6597650"/>
              <a:gd name="connsiteX2" fmla="*/ 6311900 w 6311900"/>
              <a:gd name="connsiteY2" fmla="*/ 5732204 h 6597650"/>
              <a:gd name="connsiteX3" fmla="*/ 6039211 w 6311900"/>
              <a:gd name="connsiteY3" fmla="*/ 5936117 h 6597650"/>
              <a:gd name="connsiteX4" fmla="*/ 3873500 w 6311900"/>
              <a:gd name="connsiteY4" fmla="*/ 6597650 h 6597650"/>
              <a:gd name="connsiteX5" fmla="*/ 0 w 6311900"/>
              <a:gd name="connsiteY5" fmla="*/ 2724150 h 6597650"/>
              <a:gd name="connsiteX6" fmla="*/ 884519 w 6311900"/>
              <a:gd name="connsiteY6" fmla="*/ 260244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1900" h="6597650">
                <a:moveTo>
                  <a:pt x="1121046" y="0"/>
                </a:moveTo>
                <a:lnTo>
                  <a:pt x="6311900" y="0"/>
                </a:lnTo>
                <a:lnTo>
                  <a:pt x="6311900" y="5732204"/>
                </a:lnTo>
                <a:lnTo>
                  <a:pt x="6039211" y="5936117"/>
                </a:lnTo>
                <a:cubicBezTo>
                  <a:pt x="5420996" y="6353775"/>
                  <a:pt x="4675728" y="6597650"/>
                  <a:pt x="3873500" y="6597650"/>
                </a:cubicBezTo>
                <a:cubicBezTo>
                  <a:pt x="1734225" y="6597650"/>
                  <a:pt x="0" y="4863425"/>
                  <a:pt x="0" y="2724150"/>
                </a:cubicBezTo>
                <a:cubicBezTo>
                  <a:pt x="0" y="1788217"/>
                  <a:pt x="331942" y="929814"/>
                  <a:pt x="884519" y="26024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A230FA-D5AD-458F-A2FA-89DA412270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61AF8E-E879-47B2-A193-D822D5CEF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E3115E1-AA70-4A02-8809-81F3D8E95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D13F17-9344-4E45-8FDE-ECCF8E3BF429}"/>
              </a:ext>
            </a:extLst>
          </p:cNvPr>
          <p:cNvSpPr/>
          <p:nvPr/>
        </p:nvSpPr>
        <p:spPr>
          <a:xfrm>
            <a:off x="7079156" y="883322"/>
            <a:ext cx="862211" cy="3462932"/>
          </a:xfrm>
          <a:custGeom>
            <a:avLst/>
            <a:gdLst>
              <a:gd name="connsiteX0" fmla="*/ 756060 w 862211"/>
              <a:gd name="connsiteY0" fmla="*/ 0 h 3462932"/>
              <a:gd name="connsiteX1" fmla="*/ 862211 w 862211"/>
              <a:gd name="connsiteY1" fmla="*/ 102252 h 3462932"/>
              <a:gd name="connsiteX2" fmla="*/ 847480 w 862211"/>
              <a:gd name="connsiteY2" fmla="*/ 117561 h 3462932"/>
              <a:gd name="connsiteX3" fmla="*/ 147457 w 862211"/>
              <a:gd name="connsiteY3" fmla="*/ 1854116 h 3462932"/>
              <a:gd name="connsiteX4" fmla="*/ 575696 w 862211"/>
              <a:gd name="connsiteY4" fmla="*/ 3253155 h 3462932"/>
              <a:gd name="connsiteX5" fmla="*/ 617660 w 862211"/>
              <a:gd name="connsiteY5" fmla="*/ 3309237 h 3462932"/>
              <a:gd name="connsiteX6" fmla="*/ 548762 w 862211"/>
              <a:gd name="connsiteY6" fmla="*/ 3462932 h 3462932"/>
              <a:gd name="connsiteX7" fmla="*/ 453410 w 862211"/>
              <a:gd name="connsiteY7" fmla="*/ 3335498 h 3462932"/>
              <a:gd name="connsiteX8" fmla="*/ 0 w 862211"/>
              <a:gd name="connsiteY8" fmla="*/ 1854116 h 3462932"/>
              <a:gd name="connsiteX9" fmla="*/ 741329 w 862211"/>
              <a:gd name="connsiteY9" fmla="*/ 15309 h 346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211" h="3462932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5"/>
                </a:cubicBezTo>
                <a:lnTo>
                  <a:pt x="617660" y="3309237"/>
                </a:lnTo>
                <a:lnTo>
                  <a:pt x="548762" y="3462932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77000">
                <a:schemeClr val="bg1"/>
              </a:gs>
              <a:gs pos="92000">
                <a:schemeClr val="bg1">
                  <a:lumMod val="75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968EF6A-937B-4013-B0B3-EC006C6AB8DB}"/>
              </a:ext>
            </a:extLst>
          </p:cNvPr>
          <p:cNvSpPr/>
          <p:nvPr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D99E94-14FC-43E5-88DE-D3C6407D55E1}"/>
              </a:ext>
            </a:extLst>
          </p:cNvPr>
          <p:cNvSpPr/>
          <p:nvPr/>
        </p:nvSpPr>
        <p:spPr>
          <a:xfrm>
            <a:off x="7637643" y="637656"/>
            <a:ext cx="4176598" cy="4176743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3819486 w 4176598"/>
              <a:gd name="connsiteY2" fmla="*/ 3255172 h 4176743"/>
              <a:gd name="connsiteX3" fmla="*/ 3786455 w 4176598"/>
              <a:gd name="connsiteY3" fmla="*/ 3299321 h 4176743"/>
              <a:gd name="connsiteX4" fmla="*/ 3607099 w 4176598"/>
              <a:gd name="connsiteY4" fmla="*/ 3289151 h 4176743"/>
              <a:gd name="connsiteX5" fmla="*/ 3695180 w 4176598"/>
              <a:gd name="connsiteY5" fmla="*/ 3171436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286143 w 4176598"/>
              <a:gd name="connsiteY10" fmla="*/ 4016805 h 4176743"/>
              <a:gd name="connsiteX11" fmla="*/ 2415260 w 4176598"/>
              <a:gd name="connsiteY11" fmla="*/ 3997043 h 4176743"/>
              <a:gd name="connsiteX12" fmla="*/ 2368181 w 4176598"/>
              <a:gd name="connsiteY12" fmla="*/ 4155747 h 4176743"/>
              <a:gd name="connsiteX13" fmla="*/ 2301583 w 4176598"/>
              <a:gd name="connsiteY13" fmla="*/ 4165941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520181"/>
                  <a:pt x="4044870" y="2921811"/>
                  <a:pt x="3819486" y="3255172"/>
                </a:cubicBezTo>
                <a:lnTo>
                  <a:pt x="3786455" y="3299321"/>
                </a:lnTo>
                <a:lnTo>
                  <a:pt x="3607099" y="3289151"/>
                </a:lnTo>
                <a:lnTo>
                  <a:pt x="3695180" y="3171436"/>
                </a:lnTo>
                <a:cubicBezTo>
                  <a:pt x="3904402" y="2862006"/>
                  <a:pt x="4026686" y="248920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155032" y="4026831"/>
                  <a:pt x="2221059" y="4023434"/>
                  <a:pt x="2286143" y="4016805"/>
                </a:cubicBezTo>
                <a:lnTo>
                  <a:pt x="2415260" y="3997043"/>
                </a:lnTo>
                <a:lnTo>
                  <a:pt x="2368181" y="4155747"/>
                </a:lnTo>
                <a:lnTo>
                  <a:pt x="2301583" y="4165941"/>
                </a:lnTo>
                <a:cubicBezTo>
                  <a:pt x="2231469" y="4173084"/>
                  <a:pt x="2160339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77000">
                <a:schemeClr val="bg2"/>
              </a:gs>
              <a:gs pos="92000">
                <a:schemeClr val="bg2">
                  <a:lumMod val="50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8527DA-0CED-43B6-84A5-EFB1DAA31742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AAFCACB-39C5-4097-B565-DA9C07C4DC60}"/>
              </a:ext>
            </a:extLst>
          </p:cNvPr>
          <p:cNvSpPr/>
          <p:nvPr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FE61FCA-F9BA-BC09-DA0A-27724325D4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66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21" grpId="0" animBg="1"/>
      <p:bldP spid="20" grpId="0" animBg="1"/>
      <p:bldP spid="19" grpId="0" animBg="1"/>
      <p:bldP spid="16" grpId="0" animBg="1"/>
      <p:bldP spid="18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507864-890E-4470-9F7A-6C1603E80203}"/>
              </a:ext>
            </a:extLst>
          </p:cNvPr>
          <p:cNvSpPr/>
          <p:nvPr/>
        </p:nvSpPr>
        <p:spPr bwMode="white">
          <a:xfrm>
            <a:off x="7079157" y="883322"/>
            <a:ext cx="862211" cy="3785306"/>
          </a:xfrm>
          <a:custGeom>
            <a:avLst/>
            <a:gdLst>
              <a:gd name="connsiteX0" fmla="*/ 756060 w 862211"/>
              <a:gd name="connsiteY0" fmla="*/ 0 h 3785306"/>
              <a:gd name="connsiteX1" fmla="*/ 862211 w 862211"/>
              <a:gd name="connsiteY1" fmla="*/ 102252 h 3785306"/>
              <a:gd name="connsiteX2" fmla="*/ 847480 w 862211"/>
              <a:gd name="connsiteY2" fmla="*/ 117561 h 3785306"/>
              <a:gd name="connsiteX3" fmla="*/ 147457 w 862211"/>
              <a:gd name="connsiteY3" fmla="*/ 1854116 h 3785306"/>
              <a:gd name="connsiteX4" fmla="*/ 719978 w 862211"/>
              <a:gd name="connsiteY4" fmla="*/ 3445977 h 3785306"/>
              <a:gd name="connsiteX5" fmla="*/ 854367 w 862211"/>
              <a:gd name="connsiteY5" fmla="*/ 3593810 h 3785306"/>
              <a:gd name="connsiteX6" fmla="*/ 850407 w 862211"/>
              <a:gd name="connsiteY6" fmla="*/ 3672009 h 3785306"/>
              <a:gd name="connsiteX7" fmla="*/ 845644 w 862211"/>
              <a:gd name="connsiteY7" fmla="*/ 3724397 h 3785306"/>
              <a:gd name="connsiteX8" fmla="*/ 843263 w 862211"/>
              <a:gd name="connsiteY8" fmla="*/ 3772022 h 3785306"/>
              <a:gd name="connsiteX9" fmla="*/ 840417 w 862211"/>
              <a:gd name="connsiteY9" fmla="*/ 3785306 h 3785306"/>
              <a:gd name="connsiteX10" fmla="*/ 777417 w 862211"/>
              <a:gd name="connsiteY10" fmla="*/ 3728036 h 3785306"/>
              <a:gd name="connsiteX11" fmla="*/ 0 w 862211"/>
              <a:gd name="connsiteY11" fmla="*/ 1854116 h 3785306"/>
              <a:gd name="connsiteX12" fmla="*/ 741329 w 862211"/>
              <a:gd name="connsiteY12" fmla="*/ 15309 h 378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2211" h="3785306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458169"/>
                  <a:pt x="362470" y="3012962"/>
                  <a:pt x="719978" y="3445977"/>
                </a:cubicBezTo>
                <a:lnTo>
                  <a:pt x="854367" y="3593810"/>
                </a:lnTo>
                <a:lnTo>
                  <a:pt x="850407" y="3672009"/>
                </a:lnTo>
                <a:lnTo>
                  <a:pt x="845644" y="3724397"/>
                </a:lnTo>
                <a:lnTo>
                  <a:pt x="843263" y="3772022"/>
                </a:lnTo>
                <a:lnTo>
                  <a:pt x="840417" y="3785306"/>
                </a:lnTo>
                <a:lnTo>
                  <a:pt x="777417" y="3728036"/>
                </a:lnTo>
                <a:cubicBezTo>
                  <a:pt x="297333" y="3247952"/>
                  <a:pt x="0" y="258511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8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aseline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6CE55D7-D6AC-4B5C-B727-2E3C1B19839A}"/>
              </a:ext>
            </a:extLst>
          </p:cNvPr>
          <p:cNvSpPr/>
          <p:nvPr/>
        </p:nvSpPr>
        <p:spPr>
          <a:xfrm>
            <a:off x="7637643" y="637656"/>
            <a:ext cx="4176598" cy="4176743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4134099 w 4176598"/>
              <a:gd name="connsiteY2" fmla="*/ 2508710 h 4176743"/>
              <a:gd name="connsiteX3" fmla="*/ 4114332 w 4176598"/>
              <a:gd name="connsiteY3" fmla="*/ 2585409 h 4176743"/>
              <a:gd name="connsiteX4" fmla="*/ 3965601 w 4176598"/>
              <a:gd name="connsiteY4" fmla="*/ 2562484 h 4176743"/>
              <a:gd name="connsiteX5" fmla="*/ 3987234 w 4176598"/>
              <a:gd name="connsiteY5" fmla="*/ 2478551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664034 w 4176598"/>
              <a:gd name="connsiteY10" fmla="*/ 3939536 h 4176743"/>
              <a:gd name="connsiteX11" fmla="*/ 2738708 w 4176598"/>
              <a:gd name="connsiteY11" fmla="*/ 3912153 h 4176743"/>
              <a:gd name="connsiteX12" fmla="*/ 2707959 w 4176598"/>
              <a:gd name="connsiteY12" fmla="*/ 4082878 h 4176743"/>
              <a:gd name="connsiteX13" fmla="*/ 2508704 w 4176598"/>
              <a:gd name="connsiteY13" fmla="*/ 4134238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232308"/>
                  <a:pt x="4161962" y="2372891"/>
                  <a:pt x="4134099" y="2508710"/>
                </a:cubicBezTo>
                <a:lnTo>
                  <a:pt x="4114332" y="2585409"/>
                </a:lnTo>
                <a:lnTo>
                  <a:pt x="3965601" y="2562484"/>
                </a:lnTo>
                <a:lnTo>
                  <a:pt x="3987234" y="2478551"/>
                </a:lnTo>
                <a:cubicBezTo>
                  <a:pt x="4013099" y="2352478"/>
                  <a:pt x="4026686" y="222198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288642" y="4026831"/>
                  <a:pt x="2482051" y="3996260"/>
                  <a:pt x="2664034" y="3939536"/>
                </a:cubicBezTo>
                <a:lnTo>
                  <a:pt x="2738708" y="3912153"/>
                </a:lnTo>
                <a:lnTo>
                  <a:pt x="2707959" y="4082878"/>
                </a:lnTo>
                <a:lnTo>
                  <a:pt x="2508704" y="4134238"/>
                </a:lnTo>
                <a:cubicBezTo>
                  <a:pt x="2372889" y="4162105"/>
                  <a:pt x="2232308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solidFill>
            <a:srgbClr val="FFFF00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rgbClr val="FFFF00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1A0C18-4D26-4F85-869D-68C4A0AED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0A5AFCA-3E00-4D90-9A6F-92D8392AF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41661B0-0ED3-4C23-8647-03FC47BC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lang="en-GB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7A538B-4409-4AB8-B8ED-573392CDEFDC}"/>
              </a:ext>
            </a:extLst>
          </p:cNvPr>
          <p:cNvSpPr/>
          <p:nvPr userDrawn="1"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604DD46-D940-447E-B7F5-7E2A1E479669}"/>
              </a:ext>
            </a:extLst>
          </p:cNvPr>
          <p:cNvSpPr/>
          <p:nvPr userDrawn="1"/>
        </p:nvSpPr>
        <p:spPr>
          <a:xfrm>
            <a:off x="11364925" y="0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rgbClr val="FFFF00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89DCB2-5584-80D0-2DD9-C731A9400E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2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12" grpId="0" animBg="1"/>
      <p:bldP spid="18" grpId="0"/>
      <p:bldP spid="18" grpId="1"/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6" grpId="0" animBg="1"/>
      <p:bldP spid="17" grpId="0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168D39-A29A-4941-BB04-E9084DA2C16E}"/>
              </a:ext>
            </a:extLst>
          </p:cNvPr>
          <p:cNvSpPr/>
          <p:nvPr/>
        </p:nvSpPr>
        <p:spPr bwMode="white">
          <a:xfrm>
            <a:off x="7079156" y="883323"/>
            <a:ext cx="862211" cy="3506205"/>
          </a:xfrm>
          <a:custGeom>
            <a:avLst/>
            <a:gdLst>
              <a:gd name="connsiteX0" fmla="*/ 756060 w 862211"/>
              <a:gd name="connsiteY0" fmla="*/ 0 h 3506205"/>
              <a:gd name="connsiteX1" fmla="*/ 862211 w 862211"/>
              <a:gd name="connsiteY1" fmla="*/ 102252 h 3506205"/>
              <a:gd name="connsiteX2" fmla="*/ 847480 w 862211"/>
              <a:gd name="connsiteY2" fmla="*/ 117561 h 3506205"/>
              <a:gd name="connsiteX3" fmla="*/ 147457 w 862211"/>
              <a:gd name="connsiteY3" fmla="*/ 1854116 h 3506205"/>
              <a:gd name="connsiteX4" fmla="*/ 575696 w 862211"/>
              <a:gd name="connsiteY4" fmla="*/ 3253154 h 3506205"/>
              <a:gd name="connsiteX5" fmla="*/ 594945 w 862211"/>
              <a:gd name="connsiteY5" fmla="*/ 3278880 h 3506205"/>
              <a:gd name="connsiteX6" fmla="*/ 594819 w 862211"/>
              <a:gd name="connsiteY6" fmla="*/ 3279103 h 3506205"/>
              <a:gd name="connsiteX7" fmla="*/ 591206 w 862211"/>
              <a:gd name="connsiteY7" fmla="*/ 3329684 h 3506205"/>
              <a:gd name="connsiteX8" fmla="*/ 585294 w 862211"/>
              <a:gd name="connsiteY8" fmla="*/ 3355303 h 3506205"/>
              <a:gd name="connsiteX9" fmla="*/ 578944 w 862211"/>
              <a:gd name="connsiteY9" fmla="*/ 3406103 h 3506205"/>
              <a:gd name="connsiteX10" fmla="*/ 578944 w 862211"/>
              <a:gd name="connsiteY10" fmla="*/ 3460078 h 3506205"/>
              <a:gd name="connsiteX11" fmla="*/ 581141 w 862211"/>
              <a:gd name="connsiteY11" fmla="*/ 3506205 h 3506205"/>
              <a:gd name="connsiteX12" fmla="*/ 453410 w 862211"/>
              <a:gd name="connsiteY12" fmla="*/ 3335498 h 3506205"/>
              <a:gd name="connsiteX13" fmla="*/ 0 w 862211"/>
              <a:gd name="connsiteY13" fmla="*/ 1854116 h 3506205"/>
              <a:gd name="connsiteX14" fmla="*/ 741329 w 862211"/>
              <a:gd name="connsiteY14" fmla="*/ 15309 h 3506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62211" h="3506205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4"/>
                </a:cubicBezTo>
                <a:lnTo>
                  <a:pt x="594945" y="3278880"/>
                </a:lnTo>
                <a:lnTo>
                  <a:pt x="594819" y="3279103"/>
                </a:lnTo>
                <a:lnTo>
                  <a:pt x="591206" y="3329684"/>
                </a:lnTo>
                <a:lnTo>
                  <a:pt x="585294" y="3355303"/>
                </a:lnTo>
                <a:lnTo>
                  <a:pt x="578944" y="3406103"/>
                </a:lnTo>
                <a:lnTo>
                  <a:pt x="578944" y="3460078"/>
                </a:lnTo>
                <a:lnTo>
                  <a:pt x="581141" y="3506205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 flip="none" rotWithShape="1">
            <a:gsLst>
              <a:gs pos="78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899A052-C8C9-466E-9F97-0AC736470EFB}"/>
              </a:ext>
            </a:extLst>
          </p:cNvPr>
          <p:cNvSpPr/>
          <p:nvPr/>
        </p:nvSpPr>
        <p:spPr>
          <a:xfrm>
            <a:off x="7637643" y="637657"/>
            <a:ext cx="4176598" cy="3744827"/>
          </a:xfrm>
          <a:custGeom>
            <a:avLst/>
            <a:gdLst>
              <a:gd name="connsiteX0" fmla="*/ 2088371 w 4176598"/>
              <a:gd name="connsiteY0" fmla="*/ 0 h 3744827"/>
              <a:gd name="connsiteX1" fmla="*/ 4176598 w 4176598"/>
              <a:gd name="connsiteY1" fmla="*/ 2088371 h 3744827"/>
              <a:gd name="connsiteX2" fmla="*/ 3415929 w 4176598"/>
              <a:gd name="connsiteY2" fmla="*/ 3699252 h 3744827"/>
              <a:gd name="connsiteX3" fmla="*/ 3355027 w 4176598"/>
              <a:gd name="connsiteY3" fmla="*/ 3744827 h 3744827"/>
              <a:gd name="connsiteX4" fmla="*/ 3414893 w 4176598"/>
              <a:gd name="connsiteY4" fmla="*/ 3497880 h 3744827"/>
              <a:gd name="connsiteX5" fmla="*/ 3458287 w 4176598"/>
              <a:gd name="connsiteY5" fmla="*/ 3458432 h 3744827"/>
              <a:gd name="connsiteX6" fmla="*/ 4026686 w 4176598"/>
              <a:gd name="connsiteY6" fmla="*/ 2088371 h 3744827"/>
              <a:gd name="connsiteX7" fmla="*/ 2088227 w 4176598"/>
              <a:gd name="connsiteY7" fmla="*/ 149912 h 3744827"/>
              <a:gd name="connsiteX8" fmla="*/ 149768 w 4176598"/>
              <a:gd name="connsiteY8" fmla="*/ 2088371 h 3744827"/>
              <a:gd name="connsiteX9" fmla="*/ 384072 w 4176598"/>
              <a:gd name="connsiteY9" fmla="*/ 3011603 h 3744827"/>
              <a:gd name="connsiteX10" fmla="*/ 411400 w 4176598"/>
              <a:gd name="connsiteY10" fmla="*/ 3056538 h 3744827"/>
              <a:gd name="connsiteX11" fmla="*/ 469418 w 4176598"/>
              <a:gd name="connsiteY11" fmla="*/ 3288610 h 3744827"/>
              <a:gd name="connsiteX12" fmla="*/ 458607 w 4176598"/>
              <a:gd name="connsiteY12" fmla="*/ 3286644 h 3744827"/>
              <a:gd name="connsiteX13" fmla="*/ 377328 w 4176598"/>
              <a:gd name="connsiteY13" fmla="*/ 3282129 h 3744827"/>
              <a:gd name="connsiteX14" fmla="*/ 357158 w 4176598"/>
              <a:gd name="connsiteY14" fmla="*/ 3255172 h 3744827"/>
              <a:gd name="connsiteX15" fmla="*/ 0 w 4176598"/>
              <a:gd name="connsiteY15" fmla="*/ 2088371 h 3744827"/>
              <a:gd name="connsiteX16" fmla="*/ 2088371 w 4176598"/>
              <a:gd name="connsiteY16" fmla="*/ 0 h 3744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3744827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736086"/>
                  <a:pt x="3880209" y="3315896"/>
                  <a:pt x="3415929" y="3699252"/>
                </a:cubicBezTo>
                <a:lnTo>
                  <a:pt x="3355027" y="3744827"/>
                </a:lnTo>
                <a:lnTo>
                  <a:pt x="3414893" y="3497880"/>
                </a:lnTo>
                <a:lnTo>
                  <a:pt x="3458287" y="3458432"/>
                </a:lnTo>
                <a:cubicBezTo>
                  <a:pt x="3809292" y="3107428"/>
                  <a:pt x="4026686" y="2622813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2422397"/>
                  <a:pt x="234688" y="2736960"/>
                  <a:pt x="384072" y="3011603"/>
                </a:cubicBezTo>
                <a:lnTo>
                  <a:pt x="411400" y="3056538"/>
                </a:lnTo>
                <a:lnTo>
                  <a:pt x="469418" y="3288610"/>
                </a:lnTo>
                <a:lnTo>
                  <a:pt x="458607" y="3286644"/>
                </a:lnTo>
                <a:lnTo>
                  <a:pt x="377328" y="3282129"/>
                </a:lnTo>
                <a:lnTo>
                  <a:pt x="357158" y="3255172"/>
                </a:lnTo>
                <a:cubicBezTo>
                  <a:pt x="131749" y="2921811"/>
                  <a:pt x="0" y="2520181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68000">
                <a:srgbClr val="469F9F"/>
              </a:gs>
              <a:gs pos="100000">
                <a:schemeClr val="accent1">
                  <a:lumMod val="75000"/>
                </a:schemeClr>
              </a:gs>
            </a:gsLst>
            <a:lin ang="57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accent1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C4E0FC-4717-4A2B-A3EF-1F0390A27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C09B04E-D4A0-4096-AA0A-570335B5CB2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9A06383-693C-4535-85D3-35FB61EC257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lang="en-GB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EAC254E-2DB3-4656-A9F8-AB9668D03374}"/>
              </a:ext>
            </a:extLst>
          </p:cNvPr>
          <p:cNvSpPr/>
          <p:nvPr userDrawn="1"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7CD258-5080-4FF7-A8C6-DCCA9DD0659D}"/>
              </a:ext>
            </a:extLst>
          </p:cNvPr>
          <p:cNvSpPr/>
          <p:nvPr userDrawn="1"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accent1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975BC0-1943-B897-E5AD-C7D920CCB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69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477 -1.48148E-6 L 1.04083E-17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5" grpId="0" animBg="1"/>
      <p:bldP spid="12" grpId="0" animBg="1"/>
      <p:bldP spid="20" grpId="0"/>
      <p:bldP spid="20" grpId="1"/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477 -1.48148E-6 L 1.04083E-17 -1.48148E-6 " pathEditMode="relative" rAng="0" ptsTypes="AA">
                      <p:cBhvr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25" y="0"/>
                    </p:animMotion>
                  </p:childTnLst>
                </p:cTn>
              </p:par>
            </p:tnLst>
          </p:tmpl>
        </p:tmplLst>
      </p:bldP>
      <p:bldP spid="15" grpId="0" animBg="1"/>
      <p:bldP spid="17" grpId="0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20991" y="233450"/>
            <a:ext cx="4971009" cy="5009110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7079156" y="883322"/>
            <a:ext cx="2766875" cy="4505451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6455814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64409A-CA55-B8F0-463E-0632CC1BC3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84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ner Logo 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54FF37E-12A5-4AB4-8FBB-426E4B57A74D}"/>
              </a:ext>
            </a:extLst>
          </p:cNvPr>
          <p:cNvSpPr/>
          <p:nvPr userDrawn="1"/>
        </p:nvSpPr>
        <p:spPr>
          <a:xfrm>
            <a:off x="0" y="5892432"/>
            <a:ext cx="121920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802D498-ECBC-48B4-A3F3-CFAC2269E2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8317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15822EB5-F565-407C-AB48-6396E08E5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54531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9B03FC95-4C42-4882-AF62-4C579FF355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8456" y="6083302"/>
            <a:ext cx="0" cy="579438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D0FDA776-F10E-45F3-8816-A254D9776E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790744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21576BE8-F2B7-4597-98A4-5485FF00D4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2885" y="6083302"/>
            <a:ext cx="0" cy="579438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20991" y="233450"/>
            <a:ext cx="4971009" cy="5009110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7079156" y="883322"/>
            <a:ext cx="2766875" cy="4505451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6455814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DCA35FD-2822-84E2-04FF-D8FFE6A4ED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67" y="295275"/>
            <a:ext cx="3479517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6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510060D-DF4D-401B-8450-529CC074CD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5700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510060D-DF4D-401B-8450-529CC074C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814884FF-B415-46CC-A411-2E70C8463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2ADD94-20A9-4182-B72D-61B445B23D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951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Te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1C03D9-15B9-4C95-8556-39B8EB657D5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3557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1C03D9-15B9-4C95-8556-39B8EB657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58D6827B-B962-4184-9468-3A7205CC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923F1A-5E6F-4C77-B89A-34A85F9AF7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978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4B91C0B-A3A3-40D3-BD1A-FB51B7EE16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34774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4B91C0B-A3A3-40D3-BD1A-FB51B7EE1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70F32D12-6802-4019-987D-FF0420E35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5585DD-C4D6-47AE-8C26-06E809AA0B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681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-2.22222E-6 L 3.75E-6 -2.22222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-2.22222E-6 L 3.75E-6 -2.22222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1992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29812A3-AFA8-4B7D-ABD6-D85F403C56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12912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29812A3-AFA8-4B7D-ABD6-D85F403C5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4C899B86-0F58-4E08-9763-868005E53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F01EE8-C885-4049-A9AE-57D3099294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06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92C000C7-91BD-4FA6-9CA2-FA4BF05F6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E88C808-32EF-48E3-BD1A-3070A466E0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514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lu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25CBE409-4FF7-4183-BE70-413E7A882B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1636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25CBE409-4FF7-4183-BE70-413E7A882B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11AC72C1-2B10-4AD7-B3DD-DC1323C31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B2F4B4-FF3B-4A59-98B8-9DF04358BC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15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Four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9CA1D6C-FC7C-4AAD-AEC3-322213325F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10229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9CA1D6C-FC7C-4AAD-AEC3-322213325F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5410200" y="0"/>
            <a:ext cx="6781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 Placeholder 35">
            <a:extLst>
              <a:ext uri="{FF2B5EF4-FFF2-40B4-BE49-F238E27FC236}">
                <a16:creationId xmlns:a16="http://schemas.microsoft.com/office/drawing/2014/main" id="{CE3C27D0-DB9E-44AE-8154-CDD8F7250A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 rot="16200000">
            <a:off x="7856416" y="-2581154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35">
            <a:extLst>
              <a:ext uri="{FF2B5EF4-FFF2-40B4-BE49-F238E27FC236}">
                <a16:creationId xmlns:a16="http://schemas.microsoft.com/office/drawing/2014/main" id="{598A7206-3676-4EFF-B16D-D0A6EA9ECD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7856416" y="-1050804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09B811DC-BA18-460A-B611-19E14C5C39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7856416" y="479546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6" name="Text Placeholder 35">
            <a:extLst>
              <a:ext uri="{FF2B5EF4-FFF2-40B4-BE49-F238E27FC236}">
                <a16:creationId xmlns:a16="http://schemas.microsoft.com/office/drawing/2014/main" id="{F6C446B1-43D1-4B15-AA24-868A5F3C325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7856417" y="2009896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EA98D5-B012-4089-9456-607BF3ED80A8}"/>
              </a:ext>
            </a:extLst>
          </p:cNvPr>
          <p:cNvGrpSpPr/>
          <p:nvPr userDrawn="1"/>
        </p:nvGrpSpPr>
        <p:grpSpPr>
          <a:xfrm>
            <a:off x="0" y="2476500"/>
            <a:ext cx="4175974" cy="4381500"/>
            <a:chOff x="0" y="2476500"/>
            <a:chExt cx="4175974" cy="43815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A96F21-23B1-4F60-84E6-42C3A749A4A2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26DB49-46F8-40BE-A0CB-F56C3C55D2C4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FE62251-C1C9-4E29-B701-3F108E3C313F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9AAA7A9-7C9A-4E39-9533-1C8AF1656198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1C444B8-F5D2-4D0A-9DF6-68946A4CBC1B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D07CB1C-8DAA-4683-B8FF-3E1F3A63ED52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9" y="512764"/>
            <a:ext cx="3977481" cy="1152524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956212" y="691881"/>
            <a:ext cx="883431" cy="883431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956212" y="2222231"/>
            <a:ext cx="883431" cy="883431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956212" y="3752581"/>
            <a:ext cx="883431" cy="883431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56212" y="5282931"/>
            <a:ext cx="883431" cy="883431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63" name="Picture Placeholder 2">
            <a:extLst>
              <a:ext uri="{FF2B5EF4-FFF2-40B4-BE49-F238E27FC236}">
                <a16:creationId xmlns:a16="http://schemas.microsoft.com/office/drawing/2014/main" id="{3476A416-2AEC-4D88-85D1-B12D1A43985A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384475" y="3440702"/>
            <a:ext cx="2820688" cy="282068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79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Six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7B59DC8-0EF9-48B4-9D12-0AA073421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25278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7B59DC8-0EF9-48B4-9D12-0AA073421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5410200" y="0"/>
            <a:ext cx="6781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DFDE227B-6D9C-4B8F-90E1-84BF8F8E6A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8108862" y="-267080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A2BF4B99-F6FC-495F-86D2-C2D51BA713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8108862" y="-168401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19098CE8-821C-43A5-9A5E-04D53CC74E0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8108862" y="-69722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5">
            <a:extLst>
              <a:ext uri="{FF2B5EF4-FFF2-40B4-BE49-F238E27FC236}">
                <a16:creationId xmlns:a16="http://schemas.microsoft.com/office/drawing/2014/main" id="{B55AB6D5-2F79-4479-BE9A-F6A5A3DF5C8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 rot="16200000">
            <a:off x="8108862" y="28956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77DDB138-2FA1-4681-B8AD-C162E82E6E2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 rot="16200000">
            <a:off x="8108863" y="127635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35">
            <a:extLst>
              <a:ext uri="{FF2B5EF4-FFF2-40B4-BE49-F238E27FC236}">
                <a16:creationId xmlns:a16="http://schemas.microsoft.com/office/drawing/2014/main" id="{2B64ECD0-26FE-4C39-93F8-2F92517A9B5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 rot="16200000">
            <a:off x="8108864" y="226314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9" y="512764"/>
            <a:ext cx="3977481" cy="1152524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45212" y="602549"/>
            <a:ext cx="720000" cy="720000"/>
          </a:xfrm>
          <a:prstGeom prst="ellipse">
            <a:avLst/>
          </a:prstGeom>
          <a:ln w="3175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5212" y="1589339"/>
            <a:ext cx="720000" cy="720000"/>
          </a:xfrm>
          <a:prstGeom prst="ellipse">
            <a:avLst/>
          </a:prstGeom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5212" y="2576129"/>
            <a:ext cx="720000" cy="720000"/>
          </a:xfrm>
          <a:prstGeom prst="ellipse">
            <a:avLst/>
          </a:prstGeom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5212" y="3562919"/>
            <a:ext cx="720000" cy="720000"/>
          </a:xfrm>
          <a:prstGeom prst="ellipse">
            <a:avLst/>
          </a:prstGeom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15E8B6C0-08F3-45B1-BF89-910F220349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5212" y="4549709"/>
            <a:ext cx="720000" cy="720000"/>
          </a:xfrm>
          <a:prstGeom prst="ellipse">
            <a:avLst/>
          </a:prstGeom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B140E1CA-45A9-40F7-89BF-14161A28151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45212" y="5536499"/>
            <a:ext cx="720000" cy="720000"/>
          </a:xfrm>
          <a:prstGeom prst="ellipse">
            <a:avLst/>
          </a:prstGeom>
          <a:ln w="3175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9D76F4F-8789-407E-B864-2B812AEBFBDF}"/>
              </a:ext>
            </a:extLst>
          </p:cNvPr>
          <p:cNvGrpSpPr/>
          <p:nvPr userDrawn="1"/>
        </p:nvGrpSpPr>
        <p:grpSpPr>
          <a:xfrm>
            <a:off x="0" y="2476500"/>
            <a:ext cx="4175974" cy="4381500"/>
            <a:chOff x="0" y="2476500"/>
            <a:chExt cx="4175974" cy="43815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6BB2492-6422-4C58-A568-CE8E18C6E291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6CA1DBC-AFD9-475A-8B48-9B75AFF91336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3CEF606-F932-44EC-8B90-42324D3DD934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E008FB-2133-4587-A34C-BA03595FDE40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4EE3FA4-9C73-4896-9402-595C29B33262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EF1AF2-C1CB-4956-9E1E-04660D2AAB73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95B35969-F12B-476C-A66B-2A35214CE28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4475" y="3440702"/>
            <a:ext cx="2820688" cy="282068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21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271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B3ACF3-A39A-42F0-8F27-DF035F909686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2DA836-FB7D-4455-8CF6-527E74E32B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37DF2E4-D194-443D-AC82-324093AB4A69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539BAA-2CA0-4964-ABEC-A527D00DB88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F547CE-2AD4-4C3E-904F-060EA719864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A9A9EA9-16D7-4393-81E6-F43F46B5BBCB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EF3685-E156-4710-A202-29E74F6F9FF0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A418E0-4A89-485E-A17D-00BC3AD990D1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294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Orange Graphic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A520E1A-A7ED-4F62-8B99-695192F9D0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20106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A520E1A-A7ED-4F62-8B99-695192F9D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0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Tea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E3A67D7-9072-453B-B232-1A4F45F295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1518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E3A67D7-9072-453B-B232-1A4F45F295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2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Blu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1BA7BCC-1221-4A40-82E8-B1411C76DB1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28763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1BA7BCC-1221-4A40-82E8-B1411C76DB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369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Re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857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Gr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830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Plu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A49A5F8-3269-4E48-BA32-07BFA07485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78727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A49A5F8-3269-4E48-BA32-07BFA07485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276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5444332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1731" y="1989138"/>
            <a:ext cx="5444332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94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9"/>
            <a:ext cx="5444332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1731" y="1989139"/>
            <a:ext cx="5444332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95B7626-3D00-466F-A1B0-8FF1A6B984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5" y="5326843"/>
            <a:ext cx="11157745" cy="101839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1600" smtClean="0"/>
            </a:lvl1pPr>
            <a:lvl2pPr>
              <a:defRPr lang="en-US" sz="1600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5425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3517427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7285" y="1989138"/>
            <a:ext cx="351742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6253" y="1989138"/>
            <a:ext cx="351742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430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3517427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7285" y="1989138"/>
            <a:ext cx="3517429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6253" y="1989138"/>
            <a:ext cx="3517429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A0CB0B9-BC4E-4A1D-B52B-67AEFF893D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5" y="5326843"/>
            <a:ext cx="11157745" cy="101839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1600" smtClean="0"/>
            </a:lvl1pPr>
            <a:lvl2pPr>
              <a:defRPr lang="en-US" sz="1600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88468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45552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6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2DA20F2-0FAE-4274-9C54-2CCE9A07D8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3099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856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BB379F-D746-4313-9B50-CE8AACFD3745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FE39FB-0A75-4A24-8691-399E4546B16E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BE6E13-3E6B-44FC-9C06-E562415875C8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59D925-F46D-489F-A8D1-185A0BCAEFE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444E750-3F3B-432D-A21A-9E8531EB1267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E9808A-F6FD-48CC-80EF-495871CC27D9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C366BD-9083-41D1-AE15-6D6B77F63A9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B1A89CE-D1A7-4278-A325-2F9588AFF2D3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ECA984C-511B-458C-A42E-8E601241A4D0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7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9DDFFB6-C405-45E3-8B89-67B915E388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38240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975F321E-5D24-405D-BF7E-7F9C819B5A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86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5925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610283D-22EF-4323-9021-AD49360FF1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246FE29-7578-410B-8777-248BF019EA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6" y="4161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A78FBD99-03CD-4DEB-8299-066045DB88A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3100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F2C66464-1990-45EF-90F4-124C4C172B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253100" y="4161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9402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928E8586-8405-4D63-8994-44105EF3FA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455CC23-3D18-4DEF-BC77-D447664825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16B18B8-1C14-4776-B4E9-9D7AEDDBEB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11A1026A-421D-4782-B815-4472C9064A3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9561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45A33C02-9055-402F-8D61-501EB503E30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40828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8601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596A429-9391-4ACF-A840-91A5F77C2C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2FB847EF-EE65-482C-8B0A-737025C315A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255136D-AA75-4E20-98A9-EE7FE89D78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39EDC94-9F6F-406E-A9B4-C95408C70D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3705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7A2E2DC7-7218-4044-B084-F6E2909B620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8317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AF0B972-66FF-4B6A-98C7-500CC1E9F98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5578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42107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6729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8336819A-22F7-4CF4-9992-89D3EFDCC36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54828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z="16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7275708D-3CFB-4C37-A17C-F704D7833CF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19585" cy="4679948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CD4FC88-84F7-4648-8A32-0675486CF84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299261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2A87BED0-3880-49D3-969E-9D86F5B933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2589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95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6984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4A08C59F-D7BA-4101-B4B6-239F0F4C38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734035EF-41F5-4F2D-834A-2276F1F468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326796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ADA8823C-8C2F-4C6A-BF17-D797A9231FD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144551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73457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F637078-0BD3-4C74-9768-9362E4A71E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400277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D5F01F2B-A004-4EA7-841A-0D3D4DCE9BF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6202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90459BE-4FF3-4273-821B-35C22DB8852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20200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0">
            <a:extLst>
              <a:ext uri="{FF2B5EF4-FFF2-40B4-BE49-F238E27FC236}">
                <a16:creationId xmlns:a16="http://schemas.microsoft.com/office/drawing/2014/main" id="{4F95B287-B385-446B-9429-E41DF81214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36125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647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01045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2B364509-8A4F-4BD2-823C-15863AFB6F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5421A33A-AF9C-4A9E-AC79-C236479A277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18316" y="4162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565B694-4602-4D7E-9F59-B1D81E0E283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562749" y="4375517"/>
            <a:ext cx="4152250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30">
            <a:extLst>
              <a:ext uri="{FF2B5EF4-FFF2-40B4-BE49-F238E27FC236}">
                <a16:creationId xmlns:a16="http://schemas.microsoft.com/office/drawing/2014/main" id="{9F385B88-7BA2-43AE-AE68-513C27EB133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89382" y="434626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A3387CF7-381D-48DB-94CA-40D6FBCA5B1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244897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6FD3E778-04A9-4F1E-8CE7-9504C1DC375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6244897" y="4162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913458C5-EB60-4398-9C8E-25189CD36B36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289330" y="4375517"/>
            <a:ext cx="4152250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30">
            <a:extLst>
              <a:ext uri="{FF2B5EF4-FFF2-40B4-BE49-F238E27FC236}">
                <a16:creationId xmlns:a16="http://schemas.microsoft.com/office/drawing/2014/main" id="{53D6C6AB-854D-48AE-BDE2-71CA8BF0B75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515963" y="4346267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652078A-F2D5-46F5-BE9D-B925978CCE6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DF92BF35-F109-4E4F-81A8-2C2F98C550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94DF31E-16B1-4117-9C99-BC3F62381A6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299261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030167FA-2BBE-4A43-9DD6-CAA71AE55E0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2589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156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6081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2704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4577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85541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217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0986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7619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471472" y="4377360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698105" y="4348110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94264" y="4377360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520897" y="4348110"/>
            <a:ext cx="630000" cy="630000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59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7824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18317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33705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84551675-E630-4D9E-BBBC-3A05ECDC45D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15578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85541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217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0986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7619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562749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89382" y="4348110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385541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12174" y="4348110"/>
            <a:ext cx="630000" cy="630000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8E330CB9-DCC2-4271-88A5-80E0359061D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200986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0">
            <a:extLst>
              <a:ext uri="{FF2B5EF4-FFF2-40B4-BE49-F238E27FC236}">
                <a16:creationId xmlns:a16="http://schemas.microsoft.com/office/drawing/2014/main" id="{A863869C-8CFD-4638-9F2F-FA86CFAACF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27619" y="4348110"/>
            <a:ext cx="630000" cy="630000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719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Orang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eal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618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Blu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7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Red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78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Grey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934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lum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1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1314" y="0"/>
            <a:ext cx="4760685" cy="6858000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6A20E-2918-4C3B-9AA1-7444C73C6D1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961D4403-9485-4E7B-83F1-FFEBB9FCD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65211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4E8F0821-59C9-44C7-BA33-1A762CD14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652250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395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0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Points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611E116-C05D-4DA8-8C71-9EFE0217555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408510-88C0-4FAE-ACCE-857D45A9E699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7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7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C6F10DB-997F-4B2A-8D87-312494B5DC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5938" y="3557585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6864506-D0A8-489A-B7C8-E956DC1B4BF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37285" y="3557585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BEA7022-D8F2-44E8-8DC4-DB5088F5159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938" y="5126033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C43F568-6B38-4774-B699-7C845D523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85" y="5126033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BA8F43C1-D14F-4860-8999-76F33E4A8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9C1C5ED2-386F-45F1-9086-FF1371B1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953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Banner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C3899B3-F77B-4123-A2C6-045D2FB66A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9201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C3899B3-F77B-4123-A2C6-045D2FB66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-1"/>
            <a:ext cx="12192000" cy="2442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F81707-D838-4302-80A9-9B449FB1E2E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98D6EF-784B-45C1-BF5C-7000CB85D2A6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099A7B2-F843-4263-BA85-9F1FE652A70B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95696BA-B6A4-42F7-9F7D-0FF71957E54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175BF9-956E-4BF5-AF25-EE52A930BD5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2C39E-E6B1-4C08-BF9E-68DE6B944247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F310CA-D8B4-41E2-A386-379B37188A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45308C-1CBF-41D6-AA0E-FF10D83019E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70BE-B8ED-4463-8F4F-563E825F1522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50BD0C8-FBC7-44C2-B572-A2817274A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4D4E44F2-D831-4474-9C3D-FB8CAAB4B3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89120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948B35E9-A50D-477E-A5ED-5D6A9A563D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2301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089339F-36E1-481A-A7B2-2C0F4DBC7A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35483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82323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cklist a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714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Picture Placeholder 17">
            <a:extLst>
              <a:ext uri="{FF2B5EF4-FFF2-40B4-BE49-F238E27FC236}">
                <a16:creationId xmlns:a16="http://schemas.microsoft.com/office/drawing/2014/main" id="{465D0654-7893-440E-8DB9-5C36D3C92E3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31314" y="0"/>
            <a:ext cx="4760685" cy="6858000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black">
          <a:xfrm>
            <a:off x="518318" y="512764"/>
            <a:ext cx="6657182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black">
          <a:xfrm>
            <a:off x="515939" y="1038225"/>
            <a:ext cx="665860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784197-81E8-48E3-A0F6-5FDB3938AABE}"/>
              </a:ext>
            </a:extLst>
          </p:cNvPr>
          <p:cNvGrpSpPr/>
          <p:nvPr userDrawn="1"/>
        </p:nvGrpSpPr>
        <p:grpSpPr bwMode="black">
          <a:xfrm>
            <a:off x="530226" y="1900238"/>
            <a:ext cx="365060" cy="371977"/>
            <a:chOff x="9631428" y="1665288"/>
            <a:chExt cx="365060" cy="37197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9A570C-33CC-487E-8342-68D764302C5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44B5CF-E5B9-4AFA-A030-7B35C91BF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CC6242A0-E906-45B8-8FB0-8BAEDD1BD2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4552" y="1955159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944924-9043-4314-BF70-5AA0432FC5A5}"/>
              </a:ext>
            </a:extLst>
          </p:cNvPr>
          <p:cNvGrpSpPr/>
          <p:nvPr userDrawn="1"/>
        </p:nvGrpSpPr>
        <p:grpSpPr bwMode="black">
          <a:xfrm>
            <a:off x="530226" y="2460450"/>
            <a:ext cx="365060" cy="371977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D47FB8-2A78-49CC-AE03-23AB3378F6A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52AACA1-F0B6-49E9-B84C-2CA7183B3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D7445B7-9576-4206-AF6A-40BB2F1466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84552" y="251537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BF0F72-9D3F-460B-BBDB-44162390B73B}"/>
              </a:ext>
            </a:extLst>
          </p:cNvPr>
          <p:cNvGrpSpPr/>
          <p:nvPr userDrawn="1"/>
        </p:nvGrpSpPr>
        <p:grpSpPr bwMode="black">
          <a:xfrm>
            <a:off x="530226" y="3020662"/>
            <a:ext cx="365060" cy="371977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08A42A-4952-4A76-A7E4-68C8AC9F6B2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7621ED4-5757-452D-967D-927481C6D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E653DE30-0704-4188-A920-700FB5B39E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84552" y="3075583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1920CB-FEB1-488F-905C-5AB4878BE17B}"/>
              </a:ext>
            </a:extLst>
          </p:cNvPr>
          <p:cNvGrpSpPr/>
          <p:nvPr userDrawn="1"/>
        </p:nvGrpSpPr>
        <p:grpSpPr bwMode="black">
          <a:xfrm>
            <a:off x="530226" y="3580874"/>
            <a:ext cx="365060" cy="371977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154708-2621-4A18-AB40-2FE6F1517A4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403D805-3284-4FF1-97EC-5EAC12D550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BE8BCC63-4875-4A8A-981B-7130226F272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84552" y="3635795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DABAA8D-3584-4DDB-A1D9-E4077C8D2AFA}"/>
              </a:ext>
            </a:extLst>
          </p:cNvPr>
          <p:cNvGrpSpPr/>
          <p:nvPr userDrawn="1"/>
        </p:nvGrpSpPr>
        <p:grpSpPr bwMode="black">
          <a:xfrm>
            <a:off x="530226" y="4141086"/>
            <a:ext cx="365060" cy="371977"/>
            <a:chOff x="9631428" y="1665288"/>
            <a:chExt cx="365060" cy="37197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2983B3F-BC8B-4201-8E7A-CCA4FF3A38EE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7F03A6F-0937-4ADF-987D-18F862162E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1F0AB22F-0030-44D9-9A32-395AFAAC944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4552" y="4196007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632469-E124-4AD8-8591-3F01FB707C52}"/>
              </a:ext>
            </a:extLst>
          </p:cNvPr>
          <p:cNvGrpSpPr/>
          <p:nvPr userDrawn="1"/>
        </p:nvGrpSpPr>
        <p:grpSpPr bwMode="black">
          <a:xfrm>
            <a:off x="530226" y="4701298"/>
            <a:ext cx="365060" cy="371977"/>
            <a:chOff x="9631428" y="1665288"/>
            <a:chExt cx="365060" cy="37197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06A3E3-E603-4D48-A3F9-48586D11C6AB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3DFF7E1-6328-40B0-8018-43CBB7C84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8D15D5A1-AFB5-427F-8D76-B7AF2369E1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4552" y="4756219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E10BDB-88D9-44BF-83DE-413DCE1E77AD}"/>
              </a:ext>
            </a:extLst>
          </p:cNvPr>
          <p:cNvGrpSpPr/>
          <p:nvPr userDrawn="1"/>
        </p:nvGrpSpPr>
        <p:grpSpPr bwMode="black">
          <a:xfrm>
            <a:off x="530226" y="5261510"/>
            <a:ext cx="365060" cy="371977"/>
            <a:chOff x="9631428" y="1665288"/>
            <a:chExt cx="365060" cy="37197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62075C8-6BEB-4B75-804A-C499392AC4CA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DA7CBEE-A9CF-4F91-A739-5A46E065A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0024A50F-E460-47C0-95FD-C5FD9CBA88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84552" y="531643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379DBA-FEA8-4121-8236-5C7822DC7E2E}"/>
              </a:ext>
            </a:extLst>
          </p:cNvPr>
          <p:cNvGrpSpPr/>
          <p:nvPr userDrawn="1"/>
        </p:nvGrpSpPr>
        <p:grpSpPr bwMode="black">
          <a:xfrm>
            <a:off x="530226" y="5821720"/>
            <a:ext cx="365060" cy="371977"/>
            <a:chOff x="9631428" y="1665288"/>
            <a:chExt cx="365060" cy="371977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E3B797E-67F8-47A1-AB30-172BFC27ABB4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13D6C4D-62BE-4EAA-BCBF-8C4A0C442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9CEF9DC4-26D5-46A8-9787-F65C8EE4CA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84552" y="587664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4862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95AB680-08F6-4D5C-81ED-147A525E60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3011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95AB680-08F6-4D5C-81ED-147A525E6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03701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30620" y="1989138"/>
            <a:ext cx="403701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091907-98C8-43A0-A93E-89D45F147058}"/>
              </a:ext>
            </a:extLst>
          </p:cNvPr>
          <p:cNvGrpSpPr/>
          <p:nvPr userDrawn="1"/>
        </p:nvGrpSpPr>
        <p:grpSpPr bwMode="white">
          <a:xfrm>
            <a:off x="9504428" y="1900238"/>
            <a:ext cx="365060" cy="371977"/>
            <a:chOff x="9631428" y="1665288"/>
            <a:chExt cx="365060" cy="3719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72EF81-43C7-45D4-8653-932ABA52624A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810A93-BD05-4773-A9EA-69861E6D98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AB90C5C0-ADFF-43B9-B3C9-3CA98523B5F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white">
          <a:xfrm>
            <a:off x="9906368" y="1955159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7AD057-E2A4-440C-B7E6-DEA2F40DA2DA}"/>
              </a:ext>
            </a:extLst>
          </p:cNvPr>
          <p:cNvGrpSpPr/>
          <p:nvPr userDrawn="1"/>
        </p:nvGrpSpPr>
        <p:grpSpPr bwMode="white">
          <a:xfrm>
            <a:off x="9504428" y="2474684"/>
            <a:ext cx="365060" cy="371977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AF01E5-A26F-4DBA-BD5B-372EBF1C757E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BA277A7-15B1-4392-A9CA-6212BCB03C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9F455A60-3753-40F0-AAC5-ACC356A50D2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white">
          <a:xfrm>
            <a:off x="9906368" y="2529605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6CA4E9D-D1D6-45D5-8A63-9DC7FAF5FD9E}"/>
              </a:ext>
            </a:extLst>
          </p:cNvPr>
          <p:cNvGrpSpPr/>
          <p:nvPr userDrawn="1"/>
        </p:nvGrpSpPr>
        <p:grpSpPr bwMode="white">
          <a:xfrm>
            <a:off x="9504428" y="3049130"/>
            <a:ext cx="365060" cy="371977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CE4E257-50EE-42A0-A3E5-39E515580921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1E9CE01-6AD0-443A-B79B-EBC5CD769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E6B88EC-B715-4815-94AA-29894D9F141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white">
          <a:xfrm>
            <a:off x="9906368" y="3104051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E2708E-3F4F-41D1-AE59-E0332D32AC7F}"/>
              </a:ext>
            </a:extLst>
          </p:cNvPr>
          <p:cNvGrpSpPr/>
          <p:nvPr userDrawn="1"/>
        </p:nvGrpSpPr>
        <p:grpSpPr bwMode="white">
          <a:xfrm>
            <a:off x="9504428" y="3623576"/>
            <a:ext cx="365060" cy="371977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BE5FBCF-5254-4B6E-BE23-8C3F0FB7D4B2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2BC1FBD-C5B1-4EAB-A76A-DC1948ADE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E545B186-6ECF-4107-8CD8-9491D0E399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>
            <a:off x="9906368" y="3678497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958C4698-5440-41D6-81E7-CD851CBC78D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>
            <a:off x="9504429" y="512765"/>
            <a:ext cx="2171634" cy="115252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AE9045-EC9F-4744-9FE5-B21DD333D9A5}"/>
              </a:ext>
            </a:extLst>
          </p:cNvPr>
          <p:cNvGrpSpPr/>
          <p:nvPr userDrawn="1"/>
        </p:nvGrpSpPr>
        <p:grpSpPr bwMode="white">
          <a:xfrm>
            <a:off x="9504428" y="4198022"/>
            <a:ext cx="365060" cy="371977"/>
            <a:chOff x="9631428" y="1665288"/>
            <a:chExt cx="365060" cy="37197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B9972B9-1C9D-412F-8269-C55E0C4B390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3B86C59-BE63-4671-8A3F-4DDEB5C63B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C0D40257-6AA9-4B40-A3BE-5CC8C2DD3F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>
            <a:off x="9906368" y="4252943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86192CF-F92F-4BDE-81DF-C46D74B666D1}"/>
              </a:ext>
            </a:extLst>
          </p:cNvPr>
          <p:cNvGrpSpPr/>
          <p:nvPr userDrawn="1"/>
        </p:nvGrpSpPr>
        <p:grpSpPr bwMode="white">
          <a:xfrm>
            <a:off x="9504428" y="4772468"/>
            <a:ext cx="365060" cy="371977"/>
            <a:chOff x="9631428" y="1665288"/>
            <a:chExt cx="365060" cy="3719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B4D62EE-14B7-4E3D-B36A-32072A247095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E12ED47-544D-4E1F-BDB6-13E9289D8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2760E96-E839-46C6-9585-8A34F894B7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>
            <a:off x="9906368" y="4827389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C982C1-7FC3-4DFB-B7DA-A780E08494D3}"/>
              </a:ext>
            </a:extLst>
          </p:cNvPr>
          <p:cNvGrpSpPr/>
          <p:nvPr userDrawn="1"/>
        </p:nvGrpSpPr>
        <p:grpSpPr bwMode="white">
          <a:xfrm>
            <a:off x="9504428" y="5346914"/>
            <a:ext cx="365060" cy="371977"/>
            <a:chOff x="9631428" y="1665288"/>
            <a:chExt cx="365060" cy="37197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3668D7-1582-4F46-8847-2F8659115BE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9B594B8-120E-4EE4-A75A-A77857965B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695F7454-CAEA-4EB0-BAE4-BA075E8343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>
            <a:off x="9906368" y="5401835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3C2DCE5-2F05-4B20-A798-6F6A6B359FD2}"/>
              </a:ext>
            </a:extLst>
          </p:cNvPr>
          <p:cNvGrpSpPr/>
          <p:nvPr userDrawn="1"/>
        </p:nvGrpSpPr>
        <p:grpSpPr bwMode="white">
          <a:xfrm>
            <a:off x="9504428" y="5921357"/>
            <a:ext cx="365060" cy="371977"/>
            <a:chOff x="9631428" y="1665288"/>
            <a:chExt cx="365060" cy="37197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D444641-C5F2-418E-92F4-4DCB8657E2C6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4113B2B-32F4-4A9C-8FEF-D45240E35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FFFC8BAC-8EBD-4450-9FE7-7583DCA398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>
            <a:off x="9906368" y="5976278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452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26" y="1027249"/>
            <a:ext cx="4171376" cy="5889000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433434" y="1474469"/>
            <a:ext cx="2177647" cy="4718685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294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1521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200C13-1970-4C1D-8CFB-CD13DC6939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-43260"/>
            <a:ext cx="3953420" cy="5581298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827A61C-A005-4A75-B6A8-432EFCFB304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1628" y="1717468"/>
            <a:ext cx="4469124" cy="206014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6AB0EA4-73B3-478B-8361-AE1B7104E1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2424758"/>
            <a:ext cx="3953420" cy="5581298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2228F021-55D5-4442-9B39-8F7015E238B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81628" y="4183381"/>
            <a:ext cx="4469124" cy="206121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8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DDCE62F-93E0-4B8B-8BB6-C92E3D90A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D3A50F1-5FA8-47F1-A4F3-F72FFA4CF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54" y="1027249"/>
            <a:ext cx="4171376" cy="5889000"/>
          </a:xfrm>
          <a:prstGeom prst="rect">
            <a:avLst/>
          </a:prstGeom>
        </p:spPr>
      </p:pic>
      <p:sp>
        <p:nvSpPr>
          <p:cNvPr id="20" name="Picture Placeholder 35">
            <a:extLst>
              <a:ext uri="{FF2B5EF4-FFF2-40B4-BE49-F238E27FC236}">
                <a16:creationId xmlns:a16="http://schemas.microsoft.com/office/drawing/2014/main" id="{56571845-EEC9-4B9D-8119-BB5125A328F2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787735" y="1474372"/>
            <a:ext cx="2175290" cy="471551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7AA35C-336A-4A29-8C54-E135B462F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020" y="1027249"/>
            <a:ext cx="4171376" cy="5889000"/>
          </a:xfrm>
          <a:prstGeom prst="rect">
            <a:avLst/>
          </a:prstGeom>
        </p:spPr>
      </p:pic>
      <p:sp>
        <p:nvSpPr>
          <p:cNvPr id="15" name="Picture Placeholder 35">
            <a:extLst>
              <a:ext uri="{FF2B5EF4-FFF2-40B4-BE49-F238E27FC236}">
                <a16:creationId xmlns:a16="http://schemas.microsoft.com/office/drawing/2014/main" id="{109036E0-597B-4255-B47D-558F6FE6015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522701" y="1474372"/>
            <a:ext cx="2175290" cy="471551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726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3 Mobile Ph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82" y="1333500"/>
            <a:ext cx="3953420" cy="5581298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4520194" y="1756315"/>
            <a:ext cx="2063486" cy="447494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0C2BDC-3C4F-40CD-9301-141E2EF07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-43260"/>
            <a:ext cx="3953420" cy="5581298"/>
          </a:xfrm>
          <a:prstGeom prst="rect">
            <a:avLst/>
          </a:prstGeom>
        </p:spPr>
      </p:pic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E838A0FF-0101-49AE-9A04-1A2C6C908CE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1628" y="1717468"/>
            <a:ext cx="4469124" cy="206014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55953E7-D7C1-4CCA-93C3-3696F9D81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2424758"/>
            <a:ext cx="3953420" cy="5581298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069BB0C7-A1F2-4DCB-8C8E-3C1C42F5965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81628" y="4183381"/>
            <a:ext cx="4469124" cy="206121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355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4680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5F4A19A-9C8D-469C-8E8A-F68510E5B5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27" name="Picture Placeholder 35">
            <a:extLst>
              <a:ext uri="{FF2B5EF4-FFF2-40B4-BE49-F238E27FC236}">
                <a16:creationId xmlns:a16="http://schemas.microsoft.com/office/drawing/2014/main" id="{17335E23-709E-4204-B610-EA8BB77FAFB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3A7B679-86D9-47DE-8DEE-BD327E9F90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69" y="1669698"/>
            <a:ext cx="3423164" cy="4832702"/>
          </a:xfrm>
          <a:prstGeom prst="rect">
            <a:avLst/>
          </a:prstGeom>
        </p:spPr>
      </p:pic>
      <p:sp>
        <p:nvSpPr>
          <p:cNvPr id="29" name="Picture Placeholder 35">
            <a:extLst>
              <a:ext uri="{FF2B5EF4-FFF2-40B4-BE49-F238E27FC236}">
                <a16:creationId xmlns:a16="http://schemas.microsoft.com/office/drawing/2014/main" id="{EC2E3DB1-1C07-4593-81DC-11DB3EC00EBA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236607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266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629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4D4D70-2A2B-4B77-A3BE-D43935B5A8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32" name="Picture Placeholder 35">
            <a:extLst>
              <a:ext uri="{FF2B5EF4-FFF2-40B4-BE49-F238E27FC236}">
                <a16:creationId xmlns:a16="http://schemas.microsoft.com/office/drawing/2014/main" id="{77A0BC21-7401-4F6C-BC11-033E47CA8537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D8658C6-D6BF-47E0-BE3B-C976176B8E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69" y="1669698"/>
            <a:ext cx="3423164" cy="4832702"/>
          </a:xfrm>
          <a:prstGeom prst="rect">
            <a:avLst/>
          </a:prstGeom>
        </p:spPr>
      </p:pic>
      <p:sp>
        <p:nvSpPr>
          <p:cNvPr id="34" name="Picture Placeholder 35">
            <a:extLst>
              <a:ext uri="{FF2B5EF4-FFF2-40B4-BE49-F238E27FC236}">
                <a16:creationId xmlns:a16="http://schemas.microsoft.com/office/drawing/2014/main" id="{7CC9FD18-9450-4016-9C27-E3BC293BF8E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236607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6B5DEF5-EA21-4238-9039-1CA371FDEA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04" y="1669698"/>
            <a:ext cx="3423164" cy="4832702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D5CBDBA7-8BB0-4EDB-9CDB-1C5FC631F231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810242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420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Horizont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2330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7B85DB3-57C0-454C-91FD-98EE9FE29C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33" name="Picture Placeholder 35">
            <a:extLst>
              <a:ext uri="{FF2B5EF4-FFF2-40B4-BE49-F238E27FC236}">
                <a16:creationId xmlns:a16="http://schemas.microsoft.com/office/drawing/2014/main" id="{FF94434D-CE20-47EF-AC47-5D471D853D51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2B6625B-20F2-4E71-B6FA-00CD1E025C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0495" y="292938"/>
            <a:ext cx="3423164" cy="4832702"/>
          </a:xfrm>
          <a:prstGeom prst="rect">
            <a:avLst/>
          </a:prstGeom>
        </p:spPr>
      </p:pic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249F081D-A127-477E-AFB3-12FDDB52B5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486181" y="1814107"/>
            <a:ext cx="3884263" cy="178885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719FDF6-0B7F-4526-83DE-2964E8E6A2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0495" y="2760956"/>
            <a:ext cx="3423164" cy="4832702"/>
          </a:xfrm>
          <a:prstGeom prst="rect">
            <a:avLst/>
          </a:prstGeom>
        </p:spPr>
      </p:pic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E617E4-5250-454D-BB18-22EDD082C38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86182" y="4282125"/>
            <a:ext cx="3886168" cy="178885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43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E525BC7-0CB7-4239-A281-B8B877FF4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4033365" y="1832438"/>
            <a:ext cx="8158635" cy="4594156"/>
          </a:xfrm>
          <a:prstGeom prst="rect">
            <a:avLst/>
          </a:prstGeom>
        </p:spPr>
      </p:pic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3A1D4D4-DD64-4D02-9080-C1F519A1EA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30367" y="2156288"/>
            <a:ext cx="5666233" cy="3705986"/>
          </a:xfrm>
          <a:solidFill>
            <a:schemeClr val="accent6"/>
          </a:solidFill>
        </p:spPr>
        <p:txBody>
          <a:bodyPr lIns="1512000" anchor="ctr"/>
          <a:lstStyle>
            <a:lvl1pPr algn="just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Small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745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D053E803-FF16-40A9-B0FA-1CA48C0EC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538861" y="2628134"/>
            <a:ext cx="5466326" cy="3078108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B0EA01-89EE-4D1F-9692-8408CFB9A2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38644" y="2840493"/>
            <a:ext cx="3802917" cy="2488830"/>
          </a:xfrm>
          <a:solidFill>
            <a:schemeClr val="accent6"/>
          </a:solidFill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54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59912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F4577FA-4FED-46D0-A5DF-CB596BD67C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" t="-3505" r="1212"/>
          <a:stretch/>
        </p:blipFill>
        <p:spPr>
          <a:xfrm>
            <a:off x="246446" y="2628134"/>
            <a:ext cx="5466326" cy="3078108"/>
          </a:xfrm>
          <a:prstGeom prst="rect">
            <a:avLst/>
          </a:prstGeom>
        </p:spPr>
      </p:pic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63C3AA59-5870-43D6-9CEF-7F33933BA09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46229" y="2840493"/>
            <a:ext cx="3802917" cy="2488830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GB" sz="1400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72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9" name="Picture 28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092D1317-AA39-42A3-8AD2-FDFA263369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245054" y="2531571"/>
            <a:ext cx="5809294" cy="3271234"/>
          </a:xfrm>
          <a:prstGeom prst="rect">
            <a:avLst/>
          </a:prstGeom>
        </p:spPr>
      </p:pic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ECC94969-C714-474A-85C3-23C327CBB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97020" y="2762416"/>
            <a:ext cx="4041520" cy="2644984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E24A0D0-1B1D-485B-8DD7-1D6A4BA32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171" y="2500140"/>
            <a:ext cx="2478102" cy="3498498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573123A6-699B-4C8D-B077-E4FA71D72B5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669310" y="2766060"/>
            <a:ext cx="1294990" cy="280416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rIns="144000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58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Horizontal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B875DD2-EEE5-490E-A647-3F9A559E3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1EF7569-F6C3-428F-8FF9-461DF4D030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0AF76D-11F0-4A2B-AC47-2EEA60FE8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71910" y="742827"/>
            <a:ext cx="2755583" cy="3890235"/>
          </a:xfrm>
          <a:prstGeom prst="rect">
            <a:avLst/>
          </a:prstGeom>
        </p:spPr>
      </p:pic>
      <p:sp>
        <p:nvSpPr>
          <p:cNvPr id="16" name="Picture Placeholder 34">
            <a:extLst>
              <a:ext uri="{FF2B5EF4-FFF2-40B4-BE49-F238E27FC236}">
                <a16:creationId xmlns:a16="http://schemas.microsoft.com/office/drawing/2014/main" id="{80362F21-DA45-48C7-BB23-ECDE11A8581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499985" y="1967866"/>
            <a:ext cx="3118484" cy="143764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612000" tIns="0" rIns="0" bIns="0" rtlCol="0" anchor="ctr">
            <a:noAutofit/>
          </a:bodyPr>
          <a:lstStyle>
            <a:lvl1pPr algn="l">
              <a:defRPr lang="en-GB" sz="140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8" name="Picture 17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6B6D29F1-90FD-4EA3-8C36-D60FB7F84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826434" y="3761772"/>
            <a:ext cx="4646534" cy="2616480"/>
          </a:xfrm>
          <a:prstGeom prst="rect">
            <a:avLst/>
          </a:prstGeom>
        </p:spPr>
      </p:pic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54BD3F4-0B4F-44DD-87B0-97F2C69328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01485" y="3929943"/>
            <a:ext cx="3232590" cy="2115578"/>
          </a:xfrm>
          <a:solidFill>
            <a:schemeClr val="accent6"/>
          </a:solidFill>
        </p:spPr>
        <p:txBody>
          <a:bodyPr vert="horz" lIns="64800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7930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A5A4518-9260-482D-A51E-0AA793A2CA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529337" y="1072911"/>
            <a:ext cx="4590361" cy="6188553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94109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62F978-6B04-4673-863A-AA516E77D5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6011" y="2316480"/>
            <a:ext cx="5298234" cy="3701415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1332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17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744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4DE0074-23AE-4705-9211-C728214ED91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91436" y="1385031"/>
            <a:ext cx="3887116" cy="5240464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DA68F6A-B8E7-42B7-A21E-652A9B0F7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334" y="2438086"/>
            <a:ext cx="4486540" cy="3134354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900000" tIns="0" rIns="0" bIns="0" rtlCol="0" anchor="ctr">
            <a:normAutofit/>
          </a:bodyPr>
          <a:lstStyle>
            <a:lvl1pPr>
              <a:defRPr lang="en-GB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35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+ 2 phon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82284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862B224-CBA6-4D62-962B-35E54D5A75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68" y="1652294"/>
            <a:ext cx="3490632" cy="4705938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9CF56E-1795-4559-9717-394BBE69A0A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81354" y="1991043"/>
            <a:ext cx="2812416" cy="4030662"/>
          </a:xfrm>
          <a:prstGeom prst="roundRect">
            <a:avLst>
              <a:gd name="adj" fmla="val 1833"/>
            </a:avLst>
          </a:prstGeom>
          <a:solidFill>
            <a:schemeClr val="accent6"/>
          </a:solidFill>
        </p:spPr>
        <p:txBody>
          <a:bodyPr lIns="144000" anchor="ctr">
            <a:normAutofit/>
          </a:bodyPr>
          <a:lstStyle>
            <a:lvl1pPr algn="ctr"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A58979A-4C3E-48EE-B7BA-142E05175B8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21" y="2500140"/>
            <a:ext cx="2478102" cy="3498498"/>
          </a:xfrm>
          <a:prstGeom prst="rect">
            <a:avLst/>
          </a:prstGeom>
        </p:spPr>
      </p:pic>
      <p:sp>
        <p:nvSpPr>
          <p:cNvPr id="30" name="Picture Placeholder 35">
            <a:extLst>
              <a:ext uri="{FF2B5EF4-FFF2-40B4-BE49-F238E27FC236}">
                <a16:creationId xmlns:a16="http://schemas.microsoft.com/office/drawing/2014/main" id="{0378DFE4-117A-4106-83C6-EA4AA39E60A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256560" y="2766059"/>
            <a:ext cx="1294990" cy="280416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16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1BE2BCA-AD20-482B-9C2C-511D0B56F2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01" y="2500140"/>
            <a:ext cx="2478102" cy="3498498"/>
          </a:xfrm>
          <a:prstGeom prst="rect">
            <a:avLst/>
          </a:prstGeom>
        </p:spPr>
      </p:pic>
      <p:sp>
        <p:nvSpPr>
          <p:cNvPr id="42" name="Picture Placeholder 35">
            <a:extLst>
              <a:ext uri="{FF2B5EF4-FFF2-40B4-BE49-F238E27FC236}">
                <a16:creationId xmlns:a16="http://schemas.microsoft.com/office/drawing/2014/main" id="{E7E6C5BD-A179-49DF-85E9-C6657B40EB40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248340" y="2766059"/>
            <a:ext cx="1294990" cy="280416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16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329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94109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4" name="Picture 13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45598933-BCCD-4303-B38E-ED30CBFE4B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612" y="1902489"/>
            <a:ext cx="5110508" cy="4255808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2308C-A1C7-41CE-857D-148366667F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8486" y="2204085"/>
            <a:ext cx="4541519" cy="2562225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871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k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56452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2810558-E9C6-40EA-A9E8-5A7C6C9D2B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4" y="1902489"/>
            <a:ext cx="5110508" cy="4255808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2B86FC4-F268-4652-AEAB-BC7C48FC0E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4498" y="2204086"/>
            <a:ext cx="4541519" cy="2562224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 dirty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507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42AED12-AE38-4E72-80C7-9848DBAC1B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7267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42AED12-AE38-4E72-80C7-9848DBAC1B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A9280-4251-47A4-95DD-7356C645DBAA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045227-AFCD-4F85-B280-8A12D4D30D54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26330DC-2278-4F3E-98B3-5FB21C9E6E96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DD2D32B-8D12-4969-B84F-94A86457FC0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D62FC6-3DBA-4E7B-85FA-86DEC426F83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B4C5B9C-4D3A-4948-A854-685423E1D733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BB69E5-BC6C-42AF-A3F1-019F6530CAEA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0B0DE9-F7B8-48C3-8C2B-9E9CDDAE2215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EE79-833B-47C4-B5EB-C1EF09AC3EDC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657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5261D-5660-4ABC-A62C-09484D6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FDC0-3A60-4C53-8878-C4D3961634A3}" type="datetime1">
              <a:rPr lang="en-GB" smtClean="0"/>
              <a:t>17/04/2025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C09E8-1D77-4079-80F0-9CEC73BD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BDAA7-016F-451C-AAFC-ECB76D5D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496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845FB-BBDD-4078-A390-872F6911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8DB11-CC1C-4D61-853A-1D2690B9E067}" type="datetime1">
              <a:rPr lang="en-GB" smtClean="0"/>
              <a:t>17/04/2025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C044E-1B59-4A81-B5F4-D6D7822F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5C742-DFD5-49C4-BA7B-B322AC0B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32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317" y="4167375"/>
            <a:ext cx="5361783" cy="108680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Contacts</a:t>
            </a:r>
            <a:endParaRPr lang="en-GB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FE211C0-0EDC-4B6B-A814-5DEC722A9BE3}"/>
              </a:ext>
            </a:extLst>
          </p:cNvPr>
          <p:cNvSpPr/>
          <p:nvPr userDrawn="1"/>
        </p:nvSpPr>
        <p:spPr>
          <a:xfrm>
            <a:off x="7642156" y="645848"/>
            <a:ext cx="4160668" cy="4160668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8662E85-97BD-4F86-ABE4-65EF475CB28F}"/>
              </a:ext>
            </a:extLst>
          </p:cNvPr>
          <p:cNvSpPr/>
          <p:nvPr userDrawn="1"/>
        </p:nvSpPr>
        <p:spPr bwMode="black">
          <a:xfrm>
            <a:off x="7029249" y="858242"/>
            <a:ext cx="2788752" cy="456103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CA75BC6-EC90-4CDC-A9CB-A4AD23369DCC}"/>
              </a:ext>
            </a:extLst>
          </p:cNvPr>
          <p:cNvSpPr/>
          <p:nvPr userDrawn="1"/>
        </p:nvSpPr>
        <p:spPr bwMode="black">
          <a:xfrm>
            <a:off x="8356972" y="4640325"/>
            <a:ext cx="3835029" cy="1313210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4A0C5C0-B75C-48EC-A199-372D1C9AB772}"/>
              </a:ext>
            </a:extLst>
          </p:cNvPr>
          <p:cNvSpPr/>
          <p:nvPr userDrawn="1"/>
        </p:nvSpPr>
        <p:spPr>
          <a:xfrm>
            <a:off x="6446291" y="3275995"/>
            <a:ext cx="4747407" cy="2781193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1068230-C480-4C5F-B29E-EDF7835FF7B3}"/>
              </a:ext>
            </a:extLst>
          </p:cNvPr>
          <p:cNvSpPr/>
          <p:nvPr userDrawn="1"/>
        </p:nvSpPr>
        <p:spPr>
          <a:xfrm>
            <a:off x="11443010" y="1"/>
            <a:ext cx="748990" cy="64981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D1A442-E783-97DD-4F47-4992D2B524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99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animBg="1"/>
      <p:bldP spid="23" grpId="0" animBg="1"/>
      <p:bldP spid="34" grpId="0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20EBFEE-8742-4451-B151-F0AEB4CC41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5654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20EBFEE-8742-4451-B151-F0AEB4CC41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09455E5C-8CCE-4671-9406-3EC0CF5EBD4A}"/>
              </a:ext>
            </a:extLst>
          </p:cNvPr>
          <p:cNvGrpSpPr/>
          <p:nvPr userDrawn="1"/>
        </p:nvGrpSpPr>
        <p:grpSpPr>
          <a:xfrm>
            <a:off x="8670465" y="2027067"/>
            <a:ext cx="2103904" cy="1398374"/>
            <a:chOff x="8670465" y="2027067"/>
            <a:chExt cx="2103904" cy="139837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413C7AE-CB5D-4685-8D21-C20FD4361BBD}"/>
                </a:ext>
              </a:extLst>
            </p:cNvPr>
            <p:cNvSpPr/>
            <p:nvPr/>
          </p:nvSpPr>
          <p:spPr>
            <a:xfrm>
              <a:off x="8670465" y="2027067"/>
              <a:ext cx="2103904" cy="1398374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DA9B45-BCE9-4CD8-AC0A-AE766DEF6E09}"/>
                </a:ext>
              </a:extLst>
            </p:cNvPr>
            <p:cNvSpPr/>
            <p:nvPr/>
          </p:nvSpPr>
          <p:spPr>
            <a:xfrm>
              <a:off x="9329538" y="2333230"/>
              <a:ext cx="785904" cy="785904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F12A5F-CAD8-4E99-A0D5-FC28FC5A81EF}"/>
              </a:ext>
            </a:extLst>
          </p:cNvPr>
          <p:cNvSpPr/>
          <p:nvPr/>
        </p:nvSpPr>
        <p:spPr>
          <a:xfrm>
            <a:off x="7642156" y="645848"/>
            <a:ext cx="4160668" cy="4160668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703D2C-4079-40E7-B0CE-2985CCF8C620}"/>
              </a:ext>
            </a:extLst>
          </p:cNvPr>
          <p:cNvSpPr/>
          <p:nvPr/>
        </p:nvSpPr>
        <p:spPr>
          <a:xfrm>
            <a:off x="7029249" y="858242"/>
            <a:ext cx="2788752" cy="456103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35584A-3CAE-4742-B1A7-42FBFF63272E}"/>
              </a:ext>
            </a:extLst>
          </p:cNvPr>
          <p:cNvSpPr/>
          <p:nvPr/>
        </p:nvSpPr>
        <p:spPr>
          <a:xfrm>
            <a:off x="8356972" y="4640325"/>
            <a:ext cx="3835029" cy="1313210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48827DD-4196-4C9D-A522-65BC8AF5178A}"/>
              </a:ext>
            </a:extLst>
          </p:cNvPr>
          <p:cNvSpPr/>
          <p:nvPr/>
        </p:nvSpPr>
        <p:spPr>
          <a:xfrm>
            <a:off x="6446291" y="3275995"/>
            <a:ext cx="4747407" cy="2781193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1CF1CFE-EE8B-42F9-871C-CF7C4BCCCE68}"/>
              </a:ext>
            </a:extLst>
          </p:cNvPr>
          <p:cNvSpPr/>
          <p:nvPr/>
        </p:nvSpPr>
        <p:spPr>
          <a:xfrm>
            <a:off x="11443010" y="1"/>
            <a:ext cx="748990" cy="64981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518317" y="1665288"/>
            <a:ext cx="5361783" cy="2156329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B236FDA-B004-2DD1-B470-FC57D13DE94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75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5" grpId="0" animBg="1"/>
      <p:bldP spid="19" grpId="0" animBg="1"/>
      <p:bldP spid="23" grpId="0" animBg="1"/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DF8F3F-261E-4BA3-AAB3-DB8F0EDD7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5" t="6467" r="22235" b="6467"/>
          <a:stretch/>
        </p:blipFill>
        <p:spPr>
          <a:xfrm>
            <a:off x="5880100" y="0"/>
            <a:ext cx="6311900" cy="6597650"/>
          </a:xfrm>
          <a:custGeom>
            <a:avLst/>
            <a:gdLst>
              <a:gd name="connsiteX0" fmla="*/ 1121046 w 6311900"/>
              <a:gd name="connsiteY0" fmla="*/ 0 h 6597650"/>
              <a:gd name="connsiteX1" fmla="*/ 6311900 w 6311900"/>
              <a:gd name="connsiteY1" fmla="*/ 0 h 6597650"/>
              <a:gd name="connsiteX2" fmla="*/ 6311900 w 6311900"/>
              <a:gd name="connsiteY2" fmla="*/ 5732204 h 6597650"/>
              <a:gd name="connsiteX3" fmla="*/ 6039211 w 6311900"/>
              <a:gd name="connsiteY3" fmla="*/ 5936117 h 6597650"/>
              <a:gd name="connsiteX4" fmla="*/ 3873500 w 6311900"/>
              <a:gd name="connsiteY4" fmla="*/ 6597650 h 6597650"/>
              <a:gd name="connsiteX5" fmla="*/ 0 w 6311900"/>
              <a:gd name="connsiteY5" fmla="*/ 2724150 h 6597650"/>
              <a:gd name="connsiteX6" fmla="*/ 884519 w 6311900"/>
              <a:gd name="connsiteY6" fmla="*/ 260244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1900" h="6597650">
                <a:moveTo>
                  <a:pt x="1121046" y="0"/>
                </a:moveTo>
                <a:lnTo>
                  <a:pt x="6311900" y="0"/>
                </a:lnTo>
                <a:lnTo>
                  <a:pt x="6311900" y="5732204"/>
                </a:lnTo>
                <a:lnTo>
                  <a:pt x="6039211" y="5936117"/>
                </a:lnTo>
                <a:cubicBezTo>
                  <a:pt x="5420996" y="6353775"/>
                  <a:pt x="4675728" y="6597650"/>
                  <a:pt x="3873500" y="6597650"/>
                </a:cubicBezTo>
                <a:cubicBezTo>
                  <a:pt x="1734225" y="6597650"/>
                  <a:pt x="0" y="4863425"/>
                  <a:pt x="0" y="2724150"/>
                </a:cubicBezTo>
                <a:cubicBezTo>
                  <a:pt x="0" y="1788217"/>
                  <a:pt x="331942" y="929814"/>
                  <a:pt x="884519" y="26024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A230FA-D5AD-458F-A2FA-89DA412270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61AF8E-E879-47B2-A193-D822D5CEF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E3115E1-AA70-4A02-8809-81F3D8E95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D13F17-9344-4E45-8FDE-ECCF8E3BF429}"/>
              </a:ext>
            </a:extLst>
          </p:cNvPr>
          <p:cNvSpPr/>
          <p:nvPr/>
        </p:nvSpPr>
        <p:spPr>
          <a:xfrm>
            <a:off x="7079156" y="883322"/>
            <a:ext cx="862211" cy="3462932"/>
          </a:xfrm>
          <a:custGeom>
            <a:avLst/>
            <a:gdLst>
              <a:gd name="connsiteX0" fmla="*/ 756060 w 862211"/>
              <a:gd name="connsiteY0" fmla="*/ 0 h 3462932"/>
              <a:gd name="connsiteX1" fmla="*/ 862211 w 862211"/>
              <a:gd name="connsiteY1" fmla="*/ 102252 h 3462932"/>
              <a:gd name="connsiteX2" fmla="*/ 847480 w 862211"/>
              <a:gd name="connsiteY2" fmla="*/ 117561 h 3462932"/>
              <a:gd name="connsiteX3" fmla="*/ 147457 w 862211"/>
              <a:gd name="connsiteY3" fmla="*/ 1854116 h 3462932"/>
              <a:gd name="connsiteX4" fmla="*/ 575696 w 862211"/>
              <a:gd name="connsiteY4" fmla="*/ 3253155 h 3462932"/>
              <a:gd name="connsiteX5" fmla="*/ 617660 w 862211"/>
              <a:gd name="connsiteY5" fmla="*/ 3309237 h 3462932"/>
              <a:gd name="connsiteX6" fmla="*/ 548762 w 862211"/>
              <a:gd name="connsiteY6" fmla="*/ 3462932 h 3462932"/>
              <a:gd name="connsiteX7" fmla="*/ 453410 w 862211"/>
              <a:gd name="connsiteY7" fmla="*/ 3335498 h 3462932"/>
              <a:gd name="connsiteX8" fmla="*/ 0 w 862211"/>
              <a:gd name="connsiteY8" fmla="*/ 1854116 h 3462932"/>
              <a:gd name="connsiteX9" fmla="*/ 741329 w 862211"/>
              <a:gd name="connsiteY9" fmla="*/ 15309 h 346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211" h="3462932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5"/>
                </a:cubicBezTo>
                <a:lnTo>
                  <a:pt x="617660" y="3309237"/>
                </a:lnTo>
                <a:lnTo>
                  <a:pt x="548762" y="3462932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77000">
                <a:schemeClr val="bg1"/>
              </a:gs>
              <a:gs pos="92000">
                <a:schemeClr val="bg1">
                  <a:lumMod val="75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968EF6A-937B-4013-B0B3-EC006C6AB8DB}"/>
              </a:ext>
            </a:extLst>
          </p:cNvPr>
          <p:cNvSpPr/>
          <p:nvPr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D99E94-14FC-43E5-88DE-D3C6407D55E1}"/>
              </a:ext>
            </a:extLst>
          </p:cNvPr>
          <p:cNvSpPr/>
          <p:nvPr/>
        </p:nvSpPr>
        <p:spPr>
          <a:xfrm>
            <a:off x="7637643" y="637656"/>
            <a:ext cx="4176598" cy="4176743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3819486 w 4176598"/>
              <a:gd name="connsiteY2" fmla="*/ 3255172 h 4176743"/>
              <a:gd name="connsiteX3" fmla="*/ 3786455 w 4176598"/>
              <a:gd name="connsiteY3" fmla="*/ 3299321 h 4176743"/>
              <a:gd name="connsiteX4" fmla="*/ 3607099 w 4176598"/>
              <a:gd name="connsiteY4" fmla="*/ 3289151 h 4176743"/>
              <a:gd name="connsiteX5" fmla="*/ 3695180 w 4176598"/>
              <a:gd name="connsiteY5" fmla="*/ 3171436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286143 w 4176598"/>
              <a:gd name="connsiteY10" fmla="*/ 4016805 h 4176743"/>
              <a:gd name="connsiteX11" fmla="*/ 2415260 w 4176598"/>
              <a:gd name="connsiteY11" fmla="*/ 3997043 h 4176743"/>
              <a:gd name="connsiteX12" fmla="*/ 2368181 w 4176598"/>
              <a:gd name="connsiteY12" fmla="*/ 4155747 h 4176743"/>
              <a:gd name="connsiteX13" fmla="*/ 2301583 w 4176598"/>
              <a:gd name="connsiteY13" fmla="*/ 4165941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520181"/>
                  <a:pt x="4044870" y="2921811"/>
                  <a:pt x="3819486" y="3255172"/>
                </a:cubicBezTo>
                <a:lnTo>
                  <a:pt x="3786455" y="3299321"/>
                </a:lnTo>
                <a:lnTo>
                  <a:pt x="3607099" y="3289151"/>
                </a:lnTo>
                <a:lnTo>
                  <a:pt x="3695180" y="3171436"/>
                </a:lnTo>
                <a:cubicBezTo>
                  <a:pt x="3904402" y="2862006"/>
                  <a:pt x="4026686" y="248920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155032" y="4026831"/>
                  <a:pt x="2221059" y="4023434"/>
                  <a:pt x="2286143" y="4016805"/>
                </a:cubicBezTo>
                <a:lnTo>
                  <a:pt x="2415260" y="3997043"/>
                </a:lnTo>
                <a:lnTo>
                  <a:pt x="2368181" y="4155747"/>
                </a:lnTo>
                <a:lnTo>
                  <a:pt x="2301583" y="4165941"/>
                </a:lnTo>
                <a:cubicBezTo>
                  <a:pt x="2231469" y="4173084"/>
                  <a:pt x="2160339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77000">
                <a:schemeClr val="bg2"/>
              </a:gs>
              <a:gs pos="92000">
                <a:schemeClr val="bg2">
                  <a:lumMod val="50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8527DA-0CED-43B6-84A5-EFB1DAA31742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AAFCACB-39C5-4097-B565-DA9C07C4DC60}"/>
              </a:ext>
            </a:extLst>
          </p:cNvPr>
          <p:cNvSpPr/>
          <p:nvPr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FE61FCA-F9BA-BC09-DA0A-27724325D4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2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21" grpId="0" animBg="1"/>
      <p:bldP spid="20" grpId="0" animBg="1"/>
      <p:bldP spid="19" grpId="0" animBg="1"/>
      <p:bldP spid="16" grpId="0" animBg="1"/>
      <p:bldP spid="18" grpId="0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A4DF8F3F-261E-4BA3-AAB3-DB8F0EDD7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0100" y="0"/>
            <a:ext cx="6311900" cy="6597650"/>
          </a:xfrm>
          <a:custGeom>
            <a:avLst/>
            <a:gdLst>
              <a:gd name="connsiteX0" fmla="*/ 1121046 w 6311900"/>
              <a:gd name="connsiteY0" fmla="*/ 0 h 6597650"/>
              <a:gd name="connsiteX1" fmla="*/ 6311900 w 6311900"/>
              <a:gd name="connsiteY1" fmla="*/ 0 h 6597650"/>
              <a:gd name="connsiteX2" fmla="*/ 6311900 w 6311900"/>
              <a:gd name="connsiteY2" fmla="*/ 5732204 h 6597650"/>
              <a:gd name="connsiteX3" fmla="*/ 6039211 w 6311900"/>
              <a:gd name="connsiteY3" fmla="*/ 5936117 h 6597650"/>
              <a:gd name="connsiteX4" fmla="*/ 3873500 w 6311900"/>
              <a:gd name="connsiteY4" fmla="*/ 6597650 h 6597650"/>
              <a:gd name="connsiteX5" fmla="*/ 0 w 6311900"/>
              <a:gd name="connsiteY5" fmla="*/ 2724150 h 6597650"/>
              <a:gd name="connsiteX6" fmla="*/ 884519 w 6311900"/>
              <a:gd name="connsiteY6" fmla="*/ 260244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1900" h="6597650">
                <a:moveTo>
                  <a:pt x="1121046" y="0"/>
                </a:moveTo>
                <a:lnTo>
                  <a:pt x="6311900" y="0"/>
                </a:lnTo>
                <a:lnTo>
                  <a:pt x="6311900" y="5732204"/>
                </a:lnTo>
                <a:lnTo>
                  <a:pt x="6039211" y="5936117"/>
                </a:lnTo>
                <a:cubicBezTo>
                  <a:pt x="5420996" y="6353775"/>
                  <a:pt x="4675728" y="6597650"/>
                  <a:pt x="3873500" y="6597650"/>
                </a:cubicBezTo>
                <a:cubicBezTo>
                  <a:pt x="1734225" y="6597650"/>
                  <a:pt x="0" y="4863425"/>
                  <a:pt x="0" y="2724150"/>
                </a:cubicBezTo>
                <a:cubicBezTo>
                  <a:pt x="0" y="1788217"/>
                  <a:pt x="331942" y="929814"/>
                  <a:pt x="884519" y="260244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507864-890E-4470-9F7A-6C1603E80203}"/>
              </a:ext>
            </a:extLst>
          </p:cNvPr>
          <p:cNvSpPr/>
          <p:nvPr/>
        </p:nvSpPr>
        <p:spPr bwMode="white">
          <a:xfrm>
            <a:off x="7079157" y="883322"/>
            <a:ext cx="862211" cy="3785306"/>
          </a:xfrm>
          <a:custGeom>
            <a:avLst/>
            <a:gdLst>
              <a:gd name="connsiteX0" fmla="*/ 756060 w 862211"/>
              <a:gd name="connsiteY0" fmla="*/ 0 h 3785306"/>
              <a:gd name="connsiteX1" fmla="*/ 862211 w 862211"/>
              <a:gd name="connsiteY1" fmla="*/ 102252 h 3785306"/>
              <a:gd name="connsiteX2" fmla="*/ 847480 w 862211"/>
              <a:gd name="connsiteY2" fmla="*/ 117561 h 3785306"/>
              <a:gd name="connsiteX3" fmla="*/ 147457 w 862211"/>
              <a:gd name="connsiteY3" fmla="*/ 1854116 h 3785306"/>
              <a:gd name="connsiteX4" fmla="*/ 719978 w 862211"/>
              <a:gd name="connsiteY4" fmla="*/ 3445977 h 3785306"/>
              <a:gd name="connsiteX5" fmla="*/ 854367 w 862211"/>
              <a:gd name="connsiteY5" fmla="*/ 3593810 h 3785306"/>
              <a:gd name="connsiteX6" fmla="*/ 850407 w 862211"/>
              <a:gd name="connsiteY6" fmla="*/ 3672009 h 3785306"/>
              <a:gd name="connsiteX7" fmla="*/ 845644 w 862211"/>
              <a:gd name="connsiteY7" fmla="*/ 3724397 h 3785306"/>
              <a:gd name="connsiteX8" fmla="*/ 843263 w 862211"/>
              <a:gd name="connsiteY8" fmla="*/ 3772022 h 3785306"/>
              <a:gd name="connsiteX9" fmla="*/ 840417 w 862211"/>
              <a:gd name="connsiteY9" fmla="*/ 3785306 h 3785306"/>
              <a:gd name="connsiteX10" fmla="*/ 777417 w 862211"/>
              <a:gd name="connsiteY10" fmla="*/ 3728036 h 3785306"/>
              <a:gd name="connsiteX11" fmla="*/ 0 w 862211"/>
              <a:gd name="connsiteY11" fmla="*/ 1854116 h 3785306"/>
              <a:gd name="connsiteX12" fmla="*/ 741329 w 862211"/>
              <a:gd name="connsiteY12" fmla="*/ 15309 h 378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2211" h="3785306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458169"/>
                  <a:pt x="362470" y="3012962"/>
                  <a:pt x="719978" y="3445977"/>
                </a:cubicBezTo>
                <a:lnTo>
                  <a:pt x="854367" y="3593810"/>
                </a:lnTo>
                <a:lnTo>
                  <a:pt x="850407" y="3672009"/>
                </a:lnTo>
                <a:lnTo>
                  <a:pt x="845644" y="3724397"/>
                </a:lnTo>
                <a:lnTo>
                  <a:pt x="843263" y="3772022"/>
                </a:lnTo>
                <a:lnTo>
                  <a:pt x="840417" y="3785306"/>
                </a:lnTo>
                <a:lnTo>
                  <a:pt x="777417" y="3728036"/>
                </a:lnTo>
                <a:cubicBezTo>
                  <a:pt x="297333" y="3247952"/>
                  <a:pt x="0" y="258511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8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aseline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6CE55D7-D6AC-4B5C-B727-2E3C1B19839A}"/>
              </a:ext>
            </a:extLst>
          </p:cNvPr>
          <p:cNvSpPr/>
          <p:nvPr/>
        </p:nvSpPr>
        <p:spPr>
          <a:xfrm>
            <a:off x="7637643" y="637656"/>
            <a:ext cx="4176598" cy="4176743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4134099 w 4176598"/>
              <a:gd name="connsiteY2" fmla="*/ 2508710 h 4176743"/>
              <a:gd name="connsiteX3" fmla="*/ 4114332 w 4176598"/>
              <a:gd name="connsiteY3" fmla="*/ 2585409 h 4176743"/>
              <a:gd name="connsiteX4" fmla="*/ 3965601 w 4176598"/>
              <a:gd name="connsiteY4" fmla="*/ 2562484 h 4176743"/>
              <a:gd name="connsiteX5" fmla="*/ 3987234 w 4176598"/>
              <a:gd name="connsiteY5" fmla="*/ 2478551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664034 w 4176598"/>
              <a:gd name="connsiteY10" fmla="*/ 3939536 h 4176743"/>
              <a:gd name="connsiteX11" fmla="*/ 2738708 w 4176598"/>
              <a:gd name="connsiteY11" fmla="*/ 3912153 h 4176743"/>
              <a:gd name="connsiteX12" fmla="*/ 2707959 w 4176598"/>
              <a:gd name="connsiteY12" fmla="*/ 4082878 h 4176743"/>
              <a:gd name="connsiteX13" fmla="*/ 2508704 w 4176598"/>
              <a:gd name="connsiteY13" fmla="*/ 4134238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232308"/>
                  <a:pt x="4161962" y="2372891"/>
                  <a:pt x="4134099" y="2508710"/>
                </a:cubicBezTo>
                <a:lnTo>
                  <a:pt x="4114332" y="2585409"/>
                </a:lnTo>
                <a:lnTo>
                  <a:pt x="3965601" y="2562484"/>
                </a:lnTo>
                <a:lnTo>
                  <a:pt x="3987234" y="2478551"/>
                </a:lnTo>
                <a:cubicBezTo>
                  <a:pt x="4013099" y="2352478"/>
                  <a:pt x="4026686" y="222198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288642" y="4026831"/>
                  <a:pt x="2482051" y="3996260"/>
                  <a:pt x="2664034" y="3939536"/>
                </a:cubicBezTo>
                <a:lnTo>
                  <a:pt x="2738708" y="3912153"/>
                </a:lnTo>
                <a:lnTo>
                  <a:pt x="2707959" y="4082878"/>
                </a:lnTo>
                <a:lnTo>
                  <a:pt x="2508704" y="4134238"/>
                </a:lnTo>
                <a:cubicBezTo>
                  <a:pt x="2372889" y="4162105"/>
                  <a:pt x="2232308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 flip="none" rotWithShape="1">
            <a:gsLst>
              <a:gs pos="74000">
                <a:schemeClr val="accent3"/>
              </a:gs>
              <a:gs pos="84000">
                <a:schemeClr val="accent3">
                  <a:lumMod val="50000"/>
                </a:schemeClr>
              </a:gs>
            </a:gsLst>
            <a:lin ang="2700000" scaled="1"/>
            <a:tileRect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6446290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accent3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1A0C18-4D26-4F85-869D-68C4A0AED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0A5AFCA-3E00-4D90-9A6F-92D8392AF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41661B0-0ED3-4C23-8647-03FC47BC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lang="en-GB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7A538B-4409-4AB8-B8ED-573392CDEFDC}"/>
              </a:ext>
            </a:extLst>
          </p:cNvPr>
          <p:cNvSpPr/>
          <p:nvPr userDrawn="1"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604DD46-D940-447E-B7F5-7E2A1E479669}"/>
              </a:ext>
            </a:extLst>
          </p:cNvPr>
          <p:cNvSpPr/>
          <p:nvPr userDrawn="1"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accent3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89DCB2-5584-80D0-2DD9-C731A9400E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8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12" grpId="0" animBg="1"/>
      <p:bldP spid="18" grpId="0"/>
      <p:bldP spid="18" grpId="1"/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6" grpId="0" animBg="1"/>
      <p:bldP spid="17" grpId="0" animBg="1"/>
    </p:bld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168D39-A29A-4941-BB04-E9084DA2C16E}"/>
              </a:ext>
            </a:extLst>
          </p:cNvPr>
          <p:cNvSpPr/>
          <p:nvPr/>
        </p:nvSpPr>
        <p:spPr bwMode="white">
          <a:xfrm>
            <a:off x="7079156" y="883323"/>
            <a:ext cx="862211" cy="3506205"/>
          </a:xfrm>
          <a:custGeom>
            <a:avLst/>
            <a:gdLst>
              <a:gd name="connsiteX0" fmla="*/ 756060 w 862211"/>
              <a:gd name="connsiteY0" fmla="*/ 0 h 3506205"/>
              <a:gd name="connsiteX1" fmla="*/ 862211 w 862211"/>
              <a:gd name="connsiteY1" fmla="*/ 102252 h 3506205"/>
              <a:gd name="connsiteX2" fmla="*/ 847480 w 862211"/>
              <a:gd name="connsiteY2" fmla="*/ 117561 h 3506205"/>
              <a:gd name="connsiteX3" fmla="*/ 147457 w 862211"/>
              <a:gd name="connsiteY3" fmla="*/ 1854116 h 3506205"/>
              <a:gd name="connsiteX4" fmla="*/ 575696 w 862211"/>
              <a:gd name="connsiteY4" fmla="*/ 3253154 h 3506205"/>
              <a:gd name="connsiteX5" fmla="*/ 594945 w 862211"/>
              <a:gd name="connsiteY5" fmla="*/ 3278880 h 3506205"/>
              <a:gd name="connsiteX6" fmla="*/ 594819 w 862211"/>
              <a:gd name="connsiteY6" fmla="*/ 3279103 h 3506205"/>
              <a:gd name="connsiteX7" fmla="*/ 591206 w 862211"/>
              <a:gd name="connsiteY7" fmla="*/ 3329684 h 3506205"/>
              <a:gd name="connsiteX8" fmla="*/ 585294 w 862211"/>
              <a:gd name="connsiteY8" fmla="*/ 3355303 h 3506205"/>
              <a:gd name="connsiteX9" fmla="*/ 578944 w 862211"/>
              <a:gd name="connsiteY9" fmla="*/ 3406103 h 3506205"/>
              <a:gd name="connsiteX10" fmla="*/ 578944 w 862211"/>
              <a:gd name="connsiteY10" fmla="*/ 3460078 h 3506205"/>
              <a:gd name="connsiteX11" fmla="*/ 581141 w 862211"/>
              <a:gd name="connsiteY11" fmla="*/ 3506205 h 3506205"/>
              <a:gd name="connsiteX12" fmla="*/ 453410 w 862211"/>
              <a:gd name="connsiteY12" fmla="*/ 3335498 h 3506205"/>
              <a:gd name="connsiteX13" fmla="*/ 0 w 862211"/>
              <a:gd name="connsiteY13" fmla="*/ 1854116 h 3506205"/>
              <a:gd name="connsiteX14" fmla="*/ 741329 w 862211"/>
              <a:gd name="connsiteY14" fmla="*/ 15309 h 3506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62211" h="3506205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4"/>
                </a:cubicBezTo>
                <a:lnTo>
                  <a:pt x="594945" y="3278880"/>
                </a:lnTo>
                <a:lnTo>
                  <a:pt x="594819" y="3279103"/>
                </a:lnTo>
                <a:lnTo>
                  <a:pt x="591206" y="3329684"/>
                </a:lnTo>
                <a:lnTo>
                  <a:pt x="585294" y="3355303"/>
                </a:lnTo>
                <a:lnTo>
                  <a:pt x="578944" y="3406103"/>
                </a:lnTo>
                <a:lnTo>
                  <a:pt x="578944" y="3460078"/>
                </a:lnTo>
                <a:lnTo>
                  <a:pt x="581141" y="3506205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 flip="none" rotWithShape="1">
            <a:gsLst>
              <a:gs pos="78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899A052-C8C9-466E-9F97-0AC736470EFB}"/>
              </a:ext>
            </a:extLst>
          </p:cNvPr>
          <p:cNvSpPr/>
          <p:nvPr/>
        </p:nvSpPr>
        <p:spPr>
          <a:xfrm rot="18687597">
            <a:off x="7637643" y="637657"/>
            <a:ext cx="4176598" cy="3744827"/>
          </a:xfrm>
          <a:custGeom>
            <a:avLst/>
            <a:gdLst>
              <a:gd name="connsiteX0" fmla="*/ 2088371 w 4176598"/>
              <a:gd name="connsiteY0" fmla="*/ 0 h 3744827"/>
              <a:gd name="connsiteX1" fmla="*/ 4176598 w 4176598"/>
              <a:gd name="connsiteY1" fmla="*/ 2088371 h 3744827"/>
              <a:gd name="connsiteX2" fmla="*/ 3415929 w 4176598"/>
              <a:gd name="connsiteY2" fmla="*/ 3699252 h 3744827"/>
              <a:gd name="connsiteX3" fmla="*/ 3355027 w 4176598"/>
              <a:gd name="connsiteY3" fmla="*/ 3744827 h 3744827"/>
              <a:gd name="connsiteX4" fmla="*/ 3414893 w 4176598"/>
              <a:gd name="connsiteY4" fmla="*/ 3497880 h 3744827"/>
              <a:gd name="connsiteX5" fmla="*/ 3458287 w 4176598"/>
              <a:gd name="connsiteY5" fmla="*/ 3458432 h 3744827"/>
              <a:gd name="connsiteX6" fmla="*/ 4026686 w 4176598"/>
              <a:gd name="connsiteY6" fmla="*/ 2088371 h 3744827"/>
              <a:gd name="connsiteX7" fmla="*/ 2088227 w 4176598"/>
              <a:gd name="connsiteY7" fmla="*/ 149912 h 3744827"/>
              <a:gd name="connsiteX8" fmla="*/ 149768 w 4176598"/>
              <a:gd name="connsiteY8" fmla="*/ 2088371 h 3744827"/>
              <a:gd name="connsiteX9" fmla="*/ 384072 w 4176598"/>
              <a:gd name="connsiteY9" fmla="*/ 3011603 h 3744827"/>
              <a:gd name="connsiteX10" fmla="*/ 411400 w 4176598"/>
              <a:gd name="connsiteY10" fmla="*/ 3056538 h 3744827"/>
              <a:gd name="connsiteX11" fmla="*/ 469418 w 4176598"/>
              <a:gd name="connsiteY11" fmla="*/ 3288610 h 3744827"/>
              <a:gd name="connsiteX12" fmla="*/ 458607 w 4176598"/>
              <a:gd name="connsiteY12" fmla="*/ 3286644 h 3744827"/>
              <a:gd name="connsiteX13" fmla="*/ 377328 w 4176598"/>
              <a:gd name="connsiteY13" fmla="*/ 3282129 h 3744827"/>
              <a:gd name="connsiteX14" fmla="*/ 357158 w 4176598"/>
              <a:gd name="connsiteY14" fmla="*/ 3255172 h 3744827"/>
              <a:gd name="connsiteX15" fmla="*/ 0 w 4176598"/>
              <a:gd name="connsiteY15" fmla="*/ 2088371 h 3744827"/>
              <a:gd name="connsiteX16" fmla="*/ 2088371 w 4176598"/>
              <a:gd name="connsiteY16" fmla="*/ 0 h 3744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3744827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736086"/>
                  <a:pt x="3880209" y="3315896"/>
                  <a:pt x="3415929" y="3699252"/>
                </a:cubicBezTo>
                <a:lnTo>
                  <a:pt x="3355027" y="3744827"/>
                </a:lnTo>
                <a:lnTo>
                  <a:pt x="3414893" y="3497880"/>
                </a:lnTo>
                <a:lnTo>
                  <a:pt x="3458287" y="3458432"/>
                </a:lnTo>
                <a:cubicBezTo>
                  <a:pt x="3809292" y="3107428"/>
                  <a:pt x="4026686" y="2622813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2422397"/>
                  <a:pt x="234688" y="2736960"/>
                  <a:pt x="384072" y="3011603"/>
                </a:cubicBezTo>
                <a:lnTo>
                  <a:pt x="411400" y="3056538"/>
                </a:lnTo>
                <a:lnTo>
                  <a:pt x="469418" y="3288610"/>
                </a:lnTo>
                <a:lnTo>
                  <a:pt x="458607" y="3286644"/>
                </a:lnTo>
                <a:lnTo>
                  <a:pt x="377328" y="3282129"/>
                </a:lnTo>
                <a:lnTo>
                  <a:pt x="357158" y="3255172"/>
                </a:lnTo>
                <a:cubicBezTo>
                  <a:pt x="131749" y="2921811"/>
                  <a:pt x="0" y="2520181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solidFill>
            <a:srgbClr val="00B050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6438587" y="3281151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rgbClr val="00B050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C4E0FC-4717-4A2B-A3EF-1F0390A27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C09B04E-D4A0-4096-AA0A-570335B5CB2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9A06383-693C-4535-85D3-35FB61EC257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lang="en-GB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EAC254E-2DB3-4656-A9F8-AB9668D03374}"/>
              </a:ext>
            </a:extLst>
          </p:cNvPr>
          <p:cNvSpPr/>
          <p:nvPr userDrawn="1"/>
        </p:nvSpPr>
        <p:spPr bwMode="white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7CD258-5080-4FF7-A8C6-DCCA9DD0659D}"/>
              </a:ext>
            </a:extLst>
          </p:cNvPr>
          <p:cNvSpPr/>
          <p:nvPr userDrawn="1"/>
        </p:nvSpPr>
        <p:spPr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rgbClr val="00B050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975BC0-1943-B897-E5AD-C7D920CCB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7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477 -1.48148E-6 L 1.04083E-17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5" grpId="0" animBg="1"/>
      <p:bldP spid="12" grpId="0" animBg="1"/>
      <p:bldP spid="20" grpId="0"/>
      <p:bldP spid="20" grpId="1"/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477 -1.48148E-6 L 1.04083E-17 -1.48148E-6 " pathEditMode="relative" rAng="0" ptsTypes="AA">
                      <p:cBhvr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25" y="0"/>
                    </p:animMotion>
                  </p:childTnLst>
                </p:cTn>
              </p:par>
            </p:tnLst>
          </p:tmpl>
        </p:tmplLst>
      </p:bldP>
      <p:bldP spid="15" grpId="0" animBg="1"/>
      <p:bldP spid="17" grpId="0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20991" y="233450"/>
            <a:ext cx="4971009" cy="5009110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7079156" y="883322"/>
            <a:ext cx="2766875" cy="4505451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6455814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64409A-CA55-B8F0-463E-0632CC1BC3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99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ner Logo 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54FF37E-12A5-4AB4-8FBB-426E4B57A74D}"/>
              </a:ext>
            </a:extLst>
          </p:cNvPr>
          <p:cNvSpPr/>
          <p:nvPr userDrawn="1"/>
        </p:nvSpPr>
        <p:spPr>
          <a:xfrm>
            <a:off x="0" y="5892432"/>
            <a:ext cx="121920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802D498-ECBC-48B4-A3F3-CFAC2269E2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8317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15822EB5-F565-407C-AB48-6396E08E5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54531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9B03FC95-4C42-4882-AF62-4C579FF355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8456" y="6083302"/>
            <a:ext cx="0" cy="579438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D0FDA776-F10E-45F3-8816-A254D9776E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790744" y="6084028"/>
            <a:ext cx="1798657" cy="578712"/>
          </a:xfrm>
        </p:spPr>
        <p:txBody>
          <a:bodyPr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21576BE8-F2B7-4597-98A4-5485FF00D4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2885" y="6083302"/>
            <a:ext cx="0" cy="579438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20991" y="233450"/>
            <a:ext cx="4971009" cy="5009110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67375"/>
            <a:ext cx="53617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7079156" y="883322"/>
            <a:ext cx="2766875" cy="4505451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6455814" y="3247109"/>
            <a:ext cx="4770325" cy="2809769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8373050" y="4517844"/>
            <a:ext cx="3818950" cy="1396777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11364925" y="1"/>
            <a:ext cx="827075" cy="710247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DCA35FD-2822-84E2-04FF-D8FFE6A4ED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67" y="295275"/>
            <a:ext cx="3479517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44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510060D-DF4D-401B-8450-529CC074CD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5700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510060D-DF4D-401B-8450-529CC074C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814884FF-B415-46CC-A411-2E70C8463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2ADD94-20A9-4182-B72D-61B445B23D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391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Te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1C03D9-15B9-4C95-8556-39B8EB657D5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3557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1C03D9-15B9-4C95-8556-39B8EB657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58D6827B-B962-4184-9468-3A7205CC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923F1A-5E6F-4C77-B89A-34A85F9AF7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24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4B91C0B-A3A3-40D3-BD1A-FB51B7EE16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34774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4B91C0B-A3A3-40D3-BD1A-FB51B7EE1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70F32D12-6802-4019-987D-FF0420E35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5585DD-C4D6-47AE-8C26-06E809AA0B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35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-2.22222E-6 L 3.75E-6 -2.22222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-2.22222E-6 L 3.75E-6 -2.22222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1992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29812A3-AFA8-4B7D-ABD6-D85F403C56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12912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29812A3-AFA8-4B7D-ABD6-D85F403C5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4C899B86-0F58-4E08-9763-868005E53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F01EE8-C885-4049-A9AE-57D3099294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55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92C000C7-91BD-4FA6-9CA2-FA4BF05F6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E88C808-32EF-48E3-BD1A-3070A466E0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24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lu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25CBE409-4FF7-4183-BE70-413E7A882B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1636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25CBE409-4FF7-4183-BE70-413E7A882B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11AC72C1-2B10-4AD7-B3DD-DC1323C31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117161"/>
            <a:ext cx="12192000" cy="5740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B2F4B4-FF3B-4A59-98B8-9DF04358BC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1268064" y="1957160"/>
            <a:ext cx="2946400" cy="294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6098380" y="1290848"/>
            <a:ext cx="5577683" cy="2387600"/>
          </a:xfrm>
        </p:spPr>
        <p:txBody>
          <a:bodyPr vert="horz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6098380" y="4024206"/>
            <a:ext cx="5577683" cy="108680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58243" y="2346764"/>
            <a:ext cx="2166042" cy="2167193"/>
          </a:xfrm>
        </p:spPr>
        <p:txBody>
          <a:bodyPr anchor="ctr">
            <a:normAutofit/>
          </a:bodyPr>
          <a:lstStyle>
            <a:lvl1pPr algn="ctr">
              <a:defRPr sz="8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823383" y="2095122"/>
            <a:ext cx="2004898" cy="3264684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1760949" y="3505918"/>
            <a:ext cx="3287812" cy="2234921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1228067" y="1917111"/>
            <a:ext cx="3026394" cy="3026499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364804" y="3807940"/>
            <a:ext cx="3456613" cy="2035980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2126389" y="1016801"/>
            <a:ext cx="3033197" cy="2904162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66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Four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9CA1D6C-FC7C-4AAD-AEC3-322213325F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10229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9CA1D6C-FC7C-4AAD-AEC3-322213325F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5410200" y="0"/>
            <a:ext cx="6781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 Placeholder 35">
            <a:extLst>
              <a:ext uri="{FF2B5EF4-FFF2-40B4-BE49-F238E27FC236}">
                <a16:creationId xmlns:a16="http://schemas.microsoft.com/office/drawing/2014/main" id="{CE3C27D0-DB9E-44AE-8154-CDD8F7250A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 rot="16200000">
            <a:off x="7856416" y="-2581154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35">
            <a:extLst>
              <a:ext uri="{FF2B5EF4-FFF2-40B4-BE49-F238E27FC236}">
                <a16:creationId xmlns:a16="http://schemas.microsoft.com/office/drawing/2014/main" id="{598A7206-3676-4EFF-B16D-D0A6EA9ECD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7856416" y="-1050804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09B811DC-BA18-460A-B611-19E14C5C39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7856416" y="479546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6" name="Text Placeholder 35">
            <a:extLst>
              <a:ext uri="{FF2B5EF4-FFF2-40B4-BE49-F238E27FC236}">
                <a16:creationId xmlns:a16="http://schemas.microsoft.com/office/drawing/2014/main" id="{F6C446B1-43D1-4B15-AA24-868A5F3C325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7856417" y="2009896"/>
            <a:ext cx="1241668" cy="74295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EA98D5-B012-4089-9456-607BF3ED80A8}"/>
              </a:ext>
            </a:extLst>
          </p:cNvPr>
          <p:cNvGrpSpPr/>
          <p:nvPr userDrawn="1"/>
        </p:nvGrpSpPr>
        <p:grpSpPr>
          <a:xfrm>
            <a:off x="0" y="2476500"/>
            <a:ext cx="4175974" cy="4381500"/>
            <a:chOff x="0" y="2476500"/>
            <a:chExt cx="4175974" cy="43815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A96F21-23B1-4F60-84E6-42C3A749A4A2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26DB49-46F8-40BE-A0CB-F56C3C55D2C4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FE62251-C1C9-4E29-B701-3F108E3C313F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9AAA7A9-7C9A-4E39-9533-1C8AF1656198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1C444B8-F5D2-4D0A-9DF6-68946A4CBC1B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D07CB1C-8DAA-4683-B8FF-3E1F3A63ED52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9" y="512764"/>
            <a:ext cx="3977481" cy="1152524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956212" y="691881"/>
            <a:ext cx="883431" cy="883431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956212" y="2222231"/>
            <a:ext cx="883431" cy="883431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956212" y="3752581"/>
            <a:ext cx="883431" cy="883431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56212" y="5282931"/>
            <a:ext cx="883431" cy="883431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63" name="Picture Placeholder 2">
            <a:extLst>
              <a:ext uri="{FF2B5EF4-FFF2-40B4-BE49-F238E27FC236}">
                <a16:creationId xmlns:a16="http://schemas.microsoft.com/office/drawing/2014/main" id="{3476A416-2AEC-4D88-85D1-B12D1A43985A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384475" y="3440702"/>
            <a:ext cx="2820688" cy="282068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491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Six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7B59DC8-0EF9-48B4-9D12-0AA073421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25278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7B59DC8-0EF9-48B4-9D12-0AA073421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5410200" y="0"/>
            <a:ext cx="6781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DFDE227B-6D9C-4B8F-90E1-84BF8F8E6A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8108862" y="-267080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A2BF4B99-F6FC-495F-86D2-C2D51BA713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8108862" y="-168401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19098CE8-821C-43A5-9A5E-04D53CC74E0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8108862" y="-697223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5">
            <a:extLst>
              <a:ext uri="{FF2B5EF4-FFF2-40B4-BE49-F238E27FC236}">
                <a16:creationId xmlns:a16="http://schemas.microsoft.com/office/drawing/2014/main" id="{B55AB6D5-2F79-4479-BE9A-F6A5A3DF5C8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 rot="16200000">
            <a:off x="8108862" y="28956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77DDB138-2FA1-4681-B8AD-C162E82E6E2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 rot="16200000">
            <a:off x="8108863" y="127635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35">
            <a:extLst>
              <a:ext uri="{FF2B5EF4-FFF2-40B4-BE49-F238E27FC236}">
                <a16:creationId xmlns:a16="http://schemas.microsoft.com/office/drawing/2014/main" id="{2B64ECD0-26FE-4C39-93F8-2F92517A9B5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 rot="16200000">
            <a:off x="8108864" y="2263147"/>
            <a:ext cx="899574" cy="72667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9" y="512764"/>
            <a:ext cx="3977481" cy="1152524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45212" y="602549"/>
            <a:ext cx="720000" cy="720000"/>
          </a:xfrm>
          <a:prstGeom prst="ellipse">
            <a:avLst/>
          </a:prstGeom>
          <a:ln w="3175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5212" y="1589339"/>
            <a:ext cx="720000" cy="720000"/>
          </a:xfrm>
          <a:prstGeom prst="ellipse">
            <a:avLst/>
          </a:prstGeom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5212" y="2576129"/>
            <a:ext cx="720000" cy="720000"/>
          </a:xfrm>
          <a:prstGeom prst="ellipse">
            <a:avLst/>
          </a:prstGeom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5212" y="3562919"/>
            <a:ext cx="720000" cy="720000"/>
          </a:xfrm>
          <a:prstGeom prst="ellipse">
            <a:avLst/>
          </a:prstGeom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15E8B6C0-08F3-45B1-BF89-910F220349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5212" y="4549709"/>
            <a:ext cx="720000" cy="720000"/>
          </a:xfrm>
          <a:prstGeom prst="ellipse">
            <a:avLst/>
          </a:prstGeom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B140E1CA-45A9-40F7-89BF-14161A28151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45212" y="5536499"/>
            <a:ext cx="720000" cy="720000"/>
          </a:xfrm>
          <a:prstGeom prst="ellipse">
            <a:avLst/>
          </a:prstGeom>
          <a:ln w="3175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9D76F4F-8789-407E-B864-2B812AEBFBDF}"/>
              </a:ext>
            </a:extLst>
          </p:cNvPr>
          <p:cNvGrpSpPr/>
          <p:nvPr userDrawn="1"/>
        </p:nvGrpSpPr>
        <p:grpSpPr>
          <a:xfrm>
            <a:off x="0" y="2476500"/>
            <a:ext cx="4175974" cy="4381500"/>
            <a:chOff x="0" y="2476500"/>
            <a:chExt cx="4175974" cy="43815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6BB2492-6422-4C58-A568-CE8E18C6E291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6CA1DBC-AFD9-475A-8B48-9B75AFF91336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3CEF606-F932-44EC-8B90-42324D3DD934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E008FB-2133-4587-A34C-BA03595FDE40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4EE3FA4-9C73-4896-9402-595C29B33262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EF1AF2-C1CB-4956-9E1E-04660D2AAB73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95B35969-F12B-476C-A66B-2A35214CE28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4475" y="3440702"/>
            <a:ext cx="2820688" cy="282068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449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271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B3ACF3-A39A-42F0-8F27-DF035F909686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2DA836-FB7D-4455-8CF6-527E74E32B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37DF2E4-D194-443D-AC82-324093AB4A69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539BAA-2CA0-4964-ABEC-A527D00DB88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F547CE-2AD4-4C3E-904F-060EA719864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A9A9EA9-16D7-4393-81E6-F43F46B5BBCB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EF3685-E156-4710-A202-29E74F6F9FF0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A418E0-4A89-485E-A17D-00BC3AD990D1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74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Orange Graphic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A520E1A-A7ED-4F62-8B99-695192F9D0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20106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A520E1A-A7ED-4F62-8B99-695192F9D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40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Tea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E3A67D7-9072-453B-B232-1A4F45F295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1518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E3A67D7-9072-453B-B232-1A4F45F295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1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Blu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1BA7BCC-1221-4A40-82E8-B1411C76DB1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28763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1BA7BCC-1221-4A40-82E8-B1411C76DB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6488" y="6499916"/>
            <a:ext cx="919162" cy="117612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0899" y="6499985"/>
            <a:ext cx="665163" cy="117612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33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Re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413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Gr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8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Plu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A49A5F8-3269-4E48-BA32-07BFA07485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78727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A49A5F8-3269-4E48-BA32-07BFA07485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8315437" y="2073238"/>
            <a:ext cx="2688843" cy="4378388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9572842" y="6521024"/>
            <a:ext cx="2619159" cy="336977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8858174" y="1834500"/>
            <a:ext cx="3333826" cy="4058950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7700420" y="4370361"/>
            <a:ext cx="4491581" cy="248763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10062948" y="627063"/>
            <a:ext cx="2129053" cy="434357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18318" y="1989138"/>
            <a:ext cx="703346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47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5444332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1731" y="1989138"/>
            <a:ext cx="5444332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230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9"/>
            <a:ext cx="5444332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1731" y="1989139"/>
            <a:ext cx="5444332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95B7626-3D00-466F-A1B0-8FF1A6B984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5" y="5326843"/>
            <a:ext cx="11157745" cy="101839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1600" smtClean="0"/>
            </a:lvl1pPr>
            <a:lvl2pPr>
              <a:defRPr lang="en-US" sz="1600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48629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3517427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7285" y="1989138"/>
            <a:ext cx="351742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6253" y="1989138"/>
            <a:ext cx="3517429" cy="43560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2568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" y="1989138"/>
            <a:ext cx="3517427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7285" y="1989138"/>
            <a:ext cx="3517429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6253" y="1989138"/>
            <a:ext cx="3517429" cy="3182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A0CB0B9-BC4E-4A1D-B52B-67AEFF893D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5" y="5326843"/>
            <a:ext cx="11157745" cy="101839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1600" smtClean="0"/>
            </a:lvl1pPr>
            <a:lvl2pPr>
              <a:defRPr lang="en-US" sz="1600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2404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45552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6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2DA20F2-0FAE-4274-9C54-2CCE9A07D8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3099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441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BB379F-D746-4313-9B50-CE8AACFD3745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FE39FB-0A75-4A24-8691-399E4546B16E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BE6E13-3E6B-44FC-9C06-E562415875C8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59D925-F46D-489F-A8D1-185A0BCAEFE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444E750-3F3B-432D-A21A-9E8531EB1267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E9808A-F6FD-48CC-80EF-495871CC27D9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C366BD-9083-41D1-AE15-6D6B77F63A9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B1A89CE-D1A7-4278-A325-2F9588AFF2D3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ECA984C-511B-458C-A42E-8E601241A4D0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8317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9DDFFB6-C405-45E3-8B89-67B915E388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38240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975F321E-5D24-405D-BF7E-7F9C819B5A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397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5925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610283D-22EF-4323-9021-AD49360FF1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246FE29-7578-410B-8777-248BF019EA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6" y="4161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A78FBD99-03CD-4DEB-8299-066045DB88A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3100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F2C66464-1990-45EF-90F4-124C4C172B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253100" y="4161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97923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928E8586-8405-4D63-8994-44105EF3FA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455CC23-3D18-4DEF-BC77-D447664825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16B18B8-1C14-4776-B4E9-9D7AEDDBEB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11A1026A-421D-4782-B815-4472C9064A3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9561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45A33C02-9055-402F-8D61-501EB503E30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40828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40735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596A429-9391-4ACF-A840-91A5F77C2C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2FB847EF-EE65-482C-8B0A-737025C315A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255136D-AA75-4E20-98A9-EE7FE89D78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39EDC94-9F6F-406E-A9B4-C95408C70D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3705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7A2E2DC7-7218-4044-B084-F6E2909B620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8317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AF0B972-66FF-4B6A-98C7-500CC1E9F98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5578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dirty="0" smtClean="0"/>
            </a:lvl1pPr>
            <a:lvl2pPr>
              <a:lnSpc>
                <a:spcPct val="90000"/>
              </a:lnSpc>
              <a:defRPr lang="en-US" sz="1600" dirty="0" smtClean="0"/>
            </a:lvl2pPr>
            <a:lvl3pPr>
              <a:lnSpc>
                <a:spcPct val="90000"/>
              </a:lnSpc>
              <a:defRPr lang="en-GB" sz="1400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61724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6729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8336819A-22F7-4CF4-9992-89D3EFDCC36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54828" y="1665288"/>
            <a:ext cx="5422964" cy="4679950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z="16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7275708D-3CFB-4C37-A17C-F704D7833CF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19585" cy="4679948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CD4FC88-84F7-4648-8A32-0675486CF84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299261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2A87BED0-3880-49D3-969E-9D86F5B933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2589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992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6984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4A08C59F-D7BA-4101-B4B6-239F0F4C38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734035EF-41F5-4F2D-834A-2276F1F468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326796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ADA8823C-8C2F-4C6A-BF17-D797A9231FD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144551" y="1665288"/>
            <a:ext cx="3538409" cy="4679948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73457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F637078-0BD3-4C74-9768-9362E4A71E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400277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D5F01F2B-A004-4EA7-841A-0D3D4DCE9BF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6202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90459BE-4FF3-4273-821B-35C22DB8852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20200" y="1878427"/>
            <a:ext cx="2300044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0">
            <a:extLst>
              <a:ext uri="{FF2B5EF4-FFF2-40B4-BE49-F238E27FC236}">
                <a16:creationId xmlns:a16="http://schemas.microsoft.com/office/drawing/2014/main" id="{4F95B287-B385-446B-9429-E41DF81214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36125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804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01045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2B364509-8A4F-4BD2-823C-15863AFB6F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316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5421A33A-AF9C-4A9E-AC79-C236479A277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18316" y="4162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565B694-4602-4D7E-9F59-B1D81E0E283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562749" y="4375517"/>
            <a:ext cx="4152250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30">
            <a:extLst>
              <a:ext uri="{FF2B5EF4-FFF2-40B4-BE49-F238E27FC236}">
                <a16:creationId xmlns:a16="http://schemas.microsoft.com/office/drawing/2014/main" id="{9F385B88-7BA2-43AE-AE68-513C27EB133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89382" y="434626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A3387CF7-381D-48DB-94CA-40D6FBCA5B1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244897" y="166528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6FD3E778-04A9-4F1E-8CE7-9504C1DC375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6244897" y="4162378"/>
            <a:ext cx="5422963" cy="21838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913458C5-EB60-4398-9C8E-25189CD36B36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289330" y="4375517"/>
            <a:ext cx="4152250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30">
            <a:extLst>
              <a:ext uri="{FF2B5EF4-FFF2-40B4-BE49-F238E27FC236}">
                <a16:creationId xmlns:a16="http://schemas.microsoft.com/office/drawing/2014/main" id="{53D6C6AB-854D-48AE-BDE2-71CA8BF0B75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515963" y="4346267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652078A-F2D5-46F5-BE9D-B925978CCE6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DF92BF35-F109-4E4F-81A8-2C2F98C550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94DF31E-16B1-4117-9C99-BC3F62381A6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299261" y="1878427"/>
            <a:ext cx="420281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030167FA-2BBE-4A43-9DD6-CAA71AE55E0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2589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98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6081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2704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4577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85541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217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0986" y="1878427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7619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471472" y="4377360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698105" y="4348110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94264" y="4377360"/>
            <a:ext cx="234512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520897" y="4348110"/>
            <a:ext cx="630000" cy="630000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36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7824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12192000" cy="299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8317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18317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337050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337050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155783" y="166528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84551675-E630-4D9E-BBBC-3A05ECDC45D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155783" y="4162378"/>
            <a:ext cx="3517900" cy="21838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1600" b="0" dirty="0" smtClean="0"/>
            </a:lvl1pPr>
            <a:lvl2pPr marL="180000" indent="-180000">
              <a:lnSpc>
                <a:spcPct val="90000"/>
              </a:lnSpc>
              <a:defRPr lang="en-US" sz="1400" dirty="0" smtClean="0"/>
            </a:lvl2pPr>
            <a:lvl3pPr>
              <a:lnSpc>
                <a:spcPct val="90000"/>
              </a:lnSpc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62749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9382" y="1849177"/>
            <a:ext cx="630000" cy="630000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85541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12174" y="1849177"/>
            <a:ext cx="630000" cy="630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0986" y="1878427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7619" y="1849177"/>
            <a:ext cx="630000" cy="63000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562749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89382" y="4348110"/>
            <a:ext cx="630000" cy="630000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385541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12174" y="4348110"/>
            <a:ext cx="630000" cy="630000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8E330CB9-DCC2-4271-88A5-80E0359061D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200986" y="4377360"/>
            <a:ext cx="2218908" cy="571500"/>
          </a:xfrm>
        </p:spPr>
        <p:txBody>
          <a:bodyPr anchor="ctr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0">
            <a:extLst>
              <a:ext uri="{FF2B5EF4-FFF2-40B4-BE49-F238E27FC236}">
                <a16:creationId xmlns:a16="http://schemas.microsoft.com/office/drawing/2014/main" id="{A863869C-8CFD-4638-9F2F-FA86CFAACF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27619" y="4348110"/>
            <a:ext cx="630000" cy="630000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012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Orang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508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eal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32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Blu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011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Red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248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Grey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40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lum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6778" y="1010344"/>
            <a:ext cx="4796608" cy="4799212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9" y="512764"/>
            <a:ext cx="7082632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40" y="1038225"/>
            <a:ext cx="708414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6191510" y="1515579"/>
            <a:ext cx="3425999" cy="5578739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6698337" y="823819"/>
            <a:ext cx="5171546" cy="517172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11376481" y="-116028"/>
            <a:ext cx="770245" cy="959815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337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1314" y="0"/>
            <a:ext cx="4760685" cy="6858000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6A20E-2918-4C3B-9AA1-7444C73C6D1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558006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961D4403-9485-4E7B-83F1-FFEBB9FCD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65211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4E8F0821-59C9-44C7-BA33-1A762CD14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652250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43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08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Points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611E116-C05D-4DA8-8C71-9EFE0217555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408510-88C0-4FAE-ACCE-857D45A9E699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7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7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C6F10DB-997F-4B2A-8D87-312494B5DC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5938" y="3557585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6864506-D0A8-489A-B7C8-E956DC1B4BF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37285" y="3557585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BEA7022-D8F2-44E8-8DC4-DB5088F5159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938" y="5126033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C43F568-6B38-4774-B699-7C845D523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85" y="5126033"/>
            <a:ext cx="3517427" cy="1211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BA8F43C1-D14F-4860-8999-76F33E4A8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9C1C5ED2-386F-45F1-9086-FF1371B1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476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Banner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C3899B3-F77B-4123-A2C6-045D2FB66A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9201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C3899B3-F77B-4123-A2C6-045D2FB66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-1"/>
            <a:ext cx="12192000" cy="2442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F81707-D838-4302-80A9-9B449FB1E2E9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98D6EF-784B-45C1-BF5C-7000CB85D2A6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099A7B2-F843-4263-BA85-9F1FE652A70B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95696BA-B6A4-42F7-9F7D-0FF71957E54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175BF9-956E-4BF5-AF25-EE52A930BD5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2C39E-E6B1-4C08-BF9E-68DE6B944247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F310CA-D8B4-41E2-A386-379B37188A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45308C-1CBF-41D6-AA0E-FF10D83019E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70BE-B8ED-4463-8F4F-563E825F1522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50BD0C8-FBC7-44C2-B572-A2817274A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4D4E44F2-D831-4474-9C3D-FB8CAAB4B3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89120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948B35E9-A50D-477E-A5ED-5D6A9A563D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2301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089339F-36E1-481A-A7B2-2C0F4DBC7A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35483" y="3620002"/>
            <a:ext cx="2519361" cy="27171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5613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cklist a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714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Picture Placeholder 17">
            <a:extLst>
              <a:ext uri="{FF2B5EF4-FFF2-40B4-BE49-F238E27FC236}">
                <a16:creationId xmlns:a16="http://schemas.microsoft.com/office/drawing/2014/main" id="{465D0654-7893-440E-8DB9-5C36D3C92E3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31314" y="0"/>
            <a:ext cx="4760685" cy="6858000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black">
          <a:xfrm>
            <a:off x="518318" y="512764"/>
            <a:ext cx="6657182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black">
          <a:xfrm>
            <a:off x="515939" y="1038225"/>
            <a:ext cx="665860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784197-81E8-48E3-A0F6-5FDB3938AABE}"/>
              </a:ext>
            </a:extLst>
          </p:cNvPr>
          <p:cNvGrpSpPr/>
          <p:nvPr userDrawn="1"/>
        </p:nvGrpSpPr>
        <p:grpSpPr bwMode="black">
          <a:xfrm>
            <a:off x="530226" y="1900238"/>
            <a:ext cx="365060" cy="371977"/>
            <a:chOff x="9631428" y="1665288"/>
            <a:chExt cx="365060" cy="37197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9A570C-33CC-487E-8342-68D764302C5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44B5CF-E5B9-4AFA-A030-7B35C91BF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CC6242A0-E906-45B8-8FB0-8BAEDD1BD2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4552" y="1955159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944924-9043-4314-BF70-5AA0432FC5A5}"/>
              </a:ext>
            </a:extLst>
          </p:cNvPr>
          <p:cNvGrpSpPr/>
          <p:nvPr userDrawn="1"/>
        </p:nvGrpSpPr>
        <p:grpSpPr bwMode="black">
          <a:xfrm>
            <a:off x="530226" y="2460450"/>
            <a:ext cx="365060" cy="371977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D47FB8-2A78-49CC-AE03-23AB3378F6A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52AACA1-F0B6-49E9-B84C-2CA7183B3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D7445B7-9576-4206-AF6A-40BB2F1466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84552" y="251537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BF0F72-9D3F-460B-BBDB-44162390B73B}"/>
              </a:ext>
            </a:extLst>
          </p:cNvPr>
          <p:cNvGrpSpPr/>
          <p:nvPr userDrawn="1"/>
        </p:nvGrpSpPr>
        <p:grpSpPr bwMode="black">
          <a:xfrm>
            <a:off x="530226" y="3020662"/>
            <a:ext cx="365060" cy="371977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08A42A-4952-4A76-A7E4-68C8AC9F6B2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7621ED4-5757-452D-967D-927481C6D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E653DE30-0704-4188-A920-700FB5B39E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84552" y="3075583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1920CB-FEB1-488F-905C-5AB4878BE17B}"/>
              </a:ext>
            </a:extLst>
          </p:cNvPr>
          <p:cNvGrpSpPr/>
          <p:nvPr userDrawn="1"/>
        </p:nvGrpSpPr>
        <p:grpSpPr bwMode="black">
          <a:xfrm>
            <a:off x="530226" y="3580874"/>
            <a:ext cx="365060" cy="371977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154708-2621-4A18-AB40-2FE6F1517A4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403D805-3284-4FF1-97EC-5EAC12D550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BE8BCC63-4875-4A8A-981B-7130226F272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84552" y="3635795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DABAA8D-3584-4DDB-A1D9-E4077C8D2AFA}"/>
              </a:ext>
            </a:extLst>
          </p:cNvPr>
          <p:cNvGrpSpPr/>
          <p:nvPr userDrawn="1"/>
        </p:nvGrpSpPr>
        <p:grpSpPr bwMode="black">
          <a:xfrm>
            <a:off x="530226" y="4141086"/>
            <a:ext cx="365060" cy="371977"/>
            <a:chOff x="9631428" y="1665288"/>
            <a:chExt cx="365060" cy="37197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2983B3F-BC8B-4201-8E7A-CCA4FF3A38EE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7F03A6F-0937-4ADF-987D-18F862162E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1F0AB22F-0030-44D9-9A32-395AFAAC944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4552" y="4196007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632469-E124-4AD8-8591-3F01FB707C52}"/>
              </a:ext>
            </a:extLst>
          </p:cNvPr>
          <p:cNvGrpSpPr/>
          <p:nvPr userDrawn="1"/>
        </p:nvGrpSpPr>
        <p:grpSpPr bwMode="black">
          <a:xfrm>
            <a:off x="530226" y="4701298"/>
            <a:ext cx="365060" cy="371977"/>
            <a:chOff x="9631428" y="1665288"/>
            <a:chExt cx="365060" cy="37197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06A3E3-E603-4D48-A3F9-48586D11C6AB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3DFF7E1-6328-40B0-8018-43CBB7C84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8D15D5A1-AFB5-427F-8D76-B7AF2369E1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4552" y="4756219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E10BDB-88D9-44BF-83DE-413DCE1E77AD}"/>
              </a:ext>
            </a:extLst>
          </p:cNvPr>
          <p:cNvGrpSpPr/>
          <p:nvPr userDrawn="1"/>
        </p:nvGrpSpPr>
        <p:grpSpPr bwMode="black">
          <a:xfrm>
            <a:off x="530226" y="5261510"/>
            <a:ext cx="365060" cy="371977"/>
            <a:chOff x="9631428" y="1665288"/>
            <a:chExt cx="365060" cy="37197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62075C8-6BEB-4B75-804A-C499392AC4CA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DA7CBEE-A9CF-4F91-A739-5A46E065A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0024A50F-E460-47C0-95FD-C5FD9CBA88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84552" y="531643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379DBA-FEA8-4121-8236-5C7822DC7E2E}"/>
              </a:ext>
            </a:extLst>
          </p:cNvPr>
          <p:cNvGrpSpPr/>
          <p:nvPr userDrawn="1"/>
        </p:nvGrpSpPr>
        <p:grpSpPr bwMode="black">
          <a:xfrm>
            <a:off x="530226" y="5821720"/>
            <a:ext cx="365060" cy="371977"/>
            <a:chOff x="9631428" y="1665288"/>
            <a:chExt cx="365060" cy="371977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E3B797E-67F8-47A1-AB30-172BFC27ABB4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13D6C4D-62BE-4EAA-BCBF-8C4A0C442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9CEF9DC4-26D5-46A8-9787-F65C8EE4CA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84552" y="5876641"/>
            <a:ext cx="6189990" cy="35738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84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95AB680-08F6-4D5C-81ED-147A525E60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3011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95AB680-08F6-4D5C-81ED-147A525E6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03701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30620" y="1989138"/>
            <a:ext cx="4037012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091907-98C8-43A0-A93E-89D45F147058}"/>
              </a:ext>
            </a:extLst>
          </p:cNvPr>
          <p:cNvGrpSpPr/>
          <p:nvPr userDrawn="1"/>
        </p:nvGrpSpPr>
        <p:grpSpPr bwMode="white">
          <a:xfrm>
            <a:off x="9504428" y="1900238"/>
            <a:ext cx="365060" cy="371977"/>
            <a:chOff x="9631428" y="1665288"/>
            <a:chExt cx="365060" cy="3719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72EF81-43C7-45D4-8653-932ABA52624A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810A93-BD05-4773-A9EA-69861E6D98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AB90C5C0-ADFF-43B9-B3C9-3CA98523B5F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white">
          <a:xfrm>
            <a:off x="9906368" y="1955159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7AD057-E2A4-440C-B7E6-DEA2F40DA2DA}"/>
              </a:ext>
            </a:extLst>
          </p:cNvPr>
          <p:cNvGrpSpPr/>
          <p:nvPr userDrawn="1"/>
        </p:nvGrpSpPr>
        <p:grpSpPr bwMode="white">
          <a:xfrm>
            <a:off x="9504428" y="2474684"/>
            <a:ext cx="365060" cy="371977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AF01E5-A26F-4DBA-BD5B-372EBF1C757E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BA277A7-15B1-4392-A9CA-6212BCB03C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9F455A60-3753-40F0-AAC5-ACC356A50D2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white">
          <a:xfrm>
            <a:off x="9906368" y="2529605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6CA4E9D-D1D6-45D5-8A63-9DC7FAF5FD9E}"/>
              </a:ext>
            </a:extLst>
          </p:cNvPr>
          <p:cNvGrpSpPr/>
          <p:nvPr userDrawn="1"/>
        </p:nvGrpSpPr>
        <p:grpSpPr bwMode="white">
          <a:xfrm>
            <a:off x="9504428" y="3049130"/>
            <a:ext cx="365060" cy="371977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CE4E257-50EE-42A0-A3E5-39E515580921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1E9CE01-6AD0-443A-B79B-EBC5CD769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E6B88EC-B715-4815-94AA-29894D9F141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white">
          <a:xfrm>
            <a:off x="9906368" y="3104051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E2708E-3F4F-41D1-AE59-E0332D32AC7F}"/>
              </a:ext>
            </a:extLst>
          </p:cNvPr>
          <p:cNvGrpSpPr/>
          <p:nvPr userDrawn="1"/>
        </p:nvGrpSpPr>
        <p:grpSpPr bwMode="white">
          <a:xfrm>
            <a:off x="9504428" y="3623576"/>
            <a:ext cx="365060" cy="371977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BE5FBCF-5254-4B6E-BE23-8C3F0FB7D4B2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2BC1FBD-C5B1-4EAB-A76A-DC1948ADE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E545B186-6ECF-4107-8CD8-9491D0E399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>
            <a:off x="9906368" y="3678497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958C4698-5440-41D6-81E7-CD851CBC78D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>
            <a:off x="9504429" y="512765"/>
            <a:ext cx="2171634" cy="115252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AE9045-EC9F-4744-9FE5-B21DD333D9A5}"/>
              </a:ext>
            </a:extLst>
          </p:cNvPr>
          <p:cNvGrpSpPr/>
          <p:nvPr userDrawn="1"/>
        </p:nvGrpSpPr>
        <p:grpSpPr bwMode="white">
          <a:xfrm>
            <a:off x="9504428" y="4198022"/>
            <a:ext cx="365060" cy="371977"/>
            <a:chOff x="9631428" y="1665288"/>
            <a:chExt cx="365060" cy="37197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B9972B9-1C9D-412F-8269-C55E0C4B390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3B86C59-BE63-4671-8A3F-4DDEB5C63B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C0D40257-6AA9-4B40-A3BE-5CC8C2DD3F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>
            <a:off x="9906368" y="4252943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86192CF-F92F-4BDE-81DF-C46D74B666D1}"/>
              </a:ext>
            </a:extLst>
          </p:cNvPr>
          <p:cNvGrpSpPr/>
          <p:nvPr userDrawn="1"/>
        </p:nvGrpSpPr>
        <p:grpSpPr bwMode="white">
          <a:xfrm>
            <a:off x="9504428" y="4772468"/>
            <a:ext cx="365060" cy="371977"/>
            <a:chOff x="9631428" y="1665288"/>
            <a:chExt cx="365060" cy="3719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B4D62EE-14B7-4E3D-B36A-32072A247095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E12ED47-544D-4E1F-BDB6-13E9289D8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2760E96-E839-46C6-9585-8A34F894B7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>
            <a:off x="9906368" y="4827389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C982C1-7FC3-4DFB-B7DA-A780E08494D3}"/>
              </a:ext>
            </a:extLst>
          </p:cNvPr>
          <p:cNvGrpSpPr/>
          <p:nvPr userDrawn="1"/>
        </p:nvGrpSpPr>
        <p:grpSpPr bwMode="white">
          <a:xfrm>
            <a:off x="9504428" y="5346914"/>
            <a:ext cx="365060" cy="371977"/>
            <a:chOff x="9631428" y="1665288"/>
            <a:chExt cx="365060" cy="37197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3668D7-1582-4F46-8847-2F8659115BE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9B594B8-120E-4EE4-A75A-A77857965B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695F7454-CAEA-4EB0-BAE4-BA075E8343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>
            <a:off x="9906368" y="5401835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3C2DCE5-2F05-4B20-A798-6F6A6B359FD2}"/>
              </a:ext>
            </a:extLst>
          </p:cNvPr>
          <p:cNvGrpSpPr/>
          <p:nvPr userDrawn="1"/>
        </p:nvGrpSpPr>
        <p:grpSpPr bwMode="white">
          <a:xfrm>
            <a:off x="9504428" y="5921357"/>
            <a:ext cx="365060" cy="371977"/>
            <a:chOff x="9631428" y="1665288"/>
            <a:chExt cx="365060" cy="37197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D444641-C5F2-418E-92F4-4DCB8657E2C6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800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4113B2B-32F4-4A9C-8FEF-D45240E35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FFFC8BAC-8EBD-4450-9FE7-7583DCA398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>
            <a:off x="9906368" y="5976278"/>
            <a:ext cx="1769695" cy="35738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5108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7285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26" y="1027249"/>
            <a:ext cx="4171376" cy="5889000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433434" y="1474469"/>
            <a:ext cx="2177647" cy="4718685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042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1521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200C13-1970-4C1D-8CFB-CD13DC6939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-43260"/>
            <a:ext cx="3953420" cy="5581298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827A61C-A005-4A75-B6A8-432EFCFB304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1628" y="1717468"/>
            <a:ext cx="4469124" cy="206014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6AB0EA4-73B3-478B-8361-AE1B7104E1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2424758"/>
            <a:ext cx="3953420" cy="5581298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2228F021-55D5-4442-9B39-8F7015E238B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81628" y="4183381"/>
            <a:ext cx="4469124" cy="206121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60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DDCE62F-93E0-4B8B-8BB6-C92E3D90A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D3A50F1-5FA8-47F1-A4F3-F72FFA4CF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54" y="1027249"/>
            <a:ext cx="4171376" cy="5889000"/>
          </a:xfrm>
          <a:prstGeom prst="rect">
            <a:avLst/>
          </a:prstGeom>
        </p:spPr>
      </p:pic>
      <p:sp>
        <p:nvSpPr>
          <p:cNvPr id="20" name="Picture Placeholder 35">
            <a:extLst>
              <a:ext uri="{FF2B5EF4-FFF2-40B4-BE49-F238E27FC236}">
                <a16:creationId xmlns:a16="http://schemas.microsoft.com/office/drawing/2014/main" id="{56571845-EEC9-4B9D-8119-BB5125A328F2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787735" y="1474372"/>
            <a:ext cx="2175290" cy="471551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7AA35C-336A-4A29-8C54-E135B462F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020" y="1027249"/>
            <a:ext cx="4171376" cy="5889000"/>
          </a:xfrm>
          <a:prstGeom prst="rect">
            <a:avLst/>
          </a:prstGeom>
        </p:spPr>
      </p:pic>
      <p:sp>
        <p:nvSpPr>
          <p:cNvPr id="15" name="Picture Placeholder 35">
            <a:extLst>
              <a:ext uri="{FF2B5EF4-FFF2-40B4-BE49-F238E27FC236}">
                <a16:creationId xmlns:a16="http://schemas.microsoft.com/office/drawing/2014/main" id="{109036E0-597B-4255-B47D-558F6FE6015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522701" y="1474372"/>
            <a:ext cx="2175290" cy="471551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296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3 Mobile Ph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82" y="1333500"/>
            <a:ext cx="3953420" cy="5581298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4520194" y="1756315"/>
            <a:ext cx="2063486" cy="447494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0C2BDC-3C4F-40CD-9301-141E2EF07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-43260"/>
            <a:ext cx="3953420" cy="5581298"/>
          </a:xfrm>
          <a:prstGeom prst="rect">
            <a:avLst/>
          </a:prstGeom>
        </p:spPr>
      </p:pic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E838A0FF-0101-49AE-9A04-1A2C6C908CE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1628" y="1717468"/>
            <a:ext cx="4469124" cy="206014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55953E7-D7C1-4CCA-93C3-3696F9D81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70526" y="2424758"/>
            <a:ext cx="3953420" cy="5581298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069BB0C7-A1F2-4DCB-8C8E-3C1C42F5965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81628" y="4183381"/>
            <a:ext cx="4469124" cy="206121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97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4680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5F4A19A-9C8D-469C-8E8A-F68510E5B5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27" name="Picture Placeholder 35">
            <a:extLst>
              <a:ext uri="{FF2B5EF4-FFF2-40B4-BE49-F238E27FC236}">
                <a16:creationId xmlns:a16="http://schemas.microsoft.com/office/drawing/2014/main" id="{17335E23-709E-4204-B610-EA8BB77FAFB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3A7B679-86D9-47DE-8DEE-BD327E9F90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69" y="1669698"/>
            <a:ext cx="3423164" cy="4832702"/>
          </a:xfrm>
          <a:prstGeom prst="rect">
            <a:avLst/>
          </a:prstGeom>
        </p:spPr>
      </p:pic>
      <p:sp>
        <p:nvSpPr>
          <p:cNvPr id="29" name="Picture Placeholder 35">
            <a:extLst>
              <a:ext uri="{FF2B5EF4-FFF2-40B4-BE49-F238E27FC236}">
                <a16:creationId xmlns:a16="http://schemas.microsoft.com/office/drawing/2014/main" id="{EC2E3DB1-1C07-4593-81DC-11DB3EC00EBA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236607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41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629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4D4D70-2A2B-4B77-A3BE-D43935B5A8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32" name="Picture Placeholder 35">
            <a:extLst>
              <a:ext uri="{FF2B5EF4-FFF2-40B4-BE49-F238E27FC236}">
                <a16:creationId xmlns:a16="http://schemas.microsoft.com/office/drawing/2014/main" id="{77A0BC21-7401-4F6C-BC11-033E47CA8537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D8658C6-D6BF-47E0-BE3B-C976176B8E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69" y="1669698"/>
            <a:ext cx="3423164" cy="4832702"/>
          </a:xfrm>
          <a:prstGeom prst="rect">
            <a:avLst/>
          </a:prstGeom>
        </p:spPr>
      </p:pic>
      <p:sp>
        <p:nvSpPr>
          <p:cNvPr id="34" name="Picture Placeholder 35">
            <a:extLst>
              <a:ext uri="{FF2B5EF4-FFF2-40B4-BE49-F238E27FC236}">
                <a16:creationId xmlns:a16="http://schemas.microsoft.com/office/drawing/2014/main" id="{7CC9FD18-9450-4016-9C27-E3BC293BF8E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236607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6B5DEF5-EA21-4238-9039-1CA371FDEA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04" y="1669698"/>
            <a:ext cx="3423164" cy="4832702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D5CBDBA7-8BB0-4EDB-9CDB-1C5FC631F231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810242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213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Horizont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2330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7B85DB3-57C0-454C-91FD-98EE9FE29C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9" y="1669698"/>
            <a:ext cx="3423164" cy="4832702"/>
          </a:xfrm>
          <a:prstGeom prst="rect">
            <a:avLst/>
          </a:prstGeom>
        </p:spPr>
      </p:pic>
      <p:sp>
        <p:nvSpPr>
          <p:cNvPr id="33" name="Picture Placeholder 35">
            <a:extLst>
              <a:ext uri="{FF2B5EF4-FFF2-40B4-BE49-F238E27FC236}">
                <a16:creationId xmlns:a16="http://schemas.microsoft.com/office/drawing/2014/main" id="{FF94434D-CE20-47EF-AC47-5D471D853D51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2789" y="2035390"/>
            <a:ext cx="1788854" cy="386970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2B6625B-20F2-4E71-B6FA-00CD1E025C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0495" y="292938"/>
            <a:ext cx="3423164" cy="4832702"/>
          </a:xfrm>
          <a:prstGeom prst="rect">
            <a:avLst/>
          </a:prstGeom>
        </p:spPr>
      </p:pic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249F081D-A127-477E-AFB3-12FDDB52B5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486181" y="1814107"/>
            <a:ext cx="3884263" cy="178885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719FDF6-0B7F-4526-83DE-2964E8E6A2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40495" y="2760956"/>
            <a:ext cx="3423164" cy="4832702"/>
          </a:xfrm>
          <a:prstGeom prst="rect">
            <a:avLst/>
          </a:prstGeom>
        </p:spPr>
      </p:pic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E617E4-5250-454D-BB18-22EDD082C38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86182" y="4282125"/>
            <a:ext cx="3886168" cy="178885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56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E525BC7-0CB7-4239-A281-B8B877FF4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4033365" y="1832438"/>
            <a:ext cx="8158635" cy="4594156"/>
          </a:xfrm>
          <a:prstGeom prst="rect">
            <a:avLst/>
          </a:prstGeom>
        </p:spPr>
      </p:pic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3A1D4D4-DD64-4D02-9080-C1F519A1EA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30367" y="2156288"/>
            <a:ext cx="5666233" cy="3705986"/>
          </a:xfrm>
          <a:solidFill>
            <a:schemeClr val="accent6"/>
          </a:solidFill>
        </p:spPr>
        <p:txBody>
          <a:bodyPr lIns="1512000" anchor="ctr"/>
          <a:lstStyle>
            <a:lvl1pPr algn="just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16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Small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745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D053E803-FF16-40A9-B0FA-1CA48C0EC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538861" y="2628134"/>
            <a:ext cx="5466326" cy="3078108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B0EA01-89EE-4D1F-9692-8408CFB9A2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38644" y="2840493"/>
            <a:ext cx="3802917" cy="2488830"/>
          </a:xfrm>
          <a:solidFill>
            <a:schemeClr val="accent6"/>
          </a:solidFill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34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59912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F4577FA-4FED-46D0-A5DF-CB596BD67C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" t="-3505" r="1212"/>
          <a:stretch/>
        </p:blipFill>
        <p:spPr>
          <a:xfrm>
            <a:off x="246446" y="2628134"/>
            <a:ext cx="5466326" cy="3078108"/>
          </a:xfrm>
          <a:prstGeom prst="rect">
            <a:avLst/>
          </a:prstGeom>
        </p:spPr>
      </p:pic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63C3AA59-5870-43D6-9CEF-7F33933BA09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46229" y="2840493"/>
            <a:ext cx="3802917" cy="2488830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GB" sz="1400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4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351742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9" name="Picture 28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092D1317-AA39-42A3-8AD2-FDFA263369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245054" y="2531571"/>
            <a:ext cx="5809294" cy="3271234"/>
          </a:xfrm>
          <a:prstGeom prst="rect">
            <a:avLst/>
          </a:prstGeom>
        </p:spPr>
      </p:pic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ECC94969-C714-474A-85C3-23C327CBB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97020" y="2762416"/>
            <a:ext cx="4041520" cy="2644984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E24A0D0-1B1D-485B-8DD7-1D6A4BA32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171" y="2500140"/>
            <a:ext cx="2478102" cy="3498498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573123A6-699B-4C8D-B077-E4FA71D72B5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669310" y="2766060"/>
            <a:ext cx="1294990" cy="2804160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rIns="144000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053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Horizontal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B875DD2-EEE5-490E-A647-3F9A559E3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1EF7569-F6C3-428F-8FF9-461DF4D030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23447" y="1989138"/>
            <a:ext cx="2811753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0AF76D-11F0-4A2B-AC47-2EEA60FE8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71910" y="742827"/>
            <a:ext cx="2755583" cy="3890235"/>
          </a:xfrm>
          <a:prstGeom prst="rect">
            <a:avLst/>
          </a:prstGeom>
        </p:spPr>
      </p:pic>
      <p:sp>
        <p:nvSpPr>
          <p:cNvPr id="16" name="Picture Placeholder 34">
            <a:extLst>
              <a:ext uri="{FF2B5EF4-FFF2-40B4-BE49-F238E27FC236}">
                <a16:creationId xmlns:a16="http://schemas.microsoft.com/office/drawing/2014/main" id="{80362F21-DA45-48C7-BB23-ECDE11A8581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499985" y="1967866"/>
            <a:ext cx="3118484" cy="143764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612000" tIns="0" rIns="0" bIns="0" rtlCol="0" anchor="ctr">
            <a:noAutofit/>
          </a:bodyPr>
          <a:lstStyle>
            <a:lvl1pPr algn="l">
              <a:defRPr lang="en-GB" sz="140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8" name="Picture 17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6B6D29F1-90FD-4EA3-8C36-D60FB7F84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6826434" y="3761772"/>
            <a:ext cx="4646534" cy="2616480"/>
          </a:xfrm>
          <a:prstGeom prst="rect">
            <a:avLst/>
          </a:prstGeom>
        </p:spPr>
      </p:pic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54BD3F4-0B4F-44DD-87B0-97F2C69328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01485" y="3929943"/>
            <a:ext cx="3232590" cy="2115578"/>
          </a:xfrm>
          <a:solidFill>
            <a:schemeClr val="accent6"/>
          </a:solidFill>
        </p:spPr>
        <p:txBody>
          <a:bodyPr vert="horz" lIns="64800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115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A5A4518-9260-482D-A51E-0AA793A2CA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529337" y="1072911"/>
            <a:ext cx="4590361" cy="6188553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94109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62F978-6B04-4673-863A-AA516E77D5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6011" y="2316480"/>
            <a:ext cx="5298234" cy="3701415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1332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605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744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4DE0074-23AE-4705-9211-C728214ED91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91436" y="1385031"/>
            <a:ext cx="3887116" cy="5240464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DA68F6A-B8E7-42B7-A21E-652A9B0F7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334" y="2438086"/>
            <a:ext cx="4486540" cy="3134354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900000" tIns="0" rIns="0" bIns="0" rtlCol="0" anchor="ctr">
            <a:normAutofit/>
          </a:bodyPr>
          <a:lstStyle>
            <a:lvl1pPr>
              <a:defRPr lang="en-GB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4938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+ 2 phon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82284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8163" y="1665288"/>
            <a:ext cx="3517900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862B224-CBA6-4D62-962B-35E54D5A75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68" y="1652294"/>
            <a:ext cx="3490632" cy="4705938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9CF56E-1795-4559-9717-394BBE69A0A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81354" y="1991043"/>
            <a:ext cx="2812416" cy="4030662"/>
          </a:xfrm>
          <a:prstGeom prst="roundRect">
            <a:avLst>
              <a:gd name="adj" fmla="val 1833"/>
            </a:avLst>
          </a:prstGeom>
          <a:solidFill>
            <a:schemeClr val="accent6"/>
          </a:solidFill>
        </p:spPr>
        <p:txBody>
          <a:bodyPr lIns="144000" anchor="ctr">
            <a:normAutofit/>
          </a:bodyPr>
          <a:lstStyle>
            <a:lvl1pPr algn="ctr"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A58979A-4C3E-48EE-B7BA-142E05175B8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21" y="2500140"/>
            <a:ext cx="2478102" cy="3498498"/>
          </a:xfrm>
          <a:prstGeom prst="rect">
            <a:avLst/>
          </a:prstGeom>
        </p:spPr>
      </p:pic>
      <p:sp>
        <p:nvSpPr>
          <p:cNvPr id="30" name="Picture Placeholder 35">
            <a:extLst>
              <a:ext uri="{FF2B5EF4-FFF2-40B4-BE49-F238E27FC236}">
                <a16:creationId xmlns:a16="http://schemas.microsoft.com/office/drawing/2014/main" id="{0378DFE4-117A-4106-83C6-EA4AA39E60A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256560" y="2766059"/>
            <a:ext cx="1294990" cy="280416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16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1BE2BCA-AD20-482B-9C2C-511D0B56F2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01" y="2500140"/>
            <a:ext cx="2478102" cy="3498498"/>
          </a:xfrm>
          <a:prstGeom prst="rect">
            <a:avLst/>
          </a:prstGeom>
        </p:spPr>
      </p:pic>
      <p:sp>
        <p:nvSpPr>
          <p:cNvPr id="42" name="Picture Placeholder 35">
            <a:extLst>
              <a:ext uri="{FF2B5EF4-FFF2-40B4-BE49-F238E27FC236}">
                <a16:creationId xmlns:a16="http://schemas.microsoft.com/office/drawing/2014/main" id="{E7E6C5BD-A179-49DF-85E9-C6657B40EB40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248340" y="2766059"/>
            <a:ext cx="1294990" cy="280416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16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375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1989138"/>
            <a:ext cx="4941097" cy="435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4" name="Picture 13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45598933-BCCD-4303-B38E-ED30CBFE4B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612" y="1902489"/>
            <a:ext cx="5110508" cy="4255808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2308C-A1C7-41CE-857D-148366667F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8486" y="2204085"/>
            <a:ext cx="4541519" cy="2562225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69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k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56452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9245600" y="-1"/>
            <a:ext cx="29464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69835" y="1665288"/>
            <a:ext cx="5806228" cy="4679950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8349911" cy="550767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8351693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2810558-E9C6-40EA-A9E8-5A7C6C9D2B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4" y="1902489"/>
            <a:ext cx="5110508" cy="4255808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2B86FC4-F268-4652-AEAB-BC7C48FC0E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4498" y="2204086"/>
            <a:ext cx="4541519" cy="2562224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 dirty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02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42AED12-AE38-4E72-80C7-9848DBAC1B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7267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42AED12-AE38-4E72-80C7-9848DBAC1B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-1"/>
            <a:ext cx="12192000" cy="1665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A9280-4251-47A4-95DD-7356C645DBAA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045227-AFCD-4F85-B280-8A12D4D30D54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26330DC-2278-4F3E-98B3-5FB21C9E6E96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DD2D32B-8D12-4969-B84F-94A86457FC0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D62FC6-3DBA-4E7B-85FA-86DEC426F83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B4C5B9C-4D3A-4948-A854-685423E1D733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BB69E5-BC6C-42AF-A3F1-019F6530CAEA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0B0DE9-F7B8-48C3-8C2B-9E9CDDAE2215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EE79-833B-47C4-B5EB-C1EF09AC3EDC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18318" y="512764"/>
            <a:ext cx="11157743" cy="55076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864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5261D-5660-4ABC-A62C-09484D6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FDC0-3A60-4C53-8878-C4D3961634A3}" type="datetime1">
              <a:rPr lang="en-GB" smtClean="0"/>
              <a:t>17/04/2025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C09E8-1D77-4079-80F0-9CEC73BD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BDAA7-016F-451C-AAFC-ECB76D5D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11157743" cy="5507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5939" y="1038225"/>
            <a:ext cx="11160124" cy="372647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664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845FB-BBDD-4078-A390-872F6911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8DB11-CC1C-4D61-853A-1D2690B9E067}" type="datetime1">
              <a:rPr lang="en-GB" smtClean="0"/>
              <a:t>17/04/2025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C044E-1B59-4A81-B5F4-D6D7822F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5C742-DFD5-49C4-BA7B-B322AC0B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540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8317" y="510911"/>
            <a:ext cx="1266319" cy="83597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317" y="1665288"/>
            <a:ext cx="5361783" cy="2156329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317" y="4167375"/>
            <a:ext cx="5361783" cy="108680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Contacts</a:t>
            </a:r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20BF9A-1759-4FAC-ABFD-8CA43DCF5EBD}"/>
              </a:ext>
            </a:extLst>
          </p:cNvPr>
          <p:cNvGrpSpPr/>
          <p:nvPr userDrawn="1"/>
        </p:nvGrpSpPr>
        <p:grpSpPr bwMode="black">
          <a:xfrm>
            <a:off x="8670465" y="2027067"/>
            <a:ext cx="2103904" cy="1398374"/>
            <a:chOff x="8670465" y="2027067"/>
            <a:chExt cx="2103904" cy="13983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1D3CF18-C5A8-4D02-AC9E-A4E0E689D645}"/>
                </a:ext>
              </a:extLst>
            </p:cNvPr>
            <p:cNvSpPr/>
            <p:nvPr/>
          </p:nvSpPr>
          <p:spPr bwMode="black">
            <a:xfrm>
              <a:off x="8670465" y="2027067"/>
              <a:ext cx="2103904" cy="1398374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B5C7D8-3151-4315-A7A0-6A0BA444B0D7}"/>
                </a:ext>
              </a:extLst>
            </p:cNvPr>
            <p:cNvSpPr/>
            <p:nvPr/>
          </p:nvSpPr>
          <p:spPr bwMode="black">
            <a:xfrm>
              <a:off x="9329538" y="2333230"/>
              <a:ext cx="785904" cy="785904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FE211C0-0EDC-4B6B-A814-5DEC722A9BE3}"/>
              </a:ext>
            </a:extLst>
          </p:cNvPr>
          <p:cNvSpPr/>
          <p:nvPr userDrawn="1"/>
        </p:nvSpPr>
        <p:spPr>
          <a:xfrm>
            <a:off x="7642156" y="645848"/>
            <a:ext cx="4160668" cy="4160668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8662E85-97BD-4F86-ABE4-65EF475CB28F}"/>
              </a:ext>
            </a:extLst>
          </p:cNvPr>
          <p:cNvSpPr/>
          <p:nvPr userDrawn="1"/>
        </p:nvSpPr>
        <p:spPr bwMode="black">
          <a:xfrm>
            <a:off x="7029249" y="858242"/>
            <a:ext cx="2788752" cy="456103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CA75BC6-EC90-4CDC-A9CB-A4AD23369DCC}"/>
              </a:ext>
            </a:extLst>
          </p:cNvPr>
          <p:cNvSpPr/>
          <p:nvPr userDrawn="1"/>
        </p:nvSpPr>
        <p:spPr bwMode="black">
          <a:xfrm>
            <a:off x="8356972" y="4640325"/>
            <a:ext cx="3835029" cy="1313210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4A0C5C0-B75C-48EC-A199-372D1C9AB772}"/>
              </a:ext>
            </a:extLst>
          </p:cNvPr>
          <p:cNvSpPr/>
          <p:nvPr userDrawn="1"/>
        </p:nvSpPr>
        <p:spPr>
          <a:xfrm>
            <a:off x="6446291" y="3275995"/>
            <a:ext cx="4747407" cy="2781193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1068230-C480-4C5F-B29E-EDF7835FF7B3}"/>
              </a:ext>
            </a:extLst>
          </p:cNvPr>
          <p:cNvSpPr/>
          <p:nvPr userDrawn="1"/>
        </p:nvSpPr>
        <p:spPr>
          <a:xfrm>
            <a:off x="11443010" y="1"/>
            <a:ext cx="748990" cy="64981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D1A442-E783-97DD-4F47-4992D2B524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4" y="5627717"/>
            <a:ext cx="2313100" cy="8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2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animBg="1"/>
      <p:bldP spid="23" grpId="0" animBg="1"/>
      <p:bldP spid="34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89.xml"/><Relationship Id="rId42" Type="http://schemas.openxmlformats.org/officeDocument/2006/relationships/slideLayout" Target="../slideLayouts/slideLayout110.xml"/><Relationship Id="rId47" Type="http://schemas.openxmlformats.org/officeDocument/2006/relationships/slideLayout" Target="../slideLayouts/slideLayout115.xml"/><Relationship Id="rId63" Type="http://schemas.openxmlformats.org/officeDocument/2006/relationships/slideLayout" Target="../slideLayouts/slideLayout131.xml"/><Relationship Id="rId68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75.xml"/><Relationship Id="rId71" Type="http://schemas.openxmlformats.org/officeDocument/2006/relationships/oleObject" Target="../embeddings/oleObject1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40" Type="http://schemas.openxmlformats.org/officeDocument/2006/relationships/slideLayout" Target="../slideLayouts/slideLayout108.xml"/><Relationship Id="rId45" Type="http://schemas.openxmlformats.org/officeDocument/2006/relationships/slideLayout" Target="../slideLayouts/slideLayout113.xml"/><Relationship Id="rId53" Type="http://schemas.openxmlformats.org/officeDocument/2006/relationships/slideLayout" Target="../slideLayouts/slideLayout121.xml"/><Relationship Id="rId58" Type="http://schemas.openxmlformats.org/officeDocument/2006/relationships/slideLayout" Target="../slideLayouts/slideLayout126.xml"/><Relationship Id="rId66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73.xml"/><Relationship Id="rId61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Relationship Id="rId43" Type="http://schemas.openxmlformats.org/officeDocument/2006/relationships/slideLayout" Target="../slideLayouts/slideLayout111.xml"/><Relationship Id="rId48" Type="http://schemas.openxmlformats.org/officeDocument/2006/relationships/slideLayout" Target="../slideLayouts/slideLayout116.xml"/><Relationship Id="rId56" Type="http://schemas.openxmlformats.org/officeDocument/2006/relationships/slideLayout" Target="../slideLayouts/slideLayout124.xml"/><Relationship Id="rId64" Type="http://schemas.openxmlformats.org/officeDocument/2006/relationships/slideLayout" Target="../slideLayouts/slideLayout132.xml"/><Relationship Id="rId69" Type="http://schemas.openxmlformats.org/officeDocument/2006/relationships/theme" Target="../theme/theme2.xml"/><Relationship Id="rId8" Type="http://schemas.openxmlformats.org/officeDocument/2006/relationships/slideLayout" Target="../slideLayouts/slideLayout76.xml"/><Relationship Id="rId51" Type="http://schemas.openxmlformats.org/officeDocument/2006/relationships/slideLayout" Target="../slideLayouts/slideLayout119.xml"/><Relationship Id="rId72" Type="http://schemas.openxmlformats.org/officeDocument/2006/relationships/image" Target="../media/image1.emf"/><Relationship Id="rId3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slideLayout" Target="../slideLayouts/slideLayout106.xml"/><Relationship Id="rId46" Type="http://schemas.openxmlformats.org/officeDocument/2006/relationships/slideLayout" Target="../slideLayouts/slideLayout114.xml"/><Relationship Id="rId59" Type="http://schemas.openxmlformats.org/officeDocument/2006/relationships/slideLayout" Target="../slideLayouts/slideLayout127.xml"/><Relationship Id="rId67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88.xml"/><Relationship Id="rId41" Type="http://schemas.openxmlformats.org/officeDocument/2006/relationships/slideLayout" Target="../slideLayouts/slideLayout109.xml"/><Relationship Id="rId54" Type="http://schemas.openxmlformats.org/officeDocument/2006/relationships/slideLayout" Target="../slideLayouts/slideLayout122.xml"/><Relationship Id="rId62" Type="http://schemas.openxmlformats.org/officeDocument/2006/relationships/slideLayout" Target="../slideLayouts/slideLayout130.xml"/><Relationship Id="rId70" Type="http://schemas.openxmlformats.org/officeDocument/2006/relationships/tags" Target="../tags/tag35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49" Type="http://schemas.openxmlformats.org/officeDocument/2006/relationships/slideLayout" Target="../slideLayouts/slideLayout117.xml"/><Relationship Id="rId57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99.xml"/><Relationship Id="rId44" Type="http://schemas.openxmlformats.org/officeDocument/2006/relationships/slideLayout" Target="../slideLayouts/slideLayout112.xml"/><Relationship Id="rId52" Type="http://schemas.openxmlformats.org/officeDocument/2006/relationships/slideLayout" Target="../slideLayouts/slideLayout120.xml"/><Relationship Id="rId60" Type="http://schemas.openxmlformats.org/officeDocument/2006/relationships/slideLayout" Target="../slideLayouts/slideLayout128.xml"/><Relationship Id="rId65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9" Type="http://schemas.openxmlformats.org/officeDocument/2006/relationships/slideLayout" Target="../slideLayouts/slideLayout107.xml"/><Relationship Id="rId34" Type="http://schemas.openxmlformats.org/officeDocument/2006/relationships/slideLayout" Target="../slideLayouts/slideLayout102.xml"/><Relationship Id="rId50" Type="http://schemas.openxmlformats.org/officeDocument/2006/relationships/slideLayout" Target="../slideLayouts/slideLayout118.xml"/><Relationship Id="rId55" Type="http://schemas.openxmlformats.org/officeDocument/2006/relationships/slideLayout" Target="../slideLayouts/slideLayout123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57.xml"/><Relationship Id="rId42" Type="http://schemas.openxmlformats.org/officeDocument/2006/relationships/slideLayout" Target="../slideLayouts/slideLayout178.xml"/><Relationship Id="rId47" Type="http://schemas.openxmlformats.org/officeDocument/2006/relationships/slideLayout" Target="../slideLayouts/slideLayout183.xml"/><Relationship Id="rId63" Type="http://schemas.openxmlformats.org/officeDocument/2006/relationships/slideLayout" Target="../slideLayouts/slideLayout199.xml"/><Relationship Id="rId68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143.xml"/><Relationship Id="rId71" Type="http://schemas.openxmlformats.org/officeDocument/2006/relationships/oleObject" Target="../embeddings/oleObject1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9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47.xml"/><Relationship Id="rId24" Type="http://schemas.openxmlformats.org/officeDocument/2006/relationships/slideLayout" Target="../slideLayouts/slideLayout160.xml"/><Relationship Id="rId32" Type="http://schemas.openxmlformats.org/officeDocument/2006/relationships/slideLayout" Target="../slideLayouts/slideLayout168.xml"/><Relationship Id="rId37" Type="http://schemas.openxmlformats.org/officeDocument/2006/relationships/slideLayout" Target="../slideLayouts/slideLayout173.xml"/><Relationship Id="rId40" Type="http://schemas.openxmlformats.org/officeDocument/2006/relationships/slideLayout" Target="../slideLayouts/slideLayout176.xml"/><Relationship Id="rId45" Type="http://schemas.openxmlformats.org/officeDocument/2006/relationships/slideLayout" Target="../slideLayouts/slideLayout181.xml"/><Relationship Id="rId53" Type="http://schemas.openxmlformats.org/officeDocument/2006/relationships/slideLayout" Target="../slideLayouts/slideLayout189.xml"/><Relationship Id="rId58" Type="http://schemas.openxmlformats.org/officeDocument/2006/relationships/slideLayout" Target="../slideLayouts/slideLayout194.xml"/><Relationship Id="rId66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41.xml"/><Relationship Id="rId61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Relationship Id="rId27" Type="http://schemas.openxmlformats.org/officeDocument/2006/relationships/slideLayout" Target="../slideLayouts/slideLayout163.xml"/><Relationship Id="rId30" Type="http://schemas.openxmlformats.org/officeDocument/2006/relationships/slideLayout" Target="../slideLayouts/slideLayout166.xml"/><Relationship Id="rId35" Type="http://schemas.openxmlformats.org/officeDocument/2006/relationships/slideLayout" Target="../slideLayouts/slideLayout171.xml"/><Relationship Id="rId43" Type="http://schemas.openxmlformats.org/officeDocument/2006/relationships/slideLayout" Target="../slideLayouts/slideLayout179.xml"/><Relationship Id="rId48" Type="http://schemas.openxmlformats.org/officeDocument/2006/relationships/slideLayout" Target="../slideLayouts/slideLayout184.xml"/><Relationship Id="rId56" Type="http://schemas.openxmlformats.org/officeDocument/2006/relationships/slideLayout" Target="../slideLayouts/slideLayout192.xml"/><Relationship Id="rId64" Type="http://schemas.openxmlformats.org/officeDocument/2006/relationships/slideLayout" Target="../slideLayouts/slideLayout200.xml"/><Relationship Id="rId69" Type="http://schemas.openxmlformats.org/officeDocument/2006/relationships/theme" Target="../theme/theme3.xml"/><Relationship Id="rId8" Type="http://schemas.openxmlformats.org/officeDocument/2006/relationships/slideLayout" Target="../slideLayouts/slideLayout144.xml"/><Relationship Id="rId51" Type="http://schemas.openxmlformats.org/officeDocument/2006/relationships/slideLayout" Target="../slideLayouts/slideLayout187.xml"/><Relationship Id="rId72" Type="http://schemas.openxmlformats.org/officeDocument/2006/relationships/image" Target="../media/image1.emf"/><Relationship Id="rId3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slideLayout" Target="../slideLayouts/slideLayout161.xml"/><Relationship Id="rId33" Type="http://schemas.openxmlformats.org/officeDocument/2006/relationships/slideLayout" Target="../slideLayouts/slideLayout169.xml"/><Relationship Id="rId38" Type="http://schemas.openxmlformats.org/officeDocument/2006/relationships/slideLayout" Target="../slideLayouts/slideLayout174.xml"/><Relationship Id="rId46" Type="http://schemas.openxmlformats.org/officeDocument/2006/relationships/slideLayout" Target="../slideLayouts/slideLayout182.xml"/><Relationship Id="rId59" Type="http://schemas.openxmlformats.org/officeDocument/2006/relationships/slideLayout" Target="../slideLayouts/slideLayout195.xml"/><Relationship Id="rId67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156.xml"/><Relationship Id="rId41" Type="http://schemas.openxmlformats.org/officeDocument/2006/relationships/slideLayout" Target="../slideLayouts/slideLayout177.xml"/><Relationship Id="rId54" Type="http://schemas.openxmlformats.org/officeDocument/2006/relationships/slideLayout" Target="../slideLayouts/slideLayout190.xml"/><Relationship Id="rId62" Type="http://schemas.openxmlformats.org/officeDocument/2006/relationships/slideLayout" Target="../slideLayouts/slideLayout198.xml"/><Relationship Id="rId70" Type="http://schemas.openxmlformats.org/officeDocument/2006/relationships/tags" Target="../tags/tag69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28" Type="http://schemas.openxmlformats.org/officeDocument/2006/relationships/slideLayout" Target="../slideLayouts/slideLayout164.xml"/><Relationship Id="rId36" Type="http://schemas.openxmlformats.org/officeDocument/2006/relationships/slideLayout" Target="../slideLayouts/slideLayout172.xml"/><Relationship Id="rId49" Type="http://schemas.openxmlformats.org/officeDocument/2006/relationships/slideLayout" Target="../slideLayouts/slideLayout185.xml"/><Relationship Id="rId57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46.xml"/><Relationship Id="rId31" Type="http://schemas.openxmlformats.org/officeDocument/2006/relationships/slideLayout" Target="../slideLayouts/slideLayout167.xml"/><Relationship Id="rId44" Type="http://schemas.openxmlformats.org/officeDocument/2006/relationships/slideLayout" Target="../slideLayouts/slideLayout180.xml"/><Relationship Id="rId52" Type="http://schemas.openxmlformats.org/officeDocument/2006/relationships/slideLayout" Target="../slideLayouts/slideLayout188.xml"/><Relationship Id="rId60" Type="http://schemas.openxmlformats.org/officeDocument/2006/relationships/slideLayout" Target="../slideLayouts/slideLayout196.xml"/><Relationship Id="rId65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9" Type="http://schemas.openxmlformats.org/officeDocument/2006/relationships/slideLayout" Target="../slideLayouts/slideLayout175.xml"/><Relationship Id="rId34" Type="http://schemas.openxmlformats.org/officeDocument/2006/relationships/slideLayout" Target="../slideLayouts/slideLayout170.xml"/><Relationship Id="rId50" Type="http://schemas.openxmlformats.org/officeDocument/2006/relationships/slideLayout" Target="../slideLayouts/slideLayout186.xml"/><Relationship Id="rId55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564FFA0D-DBDC-4FAF-9E66-DDEF4A0DC53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0"/>
            </p:custDataLst>
            <p:extLst>
              <p:ext uri="{D42A27DB-BD31-4B8C-83A1-F6EECF244321}">
                <p14:modId xmlns:p14="http://schemas.microsoft.com/office/powerpoint/2010/main" val="20841534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1" imgW="425" imgH="424" progId="TCLayout.ActiveDocument.1">
                  <p:embed/>
                </p:oleObj>
              </mc:Choice>
              <mc:Fallback>
                <p:oleObj name="think-cell Slide" r:id="rId71" imgW="425" imgH="42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564FFA0D-DBDC-4FAF-9E66-DDEF4A0DC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72081B5-8FDF-474A-AEB9-52EACC695C6E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56E17-0B10-4526-A87D-5FF0D3152D2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9132BE-3F1E-4E02-ADD9-8D4BA84EAB0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2DF832-6DB5-4A61-BC80-9DABFE1E0DF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28FBA5-83E6-41F6-9121-CFB40CC1934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589F7D-DA02-4D72-B4EF-69B20D26D40E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61D5E51-AFAD-4FFA-9E5E-35FC488FE9F2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8A0E10-EC8A-4EB9-9992-88EEC4A369C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11157743" cy="55076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8" y="1989138"/>
            <a:ext cx="11157745" cy="43560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9FE3-3859-467B-8278-EECF414CE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96488" y="6499916"/>
            <a:ext cx="919162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12DDCF92-CFE9-4CBE-8AE8-EB47FA27D10B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C727-E2C9-498E-9537-23CC89E8E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17" y="6499985"/>
            <a:ext cx="8335171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4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1444-8894-4E62-9551-2DA70279C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0899" y="6499985"/>
            <a:ext cx="665163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5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323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049">
          <p15:clr>
            <a:srgbClr val="F26B43"/>
          </p15:clr>
        </p15:guide>
        <p15:guide id="9" orient="horz" pos="125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564FFA0D-DBDC-4FAF-9E66-DDEF4A0DC53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0"/>
            </p:custDataLst>
            <p:extLst>
              <p:ext uri="{D42A27DB-BD31-4B8C-83A1-F6EECF244321}">
                <p14:modId xmlns:p14="http://schemas.microsoft.com/office/powerpoint/2010/main" val="20841534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1" imgW="425" imgH="424" progId="TCLayout.ActiveDocument.1">
                  <p:embed/>
                </p:oleObj>
              </mc:Choice>
              <mc:Fallback>
                <p:oleObj name="think-cell Slide" r:id="rId71" imgW="425" imgH="42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564FFA0D-DBDC-4FAF-9E66-DDEF4A0DC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72081B5-8FDF-474A-AEB9-52EACC695C6E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56E17-0B10-4526-A87D-5FF0D3152D2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9132BE-3F1E-4E02-ADD9-8D4BA84EAB0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2DF832-6DB5-4A61-BC80-9DABFE1E0DF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28FBA5-83E6-41F6-9121-CFB40CC1934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589F7D-DA02-4D72-B4EF-69B20D26D40E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61D5E51-AFAD-4FFA-9E5E-35FC488FE9F2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8A0E10-EC8A-4EB9-9992-88EEC4A369C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11157743" cy="55076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8" y="1989138"/>
            <a:ext cx="11157745" cy="43560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9FE3-3859-467B-8278-EECF414CE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96488" y="6499916"/>
            <a:ext cx="919162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12DDCF92-CFE9-4CBE-8AE8-EB47FA27D10B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C727-E2C9-498E-9537-23CC89E8E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17" y="6499985"/>
            <a:ext cx="8335171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4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1444-8894-4E62-9551-2DA70279C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0899" y="6499985"/>
            <a:ext cx="665163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90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  <p:sldLayoutId id="2147483763" r:id="rId34"/>
    <p:sldLayoutId id="2147483764" r:id="rId35"/>
    <p:sldLayoutId id="2147483765" r:id="rId36"/>
    <p:sldLayoutId id="2147483766" r:id="rId37"/>
    <p:sldLayoutId id="2147483767" r:id="rId38"/>
    <p:sldLayoutId id="2147483768" r:id="rId39"/>
    <p:sldLayoutId id="2147483769" r:id="rId40"/>
    <p:sldLayoutId id="2147483770" r:id="rId41"/>
    <p:sldLayoutId id="2147483771" r:id="rId42"/>
    <p:sldLayoutId id="2147483772" r:id="rId43"/>
    <p:sldLayoutId id="2147483773" r:id="rId44"/>
    <p:sldLayoutId id="2147483774" r:id="rId45"/>
    <p:sldLayoutId id="2147483775" r:id="rId46"/>
    <p:sldLayoutId id="2147483776" r:id="rId47"/>
    <p:sldLayoutId id="2147483777" r:id="rId48"/>
    <p:sldLayoutId id="2147483778" r:id="rId49"/>
    <p:sldLayoutId id="2147483779" r:id="rId50"/>
    <p:sldLayoutId id="2147483780" r:id="rId51"/>
    <p:sldLayoutId id="2147483781" r:id="rId52"/>
    <p:sldLayoutId id="2147483782" r:id="rId53"/>
    <p:sldLayoutId id="2147483783" r:id="rId54"/>
    <p:sldLayoutId id="2147483784" r:id="rId55"/>
    <p:sldLayoutId id="2147483785" r:id="rId56"/>
    <p:sldLayoutId id="2147483786" r:id="rId57"/>
    <p:sldLayoutId id="2147483787" r:id="rId58"/>
    <p:sldLayoutId id="2147483788" r:id="rId59"/>
    <p:sldLayoutId id="2147483789" r:id="rId60"/>
    <p:sldLayoutId id="2147483790" r:id="rId61"/>
    <p:sldLayoutId id="2147483791" r:id="rId62"/>
    <p:sldLayoutId id="2147483792" r:id="rId63"/>
    <p:sldLayoutId id="2147483793" r:id="rId64"/>
    <p:sldLayoutId id="2147483794" r:id="rId65"/>
    <p:sldLayoutId id="2147483795" r:id="rId66"/>
    <p:sldLayoutId id="2147483796" r:id="rId67"/>
    <p:sldLayoutId id="2147483797" r:id="rId68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323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049">
          <p15:clr>
            <a:srgbClr val="F26B43"/>
          </p15:clr>
        </p15:guide>
        <p15:guide id="9" orient="horz" pos="125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564FFA0D-DBDC-4FAF-9E66-DDEF4A0DC53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0"/>
            </p:custDataLst>
            <p:extLst>
              <p:ext uri="{D42A27DB-BD31-4B8C-83A1-F6EECF244321}">
                <p14:modId xmlns:p14="http://schemas.microsoft.com/office/powerpoint/2010/main" val="20841534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1" imgW="425" imgH="424" progId="TCLayout.ActiveDocument.1">
                  <p:embed/>
                </p:oleObj>
              </mc:Choice>
              <mc:Fallback>
                <p:oleObj name="think-cell Slide" r:id="rId71" imgW="425" imgH="42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564FFA0D-DBDC-4FAF-9E66-DDEF4A0DC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72081B5-8FDF-474A-AEB9-52EACC695C6E}"/>
              </a:ext>
            </a:extLst>
          </p:cNvPr>
          <p:cNvGrpSpPr/>
          <p:nvPr userDrawn="1"/>
        </p:nvGrpSpPr>
        <p:grpSpPr>
          <a:xfrm>
            <a:off x="6314726" y="114300"/>
            <a:ext cx="5877274" cy="6451600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56E17-0B10-4526-A87D-5FF0D3152D2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9132BE-3F1E-4E02-ADD9-8D4BA84EAB0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2DF832-6DB5-4A61-BC80-9DABFE1E0DF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28FBA5-83E6-41F6-9121-CFB40CC1934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589F7D-DA02-4D72-B4EF-69B20D26D40E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61D5E51-AFAD-4FFA-9E5E-35FC488FE9F2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8A0E10-EC8A-4EB9-9992-88EEC4A369C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" y="512764"/>
            <a:ext cx="11157743" cy="55076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8" y="1989138"/>
            <a:ext cx="11157745" cy="43560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9FE3-3859-467B-8278-EECF414CE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96488" y="6499916"/>
            <a:ext cx="919162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12DDCF92-CFE9-4CBE-8AE8-EB47FA27D10B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C727-E2C9-498E-9537-23CC89E8E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17" y="6499985"/>
            <a:ext cx="8335171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4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1444-8894-4E62-9551-2DA70279C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0899" y="6499985"/>
            <a:ext cx="665163" cy="1176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32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  <p:sldLayoutId id="2147483821" r:id="rId23"/>
    <p:sldLayoutId id="2147483822" r:id="rId24"/>
    <p:sldLayoutId id="2147483823" r:id="rId25"/>
    <p:sldLayoutId id="2147483824" r:id="rId26"/>
    <p:sldLayoutId id="2147483825" r:id="rId27"/>
    <p:sldLayoutId id="2147483826" r:id="rId28"/>
    <p:sldLayoutId id="2147483827" r:id="rId29"/>
    <p:sldLayoutId id="2147483828" r:id="rId30"/>
    <p:sldLayoutId id="2147483829" r:id="rId31"/>
    <p:sldLayoutId id="2147483830" r:id="rId32"/>
    <p:sldLayoutId id="2147483831" r:id="rId33"/>
    <p:sldLayoutId id="2147483832" r:id="rId34"/>
    <p:sldLayoutId id="2147483833" r:id="rId35"/>
    <p:sldLayoutId id="2147483834" r:id="rId36"/>
    <p:sldLayoutId id="2147483835" r:id="rId37"/>
    <p:sldLayoutId id="2147483836" r:id="rId38"/>
    <p:sldLayoutId id="2147483837" r:id="rId39"/>
    <p:sldLayoutId id="2147483838" r:id="rId40"/>
    <p:sldLayoutId id="2147483839" r:id="rId41"/>
    <p:sldLayoutId id="2147483840" r:id="rId42"/>
    <p:sldLayoutId id="2147483841" r:id="rId43"/>
    <p:sldLayoutId id="2147483842" r:id="rId44"/>
    <p:sldLayoutId id="2147483843" r:id="rId45"/>
    <p:sldLayoutId id="2147483844" r:id="rId46"/>
    <p:sldLayoutId id="2147483845" r:id="rId47"/>
    <p:sldLayoutId id="2147483846" r:id="rId48"/>
    <p:sldLayoutId id="2147483847" r:id="rId49"/>
    <p:sldLayoutId id="2147483848" r:id="rId50"/>
    <p:sldLayoutId id="2147483849" r:id="rId51"/>
    <p:sldLayoutId id="2147483850" r:id="rId52"/>
    <p:sldLayoutId id="2147483851" r:id="rId53"/>
    <p:sldLayoutId id="2147483852" r:id="rId54"/>
    <p:sldLayoutId id="2147483853" r:id="rId55"/>
    <p:sldLayoutId id="2147483854" r:id="rId56"/>
    <p:sldLayoutId id="2147483855" r:id="rId57"/>
    <p:sldLayoutId id="2147483856" r:id="rId58"/>
    <p:sldLayoutId id="2147483857" r:id="rId59"/>
    <p:sldLayoutId id="2147483858" r:id="rId60"/>
    <p:sldLayoutId id="2147483859" r:id="rId61"/>
    <p:sldLayoutId id="2147483860" r:id="rId62"/>
    <p:sldLayoutId id="2147483861" r:id="rId63"/>
    <p:sldLayoutId id="2147483862" r:id="rId64"/>
    <p:sldLayoutId id="2147483863" r:id="rId65"/>
    <p:sldLayoutId id="2147483864" r:id="rId66"/>
    <p:sldLayoutId id="2147483865" r:id="rId67"/>
    <p:sldLayoutId id="2147483866" r:id="rId68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323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049">
          <p15:clr>
            <a:srgbClr val="F26B43"/>
          </p15:clr>
        </p15:guide>
        <p15:guide id="9" orient="horz" pos="12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2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2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2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40.xml"/><Relationship Id="rId7" Type="http://schemas.openxmlformats.org/officeDocument/2006/relationships/image" Target="../media/image27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ideo 2" title="Shimmering Blue Water">
            <a:hlinkClick r:id="" action="ppaction://media"/>
            <a:extLst>
              <a:ext uri="{FF2B5EF4-FFF2-40B4-BE49-F238E27FC236}">
                <a16:creationId xmlns:a16="http://schemas.microsoft.com/office/drawing/2014/main" id="{305D6DFF-5E0A-6590-BD0C-9ABA6D4C83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-5000" contrast="20000"/>
          </a:blip>
          <a:stretch>
            <a:fillRect/>
          </a:stretch>
        </p:blipFill>
        <p:spPr>
          <a:xfrm>
            <a:off x="8332924" y="1326229"/>
            <a:ext cx="2812280" cy="2840959"/>
          </a:xfrm>
          <a:prstGeom prst="ellipse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2D024563-F3B4-B64A-F623-34ACDA190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525" y="1665288"/>
            <a:ext cx="5578475" cy="21558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Travel Securely this Summer</a:t>
            </a:r>
            <a:endParaRPr lang="en-GB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4162EF5A-69FC-A7B4-8864-9461EEC5A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525" y="4167188"/>
            <a:ext cx="5362575" cy="1087437"/>
          </a:xfrm>
        </p:spPr>
        <p:txBody>
          <a:bodyPr>
            <a:normAutofit fontScale="92500"/>
          </a:bodyPr>
          <a:lstStyle/>
          <a:p>
            <a:pPr defTabSz="812241">
              <a:defRPr/>
            </a:pPr>
            <a:r>
              <a:rPr lang="en-GB" sz="2000" dirty="0">
                <a:latin typeface="Arial"/>
              </a:rPr>
              <a:t>Do not take official IT overseas </a:t>
            </a:r>
            <a:r>
              <a:rPr lang="en-GB" sz="2000" b="0" dirty="0">
                <a:solidFill>
                  <a:schemeClr val="bg1"/>
                </a:solidFill>
                <a:latin typeface="Arial"/>
              </a:rPr>
              <a:t>without checking your departmental policies, as it may not be possible to take devices to some countries.</a:t>
            </a:r>
          </a:p>
          <a:p>
            <a:pPr marL="152294" indent="-152294" defTabSz="812241">
              <a:buFont typeface="Arial" panose="020B0604020202020204" pitchFamily="34" charset="0"/>
              <a:buChar char="•"/>
              <a:defRPr/>
            </a:pPr>
            <a:endParaRPr lang="en-GB" sz="2000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851BC2-CB7D-6791-79BD-3A7CBE61312D}"/>
              </a:ext>
            </a:extLst>
          </p:cNvPr>
          <p:cNvGrpSpPr/>
          <p:nvPr/>
        </p:nvGrpSpPr>
        <p:grpSpPr>
          <a:xfrm>
            <a:off x="8225867" y="1229950"/>
            <a:ext cx="3026394" cy="3026499"/>
            <a:chOff x="8253577" y="1140689"/>
            <a:chExt cx="3026394" cy="3026499"/>
          </a:xfrm>
          <a:solidFill>
            <a:schemeClr val="tx1">
              <a:lumMod val="10000"/>
              <a:lumOff val="9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805C47A-E5EC-3B3C-706B-A55FA44736DC}"/>
                </a:ext>
              </a:extLst>
            </p:cNvPr>
            <p:cNvSpPr/>
            <p:nvPr/>
          </p:nvSpPr>
          <p:spPr>
            <a:xfrm>
              <a:off x="8253577" y="1140689"/>
              <a:ext cx="3026394" cy="3026499"/>
            </a:xfrm>
            <a:custGeom>
              <a:avLst/>
              <a:gdLst>
                <a:gd name="connsiteX0" fmla="*/ 1513250 w 3026394"/>
                <a:gd name="connsiteY0" fmla="*/ 0 h 3026499"/>
                <a:gd name="connsiteX1" fmla="*/ 0 w 3026394"/>
                <a:gd name="connsiteY1" fmla="*/ 1513250 h 3026499"/>
                <a:gd name="connsiteX2" fmla="*/ 1513250 w 3026394"/>
                <a:gd name="connsiteY2" fmla="*/ 3026500 h 3026499"/>
                <a:gd name="connsiteX3" fmla="*/ 3026395 w 3026394"/>
                <a:gd name="connsiteY3" fmla="*/ 1513250 h 3026499"/>
                <a:gd name="connsiteX4" fmla="*/ 1513250 w 3026394"/>
                <a:gd name="connsiteY4" fmla="*/ 0 h 3026499"/>
                <a:gd name="connsiteX5" fmla="*/ 2917767 w 3026394"/>
                <a:gd name="connsiteY5" fmla="*/ 1513250 h 3026499"/>
                <a:gd name="connsiteX6" fmla="*/ 1513145 w 3026394"/>
                <a:gd name="connsiteY6" fmla="*/ 2917872 h 3026499"/>
                <a:gd name="connsiteX7" fmla="*/ 108523 w 3026394"/>
                <a:gd name="connsiteY7" fmla="*/ 1513250 h 3026499"/>
                <a:gd name="connsiteX8" fmla="*/ 1513145 w 3026394"/>
                <a:gd name="connsiteY8" fmla="*/ 108628 h 3026499"/>
                <a:gd name="connsiteX9" fmla="*/ 2917767 w 3026394"/>
                <a:gd name="connsiteY9" fmla="*/ 1513250 h 302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6394" h="3026499">
                  <a:moveTo>
                    <a:pt x="1513250" y="0"/>
                  </a:moveTo>
                  <a:cubicBezTo>
                    <a:pt x="678869" y="0"/>
                    <a:pt x="0" y="678869"/>
                    <a:pt x="0" y="1513250"/>
                  </a:cubicBezTo>
                  <a:cubicBezTo>
                    <a:pt x="0" y="2347630"/>
                    <a:pt x="678869" y="3026500"/>
                    <a:pt x="1513250" y="3026500"/>
                  </a:cubicBezTo>
                  <a:cubicBezTo>
                    <a:pt x="2347630" y="3026500"/>
                    <a:pt x="3026395" y="2347630"/>
                    <a:pt x="3026395" y="1513250"/>
                  </a:cubicBezTo>
                  <a:cubicBezTo>
                    <a:pt x="3026395" y="678869"/>
                    <a:pt x="2347630" y="0"/>
                    <a:pt x="1513250" y="0"/>
                  </a:cubicBezTo>
                  <a:close/>
                  <a:moveTo>
                    <a:pt x="2917767" y="1513250"/>
                  </a:moveTo>
                  <a:cubicBezTo>
                    <a:pt x="2917767" y="2287770"/>
                    <a:pt x="2287665" y="2917872"/>
                    <a:pt x="1513145" y="2917872"/>
                  </a:cubicBezTo>
                  <a:cubicBezTo>
                    <a:pt x="738625" y="2917872"/>
                    <a:pt x="108523" y="2287770"/>
                    <a:pt x="108523" y="1513250"/>
                  </a:cubicBezTo>
                  <a:cubicBezTo>
                    <a:pt x="108523" y="738730"/>
                    <a:pt x="738625" y="108628"/>
                    <a:pt x="1513145" y="108628"/>
                  </a:cubicBezTo>
                  <a:cubicBezTo>
                    <a:pt x="2287770" y="108628"/>
                    <a:pt x="2917767" y="738730"/>
                    <a:pt x="2917767" y="1513250"/>
                  </a:cubicBezTo>
                  <a:close/>
                </a:path>
              </a:pathLst>
            </a:custGeom>
            <a:grpFill/>
            <a:ln w="1046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117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C060FB0-2CEB-4AFE-AE4A-7D2A9C78C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53577" y="1140689"/>
              <a:ext cx="2996300" cy="299630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DBE8A48-1340-1780-8341-BB46DBFC4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509" y="5755078"/>
            <a:ext cx="1836000" cy="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36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1D1BB-2A4B-37E5-51F8-182A0552D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ideo 2">
            <a:hlinkClick r:id="" action="ppaction://media"/>
            <a:extLst>
              <a:ext uri="{FF2B5EF4-FFF2-40B4-BE49-F238E27FC236}">
                <a16:creationId xmlns:a16="http://schemas.microsoft.com/office/drawing/2014/main" id="{64D6A92E-4595-0C17-B8C2-29C8A9218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41317" y="1215009"/>
            <a:ext cx="2894705" cy="2879117"/>
          </a:xfrm>
          <a:prstGeom prst="ellipse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9B893590-0392-4D02-D337-B2407093F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525" y="1665288"/>
            <a:ext cx="5362575" cy="21558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Travel Securely this Summer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DCB25437-889C-6C1E-BB1A-490C669AD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525" y="4116099"/>
            <a:ext cx="5362575" cy="1087437"/>
          </a:xfrm>
        </p:spPr>
        <p:txBody>
          <a:bodyPr>
            <a:noAutofit/>
          </a:bodyPr>
          <a:lstStyle/>
          <a:p>
            <a:r>
              <a:rPr lang="en-GB" sz="2000" b="0" dirty="0">
                <a:solidFill>
                  <a:schemeClr val="bg1"/>
                </a:solidFill>
                <a:latin typeface="Arial"/>
              </a:rPr>
              <a:t>As a civil servant, you may be of interest to threat actors. </a:t>
            </a:r>
            <a:r>
              <a:rPr lang="en-GB" sz="2000" dirty="0">
                <a:solidFill>
                  <a:srgbClr val="FFFF00"/>
                </a:solidFill>
                <a:latin typeface="Arial"/>
              </a:rPr>
              <a:t>Stay informed </a:t>
            </a:r>
            <a:r>
              <a:rPr lang="en-GB" sz="2000" b="0" dirty="0">
                <a:solidFill>
                  <a:schemeClr val="bg1"/>
                </a:solidFill>
                <a:latin typeface="Arial"/>
              </a:rPr>
              <a:t>about the latest international developments before you travel, remain vigilant and alert</a:t>
            </a:r>
            <a:r>
              <a:rPr lang="en-GB" sz="2000" b="0" dirty="0">
                <a:solidFill>
                  <a:srgbClr val="FFFF00"/>
                </a:solidFill>
                <a:latin typeface="Arial"/>
              </a:rPr>
              <a:t>.</a:t>
            </a:r>
            <a:endParaRPr lang="en-GB" b="0" dirty="0">
              <a:solidFill>
                <a:srgbClr val="FFFF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43108BD-7F06-8D57-B538-FD7BFD1CF411}"/>
              </a:ext>
            </a:extLst>
          </p:cNvPr>
          <p:cNvGrpSpPr/>
          <p:nvPr/>
        </p:nvGrpSpPr>
        <p:grpSpPr>
          <a:xfrm>
            <a:off x="8239722" y="1140689"/>
            <a:ext cx="3026394" cy="3026499"/>
            <a:chOff x="8253577" y="1140689"/>
            <a:chExt cx="3026394" cy="3026499"/>
          </a:xfrm>
          <a:solidFill>
            <a:srgbClr val="FFFF0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F103EEE-9DCE-3EEA-3475-A95B6FA6E430}"/>
                </a:ext>
              </a:extLst>
            </p:cNvPr>
            <p:cNvSpPr/>
            <p:nvPr/>
          </p:nvSpPr>
          <p:spPr>
            <a:xfrm>
              <a:off x="8253577" y="1140689"/>
              <a:ext cx="3026394" cy="3026499"/>
            </a:xfrm>
            <a:custGeom>
              <a:avLst/>
              <a:gdLst>
                <a:gd name="connsiteX0" fmla="*/ 1513250 w 3026394"/>
                <a:gd name="connsiteY0" fmla="*/ 0 h 3026499"/>
                <a:gd name="connsiteX1" fmla="*/ 0 w 3026394"/>
                <a:gd name="connsiteY1" fmla="*/ 1513250 h 3026499"/>
                <a:gd name="connsiteX2" fmla="*/ 1513250 w 3026394"/>
                <a:gd name="connsiteY2" fmla="*/ 3026500 h 3026499"/>
                <a:gd name="connsiteX3" fmla="*/ 3026395 w 3026394"/>
                <a:gd name="connsiteY3" fmla="*/ 1513250 h 3026499"/>
                <a:gd name="connsiteX4" fmla="*/ 1513250 w 3026394"/>
                <a:gd name="connsiteY4" fmla="*/ 0 h 3026499"/>
                <a:gd name="connsiteX5" fmla="*/ 2917767 w 3026394"/>
                <a:gd name="connsiteY5" fmla="*/ 1513250 h 3026499"/>
                <a:gd name="connsiteX6" fmla="*/ 1513145 w 3026394"/>
                <a:gd name="connsiteY6" fmla="*/ 2917872 h 3026499"/>
                <a:gd name="connsiteX7" fmla="*/ 108523 w 3026394"/>
                <a:gd name="connsiteY7" fmla="*/ 1513250 h 3026499"/>
                <a:gd name="connsiteX8" fmla="*/ 1513145 w 3026394"/>
                <a:gd name="connsiteY8" fmla="*/ 108628 h 3026499"/>
                <a:gd name="connsiteX9" fmla="*/ 2917767 w 3026394"/>
                <a:gd name="connsiteY9" fmla="*/ 1513250 h 302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6394" h="3026499">
                  <a:moveTo>
                    <a:pt x="1513250" y="0"/>
                  </a:moveTo>
                  <a:cubicBezTo>
                    <a:pt x="678869" y="0"/>
                    <a:pt x="0" y="678869"/>
                    <a:pt x="0" y="1513250"/>
                  </a:cubicBezTo>
                  <a:cubicBezTo>
                    <a:pt x="0" y="2347630"/>
                    <a:pt x="678869" y="3026500"/>
                    <a:pt x="1513250" y="3026500"/>
                  </a:cubicBezTo>
                  <a:cubicBezTo>
                    <a:pt x="2347630" y="3026500"/>
                    <a:pt x="3026395" y="2347630"/>
                    <a:pt x="3026395" y="1513250"/>
                  </a:cubicBezTo>
                  <a:cubicBezTo>
                    <a:pt x="3026395" y="678869"/>
                    <a:pt x="2347630" y="0"/>
                    <a:pt x="1513250" y="0"/>
                  </a:cubicBezTo>
                  <a:close/>
                  <a:moveTo>
                    <a:pt x="2917767" y="1513250"/>
                  </a:moveTo>
                  <a:cubicBezTo>
                    <a:pt x="2917767" y="2287770"/>
                    <a:pt x="2287665" y="2917872"/>
                    <a:pt x="1513145" y="2917872"/>
                  </a:cubicBezTo>
                  <a:cubicBezTo>
                    <a:pt x="738625" y="2917872"/>
                    <a:pt x="108523" y="2287770"/>
                    <a:pt x="108523" y="1513250"/>
                  </a:cubicBezTo>
                  <a:cubicBezTo>
                    <a:pt x="108523" y="738730"/>
                    <a:pt x="738625" y="108628"/>
                    <a:pt x="1513145" y="108628"/>
                  </a:cubicBezTo>
                  <a:cubicBezTo>
                    <a:pt x="2287770" y="108628"/>
                    <a:pt x="2917767" y="738730"/>
                    <a:pt x="2917767" y="1513250"/>
                  </a:cubicBezTo>
                  <a:close/>
                </a:path>
              </a:pathLst>
            </a:custGeom>
            <a:grpFill/>
            <a:ln w="1046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117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EADE13B-C1D8-B6C8-2C87-0451D3BB7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53577" y="1140689"/>
              <a:ext cx="2996300" cy="2996300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8D0CF6D-0E07-620A-03E6-25607299AF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225" y="5772373"/>
            <a:ext cx="1836000" cy="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7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02C7F-CAA1-FAF8-8644-488E600DC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2" title="Shimmering Blue Water">
            <a:hlinkClick r:id="" action="ppaction://media"/>
            <a:extLst>
              <a:ext uri="{FF2B5EF4-FFF2-40B4-BE49-F238E27FC236}">
                <a16:creationId xmlns:a16="http://schemas.microsoft.com/office/drawing/2014/main" id="{2925A8DC-4581-572B-7697-960034D7C9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-5000" contrast="20000"/>
          </a:blip>
          <a:stretch>
            <a:fillRect/>
          </a:stretch>
        </p:blipFill>
        <p:spPr>
          <a:xfrm>
            <a:off x="8346779" y="1218359"/>
            <a:ext cx="2812280" cy="2840959"/>
          </a:xfrm>
          <a:prstGeom prst="ellipse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80FAFE1-FF8E-F98B-B20C-875507A47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Travel Securely this Summer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9D7288D-6B7B-D29D-AC93-AF487E309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05910"/>
            <a:ext cx="5361783" cy="1086802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Check the publicly available </a:t>
            </a:r>
            <a:r>
              <a:rPr lang="en-US" b="0" dirty="0">
                <a:solidFill>
                  <a:schemeClr val="bg1"/>
                </a:solidFill>
              </a:rPr>
              <a:t>advice from the Foreign, Commonwealth and Development Office website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GB" u="sng" dirty="0">
                <a:solidFill>
                  <a:srgbClr val="00B050"/>
                </a:solidFill>
              </a:rPr>
              <a:t>FCDO Travel Advice</a:t>
            </a:r>
          </a:p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E97046-4771-296C-D5DA-0527F98FDC7E}"/>
              </a:ext>
            </a:extLst>
          </p:cNvPr>
          <p:cNvGrpSpPr/>
          <p:nvPr/>
        </p:nvGrpSpPr>
        <p:grpSpPr>
          <a:xfrm>
            <a:off x="8239722" y="1140689"/>
            <a:ext cx="3026394" cy="3026499"/>
            <a:chOff x="8253577" y="1140689"/>
            <a:chExt cx="3026394" cy="3026499"/>
          </a:xfrm>
          <a:solidFill>
            <a:srgbClr val="00B050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C6E6887-61BD-0EE4-CA56-087A10B9E05A}"/>
                </a:ext>
              </a:extLst>
            </p:cNvPr>
            <p:cNvSpPr/>
            <p:nvPr/>
          </p:nvSpPr>
          <p:spPr>
            <a:xfrm>
              <a:off x="8253577" y="1140689"/>
              <a:ext cx="3026394" cy="3026499"/>
            </a:xfrm>
            <a:custGeom>
              <a:avLst/>
              <a:gdLst>
                <a:gd name="connsiteX0" fmla="*/ 1513250 w 3026394"/>
                <a:gd name="connsiteY0" fmla="*/ 0 h 3026499"/>
                <a:gd name="connsiteX1" fmla="*/ 0 w 3026394"/>
                <a:gd name="connsiteY1" fmla="*/ 1513250 h 3026499"/>
                <a:gd name="connsiteX2" fmla="*/ 1513250 w 3026394"/>
                <a:gd name="connsiteY2" fmla="*/ 3026500 h 3026499"/>
                <a:gd name="connsiteX3" fmla="*/ 3026395 w 3026394"/>
                <a:gd name="connsiteY3" fmla="*/ 1513250 h 3026499"/>
                <a:gd name="connsiteX4" fmla="*/ 1513250 w 3026394"/>
                <a:gd name="connsiteY4" fmla="*/ 0 h 3026499"/>
                <a:gd name="connsiteX5" fmla="*/ 2917767 w 3026394"/>
                <a:gd name="connsiteY5" fmla="*/ 1513250 h 3026499"/>
                <a:gd name="connsiteX6" fmla="*/ 1513145 w 3026394"/>
                <a:gd name="connsiteY6" fmla="*/ 2917872 h 3026499"/>
                <a:gd name="connsiteX7" fmla="*/ 108523 w 3026394"/>
                <a:gd name="connsiteY7" fmla="*/ 1513250 h 3026499"/>
                <a:gd name="connsiteX8" fmla="*/ 1513145 w 3026394"/>
                <a:gd name="connsiteY8" fmla="*/ 108628 h 3026499"/>
                <a:gd name="connsiteX9" fmla="*/ 2917767 w 3026394"/>
                <a:gd name="connsiteY9" fmla="*/ 1513250 h 302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6394" h="3026499">
                  <a:moveTo>
                    <a:pt x="1513250" y="0"/>
                  </a:moveTo>
                  <a:cubicBezTo>
                    <a:pt x="678869" y="0"/>
                    <a:pt x="0" y="678869"/>
                    <a:pt x="0" y="1513250"/>
                  </a:cubicBezTo>
                  <a:cubicBezTo>
                    <a:pt x="0" y="2347630"/>
                    <a:pt x="678869" y="3026500"/>
                    <a:pt x="1513250" y="3026500"/>
                  </a:cubicBezTo>
                  <a:cubicBezTo>
                    <a:pt x="2347630" y="3026500"/>
                    <a:pt x="3026395" y="2347630"/>
                    <a:pt x="3026395" y="1513250"/>
                  </a:cubicBezTo>
                  <a:cubicBezTo>
                    <a:pt x="3026395" y="678869"/>
                    <a:pt x="2347630" y="0"/>
                    <a:pt x="1513250" y="0"/>
                  </a:cubicBezTo>
                  <a:close/>
                  <a:moveTo>
                    <a:pt x="2917767" y="1513250"/>
                  </a:moveTo>
                  <a:cubicBezTo>
                    <a:pt x="2917767" y="2287770"/>
                    <a:pt x="2287665" y="2917872"/>
                    <a:pt x="1513145" y="2917872"/>
                  </a:cubicBezTo>
                  <a:cubicBezTo>
                    <a:pt x="738625" y="2917872"/>
                    <a:pt x="108523" y="2287770"/>
                    <a:pt x="108523" y="1513250"/>
                  </a:cubicBezTo>
                  <a:cubicBezTo>
                    <a:pt x="108523" y="738730"/>
                    <a:pt x="738625" y="108628"/>
                    <a:pt x="1513145" y="108628"/>
                  </a:cubicBezTo>
                  <a:cubicBezTo>
                    <a:pt x="2287770" y="108628"/>
                    <a:pt x="2917767" y="738730"/>
                    <a:pt x="2917767" y="1513250"/>
                  </a:cubicBezTo>
                  <a:close/>
                </a:path>
              </a:pathLst>
            </a:custGeom>
            <a:grpFill/>
            <a:ln w="1046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117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88CCEAE-25B1-66BD-E107-1B97B401B0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53577" y="1140689"/>
              <a:ext cx="2996300" cy="29963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F8FF69A-9134-D2F9-0467-5E25C3895C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7722" y="5796122"/>
            <a:ext cx="1836000" cy="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8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ideo 15" title="View Of Airplane Wing">
            <a:hlinkClick r:id="" action="ppaction://media"/>
            <a:extLst>
              <a:ext uri="{FF2B5EF4-FFF2-40B4-BE49-F238E27FC236}">
                <a16:creationId xmlns:a16="http://schemas.microsoft.com/office/drawing/2014/main" id="{49858C31-BD58-4126-E117-43CEEC54C8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42832" y="1235334"/>
            <a:ext cx="2820174" cy="2837207"/>
          </a:xfrm>
          <a:prstGeom prst="ellipse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E453E66-0DA0-C456-3663-161FC93F6C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Travel Securely this Summer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FBAA356F-8736-5842-AB11-A99B66367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78012"/>
            <a:ext cx="5362575" cy="108743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Check the </a:t>
            </a:r>
            <a:r>
              <a:rPr lang="en-GB" u="sng" dirty="0"/>
              <a:t>security.gov.uk</a:t>
            </a:r>
            <a:r>
              <a:rPr lang="en-GB" b="0" u="sng" dirty="0"/>
              <a:t> </a:t>
            </a:r>
            <a:r>
              <a:rPr lang="en-GB" b="0" dirty="0">
                <a:solidFill>
                  <a:schemeClr val="bg1"/>
                </a:solidFill>
              </a:rPr>
              <a:t>web pages for products on maintaining security on personal electronic devices (PEDs).</a:t>
            </a:r>
          </a:p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34351A-8E41-2867-C69D-2CAFD504CCB9}"/>
              </a:ext>
            </a:extLst>
          </p:cNvPr>
          <p:cNvGrpSpPr/>
          <p:nvPr/>
        </p:nvGrpSpPr>
        <p:grpSpPr>
          <a:xfrm>
            <a:off x="8239722" y="1140689"/>
            <a:ext cx="3026394" cy="3026499"/>
            <a:chOff x="8253577" y="1140689"/>
            <a:chExt cx="3026394" cy="3026499"/>
          </a:xfrm>
          <a:solidFill>
            <a:schemeClr val="bg2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C5D48D-CBDD-83C0-F4D1-8ED7B445F506}"/>
                </a:ext>
              </a:extLst>
            </p:cNvPr>
            <p:cNvSpPr/>
            <p:nvPr/>
          </p:nvSpPr>
          <p:spPr>
            <a:xfrm>
              <a:off x="8253577" y="1140689"/>
              <a:ext cx="3026394" cy="3026499"/>
            </a:xfrm>
            <a:custGeom>
              <a:avLst/>
              <a:gdLst>
                <a:gd name="connsiteX0" fmla="*/ 1513250 w 3026394"/>
                <a:gd name="connsiteY0" fmla="*/ 0 h 3026499"/>
                <a:gd name="connsiteX1" fmla="*/ 0 w 3026394"/>
                <a:gd name="connsiteY1" fmla="*/ 1513250 h 3026499"/>
                <a:gd name="connsiteX2" fmla="*/ 1513250 w 3026394"/>
                <a:gd name="connsiteY2" fmla="*/ 3026500 h 3026499"/>
                <a:gd name="connsiteX3" fmla="*/ 3026395 w 3026394"/>
                <a:gd name="connsiteY3" fmla="*/ 1513250 h 3026499"/>
                <a:gd name="connsiteX4" fmla="*/ 1513250 w 3026394"/>
                <a:gd name="connsiteY4" fmla="*/ 0 h 3026499"/>
                <a:gd name="connsiteX5" fmla="*/ 2917767 w 3026394"/>
                <a:gd name="connsiteY5" fmla="*/ 1513250 h 3026499"/>
                <a:gd name="connsiteX6" fmla="*/ 1513145 w 3026394"/>
                <a:gd name="connsiteY6" fmla="*/ 2917872 h 3026499"/>
                <a:gd name="connsiteX7" fmla="*/ 108523 w 3026394"/>
                <a:gd name="connsiteY7" fmla="*/ 1513250 h 3026499"/>
                <a:gd name="connsiteX8" fmla="*/ 1513145 w 3026394"/>
                <a:gd name="connsiteY8" fmla="*/ 108628 h 3026499"/>
                <a:gd name="connsiteX9" fmla="*/ 2917767 w 3026394"/>
                <a:gd name="connsiteY9" fmla="*/ 1513250 h 302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6394" h="3026499">
                  <a:moveTo>
                    <a:pt x="1513250" y="0"/>
                  </a:moveTo>
                  <a:cubicBezTo>
                    <a:pt x="678869" y="0"/>
                    <a:pt x="0" y="678869"/>
                    <a:pt x="0" y="1513250"/>
                  </a:cubicBezTo>
                  <a:cubicBezTo>
                    <a:pt x="0" y="2347630"/>
                    <a:pt x="678869" y="3026500"/>
                    <a:pt x="1513250" y="3026500"/>
                  </a:cubicBezTo>
                  <a:cubicBezTo>
                    <a:pt x="2347630" y="3026500"/>
                    <a:pt x="3026395" y="2347630"/>
                    <a:pt x="3026395" y="1513250"/>
                  </a:cubicBezTo>
                  <a:cubicBezTo>
                    <a:pt x="3026395" y="678869"/>
                    <a:pt x="2347630" y="0"/>
                    <a:pt x="1513250" y="0"/>
                  </a:cubicBezTo>
                  <a:close/>
                  <a:moveTo>
                    <a:pt x="2917767" y="1513250"/>
                  </a:moveTo>
                  <a:cubicBezTo>
                    <a:pt x="2917767" y="2287770"/>
                    <a:pt x="2287665" y="2917872"/>
                    <a:pt x="1513145" y="2917872"/>
                  </a:cubicBezTo>
                  <a:cubicBezTo>
                    <a:pt x="738625" y="2917872"/>
                    <a:pt x="108523" y="2287770"/>
                    <a:pt x="108523" y="1513250"/>
                  </a:cubicBezTo>
                  <a:cubicBezTo>
                    <a:pt x="108523" y="738730"/>
                    <a:pt x="738625" y="108628"/>
                    <a:pt x="1513145" y="108628"/>
                  </a:cubicBezTo>
                  <a:cubicBezTo>
                    <a:pt x="2287770" y="108628"/>
                    <a:pt x="2917767" y="738730"/>
                    <a:pt x="2917767" y="1513250"/>
                  </a:cubicBezTo>
                  <a:close/>
                </a:path>
              </a:pathLst>
            </a:custGeom>
            <a:grpFill/>
            <a:ln w="1046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117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CE18ABB3-6705-ECEB-FEDD-05D571B03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53577" y="1140689"/>
              <a:ext cx="2996300" cy="299630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21B12ED-7A61-25C8-1EF8-9F600F1A7A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345" y="5772372"/>
            <a:ext cx="1836000" cy="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8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E99F0-9AFA-7867-4DE3-0F7ABB6D1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89CCA5-9345-B7AD-0AE5-C1A6BD043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65288"/>
            <a:ext cx="5361783" cy="215632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Travel Securely this Summer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B508BBDE-550E-BC65-132E-59B778D7B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4105275"/>
            <a:ext cx="5362575" cy="1087437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Contact your departmental security team </a:t>
            </a:r>
            <a:r>
              <a:rPr lang="en-GB" b="0" dirty="0">
                <a:solidFill>
                  <a:schemeClr val="bg1"/>
                </a:solidFill>
              </a:rPr>
              <a:t>if you have any concerns or experience any suspicious or unusual activity while away.</a:t>
            </a:r>
          </a:p>
          <a:p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1F9DE9-E3E4-9980-5CAB-01D25C49B4BD}"/>
              </a:ext>
            </a:extLst>
          </p:cNvPr>
          <p:cNvGrpSpPr/>
          <p:nvPr/>
        </p:nvGrpSpPr>
        <p:grpSpPr>
          <a:xfrm>
            <a:off x="8162643" y="1082737"/>
            <a:ext cx="3026394" cy="3026499"/>
            <a:chOff x="8253577" y="1140689"/>
            <a:chExt cx="3026394" cy="3026499"/>
          </a:xfrm>
          <a:solidFill>
            <a:srgbClr val="FFFF0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8FAFCF3-9379-88BB-C16D-BEA0016E14E9}"/>
                </a:ext>
              </a:extLst>
            </p:cNvPr>
            <p:cNvSpPr/>
            <p:nvPr/>
          </p:nvSpPr>
          <p:spPr>
            <a:xfrm>
              <a:off x="8253577" y="1140689"/>
              <a:ext cx="3026394" cy="3026499"/>
            </a:xfrm>
            <a:custGeom>
              <a:avLst/>
              <a:gdLst>
                <a:gd name="connsiteX0" fmla="*/ 1513250 w 3026394"/>
                <a:gd name="connsiteY0" fmla="*/ 0 h 3026499"/>
                <a:gd name="connsiteX1" fmla="*/ 0 w 3026394"/>
                <a:gd name="connsiteY1" fmla="*/ 1513250 h 3026499"/>
                <a:gd name="connsiteX2" fmla="*/ 1513250 w 3026394"/>
                <a:gd name="connsiteY2" fmla="*/ 3026500 h 3026499"/>
                <a:gd name="connsiteX3" fmla="*/ 3026395 w 3026394"/>
                <a:gd name="connsiteY3" fmla="*/ 1513250 h 3026499"/>
                <a:gd name="connsiteX4" fmla="*/ 1513250 w 3026394"/>
                <a:gd name="connsiteY4" fmla="*/ 0 h 3026499"/>
                <a:gd name="connsiteX5" fmla="*/ 2917767 w 3026394"/>
                <a:gd name="connsiteY5" fmla="*/ 1513250 h 3026499"/>
                <a:gd name="connsiteX6" fmla="*/ 1513145 w 3026394"/>
                <a:gd name="connsiteY6" fmla="*/ 2917872 h 3026499"/>
                <a:gd name="connsiteX7" fmla="*/ 108523 w 3026394"/>
                <a:gd name="connsiteY7" fmla="*/ 1513250 h 3026499"/>
                <a:gd name="connsiteX8" fmla="*/ 1513145 w 3026394"/>
                <a:gd name="connsiteY8" fmla="*/ 108628 h 3026499"/>
                <a:gd name="connsiteX9" fmla="*/ 2917767 w 3026394"/>
                <a:gd name="connsiteY9" fmla="*/ 1513250 h 302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6394" h="3026499">
                  <a:moveTo>
                    <a:pt x="1513250" y="0"/>
                  </a:moveTo>
                  <a:cubicBezTo>
                    <a:pt x="678869" y="0"/>
                    <a:pt x="0" y="678869"/>
                    <a:pt x="0" y="1513250"/>
                  </a:cubicBezTo>
                  <a:cubicBezTo>
                    <a:pt x="0" y="2347630"/>
                    <a:pt x="678869" y="3026500"/>
                    <a:pt x="1513250" y="3026500"/>
                  </a:cubicBezTo>
                  <a:cubicBezTo>
                    <a:pt x="2347630" y="3026500"/>
                    <a:pt x="3026395" y="2347630"/>
                    <a:pt x="3026395" y="1513250"/>
                  </a:cubicBezTo>
                  <a:cubicBezTo>
                    <a:pt x="3026395" y="678869"/>
                    <a:pt x="2347630" y="0"/>
                    <a:pt x="1513250" y="0"/>
                  </a:cubicBezTo>
                  <a:close/>
                  <a:moveTo>
                    <a:pt x="2917767" y="1513250"/>
                  </a:moveTo>
                  <a:cubicBezTo>
                    <a:pt x="2917767" y="2287770"/>
                    <a:pt x="2287665" y="2917872"/>
                    <a:pt x="1513145" y="2917872"/>
                  </a:cubicBezTo>
                  <a:cubicBezTo>
                    <a:pt x="738625" y="2917872"/>
                    <a:pt x="108523" y="2287770"/>
                    <a:pt x="108523" y="1513250"/>
                  </a:cubicBezTo>
                  <a:cubicBezTo>
                    <a:pt x="108523" y="738730"/>
                    <a:pt x="738625" y="108628"/>
                    <a:pt x="1513145" y="108628"/>
                  </a:cubicBezTo>
                  <a:cubicBezTo>
                    <a:pt x="2287770" y="108628"/>
                    <a:pt x="2917767" y="738730"/>
                    <a:pt x="2917767" y="1513250"/>
                  </a:cubicBezTo>
                  <a:close/>
                </a:path>
              </a:pathLst>
            </a:custGeom>
            <a:grpFill/>
            <a:ln w="1046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117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8E89145-AA3D-CFD8-1D3D-34F8F4A35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253577" y="1140689"/>
              <a:ext cx="2996300" cy="2996300"/>
            </a:xfrm>
            <a:prstGeom prst="rect">
              <a:avLst/>
            </a:prstGeom>
          </p:spPr>
        </p:pic>
      </p:grpSp>
      <p:pic>
        <p:nvPicPr>
          <p:cNvPr id="12" name="Video 15" title="View Of Airplane Wing">
            <a:hlinkClick r:id="" action="ppaction://media"/>
            <a:extLst>
              <a:ext uri="{FF2B5EF4-FFF2-40B4-BE49-F238E27FC236}">
                <a16:creationId xmlns:a16="http://schemas.microsoft.com/office/drawing/2014/main" id="{EE011ECB-5BED-4CD5-FA84-DBBA30B690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5753" y="1177384"/>
            <a:ext cx="2820174" cy="2837207"/>
          </a:xfrm>
          <a:prstGeom prst="ellipse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8080EB7-72C9-A311-5578-92B9D5597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643" y="1052538"/>
            <a:ext cx="2996300" cy="2996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237898-9BC9-046B-0100-870FF11111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1474" y="5784246"/>
            <a:ext cx="1836000" cy="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34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Video 2">
            <a:hlinkClick r:id="" action="ppaction://media"/>
            <a:extLst>
              <a:ext uri="{FF2B5EF4-FFF2-40B4-BE49-F238E27FC236}">
                <a16:creationId xmlns:a16="http://schemas.microsoft.com/office/drawing/2014/main" id="{3E7B3845-9CF7-D182-5C07-B445CB69B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0558" y="1249938"/>
            <a:ext cx="2823203" cy="2808000"/>
          </a:xfrm>
          <a:prstGeom prst="ellipse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38B5578-185F-269C-86B1-511CCCC4D6AF}"/>
              </a:ext>
            </a:extLst>
          </p:cNvPr>
          <p:cNvGrpSpPr/>
          <p:nvPr/>
        </p:nvGrpSpPr>
        <p:grpSpPr>
          <a:xfrm>
            <a:off x="8239722" y="1140689"/>
            <a:ext cx="3026394" cy="3026499"/>
            <a:chOff x="8253577" y="1140689"/>
            <a:chExt cx="3026394" cy="3026499"/>
          </a:xfrm>
          <a:solidFill>
            <a:srgbClr val="00B050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08A994D-25D6-7281-9960-FB1E719D8902}"/>
                </a:ext>
              </a:extLst>
            </p:cNvPr>
            <p:cNvSpPr/>
            <p:nvPr/>
          </p:nvSpPr>
          <p:spPr>
            <a:xfrm>
              <a:off x="8253577" y="1140689"/>
              <a:ext cx="3026394" cy="3026499"/>
            </a:xfrm>
            <a:custGeom>
              <a:avLst/>
              <a:gdLst>
                <a:gd name="connsiteX0" fmla="*/ 1513250 w 3026394"/>
                <a:gd name="connsiteY0" fmla="*/ 0 h 3026499"/>
                <a:gd name="connsiteX1" fmla="*/ 0 w 3026394"/>
                <a:gd name="connsiteY1" fmla="*/ 1513250 h 3026499"/>
                <a:gd name="connsiteX2" fmla="*/ 1513250 w 3026394"/>
                <a:gd name="connsiteY2" fmla="*/ 3026500 h 3026499"/>
                <a:gd name="connsiteX3" fmla="*/ 3026395 w 3026394"/>
                <a:gd name="connsiteY3" fmla="*/ 1513250 h 3026499"/>
                <a:gd name="connsiteX4" fmla="*/ 1513250 w 3026394"/>
                <a:gd name="connsiteY4" fmla="*/ 0 h 3026499"/>
                <a:gd name="connsiteX5" fmla="*/ 2917767 w 3026394"/>
                <a:gd name="connsiteY5" fmla="*/ 1513250 h 3026499"/>
                <a:gd name="connsiteX6" fmla="*/ 1513145 w 3026394"/>
                <a:gd name="connsiteY6" fmla="*/ 2917872 h 3026499"/>
                <a:gd name="connsiteX7" fmla="*/ 108523 w 3026394"/>
                <a:gd name="connsiteY7" fmla="*/ 1513250 h 3026499"/>
                <a:gd name="connsiteX8" fmla="*/ 1513145 w 3026394"/>
                <a:gd name="connsiteY8" fmla="*/ 108628 h 3026499"/>
                <a:gd name="connsiteX9" fmla="*/ 2917767 w 3026394"/>
                <a:gd name="connsiteY9" fmla="*/ 1513250 h 302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6394" h="3026499">
                  <a:moveTo>
                    <a:pt x="1513250" y="0"/>
                  </a:moveTo>
                  <a:cubicBezTo>
                    <a:pt x="678869" y="0"/>
                    <a:pt x="0" y="678869"/>
                    <a:pt x="0" y="1513250"/>
                  </a:cubicBezTo>
                  <a:cubicBezTo>
                    <a:pt x="0" y="2347630"/>
                    <a:pt x="678869" y="3026500"/>
                    <a:pt x="1513250" y="3026500"/>
                  </a:cubicBezTo>
                  <a:cubicBezTo>
                    <a:pt x="2347630" y="3026500"/>
                    <a:pt x="3026395" y="2347630"/>
                    <a:pt x="3026395" y="1513250"/>
                  </a:cubicBezTo>
                  <a:cubicBezTo>
                    <a:pt x="3026395" y="678869"/>
                    <a:pt x="2347630" y="0"/>
                    <a:pt x="1513250" y="0"/>
                  </a:cubicBezTo>
                  <a:close/>
                  <a:moveTo>
                    <a:pt x="2917767" y="1513250"/>
                  </a:moveTo>
                  <a:cubicBezTo>
                    <a:pt x="2917767" y="2287770"/>
                    <a:pt x="2287665" y="2917872"/>
                    <a:pt x="1513145" y="2917872"/>
                  </a:cubicBezTo>
                  <a:cubicBezTo>
                    <a:pt x="738625" y="2917872"/>
                    <a:pt x="108523" y="2287770"/>
                    <a:pt x="108523" y="1513250"/>
                  </a:cubicBezTo>
                  <a:cubicBezTo>
                    <a:pt x="108523" y="738730"/>
                    <a:pt x="738625" y="108628"/>
                    <a:pt x="1513145" y="108628"/>
                  </a:cubicBezTo>
                  <a:cubicBezTo>
                    <a:pt x="2287770" y="108628"/>
                    <a:pt x="2917767" y="738730"/>
                    <a:pt x="2917767" y="1513250"/>
                  </a:cubicBezTo>
                  <a:close/>
                </a:path>
              </a:pathLst>
            </a:custGeom>
            <a:grpFill/>
            <a:ln w="1046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117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467E01B9-2FA7-45FE-1407-FBA81EEE4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83671" y="1140689"/>
              <a:ext cx="2996300" cy="2996300"/>
            </a:xfrm>
            <a:prstGeom prst="rect">
              <a:avLst/>
            </a:prstGeom>
          </p:spPr>
        </p:pic>
      </p:grpSp>
      <p:sp>
        <p:nvSpPr>
          <p:cNvPr id="2" name="Title 4">
            <a:extLst>
              <a:ext uri="{FF2B5EF4-FFF2-40B4-BE49-F238E27FC236}">
                <a16:creationId xmlns:a16="http://schemas.microsoft.com/office/drawing/2014/main" id="{C9D00719-9D6B-F307-F804-125DECA58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17" y="1697320"/>
            <a:ext cx="5466847" cy="1657143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Travel Securely this Summer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9D13071-4F50-8B1E-EFEC-50A215172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17" y="3731546"/>
            <a:ext cx="5577683" cy="1086802"/>
          </a:xfrm>
        </p:spPr>
        <p:txBody>
          <a:bodyPr>
            <a:noAutofit/>
          </a:bodyPr>
          <a:lstStyle/>
          <a:p>
            <a:r>
              <a:rPr lang="en-GB" b="0" dirty="0">
                <a:solidFill>
                  <a:schemeClr val="bg1"/>
                </a:solidFill>
              </a:rPr>
              <a:t>If possible, </a:t>
            </a:r>
            <a:r>
              <a:rPr lang="en-GB" dirty="0">
                <a:solidFill>
                  <a:srgbClr val="00B050"/>
                </a:solidFill>
              </a:rPr>
              <a:t>leave your official IT at home</a:t>
            </a:r>
            <a:r>
              <a:rPr lang="en-GB" b="0" dirty="0">
                <a:solidFill>
                  <a:srgbClr val="00B050"/>
                </a:solidFill>
              </a:rPr>
              <a:t> </a:t>
            </a:r>
            <a:r>
              <a:rPr lang="en-GB" b="0" dirty="0">
                <a:solidFill>
                  <a:schemeClr val="bg1"/>
                </a:solidFill>
              </a:rPr>
              <a:t>– After all, you are on holiday.</a:t>
            </a: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C8CFBC-31E6-DE88-92DA-0F9B59CB70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977" y="5736745"/>
            <a:ext cx="1836000" cy="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14:reveal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SEAC Template 2021">
  <a:themeElements>
    <a:clrScheme name="Custom 27">
      <a:dk1>
        <a:srgbClr val="011759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000000"/>
      </a:hlink>
      <a:folHlink>
        <a:srgbClr val="000000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PPT_Template_2021_v04" id="{F5C42667-5583-42FE-AF1A-C84B4C6CC20A}" vid="{0CB2D57E-3926-4251-B57F-084E2009CAD6}"/>
    </a:ext>
  </a:extLst>
</a:theme>
</file>

<file path=ppt/theme/theme2.xml><?xml version="1.0" encoding="utf-8"?>
<a:theme xmlns:a="http://schemas.openxmlformats.org/drawingml/2006/main" name="3_SEAC Template 2021">
  <a:themeElements>
    <a:clrScheme name="Custom 27">
      <a:dk1>
        <a:srgbClr val="011759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000000"/>
      </a:hlink>
      <a:folHlink>
        <a:srgbClr val="000000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PPT_Template_2021_v04" id="{F5C42667-5583-42FE-AF1A-C84B4C6CC20A}" vid="{0CB2D57E-3926-4251-B57F-084E2009CAD6}"/>
    </a:ext>
  </a:extLst>
</a:theme>
</file>

<file path=ppt/theme/theme3.xml><?xml version="1.0" encoding="utf-8"?>
<a:theme xmlns:a="http://schemas.openxmlformats.org/drawingml/2006/main" name="SEAC Template 2021">
  <a:themeElements>
    <a:clrScheme name="Custom 27">
      <a:dk1>
        <a:srgbClr val="011759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000000"/>
      </a:hlink>
      <a:folHlink>
        <a:srgbClr val="000000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PPT_Template_2021_v04" id="{F5C42667-5583-42FE-AF1A-C84B4C6CC20A}" vid="{0CB2D57E-3926-4251-B57F-084E2009CAD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156</Words>
  <Application>Microsoft Office PowerPoint</Application>
  <PresentationFormat>Widescreen</PresentationFormat>
  <Paragraphs>13</Paragraphs>
  <Slides>6</Slides>
  <Notes>1</Notes>
  <HiddenSlides>0</HiddenSlides>
  <MMClips>6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2_SEAC Template 2021</vt:lpstr>
      <vt:lpstr>3_SEAC Template 2021</vt:lpstr>
      <vt:lpstr>SEAC Template 2021</vt:lpstr>
      <vt:lpstr>think-cell Slide</vt:lpstr>
      <vt:lpstr>Travel Securely this Summer</vt:lpstr>
      <vt:lpstr>Travel Securely this Summer</vt:lpstr>
      <vt:lpstr>Travel Securely this Summer</vt:lpstr>
      <vt:lpstr>Travel Securely this Summer</vt:lpstr>
      <vt:lpstr>Travel Securely this Summer</vt:lpstr>
      <vt:lpstr>Travel Securely this Summer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Kain Sanjay DWP SECURITY AND DATA PROTECTION</dc:creator>
  <cp:lastModifiedBy>Kain Sanjay DWP SECURITY AND DATA PROTECTION</cp:lastModifiedBy>
  <cp:revision>2</cp:revision>
  <dcterms:created xsi:type="dcterms:W3CDTF">2025-04-14T08:21:12Z</dcterms:created>
  <dcterms:modified xsi:type="dcterms:W3CDTF">2025-04-17T13:27:26Z</dcterms:modified>
</cp:coreProperties>
</file>