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6"/>
  </p:sldMasterIdLst>
  <p:notesMasterIdLst>
    <p:notesMasterId r:id="rId10"/>
  </p:notesMasterIdLst>
  <p:handoutMasterIdLst>
    <p:handoutMasterId r:id="rId11"/>
  </p:handoutMasterIdLst>
  <p:sldIdLst>
    <p:sldId id="298" r:id="rId7"/>
    <p:sldId id="300" r:id="rId8"/>
    <p:sldId id="301" r:id="rId9"/>
  </p:sldIdLst>
  <p:sldSz cx="7559675" cy="1069181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117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45" autoAdjust="0"/>
  </p:normalViewPr>
  <p:slideViewPr>
    <p:cSldViewPr snapToGrid="0" showGuides="1">
      <p:cViewPr>
        <p:scale>
          <a:sx n="70" d="100"/>
          <a:sy n="70" d="100"/>
        </p:scale>
        <p:origin x="1480" y="-1080"/>
      </p:cViewPr>
      <p:guideLst/>
    </p:cSldViewPr>
  </p:slideViewPr>
  <p:outlineViewPr>
    <p:cViewPr>
      <p:scale>
        <a:sx n="33" d="100"/>
        <a:sy n="33" d="100"/>
      </p:scale>
      <p:origin x="0" y="-44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0" d="100"/>
          <a:sy n="80" d="100"/>
        </p:scale>
        <p:origin x="391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2119FE-CD90-4F4D-ADE9-5962D4B834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6B6FA8F-F519-4E52-872D-281F1F8949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7818DA-807B-432D-81C2-944C7A184FC8}" type="datetimeFigureOut">
              <a:rPr lang="en-GB" smtClean="0"/>
              <a:t>24/03/2025</a:t>
            </a:fld>
            <a:endParaRPr lang="en-GB"/>
          </a:p>
        </p:txBody>
      </p:sp>
      <p:sp>
        <p:nvSpPr>
          <p:cNvPr id="4" name="Footer Placeholder 3">
            <a:extLst>
              <a:ext uri="{FF2B5EF4-FFF2-40B4-BE49-F238E27FC236}">
                <a16:creationId xmlns:a16="http://schemas.microsoft.com/office/drawing/2014/main" id="{56EB7D54-A16B-48AD-8E97-004861922A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A2291A3-6F0A-4CF4-AE2D-02F0F33F67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77D456-F230-4A4E-8A5C-3B3E7A479041}" type="slidenum">
              <a:rPr lang="en-GB" smtClean="0"/>
              <a:t>‹#›</a:t>
            </a:fld>
            <a:endParaRPr lang="en-GB"/>
          </a:p>
        </p:txBody>
      </p:sp>
    </p:spTree>
    <p:extLst>
      <p:ext uri="{BB962C8B-B14F-4D97-AF65-F5344CB8AC3E}">
        <p14:creationId xmlns:p14="http://schemas.microsoft.com/office/powerpoint/2010/main" val="4264128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4BE15-7FD3-4024-B224-AEC08DDE1F63}" type="datetimeFigureOut">
              <a:rPr lang="en-GB" smtClean="0"/>
              <a:t>24/03/2025</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A0CC7-6B46-4255-8CFC-4AA4020A2FAB}" type="slidenum">
              <a:rPr lang="en-GB" smtClean="0"/>
              <a:t>‹#›</a:t>
            </a:fld>
            <a:endParaRPr lang="en-GB"/>
          </a:p>
        </p:txBody>
      </p:sp>
    </p:spTree>
    <p:extLst>
      <p:ext uri="{BB962C8B-B14F-4D97-AF65-F5344CB8AC3E}">
        <p14:creationId xmlns:p14="http://schemas.microsoft.com/office/powerpoint/2010/main" val="8412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FA0CC7-6B46-4255-8CFC-4AA4020A2FAB}" type="slidenum">
              <a:rPr lang="en-GB" smtClean="0"/>
              <a:t>1</a:t>
            </a:fld>
            <a:endParaRPr lang="en-GB"/>
          </a:p>
        </p:txBody>
      </p:sp>
    </p:spTree>
    <p:extLst>
      <p:ext uri="{BB962C8B-B14F-4D97-AF65-F5344CB8AC3E}">
        <p14:creationId xmlns:p14="http://schemas.microsoft.com/office/powerpoint/2010/main" val="3130154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4.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5.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6.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7.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8.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9.xml"/><Relationship Id="rId6" Type="http://schemas.microsoft.com/office/2007/relationships/hdphoto" Target="../media/hdphoto1.wdp"/><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4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mage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418957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sp>
        <p:nvSpPr>
          <p:cNvPr id="43" name="Text Placeholder 14">
            <a:extLst>
              <a:ext uri="{FF2B5EF4-FFF2-40B4-BE49-F238E27FC236}">
                <a16:creationId xmlns:a16="http://schemas.microsoft.com/office/drawing/2014/main" id="{FB4E29C0-8667-4825-A92D-D87A7F91963B}"/>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4" name="Text Placeholder 14">
            <a:extLst>
              <a:ext uri="{FF2B5EF4-FFF2-40B4-BE49-F238E27FC236}">
                <a16:creationId xmlns:a16="http://schemas.microsoft.com/office/drawing/2014/main" id="{3A7788AF-C1BA-4568-BE92-2A80ECE7DB26}"/>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5" name="Picture 4" descr="Graphical user interface, text, application&#10;&#10;Description automatically generated">
            <a:extLst>
              <a:ext uri="{FF2B5EF4-FFF2-40B4-BE49-F238E27FC236}">
                <a16:creationId xmlns:a16="http://schemas.microsoft.com/office/drawing/2014/main" id="{FF10F0F6-C155-C7BE-7CA8-E040032AA96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23493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 4 Ico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5393585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231802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087ACA02-9DE2-C0EF-E7A5-D4060373204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6315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 6 Ico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780947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1048761"/>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582487"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648201"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25AE23EC-DC8B-08B4-9532-7BD4251396C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58009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 3 Colum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1151456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877323"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867887"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886759"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AA5EB2F-324E-54B8-B331-B67F009F3FD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68138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4585456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867887"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377916"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88794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539797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863600" y="4049712"/>
            <a:ext cx="5832475" cy="3031173"/>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109138F8-96C5-0FF7-A2D5-06574F93687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96266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 Text + Box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0772154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863600" y="4049713"/>
            <a:ext cx="2771775" cy="3899678"/>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924300" y="4049713"/>
            <a:ext cx="2771775" cy="389967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863600" y="8174475"/>
            <a:ext cx="5832475" cy="1018395"/>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400" smtClean="0">
                <a:solidFill>
                  <a:schemeClr val="tx2"/>
                </a:solidFill>
              </a:defRPr>
            </a:lvl1pPr>
            <a:lvl2pPr>
              <a:defRPr lang="en-US" sz="140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E5287CC5-5450-5515-AE38-BBAD4384DC0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64929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4ADFB88E-11AE-CF5A-6223-63F1DE9294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6470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 4 Ico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000933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231802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E1EE15A-FF62-2248-6F7D-973B991346E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70967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 6 Ico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857124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1048761"/>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582487"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648201"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8F8167F0-F822-539D-994F-32F92852018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394356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 3 Colum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8308445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877323"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867887"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886759"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807D37A-1D1F-F987-FAF3-7633D2DDA75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07261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030257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867887"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377916"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88794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539797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863600" y="4049712"/>
            <a:ext cx="5832475" cy="3031173"/>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FF8A080-2C00-B097-2866-2B7D7B7F57A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31676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 Text + Box One Pager with Teal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1767611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1"/>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863600" y="4049713"/>
            <a:ext cx="2771775" cy="3899678"/>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924300" y="4049713"/>
            <a:ext cx="2771775" cy="389967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863600" y="8174475"/>
            <a:ext cx="5832475" cy="1018395"/>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400" smtClean="0">
                <a:solidFill>
                  <a:schemeClr val="tx2"/>
                </a:solidFill>
              </a:defRPr>
            </a:lvl1pPr>
            <a:lvl2pPr>
              <a:defRPr lang="en-US" sz="140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B9234D0E-0F22-A1A7-778A-28EF2F58971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96985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One Pager with Blu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27D34B04-EC8B-2332-401C-D655498EC0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059698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 4 Ico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5488484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231802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6771456-6077-BF5E-2CFA-D29A4FBE1FA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11046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6 Ico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8048256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1048761"/>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582487"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648201"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7AECA59-37C8-9630-0746-8842E158C16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39268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3 Colum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089061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877323"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867887"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886759"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3687F405-FA22-6B38-940E-73DDC1E466B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41870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095866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867887"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377916"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88794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539797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863600" y="4049712"/>
            <a:ext cx="5832475" cy="3031173"/>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2C8F80B0-6A4E-A840-6CD2-34704B6BEEE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70528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 Text + Box One Pager with Blu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2546358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863600" y="4049713"/>
            <a:ext cx="2771775" cy="3899678"/>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924300" y="4049713"/>
            <a:ext cx="2771775" cy="389967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863600" y="8174475"/>
            <a:ext cx="5832475" cy="1018395"/>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400" smtClean="0">
                <a:solidFill>
                  <a:schemeClr val="tx2"/>
                </a:solidFill>
              </a:defRPr>
            </a:lvl1pPr>
            <a:lvl2pPr>
              <a:defRPr lang="en-US" sz="140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6FAAE3D6-049B-80EF-EFC6-C30A3BDCF92E}"/>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04811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One Pager with Red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311831FF-60CF-242D-7973-B56AB1CEB04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20575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 4 Ico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869381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231802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23076DD6-A107-8610-5622-6047439467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67455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 6 Ico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9134487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1048761"/>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582487"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648201"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4AE95943-886E-6C63-516F-41375BF9D25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58476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 3 Colum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4974198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877323"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867887"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886759"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9C97EAA-B5B8-AD14-E65C-3C580331C9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42992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3091116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867887"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377916"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88794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539797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863600" y="4049712"/>
            <a:ext cx="5832475" cy="3031173"/>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E763AA5C-84A2-1BF1-D7C4-2C75D2B455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73745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 Text + Box One Pager with Red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5294715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3"/>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863600" y="4049713"/>
            <a:ext cx="2771775" cy="3899678"/>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924300" y="4049713"/>
            <a:ext cx="2771775" cy="389967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863600" y="8174475"/>
            <a:ext cx="5832475" cy="1018395"/>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400" smtClean="0">
                <a:solidFill>
                  <a:schemeClr val="tx2"/>
                </a:solidFill>
              </a:defRPr>
            </a:lvl1pPr>
            <a:lvl2pPr>
              <a:defRPr lang="en-US" sz="140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A081B591-AF6B-2F9E-C8D1-EB479DC65B2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78122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One Pager with Grey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791526FA-EF48-CDBB-6E34-6F7570F848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76230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 4 Ico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145860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231802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4EB9496F-6E14-9DAF-3A50-97B232E66F6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83326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 6 Ico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685598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1048761"/>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582487"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648201"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AFF0228A-82EB-344B-2DCA-7C1C58ED60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68762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 3 Colum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342075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877323"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867887"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886759"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0A3AACDE-2010-FFB2-FD83-56A8BE8C2E4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52554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9278302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867887"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377916"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88794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539797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863600" y="4049712"/>
            <a:ext cx="5832475" cy="3031173"/>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6B16080C-903C-38BC-4E9A-9A3766988BB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182140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 Text + Box One Pager with Grey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023656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4"/>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863600" y="4049713"/>
            <a:ext cx="2771775" cy="3899678"/>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924300" y="4049713"/>
            <a:ext cx="2771775" cy="389967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863600" y="8174475"/>
            <a:ext cx="5832475" cy="1018395"/>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400" smtClean="0">
                <a:solidFill>
                  <a:schemeClr val="tx2"/>
                </a:solidFill>
              </a:defRPr>
            </a:lvl1pPr>
            <a:lvl2pPr>
              <a:defRPr lang="en-US" sz="140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E3478BDB-89BB-922F-0AD3-0B71A559F96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413297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One Pager with Plum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pic>
        <p:nvPicPr>
          <p:cNvPr id="2" name="Picture 1" descr="Graphical user interface, text, application&#10;&#10;Description automatically generated">
            <a:extLst>
              <a:ext uri="{FF2B5EF4-FFF2-40B4-BE49-F238E27FC236}">
                <a16:creationId xmlns:a16="http://schemas.microsoft.com/office/drawing/2014/main" id="{817D5579-DD83-41D3-58F7-A6CAD1BB0FC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54920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 4 Ico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374981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231802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6566222"/>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703105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828077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C43062CE-76DC-C8D0-5112-0EAA1B39494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96087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 6 Ico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3047894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863600" y="4049712"/>
            <a:ext cx="5832475" cy="1048761"/>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18">
            <a:extLst>
              <a:ext uri="{FF2B5EF4-FFF2-40B4-BE49-F238E27FC236}">
                <a16:creationId xmlns:a16="http://schemas.microsoft.com/office/drawing/2014/main" id="{47AA9AA0-34E7-4DFF-BF5B-2EF990125521}"/>
              </a:ext>
            </a:extLst>
          </p:cNvPr>
          <p:cNvSpPr>
            <a:spLocks noGrp="1"/>
          </p:cNvSpPr>
          <p:nvPr>
            <p:ph type="body" sz="quarter" idx="22"/>
          </p:nvPr>
        </p:nvSpPr>
        <p:spPr bwMode="black">
          <a:xfrm>
            <a:off x="867886"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5" name="Text Placeholder 18">
            <a:extLst>
              <a:ext uri="{FF2B5EF4-FFF2-40B4-BE49-F238E27FC236}">
                <a16:creationId xmlns:a16="http://schemas.microsoft.com/office/drawing/2014/main" id="{4C1C7D9F-4490-43D3-BE5C-E06C6BD15EF9}"/>
              </a:ext>
            </a:extLst>
          </p:cNvPr>
          <p:cNvSpPr>
            <a:spLocks noGrp="1"/>
          </p:cNvSpPr>
          <p:nvPr>
            <p:ph type="body" sz="quarter" idx="23"/>
          </p:nvPr>
        </p:nvSpPr>
        <p:spPr bwMode="black">
          <a:xfrm>
            <a:off x="3924075" y="5302857"/>
            <a:ext cx="2772000" cy="290483"/>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27" name="Text Placeholder 14">
            <a:extLst>
              <a:ext uri="{FF2B5EF4-FFF2-40B4-BE49-F238E27FC236}">
                <a16:creationId xmlns:a16="http://schemas.microsoft.com/office/drawing/2014/main" id="{8E2FDCBA-7120-4E43-9012-D7A44C2A7584}"/>
              </a:ext>
            </a:extLst>
          </p:cNvPr>
          <p:cNvSpPr>
            <a:spLocks noGrp="1"/>
          </p:cNvSpPr>
          <p:nvPr>
            <p:ph type="body" sz="quarter" idx="24"/>
          </p:nvPr>
        </p:nvSpPr>
        <p:spPr bwMode="black">
          <a:xfrm>
            <a:off x="1582487"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9" name="Text Placeholder 14">
            <a:extLst>
              <a:ext uri="{FF2B5EF4-FFF2-40B4-BE49-F238E27FC236}">
                <a16:creationId xmlns:a16="http://schemas.microsoft.com/office/drawing/2014/main" id="{51122CBE-5A59-4905-A2D2-14A18A66972C}"/>
              </a:ext>
            </a:extLst>
          </p:cNvPr>
          <p:cNvSpPr>
            <a:spLocks noGrp="1"/>
          </p:cNvSpPr>
          <p:nvPr>
            <p:ph type="body" sz="quarter" idx="25"/>
          </p:nvPr>
        </p:nvSpPr>
        <p:spPr bwMode="black">
          <a:xfrm>
            <a:off x="1582487"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14">
            <a:extLst>
              <a:ext uri="{FF2B5EF4-FFF2-40B4-BE49-F238E27FC236}">
                <a16:creationId xmlns:a16="http://schemas.microsoft.com/office/drawing/2014/main" id="{4D0584DF-C701-475B-8E2E-61BABA59D87B}"/>
              </a:ext>
            </a:extLst>
          </p:cNvPr>
          <p:cNvSpPr>
            <a:spLocks noGrp="1"/>
          </p:cNvSpPr>
          <p:nvPr>
            <p:ph type="body" sz="quarter" idx="26"/>
          </p:nvPr>
        </p:nvSpPr>
        <p:spPr bwMode="black">
          <a:xfrm>
            <a:off x="1582487"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Text Placeholder 14">
            <a:extLst>
              <a:ext uri="{FF2B5EF4-FFF2-40B4-BE49-F238E27FC236}">
                <a16:creationId xmlns:a16="http://schemas.microsoft.com/office/drawing/2014/main" id="{E9C5A9DE-0F13-43FF-875B-142D9E9D019C}"/>
              </a:ext>
            </a:extLst>
          </p:cNvPr>
          <p:cNvSpPr>
            <a:spLocks noGrp="1"/>
          </p:cNvSpPr>
          <p:nvPr>
            <p:ph type="body" sz="quarter" idx="27"/>
          </p:nvPr>
        </p:nvSpPr>
        <p:spPr bwMode="black">
          <a:xfrm>
            <a:off x="4648201" y="5767686"/>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149F74E5-FF30-40C6-9E5A-E4F6DA88FFFD}"/>
              </a:ext>
            </a:extLst>
          </p:cNvPr>
          <p:cNvSpPr>
            <a:spLocks noGrp="1"/>
          </p:cNvSpPr>
          <p:nvPr>
            <p:ph type="body" sz="quarter" idx="28"/>
          </p:nvPr>
        </p:nvSpPr>
        <p:spPr bwMode="black">
          <a:xfrm>
            <a:off x="4648201" y="7017411"/>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14">
            <a:extLst>
              <a:ext uri="{FF2B5EF4-FFF2-40B4-BE49-F238E27FC236}">
                <a16:creationId xmlns:a16="http://schemas.microsoft.com/office/drawing/2014/main" id="{3EDB4622-208F-49AA-BF0A-BB71F3225EF6}"/>
              </a:ext>
            </a:extLst>
          </p:cNvPr>
          <p:cNvSpPr>
            <a:spLocks noGrp="1"/>
          </p:cNvSpPr>
          <p:nvPr>
            <p:ph type="body" sz="quarter" idx="29"/>
          </p:nvPr>
        </p:nvSpPr>
        <p:spPr bwMode="black">
          <a:xfrm>
            <a:off x="4648201" y="8267135"/>
            <a:ext cx="2057399" cy="92082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A95C83ED-FE25-06E4-F162-EFB93E3005E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40128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 3 Colum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4568984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19" name="Text Placeholder 14">
            <a:extLst>
              <a:ext uri="{FF2B5EF4-FFF2-40B4-BE49-F238E27FC236}">
                <a16:creationId xmlns:a16="http://schemas.microsoft.com/office/drawing/2014/main" id="{30F14398-EB45-4158-9142-E7BF1EA17B0F}"/>
              </a:ext>
            </a:extLst>
          </p:cNvPr>
          <p:cNvSpPr>
            <a:spLocks noGrp="1"/>
          </p:cNvSpPr>
          <p:nvPr>
            <p:ph type="body" sz="quarter" idx="19"/>
          </p:nvPr>
        </p:nvSpPr>
        <p:spPr bwMode="black">
          <a:xfrm>
            <a:off x="2877323"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14">
            <a:extLst>
              <a:ext uri="{FF2B5EF4-FFF2-40B4-BE49-F238E27FC236}">
                <a16:creationId xmlns:a16="http://schemas.microsoft.com/office/drawing/2014/main" id="{BABC318A-B62D-4188-97B4-D88A80C22F8B}"/>
              </a:ext>
            </a:extLst>
          </p:cNvPr>
          <p:cNvSpPr>
            <a:spLocks noGrp="1"/>
          </p:cNvSpPr>
          <p:nvPr>
            <p:ph type="body" sz="quarter" idx="22"/>
          </p:nvPr>
        </p:nvSpPr>
        <p:spPr bwMode="black">
          <a:xfrm>
            <a:off x="867887"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14">
            <a:extLst>
              <a:ext uri="{FF2B5EF4-FFF2-40B4-BE49-F238E27FC236}">
                <a16:creationId xmlns:a16="http://schemas.microsoft.com/office/drawing/2014/main" id="{2B4F2A89-1227-43C4-B0DE-64FF05263CE3}"/>
              </a:ext>
            </a:extLst>
          </p:cNvPr>
          <p:cNvSpPr>
            <a:spLocks noGrp="1"/>
          </p:cNvSpPr>
          <p:nvPr>
            <p:ph type="body" sz="quarter" idx="23"/>
          </p:nvPr>
        </p:nvSpPr>
        <p:spPr bwMode="black">
          <a:xfrm>
            <a:off x="4886759" y="4049713"/>
            <a:ext cx="1810846" cy="514544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89F4C15A-CEB1-ACF3-5C9D-13B536D567C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5833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 Text + 4 icons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42785416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23" name="Text Placeholder 14">
            <a:extLst>
              <a:ext uri="{FF2B5EF4-FFF2-40B4-BE49-F238E27FC236}">
                <a16:creationId xmlns:a16="http://schemas.microsoft.com/office/drawing/2014/main" id="{BC0B5A22-86CF-4EA3-974E-7EBF192FF39E}"/>
              </a:ext>
            </a:extLst>
          </p:cNvPr>
          <p:cNvSpPr>
            <a:spLocks noGrp="1"/>
          </p:cNvSpPr>
          <p:nvPr>
            <p:ph type="body" sz="quarter" idx="25"/>
          </p:nvPr>
        </p:nvSpPr>
        <p:spPr bwMode="black">
          <a:xfrm>
            <a:off x="867887"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5" name="Text Placeholder 14">
            <a:extLst>
              <a:ext uri="{FF2B5EF4-FFF2-40B4-BE49-F238E27FC236}">
                <a16:creationId xmlns:a16="http://schemas.microsoft.com/office/drawing/2014/main" id="{7F41DC84-17E4-47E3-91ED-09B671BC402C}"/>
              </a:ext>
            </a:extLst>
          </p:cNvPr>
          <p:cNvSpPr>
            <a:spLocks noGrp="1"/>
          </p:cNvSpPr>
          <p:nvPr>
            <p:ph type="body" sz="quarter" idx="26"/>
          </p:nvPr>
        </p:nvSpPr>
        <p:spPr bwMode="black">
          <a:xfrm>
            <a:off x="2377916"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7" name="Text Placeholder 14">
            <a:extLst>
              <a:ext uri="{FF2B5EF4-FFF2-40B4-BE49-F238E27FC236}">
                <a16:creationId xmlns:a16="http://schemas.microsoft.com/office/drawing/2014/main" id="{F3A0699C-1E58-4C27-91F0-A17021B453AB}"/>
              </a:ext>
            </a:extLst>
          </p:cNvPr>
          <p:cNvSpPr>
            <a:spLocks noGrp="1"/>
          </p:cNvSpPr>
          <p:nvPr>
            <p:ph type="body" sz="quarter" idx="27"/>
          </p:nvPr>
        </p:nvSpPr>
        <p:spPr bwMode="black">
          <a:xfrm>
            <a:off x="388794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29" name="Text Placeholder 14">
            <a:extLst>
              <a:ext uri="{FF2B5EF4-FFF2-40B4-BE49-F238E27FC236}">
                <a16:creationId xmlns:a16="http://schemas.microsoft.com/office/drawing/2014/main" id="{B3E821CE-F01C-40A3-B64A-AB58A4301A7C}"/>
              </a:ext>
            </a:extLst>
          </p:cNvPr>
          <p:cNvSpPr>
            <a:spLocks noGrp="1"/>
          </p:cNvSpPr>
          <p:nvPr>
            <p:ph type="body" sz="quarter" idx="28"/>
          </p:nvPr>
        </p:nvSpPr>
        <p:spPr bwMode="black">
          <a:xfrm>
            <a:off x="5397975" y="8059496"/>
            <a:ext cx="1293813" cy="1121488"/>
          </a:xfrm>
        </p:spPr>
        <p:txBody>
          <a:bodyPr/>
          <a:lstStyle>
            <a:lvl1pPr algn="ctr">
              <a:defRPr>
                <a:solidFill>
                  <a:schemeClr val="bg1"/>
                </a:solidFill>
                <a:latin typeface="+mn-lt"/>
              </a:defRPr>
            </a:lvl1pPr>
            <a:lvl2pPr algn="ctr">
              <a:defRPr>
                <a:solidFill>
                  <a:schemeClr val="bg1"/>
                </a:solidFill>
                <a:latin typeface="+mn-lt"/>
              </a:defRPr>
            </a:lvl2pPr>
            <a:lvl3pPr marL="0" indent="0" algn="ctr">
              <a:buNone/>
              <a:defRPr>
                <a:solidFill>
                  <a:schemeClr val="bg1"/>
                </a:solidFill>
                <a:latin typeface="+mn-lt"/>
              </a:defRPr>
            </a:lvl3pPr>
            <a:lvl4pPr algn="ct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32" name="Text Placeholder 14">
            <a:extLst>
              <a:ext uri="{FF2B5EF4-FFF2-40B4-BE49-F238E27FC236}">
                <a16:creationId xmlns:a16="http://schemas.microsoft.com/office/drawing/2014/main" id="{D7589130-8700-4437-98F8-7C08015C7DEA}"/>
              </a:ext>
            </a:extLst>
          </p:cNvPr>
          <p:cNvSpPr>
            <a:spLocks noGrp="1"/>
          </p:cNvSpPr>
          <p:nvPr>
            <p:ph type="body" sz="quarter" idx="19"/>
          </p:nvPr>
        </p:nvSpPr>
        <p:spPr bwMode="black">
          <a:xfrm>
            <a:off x="863600" y="4049712"/>
            <a:ext cx="5832475" cy="3031173"/>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descr="Graphical user interface, text, application&#10;&#10;Description automatically generated">
            <a:extLst>
              <a:ext uri="{FF2B5EF4-FFF2-40B4-BE49-F238E27FC236}">
                <a16:creationId xmlns:a16="http://schemas.microsoft.com/office/drawing/2014/main" id="{31D7E773-E174-E263-DABA-1ACA971C9FA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416743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 Text + Box One Pager with Plum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880967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accent5"/>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1" name="Text Placeholder 14">
            <a:extLst>
              <a:ext uri="{FF2B5EF4-FFF2-40B4-BE49-F238E27FC236}">
                <a16:creationId xmlns:a16="http://schemas.microsoft.com/office/drawing/2014/main" id="{ED2FE932-ADF9-45F0-B898-18C7C6084895}"/>
              </a:ext>
            </a:extLst>
          </p:cNvPr>
          <p:cNvSpPr>
            <a:spLocks noGrp="1"/>
          </p:cNvSpPr>
          <p:nvPr>
            <p:ph type="body" sz="quarter" idx="19"/>
          </p:nvPr>
        </p:nvSpPr>
        <p:spPr>
          <a:xfrm>
            <a:off x="863600" y="4049713"/>
            <a:ext cx="2771775" cy="3899678"/>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3" name="Text Placeholder 14">
            <a:extLst>
              <a:ext uri="{FF2B5EF4-FFF2-40B4-BE49-F238E27FC236}">
                <a16:creationId xmlns:a16="http://schemas.microsoft.com/office/drawing/2014/main" id="{91C1E0FF-54B9-43AD-ABD0-7DDC724CA172}"/>
              </a:ext>
            </a:extLst>
          </p:cNvPr>
          <p:cNvSpPr>
            <a:spLocks noGrp="1"/>
          </p:cNvSpPr>
          <p:nvPr>
            <p:ph type="body" sz="quarter" idx="20"/>
          </p:nvPr>
        </p:nvSpPr>
        <p:spPr>
          <a:xfrm>
            <a:off x="3924300" y="4049713"/>
            <a:ext cx="2771775" cy="3899678"/>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3">
            <a:extLst>
              <a:ext uri="{FF2B5EF4-FFF2-40B4-BE49-F238E27FC236}">
                <a16:creationId xmlns:a16="http://schemas.microsoft.com/office/drawing/2014/main" id="{643F632C-B74F-46DD-BD42-FFEA28087DC3}"/>
              </a:ext>
            </a:extLst>
          </p:cNvPr>
          <p:cNvSpPr>
            <a:spLocks noGrp="1"/>
          </p:cNvSpPr>
          <p:nvPr>
            <p:ph type="body" sz="quarter" idx="22"/>
          </p:nvPr>
        </p:nvSpPr>
        <p:spPr>
          <a:xfrm>
            <a:off x="863600" y="8174475"/>
            <a:ext cx="5832475" cy="1018395"/>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684000" tIns="72000" rIns="180000" bIns="72000" rtlCol="0" anchor="ctr">
            <a:normAutofit/>
          </a:bodyPr>
          <a:lstStyle>
            <a:lvl1pPr>
              <a:defRPr lang="en-US" sz="1400" smtClean="0">
                <a:solidFill>
                  <a:schemeClr val="tx2"/>
                </a:solidFill>
              </a:defRPr>
            </a:lvl1pPr>
            <a:lvl2pPr>
              <a:defRPr lang="en-US" sz="1400" smtClean="0">
                <a:solidFill>
                  <a:schemeClr val="tx2"/>
                </a:solidFill>
              </a:defRPr>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A0565784-1C64-DFBA-8086-1108C81E02B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56586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con One Pager with Orang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693664" y="325521"/>
            <a:ext cx="1760387" cy="2866532"/>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bg2"/>
          </a:solidFill>
          <a:ln w="917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516888" y="3033606"/>
            <a:ext cx="2042787" cy="493013"/>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5048995" y="169219"/>
            <a:ext cx="2510681" cy="265739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4291012" y="1829449"/>
            <a:ext cx="3035055" cy="1787677"/>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bg2"/>
          </a:solidFill>
          <a:ln w="9171" cap="flat">
            <a:noFill/>
            <a:prstDash val="solid"/>
            <a:miter/>
          </a:ln>
        </p:spPr>
        <p:txBody>
          <a:bodyPr rtlCol="0" anchor="ctr"/>
          <a:lstStyle/>
          <a:p>
            <a:endParaRPr lang="en-GB"/>
          </a:p>
        </p:txBody>
      </p:sp>
      <p:pic>
        <p:nvPicPr>
          <p:cNvPr id="3" name="Picture 2" descr="Graphical user interface, text, application&#10;&#10;Description automatically generated">
            <a:extLst>
              <a:ext uri="{FF2B5EF4-FFF2-40B4-BE49-F238E27FC236}">
                <a16:creationId xmlns:a16="http://schemas.microsoft.com/office/drawing/2014/main" id="{9DC981F3-1814-F86A-94A7-AFD6269326A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066932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con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693664" y="325521"/>
            <a:ext cx="1760387" cy="2866532"/>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1"/>
          </a:solidFill>
          <a:ln w="917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516888" y="3033606"/>
            <a:ext cx="2042787" cy="493013"/>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5048995" y="169219"/>
            <a:ext cx="2510681" cy="265739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4291012" y="1829449"/>
            <a:ext cx="3035055" cy="1787677"/>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1"/>
          </a:solidFill>
          <a:ln w="9171" cap="flat">
            <a:noFill/>
            <a:prstDash val="solid"/>
            <a:miter/>
          </a:ln>
        </p:spPr>
        <p:txBody>
          <a:bodyPr rtlCol="0" anchor="ctr"/>
          <a:lstStyle/>
          <a:p>
            <a:endParaRPr lang="en-GB"/>
          </a:p>
        </p:txBody>
      </p:sp>
      <p:pic>
        <p:nvPicPr>
          <p:cNvPr id="3" name="Picture 2" descr="Graphical user interface, text, application&#10;&#10;Description automatically generated">
            <a:extLst>
              <a:ext uri="{FF2B5EF4-FFF2-40B4-BE49-F238E27FC236}">
                <a16:creationId xmlns:a16="http://schemas.microsoft.com/office/drawing/2014/main" id="{64E4F962-C2B6-7A7C-CE91-1094747EB03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08560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con One Pager with Blu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693664" y="325521"/>
            <a:ext cx="1760387" cy="2866532"/>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2"/>
          </a:solidFill>
          <a:ln w="917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516888" y="3033606"/>
            <a:ext cx="2042787" cy="493013"/>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5048995" y="169219"/>
            <a:ext cx="2510681" cy="265739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4291012" y="1829449"/>
            <a:ext cx="3035055" cy="1787677"/>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2"/>
          </a:solidFill>
          <a:ln w="9171" cap="flat">
            <a:noFill/>
            <a:prstDash val="solid"/>
            <a:miter/>
          </a:ln>
        </p:spPr>
        <p:txBody>
          <a:bodyPr rtlCol="0" anchor="ct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BC84C679-8CAF-C07C-F040-F672AD54C6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91578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on One Pager with Red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693664" y="325521"/>
            <a:ext cx="1760387" cy="2866532"/>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3"/>
          </a:solidFill>
          <a:ln w="917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516888" y="3033606"/>
            <a:ext cx="2042787" cy="493013"/>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5048995" y="169219"/>
            <a:ext cx="2510681" cy="265739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4291012" y="1829449"/>
            <a:ext cx="3035055" cy="1787677"/>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3"/>
          </a:solidFill>
          <a:ln w="9171" cap="flat">
            <a:noFill/>
            <a:prstDash val="solid"/>
            <a:miter/>
          </a:ln>
        </p:spPr>
        <p:txBody>
          <a:bodyPr rtlCol="0" anchor="ct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5F09031A-C074-98D8-5EB8-B8ACE3D2C8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088945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on One Pager with Grey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693664" y="325521"/>
            <a:ext cx="1760387" cy="2866532"/>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4"/>
          </a:solidFill>
          <a:ln w="917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516888" y="3033606"/>
            <a:ext cx="2042787" cy="493013"/>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5048995" y="169219"/>
            <a:ext cx="2510681" cy="265739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4291012" y="1829449"/>
            <a:ext cx="3035055" cy="1787677"/>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4"/>
          </a:solidFill>
          <a:ln w="9171" cap="flat">
            <a:noFill/>
            <a:prstDash val="solid"/>
            <a:miter/>
          </a:ln>
        </p:spPr>
        <p:txBody>
          <a:bodyPr rtlCol="0" anchor="ct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46359909-3BE4-20BD-5621-296C68DDFA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62683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con One Pager with Plum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3056413" cy="1638588"/>
          </a:xfrm>
        </p:spPr>
        <p:txBody>
          <a:bodyPr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29" name="Text Placeholder 7">
            <a:extLst>
              <a:ext uri="{FF2B5EF4-FFF2-40B4-BE49-F238E27FC236}">
                <a16:creationId xmlns:a16="http://schemas.microsoft.com/office/drawing/2014/main" id="{DE9B4543-3CF1-4017-9143-0B5EB4DD525E}"/>
              </a:ext>
            </a:extLst>
          </p:cNvPr>
          <p:cNvSpPr>
            <a:spLocks noGrp="1"/>
          </p:cNvSpPr>
          <p:nvPr>
            <p:ph type="body" sz="quarter" idx="18"/>
          </p:nvPr>
        </p:nvSpPr>
        <p:spPr>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Freeform: Shape 20">
            <a:extLst>
              <a:ext uri="{FF2B5EF4-FFF2-40B4-BE49-F238E27FC236}">
                <a16:creationId xmlns:a16="http://schemas.microsoft.com/office/drawing/2014/main" id="{CC0D191F-6617-44BB-BCE7-1B76281B4C69}"/>
              </a:ext>
            </a:extLst>
          </p:cNvPr>
          <p:cNvSpPr/>
          <p:nvPr userDrawn="1"/>
        </p:nvSpPr>
        <p:spPr>
          <a:xfrm>
            <a:off x="4693664" y="325521"/>
            <a:ext cx="1760387" cy="2866532"/>
          </a:xfrm>
          <a:custGeom>
            <a:avLst/>
            <a:gdLst>
              <a:gd name="connsiteX0" fmla="*/ 1746788 w 1760387"/>
              <a:gd name="connsiteY0" fmla="*/ 2865522 h 2866532"/>
              <a:gd name="connsiteX1" fmla="*/ 1760387 w 1760387"/>
              <a:gd name="connsiteY1" fmla="*/ 2865063 h 2866532"/>
              <a:gd name="connsiteX2" fmla="*/ 1757079 w 1760387"/>
              <a:gd name="connsiteY2" fmla="*/ 2771337 h 2866532"/>
              <a:gd name="connsiteX3" fmla="*/ 1743572 w 1760387"/>
              <a:gd name="connsiteY3" fmla="*/ 2771797 h 2866532"/>
              <a:gd name="connsiteX4" fmla="*/ 1686969 w 1760387"/>
              <a:gd name="connsiteY4" fmla="*/ 2772807 h 2866532"/>
              <a:gd name="connsiteX5" fmla="*/ 93817 w 1760387"/>
              <a:gd name="connsiteY5" fmla="*/ 1179656 h 2866532"/>
              <a:gd name="connsiteX6" fmla="*/ 539198 w 1760387"/>
              <a:gd name="connsiteY6" fmla="*/ 74797 h 2866532"/>
              <a:gd name="connsiteX7" fmla="*/ 548570 w 1760387"/>
              <a:gd name="connsiteY7" fmla="*/ 65057 h 2866532"/>
              <a:gd name="connsiteX8" fmla="*/ 481033 w 1760387"/>
              <a:gd name="connsiteY8" fmla="*/ 0 h 2866532"/>
              <a:gd name="connsiteX9" fmla="*/ 471660 w 1760387"/>
              <a:gd name="connsiteY9" fmla="*/ 9740 h 2866532"/>
              <a:gd name="connsiteX10" fmla="*/ 0 w 1760387"/>
              <a:gd name="connsiteY10" fmla="*/ 1179656 h 2866532"/>
              <a:gd name="connsiteX11" fmla="*/ 1686877 w 1760387"/>
              <a:gd name="connsiteY11" fmla="*/ 2866533 h 2866532"/>
              <a:gd name="connsiteX12" fmla="*/ 1746788 w 1760387"/>
              <a:gd name="connsiteY12" fmla="*/ 2865522 h 28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0387" h="2866532">
                <a:moveTo>
                  <a:pt x="1746788" y="2865522"/>
                </a:moveTo>
                <a:lnTo>
                  <a:pt x="1760387" y="2865063"/>
                </a:lnTo>
                <a:lnTo>
                  <a:pt x="1757079" y="2771337"/>
                </a:lnTo>
                <a:lnTo>
                  <a:pt x="1743572" y="2771797"/>
                </a:lnTo>
                <a:cubicBezTo>
                  <a:pt x="1725470" y="2772440"/>
                  <a:pt x="1706449" y="2772807"/>
                  <a:pt x="1686969" y="2772807"/>
                </a:cubicBezTo>
                <a:cubicBezTo>
                  <a:pt x="808521" y="2772807"/>
                  <a:pt x="93817" y="2058104"/>
                  <a:pt x="93817" y="1179656"/>
                </a:cubicBezTo>
                <a:cubicBezTo>
                  <a:pt x="93817" y="765426"/>
                  <a:pt x="252048" y="373065"/>
                  <a:pt x="539198" y="74797"/>
                </a:cubicBezTo>
                <a:lnTo>
                  <a:pt x="548570" y="65057"/>
                </a:lnTo>
                <a:lnTo>
                  <a:pt x="481033" y="0"/>
                </a:lnTo>
                <a:lnTo>
                  <a:pt x="471660" y="9740"/>
                </a:lnTo>
                <a:cubicBezTo>
                  <a:pt x="167512" y="325650"/>
                  <a:pt x="0" y="741075"/>
                  <a:pt x="0" y="1179656"/>
                </a:cubicBezTo>
                <a:cubicBezTo>
                  <a:pt x="0" y="2109837"/>
                  <a:pt x="756696" y="2866533"/>
                  <a:pt x="1686877" y="2866533"/>
                </a:cubicBezTo>
                <a:cubicBezTo>
                  <a:pt x="1706173" y="2866533"/>
                  <a:pt x="1726297" y="2866257"/>
                  <a:pt x="1746788" y="2865522"/>
                </a:cubicBezTo>
                <a:close/>
              </a:path>
            </a:pathLst>
          </a:custGeom>
          <a:solidFill>
            <a:schemeClr val="accent5"/>
          </a:solidFill>
          <a:ln w="917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48B3926-EAB8-489C-B1C7-D3E6ED0DA256}"/>
              </a:ext>
            </a:extLst>
          </p:cNvPr>
          <p:cNvSpPr/>
          <p:nvPr userDrawn="1"/>
        </p:nvSpPr>
        <p:spPr bwMode="black">
          <a:xfrm>
            <a:off x="5516888" y="3033606"/>
            <a:ext cx="2042787" cy="493013"/>
          </a:xfrm>
          <a:custGeom>
            <a:avLst/>
            <a:gdLst>
              <a:gd name="connsiteX0" fmla="*/ 2042787 w 2042787"/>
              <a:gd name="connsiteY0" fmla="*/ 0 h 493013"/>
              <a:gd name="connsiteX1" fmla="*/ 2042787 w 2042787"/>
              <a:gd name="connsiteY1" fmla="*/ 118760 h 493013"/>
              <a:gd name="connsiteX2" fmla="*/ 1891128 w 2042787"/>
              <a:gd name="connsiteY2" fmla="*/ 218194 h 493013"/>
              <a:gd name="connsiteX3" fmla="*/ 868891 w 2042787"/>
              <a:gd name="connsiteY3" fmla="*/ 493013 h 493013"/>
              <a:gd name="connsiteX4" fmla="*/ 12221 w 2042787"/>
              <a:gd name="connsiteY4" fmla="*/ 302713 h 493013"/>
              <a:gd name="connsiteX5" fmla="*/ 0 w 2042787"/>
              <a:gd name="connsiteY5" fmla="*/ 296924 h 493013"/>
              <a:gd name="connsiteX6" fmla="*/ 39787 w 2042787"/>
              <a:gd name="connsiteY6" fmla="*/ 212111 h 493013"/>
              <a:gd name="connsiteX7" fmla="*/ 52009 w 2042787"/>
              <a:gd name="connsiteY7" fmla="*/ 217900 h 493013"/>
              <a:gd name="connsiteX8" fmla="*/ 868800 w 2042787"/>
              <a:gd name="connsiteY8" fmla="*/ 399287 h 493013"/>
              <a:gd name="connsiteX9" fmla="*/ 1927851 w 2042787"/>
              <a:gd name="connsiteY9" fmla="*/ 85053 h 49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2787" h="493013">
                <a:moveTo>
                  <a:pt x="2042787" y="0"/>
                </a:moveTo>
                <a:lnTo>
                  <a:pt x="2042787" y="118760"/>
                </a:lnTo>
                <a:lnTo>
                  <a:pt x="1891128" y="218194"/>
                </a:lnTo>
                <a:cubicBezTo>
                  <a:pt x="1591535" y="393180"/>
                  <a:pt x="1242258" y="493013"/>
                  <a:pt x="868891" y="493013"/>
                </a:cubicBezTo>
                <a:cubicBezTo>
                  <a:pt x="569429" y="493013"/>
                  <a:pt x="281269" y="428967"/>
                  <a:pt x="12221" y="302713"/>
                </a:cubicBezTo>
                <a:lnTo>
                  <a:pt x="0" y="296924"/>
                </a:lnTo>
                <a:lnTo>
                  <a:pt x="39787" y="212111"/>
                </a:lnTo>
                <a:lnTo>
                  <a:pt x="52009" y="217900"/>
                </a:lnTo>
                <a:cubicBezTo>
                  <a:pt x="308376" y="338273"/>
                  <a:pt x="583212" y="399287"/>
                  <a:pt x="868800" y="399287"/>
                </a:cubicBezTo>
                <a:cubicBezTo>
                  <a:pt x="1260433" y="399287"/>
                  <a:pt x="1624282" y="284100"/>
                  <a:pt x="1927851" y="85053"/>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18" name="Freeform: Shape 17">
            <a:extLst>
              <a:ext uri="{FF2B5EF4-FFF2-40B4-BE49-F238E27FC236}">
                <a16:creationId xmlns:a16="http://schemas.microsoft.com/office/drawing/2014/main" id="{38910551-6A71-4AF4-A5BE-FF7EA666213E}"/>
              </a:ext>
            </a:extLst>
          </p:cNvPr>
          <p:cNvSpPr/>
          <p:nvPr userDrawn="1"/>
        </p:nvSpPr>
        <p:spPr bwMode="black">
          <a:xfrm>
            <a:off x="5048995" y="169219"/>
            <a:ext cx="2510681" cy="2657396"/>
          </a:xfrm>
          <a:custGeom>
            <a:avLst/>
            <a:gdLst>
              <a:gd name="connsiteX0" fmla="*/ 1328698 w 2510681"/>
              <a:gd name="connsiteY0" fmla="*/ 0 h 2657396"/>
              <a:gd name="connsiteX1" fmla="*/ 2496718 w 2510681"/>
              <a:gd name="connsiteY1" fmla="*/ 695892 h 2657396"/>
              <a:gd name="connsiteX2" fmla="*/ 2510681 w 2510681"/>
              <a:gd name="connsiteY2" fmla="*/ 724839 h 2657396"/>
              <a:gd name="connsiteX3" fmla="*/ 2510681 w 2510681"/>
              <a:gd name="connsiteY3" fmla="*/ 978989 h 2657396"/>
              <a:gd name="connsiteX4" fmla="*/ 2506393 w 2510681"/>
              <a:gd name="connsiteY4" fmla="*/ 962348 h 2657396"/>
              <a:gd name="connsiteX5" fmla="*/ 1328606 w 2510681"/>
              <a:gd name="connsiteY5" fmla="*/ 95380 h 2657396"/>
              <a:gd name="connsiteX6" fmla="*/ 95288 w 2510681"/>
              <a:gd name="connsiteY6" fmla="*/ 1328698 h 2657396"/>
              <a:gd name="connsiteX7" fmla="*/ 1328606 w 2510681"/>
              <a:gd name="connsiteY7" fmla="*/ 2562017 h 2657396"/>
              <a:gd name="connsiteX8" fmla="*/ 2506385 w 2510681"/>
              <a:gd name="connsiteY8" fmla="*/ 1695048 h 2657396"/>
              <a:gd name="connsiteX9" fmla="*/ 2510681 w 2510681"/>
              <a:gd name="connsiteY9" fmla="*/ 1678379 h 2657396"/>
              <a:gd name="connsiteX10" fmla="*/ 2510681 w 2510681"/>
              <a:gd name="connsiteY10" fmla="*/ 1932558 h 2657396"/>
              <a:gd name="connsiteX11" fmla="*/ 2496718 w 2510681"/>
              <a:gd name="connsiteY11" fmla="*/ 1961504 h 2657396"/>
              <a:gd name="connsiteX12" fmla="*/ 1328698 w 2510681"/>
              <a:gd name="connsiteY12" fmla="*/ 2657396 h 2657396"/>
              <a:gd name="connsiteX13" fmla="*/ 0 w 2510681"/>
              <a:gd name="connsiteY13" fmla="*/ 1328698 h 2657396"/>
              <a:gd name="connsiteX14" fmla="*/ 1328698 w 2510681"/>
              <a:gd name="connsiteY14" fmla="*/ 0 h 26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0681" h="2657396">
                <a:moveTo>
                  <a:pt x="1328698" y="0"/>
                </a:moveTo>
                <a:cubicBezTo>
                  <a:pt x="1832376" y="0"/>
                  <a:pt x="2271471" y="281739"/>
                  <a:pt x="2496718" y="695892"/>
                </a:cubicBezTo>
                <a:lnTo>
                  <a:pt x="2510681" y="724839"/>
                </a:lnTo>
                <a:lnTo>
                  <a:pt x="2510681" y="978989"/>
                </a:lnTo>
                <a:lnTo>
                  <a:pt x="2506393" y="962348"/>
                </a:lnTo>
                <a:cubicBezTo>
                  <a:pt x="2350024" y="460616"/>
                  <a:pt x="1881231" y="95380"/>
                  <a:pt x="1328606" y="95380"/>
                </a:cubicBezTo>
                <a:cubicBezTo>
                  <a:pt x="648544" y="95380"/>
                  <a:pt x="95288" y="648636"/>
                  <a:pt x="95288" y="1328698"/>
                </a:cubicBezTo>
                <a:cubicBezTo>
                  <a:pt x="95288" y="2008760"/>
                  <a:pt x="648544" y="2562017"/>
                  <a:pt x="1328606" y="2562017"/>
                </a:cubicBezTo>
                <a:cubicBezTo>
                  <a:pt x="1881157" y="2562017"/>
                  <a:pt x="2349996" y="2196781"/>
                  <a:pt x="2506385" y="1695048"/>
                </a:cubicBezTo>
                <a:lnTo>
                  <a:pt x="2510681" y="1678379"/>
                </a:lnTo>
                <a:lnTo>
                  <a:pt x="2510681" y="1932558"/>
                </a:lnTo>
                <a:lnTo>
                  <a:pt x="2496718" y="1961504"/>
                </a:lnTo>
                <a:cubicBezTo>
                  <a:pt x="2271471" y="2375657"/>
                  <a:pt x="1832376" y="2657396"/>
                  <a:pt x="1328698" y="2657396"/>
                </a:cubicBezTo>
                <a:cubicBezTo>
                  <a:pt x="596076" y="2657396"/>
                  <a:pt x="0" y="2061320"/>
                  <a:pt x="0" y="1328698"/>
                </a:cubicBezTo>
                <a:cubicBezTo>
                  <a:pt x="0" y="596076"/>
                  <a:pt x="596076" y="0"/>
                  <a:pt x="1328698" y="0"/>
                </a:cubicBezTo>
                <a:close/>
              </a:path>
            </a:pathLst>
          </a:custGeom>
          <a:solidFill>
            <a:schemeClr val="bg1"/>
          </a:solidFill>
          <a:ln w="9171" cap="flat">
            <a:noFill/>
            <a:prstDash val="solid"/>
            <a:miter/>
          </a:ln>
        </p:spPr>
        <p:txBody>
          <a:bodyPr wrap="square" rtlCol="0" anchor="ctr">
            <a:noAutofit/>
          </a:bodyPr>
          <a:lstStyle/>
          <a:p>
            <a:endParaRPr lang="en-GB"/>
          </a:p>
        </p:txBody>
      </p:sp>
      <p:sp>
        <p:nvSpPr>
          <p:cNvPr id="24" name="Freeform: Shape 23">
            <a:extLst>
              <a:ext uri="{FF2B5EF4-FFF2-40B4-BE49-F238E27FC236}">
                <a16:creationId xmlns:a16="http://schemas.microsoft.com/office/drawing/2014/main" id="{7AFDE6ED-20A3-4858-BFD7-2165FA182418}"/>
              </a:ext>
            </a:extLst>
          </p:cNvPr>
          <p:cNvSpPr/>
          <p:nvPr userDrawn="1"/>
        </p:nvSpPr>
        <p:spPr>
          <a:xfrm>
            <a:off x="4291012" y="1829449"/>
            <a:ext cx="3035055" cy="1787677"/>
          </a:xfrm>
          <a:custGeom>
            <a:avLst/>
            <a:gdLst>
              <a:gd name="connsiteX0" fmla="*/ 2982312 w 3035055"/>
              <a:gd name="connsiteY0" fmla="*/ 1489869 h 1787677"/>
              <a:gd name="connsiteX1" fmla="*/ 2090908 w 3035055"/>
              <a:gd name="connsiteY1" fmla="*/ 1694596 h 1787677"/>
              <a:gd name="connsiteX2" fmla="*/ 95931 w 3035055"/>
              <a:gd name="connsiteY2" fmla="*/ 13600 h 1787677"/>
              <a:gd name="connsiteX3" fmla="*/ 93634 w 3035055"/>
              <a:gd name="connsiteY3" fmla="*/ 0 h 1787677"/>
              <a:gd name="connsiteX4" fmla="*/ 0 w 3035055"/>
              <a:gd name="connsiteY4" fmla="*/ 16172 h 1787677"/>
              <a:gd name="connsiteX5" fmla="*/ 2297 w 3035055"/>
              <a:gd name="connsiteY5" fmla="*/ 29772 h 1787677"/>
              <a:gd name="connsiteX6" fmla="*/ 2090816 w 3035055"/>
              <a:gd name="connsiteY6" fmla="*/ 1787678 h 1787677"/>
              <a:gd name="connsiteX7" fmla="*/ 3022651 w 3035055"/>
              <a:gd name="connsiteY7" fmla="*/ 1572385 h 1787677"/>
              <a:gd name="connsiteX8" fmla="*/ 3035055 w 3035055"/>
              <a:gd name="connsiteY8" fmla="*/ 1566320 h 1787677"/>
              <a:gd name="connsiteX9" fmla="*/ 2994625 w 3035055"/>
              <a:gd name="connsiteY9" fmla="*/ 1483897 h 1787677"/>
              <a:gd name="connsiteX10" fmla="*/ 2982312 w 3035055"/>
              <a:gd name="connsiteY10" fmla="*/ 1489869 h 178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055" h="1787677">
                <a:moveTo>
                  <a:pt x="2982312" y="1489869"/>
                </a:moveTo>
                <a:cubicBezTo>
                  <a:pt x="2705270" y="1625680"/>
                  <a:pt x="2405348" y="1694596"/>
                  <a:pt x="2090908" y="1694596"/>
                </a:cubicBezTo>
                <a:cubicBezTo>
                  <a:pt x="1102287" y="1694596"/>
                  <a:pt x="263259" y="987611"/>
                  <a:pt x="95931" y="13600"/>
                </a:cubicBezTo>
                <a:lnTo>
                  <a:pt x="93634" y="0"/>
                </a:lnTo>
                <a:lnTo>
                  <a:pt x="0" y="16172"/>
                </a:lnTo>
                <a:lnTo>
                  <a:pt x="2297" y="29772"/>
                </a:lnTo>
                <a:cubicBezTo>
                  <a:pt x="177344" y="1048348"/>
                  <a:pt x="1055699" y="1787678"/>
                  <a:pt x="2090816" y="1787678"/>
                </a:cubicBezTo>
                <a:cubicBezTo>
                  <a:pt x="2417753" y="1787678"/>
                  <a:pt x="2731274" y="1715270"/>
                  <a:pt x="3022651" y="1572385"/>
                </a:cubicBezTo>
                <a:lnTo>
                  <a:pt x="3035055" y="1566320"/>
                </a:lnTo>
                <a:lnTo>
                  <a:pt x="2994625" y="1483897"/>
                </a:lnTo>
                <a:lnTo>
                  <a:pt x="2982312" y="1489869"/>
                </a:lnTo>
                <a:close/>
              </a:path>
            </a:pathLst>
          </a:custGeom>
          <a:solidFill>
            <a:schemeClr val="accent5"/>
          </a:solidFill>
          <a:ln w="9171" cap="flat">
            <a:noFill/>
            <a:prstDash val="solid"/>
            <a:miter/>
          </a:ln>
        </p:spPr>
        <p:txBody>
          <a:bodyPr rtlCol="0" anchor="ct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9FC91793-CB37-0CA2-06E3-FB0A0C81B51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63654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 8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6722639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bwMode="black">
          <a:xfrm>
            <a:off x="863600" y="4049712"/>
            <a:ext cx="5832475" cy="570331"/>
          </a:xfrm>
        </p:spPr>
        <p:txBody>
          <a:bodyPr/>
          <a:lstStyle>
            <a:lvl1pPr>
              <a:defRPr>
                <a:solidFill>
                  <a:schemeClr val="bg1"/>
                </a:solidFill>
                <a:latin typeface="+mn-lt"/>
              </a:defRPr>
            </a:lvl1pPr>
            <a:lvl2pPr>
              <a:defRPr>
                <a:solidFill>
                  <a:schemeClr val="bg1"/>
                </a:solidFill>
                <a:latin typeface="+mn-lt"/>
              </a:defRPr>
            </a:lvl2pPr>
            <a:lvl3pPr marL="0" indent="0">
              <a:buNone/>
              <a:defRPr lang="en-US" sz="1000"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grpSp>
        <p:nvGrpSpPr>
          <p:cNvPr id="19" name="Group 18">
            <a:extLst>
              <a:ext uri="{FF2B5EF4-FFF2-40B4-BE49-F238E27FC236}">
                <a16:creationId xmlns:a16="http://schemas.microsoft.com/office/drawing/2014/main" id="{659AF50D-D4DF-41B7-8E51-D8A90A98E67D}"/>
              </a:ext>
            </a:extLst>
          </p:cNvPr>
          <p:cNvGrpSpPr/>
          <p:nvPr userDrawn="1"/>
        </p:nvGrpSpPr>
        <p:grpSpPr bwMode="black">
          <a:xfrm>
            <a:off x="863600" y="4720487"/>
            <a:ext cx="365060" cy="371977"/>
            <a:chOff x="9631428" y="1665288"/>
            <a:chExt cx="365060" cy="371977"/>
          </a:xfrm>
        </p:grpSpPr>
        <p:sp>
          <p:nvSpPr>
            <p:cNvPr id="23" name="Rectangle 22">
              <a:extLst>
                <a:ext uri="{FF2B5EF4-FFF2-40B4-BE49-F238E27FC236}">
                  <a16:creationId xmlns:a16="http://schemas.microsoft.com/office/drawing/2014/main" id="{06AEB664-D5A9-43CC-AE00-EDB179B5C18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25" name="Picture 24">
              <a:extLst>
                <a:ext uri="{FF2B5EF4-FFF2-40B4-BE49-F238E27FC236}">
                  <a16:creationId xmlns:a16="http://schemas.microsoft.com/office/drawing/2014/main" id="{7E5DF3F0-7B4B-46AB-981E-1E2AC5367E4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27" name="Text Placeholder 7">
            <a:extLst>
              <a:ext uri="{FF2B5EF4-FFF2-40B4-BE49-F238E27FC236}">
                <a16:creationId xmlns:a16="http://schemas.microsoft.com/office/drawing/2014/main" id="{D3FDBF12-BDA0-4D10-9C45-8F004B96FDF8}"/>
              </a:ext>
            </a:extLst>
          </p:cNvPr>
          <p:cNvSpPr>
            <a:spLocks noGrp="1"/>
          </p:cNvSpPr>
          <p:nvPr>
            <p:ph type="body" sz="quarter" idx="24"/>
          </p:nvPr>
        </p:nvSpPr>
        <p:spPr>
          <a:xfrm>
            <a:off x="1317926" y="477540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29" name="Group 28">
            <a:extLst>
              <a:ext uri="{FF2B5EF4-FFF2-40B4-BE49-F238E27FC236}">
                <a16:creationId xmlns:a16="http://schemas.microsoft.com/office/drawing/2014/main" id="{B7CE2470-8AB4-4A5E-BE23-A6FCE7609C04}"/>
              </a:ext>
            </a:extLst>
          </p:cNvPr>
          <p:cNvGrpSpPr/>
          <p:nvPr userDrawn="1"/>
        </p:nvGrpSpPr>
        <p:grpSpPr bwMode="black">
          <a:xfrm>
            <a:off x="863600" y="5196621"/>
            <a:ext cx="365060" cy="371977"/>
            <a:chOff x="9631428" y="1665288"/>
            <a:chExt cx="365060" cy="371977"/>
          </a:xfrm>
        </p:grpSpPr>
        <p:sp>
          <p:nvSpPr>
            <p:cNvPr id="31" name="Rectangle 30">
              <a:extLst>
                <a:ext uri="{FF2B5EF4-FFF2-40B4-BE49-F238E27FC236}">
                  <a16:creationId xmlns:a16="http://schemas.microsoft.com/office/drawing/2014/main" id="{9E55D605-E671-4338-BD5C-ABFE38A6124A}"/>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32" name="Picture 31">
              <a:extLst>
                <a:ext uri="{FF2B5EF4-FFF2-40B4-BE49-F238E27FC236}">
                  <a16:creationId xmlns:a16="http://schemas.microsoft.com/office/drawing/2014/main" id="{F9207238-869C-46B0-BF57-FA7E87110FF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3" name="Text Placeholder 7">
            <a:extLst>
              <a:ext uri="{FF2B5EF4-FFF2-40B4-BE49-F238E27FC236}">
                <a16:creationId xmlns:a16="http://schemas.microsoft.com/office/drawing/2014/main" id="{57475091-DDB4-4440-8521-E4ED6873DE4F}"/>
              </a:ext>
            </a:extLst>
          </p:cNvPr>
          <p:cNvSpPr>
            <a:spLocks noGrp="1"/>
          </p:cNvSpPr>
          <p:nvPr>
            <p:ph type="body" sz="quarter" idx="25"/>
          </p:nvPr>
        </p:nvSpPr>
        <p:spPr>
          <a:xfrm>
            <a:off x="1317926" y="5251542"/>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34" name="Group 33">
            <a:extLst>
              <a:ext uri="{FF2B5EF4-FFF2-40B4-BE49-F238E27FC236}">
                <a16:creationId xmlns:a16="http://schemas.microsoft.com/office/drawing/2014/main" id="{DF0B4653-09F9-4DA1-928D-C80552EF3689}"/>
              </a:ext>
            </a:extLst>
          </p:cNvPr>
          <p:cNvGrpSpPr/>
          <p:nvPr userDrawn="1"/>
        </p:nvGrpSpPr>
        <p:grpSpPr bwMode="black">
          <a:xfrm>
            <a:off x="863600" y="5672755"/>
            <a:ext cx="365060" cy="371977"/>
            <a:chOff x="9631428" y="1665288"/>
            <a:chExt cx="365060" cy="371977"/>
          </a:xfrm>
        </p:grpSpPr>
        <p:sp>
          <p:nvSpPr>
            <p:cNvPr id="35" name="Rectangle 34">
              <a:extLst>
                <a:ext uri="{FF2B5EF4-FFF2-40B4-BE49-F238E27FC236}">
                  <a16:creationId xmlns:a16="http://schemas.microsoft.com/office/drawing/2014/main" id="{C3E6F4F1-6D08-42DE-AC0C-62BC5FE3EC7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36" name="Picture 35">
              <a:extLst>
                <a:ext uri="{FF2B5EF4-FFF2-40B4-BE49-F238E27FC236}">
                  <a16:creationId xmlns:a16="http://schemas.microsoft.com/office/drawing/2014/main" id="{66A11717-0DB4-4515-B2B4-224BD1C6FD2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8" name="Text Placeholder 7">
            <a:extLst>
              <a:ext uri="{FF2B5EF4-FFF2-40B4-BE49-F238E27FC236}">
                <a16:creationId xmlns:a16="http://schemas.microsoft.com/office/drawing/2014/main" id="{9D5C49E4-D718-49BC-AC35-FBDAE9B41519}"/>
              </a:ext>
            </a:extLst>
          </p:cNvPr>
          <p:cNvSpPr>
            <a:spLocks noGrp="1"/>
          </p:cNvSpPr>
          <p:nvPr>
            <p:ph type="body" sz="quarter" idx="26"/>
          </p:nvPr>
        </p:nvSpPr>
        <p:spPr>
          <a:xfrm>
            <a:off x="1317926" y="5727676"/>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39" name="Group 38">
            <a:extLst>
              <a:ext uri="{FF2B5EF4-FFF2-40B4-BE49-F238E27FC236}">
                <a16:creationId xmlns:a16="http://schemas.microsoft.com/office/drawing/2014/main" id="{04F92DA0-6D95-43A3-B6FD-10D1FBC1F137}"/>
              </a:ext>
            </a:extLst>
          </p:cNvPr>
          <p:cNvGrpSpPr/>
          <p:nvPr userDrawn="1"/>
        </p:nvGrpSpPr>
        <p:grpSpPr bwMode="black">
          <a:xfrm>
            <a:off x="863600" y="6148889"/>
            <a:ext cx="365060" cy="371977"/>
            <a:chOff x="9631428" y="1665288"/>
            <a:chExt cx="365060" cy="371977"/>
          </a:xfrm>
        </p:grpSpPr>
        <p:sp>
          <p:nvSpPr>
            <p:cNvPr id="40" name="Rectangle 39">
              <a:extLst>
                <a:ext uri="{FF2B5EF4-FFF2-40B4-BE49-F238E27FC236}">
                  <a16:creationId xmlns:a16="http://schemas.microsoft.com/office/drawing/2014/main" id="{3321D14F-1D51-4A7A-83D6-4100BE65199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54DCCAEE-04CE-4D57-8DE8-AB0528E91C1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4C51839B-AF44-457E-8A09-419EC3EC3C54}"/>
              </a:ext>
            </a:extLst>
          </p:cNvPr>
          <p:cNvSpPr>
            <a:spLocks noGrp="1"/>
          </p:cNvSpPr>
          <p:nvPr>
            <p:ph type="body" sz="quarter" idx="27"/>
          </p:nvPr>
        </p:nvSpPr>
        <p:spPr>
          <a:xfrm>
            <a:off x="1317926" y="6203810"/>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43" name="Group 42">
            <a:extLst>
              <a:ext uri="{FF2B5EF4-FFF2-40B4-BE49-F238E27FC236}">
                <a16:creationId xmlns:a16="http://schemas.microsoft.com/office/drawing/2014/main" id="{616941D7-EFB5-43F1-829C-E0BF74C9EC45}"/>
              </a:ext>
            </a:extLst>
          </p:cNvPr>
          <p:cNvGrpSpPr/>
          <p:nvPr userDrawn="1"/>
        </p:nvGrpSpPr>
        <p:grpSpPr bwMode="black">
          <a:xfrm>
            <a:off x="863600" y="6625023"/>
            <a:ext cx="365060" cy="371977"/>
            <a:chOff x="9631428" y="1665288"/>
            <a:chExt cx="365060" cy="371977"/>
          </a:xfrm>
        </p:grpSpPr>
        <p:sp>
          <p:nvSpPr>
            <p:cNvPr id="44" name="Rectangle 43">
              <a:extLst>
                <a:ext uri="{FF2B5EF4-FFF2-40B4-BE49-F238E27FC236}">
                  <a16:creationId xmlns:a16="http://schemas.microsoft.com/office/drawing/2014/main" id="{624DAF07-CE9B-45A3-BAFD-5BF6FCB5429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5" name="Picture 44">
              <a:extLst>
                <a:ext uri="{FF2B5EF4-FFF2-40B4-BE49-F238E27FC236}">
                  <a16:creationId xmlns:a16="http://schemas.microsoft.com/office/drawing/2014/main" id="{692940E8-FC02-4864-9765-051A3800C56B}"/>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7" name="Text Placeholder 7">
            <a:extLst>
              <a:ext uri="{FF2B5EF4-FFF2-40B4-BE49-F238E27FC236}">
                <a16:creationId xmlns:a16="http://schemas.microsoft.com/office/drawing/2014/main" id="{4CAC35F2-4D73-4EDE-AA18-FBE8920FD911}"/>
              </a:ext>
            </a:extLst>
          </p:cNvPr>
          <p:cNvSpPr>
            <a:spLocks noGrp="1"/>
          </p:cNvSpPr>
          <p:nvPr>
            <p:ph type="body" sz="quarter" idx="28"/>
          </p:nvPr>
        </p:nvSpPr>
        <p:spPr>
          <a:xfrm>
            <a:off x="1317926" y="6679944"/>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49" name="Group 48">
            <a:extLst>
              <a:ext uri="{FF2B5EF4-FFF2-40B4-BE49-F238E27FC236}">
                <a16:creationId xmlns:a16="http://schemas.microsoft.com/office/drawing/2014/main" id="{16D2D04B-A885-4440-BF75-367D124EFA1E}"/>
              </a:ext>
            </a:extLst>
          </p:cNvPr>
          <p:cNvGrpSpPr/>
          <p:nvPr userDrawn="1"/>
        </p:nvGrpSpPr>
        <p:grpSpPr bwMode="black">
          <a:xfrm>
            <a:off x="863600" y="7101157"/>
            <a:ext cx="365060" cy="371977"/>
            <a:chOff x="9631428" y="1665288"/>
            <a:chExt cx="365060" cy="371977"/>
          </a:xfrm>
        </p:grpSpPr>
        <p:sp>
          <p:nvSpPr>
            <p:cNvPr id="50" name="Rectangle 49">
              <a:extLst>
                <a:ext uri="{FF2B5EF4-FFF2-40B4-BE49-F238E27FC236}">
                  <a16:creationId xmlns:a16="http://schemas.microsoft.com/office/drawing/2014/main" id="{EBF1B4AA-C4EB-42F4-A4BA-C8DF570A189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51" name="Picture 50">
              <a:extLst>
                <a:ext uri="{FF2B5EF4-FFF2-40B4-BE49-F238E27FC236}">
                  <a16:creationId xmlns:a16="http://schemas.microsoft.com/office/drawing/2014/main" id="{F5CF1F5B-13DF-4825-981E-7E954FA1C835}"/>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2" name="Text Placeholder 7">
            <a:extLst>
              <a:ext uri="{FF2B5EF4-FFF2-40B4-BE49-F238E27FC236}">
                <a16:creationId xmlns:a16="http://schemas.microsoft.com/office/drawing/2014/main" id="{9DABDEE5-1A68-464F-B9C8-2FC09AA6D7D4}"/>
              </a:ext>
            </a:extLst>
          </p:cNvPr>
          <p:cNvSpPr>
            <a:spLocks noGrp="1"/>
          </p:cNvSpPr>
          <p:nvPr>
            <p:ph type="body" sz="quarter" idx="29"/>
          </p:nvPr>
        </p:nvSpPr>
        <p:spPr>
          <a:xfrm>
            <a:off x="1317926" y="715607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54" name="Group 53">
            <a:extLst>
              <a:ext uri="{FF2B5EF4-FFF2-40B4-BE49-F238E27FC236}">
                <a16:creationId xmlns:a16="http://schemas.microsoft.com/office/drawing/2014/main" id="{CAE9DA0D-055B-4596-8882-EDD2CFF6C5C2}"/>
              </a:ext>
            </a:extLst>
          </p:cNvPr>
          <p:cNvGrpSpPr/>
          <p:nvPr userDrawn="1"/>
        </p:nvGrpSpPr>
        <p:grpSpPr bwMode="black">
          <a:xfrm>
            <a:off x="863600" y="7577291"/>
            <a:ext cx="365060" cy="371977"/>
            <a:chOff x="9631428" y="1665288"/>
            <a:chExt cx="365060" cy="371977"/>
          </a:xfrm>
        </p:grpSpPr>
        <p:sp>
          <p:nvSpPr>
            <p:cNvPr id="55" name="Rectangle 54">
              <a:extLst>
                <a:ext uri="{FF2B5EF4-FFF2-40B4-BE49-F238E27FC236}">
                  <a16:creationId xmlns:a16="http://schemas.microsoft.com/office/drawing/2014/main" id="{436356C6-9B29-40B8-A42F-802D611C28E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56" name="Picture 55">
              <a:extLst>
                <a:ext uri="{FF2B5EF4-FFF2-40B4-BE49-F238E27FC236}">
                  <a16:creationId xmlns:a16="http://schemas.microsoft.com/office/drawing/2014/main" id="{C3C8E984-D391-4DFD-ADE7-E7E50615990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7" name="Text Placeholder 7">
            <a:extLst>
              <a:ext uri="{FF2B5EF4-FFF2-40B4-BE49-F238E27FC236}">
                <a16:creationId xmlns:a16="http://schemas.microsoft.com/office/drawing/2014/main" id="{F64CE9DA-ECAB-48F0-B945-C61F0833B5B3}"/>
              </a:ext>
            </a:extLst>
          </p:cNvPr>
          <p:cNvSpPr>
            <a:spLocks noGrp="1"/>
          </p:cNvSpPr>
          <p:nvPr>
            <p:ph type="body" sz="quarter" idx="30"/>
          </p:nvPr>
        </p:nvSpPr>
        <p:spPr>
          <a:xfrm>
            <a:off x="1317926" y="7632212"/>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58" name="Group 57">
            <a:extLst>
              <a:ext uri="{FF2B5EF4-FFF2-40B4-BE49-F238E27FC236}">
                <a16:creationId xmlns:a16="http://schemas.microsoft.com/office/drawing/2014/main" id="{5C7350D7-3981-4460-9A62-19E35BD3C8E3}"/>
              </a:ext>
            </a:extLst>
          </p:cNvPr>
          <p:cNvGrpSpPr/>
          <p:nvPr userDrawn="1"/>
        </p:nvGrpSpPr>
        <p:grpSpPr bwMode="black">
          <a:xfrm>
            <a:off x="863600" y="8053427"/>
            <a:ext cx="365060" cy="371977"/>
            <a:chOff x="9631428" y="1665288"/>
            <a:chExt cx="365060" cy="371977"/>
          </a:xfrm>
        </p:grpSpPr>
        <p:sp>
          <p:nvSpPr>
            <p:cNvPr id="59" name="Rectangle 58">
              <a:extLst>
                <a:ext uri="{FF2B5EF4-FFF2-40B4-BE49-F238E27FC236}">
                  <a16:creationId xmlns:a16="http://schemas.microsoft.com/office/drawing/2014/main" id="{5041A44E-6C3C-4E0C-B3B8-9EC10B75F4C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0" name="Picture 59">
              <a:extLst>
                <a:ext uri="{FF2B5EF4-FFF2-40B4-BE49-F238E27FC236}">
                  <a16:creationId xmlns:a16="http://schemas.microsoft.com/office/drawing/2014/main" id="{9B51006D-816F-4A30-93E8-25131DB6394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1" name="Text Placeholder 7">
            <a:extLst>
              <a:ext uri="{FF2B5EF4-FFF2-40B4-BE49-F238E27FC236}">
                <a16:creationId xmlns:a16="http://schemas.microsoft.com/office/drawing/2014/main" id="{FFBED006-A517-4B79-846F-69832CE78D1C}"/>
              </a:ext>
            </a:extLst>
          </p:cNvPr>
          <p:cNvSpPr>
            <a:spLocks noGrp="1"/>
          </p:cNvSpPr>
          <p:nvPr>
            <p:ph type="body" sz="quarter" idx="31"/>
          </p:nvPr>
        </p:nvSpPr>
        <p:spPr>
          <a:xfrm>
            <a:off x="1317926" y="810834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64" name="Text Placeholder 14">
            <a:extLst>
              <a:ext uri="{FF2B5EF4-FFF2-40B4-BE49-F238E27FC236}">
                <a16:creationId xmlns:a16="http://schemas.microsoft.com/office/drawing/2014/main" id="{B919C422-FD7C-4544-B07F-6B9C2DA5890B}"/>
              </a:ext>
            </a:extLst>
          </p:cNvPr>
          <p:cNvSpPr>
            <a:spLocks noGrp="1"/>
          </p:cNvSpPr>
          <p:nvPr>
            <p:ph type="body" sz="quarter" idx="32"/>
          </p:nvPr>
        </p:nvSpPr>
        <p:spPr bwMode="black">
          <a:xfrm>
            <a:off x="863600" y="8671581"/>
            <a:ext cx="5832475" cy="611247"/>
          </a:xfrm>
        </p:spPr>
        <p:txBody>
          <a:bodyPr/>
          <a:lstStyle>
            <a:lvl1pPr>
              <a:defRPr>
                <a:solidFill>
                  <a:schemeClr val="bg1"/>
                </a:solidFill>
                <a:latin typeface="+mn-lt"/>
              </a:defRPr>
            </a:lvl1pPr>
            <a:lvl2pPr>
              <a:defRPr>
                <a:solidFill>
                  <a:schemeClr val="bg1"/>
                </a:solidFill>
                <a:latin typeface="+mn-lt"/>
              </a:defRPr>
            </a:lvl2pPr>
            <a:lvl3pPr marL="0" indent="0">
              <a:buNone/>
              <a:defRPr lang="en-US" sz="1000"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pic>
        <p:nvPicPr>
          <p:cNvPr id="2" name="Picture 1" descr="Graphical user interface, text, application&#10;&#10;Description automatically generated">
            <a:extLst>
              <a:ext uri="{FF2B5EF4-FFF2-40B4-BE49-F238E27FC236}">
                <a16:creationId xmlns:a16="http://schemas.microsoft.com/office/drawing/2014/main" id="{3298D3E4-6272-5B74-C729-6D04528EC1E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399915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ogos + Image + 8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3547503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bwMode="black">
          <a:xfrm>
            <a:off x="863600" y="4049712"/>
            <a:ext cx="5832475" cy="570331"/>
          </a:xfrm>
        </p:spPr>
        <p:txBody>
          <a:bodyPr/>
          <a:lstStyle>
            <a:lvl1pPr>
              <a:defRPr>
                <a:solidFill>
                  <a:schemeClr val="bg1"/>
                </a:solidFill>
                <a:latin typeface="+mn-lt"/>
              </a:defRPr>
            </a:lvl1pPr>
            <a:lvl2pPr>
              <a:defRPr>
                <a:solidFill>
                  <a:schemeClr val="bg1"/>
                </a:solidFill>
                <a:latin typeface="+mn-lt"/>
              </a:defRPr>
            </a:lvl2pPr>
            <a:lvl3pPr marL="0" indent="0">
              <a:buNone/>
              <a:defRPr lang="en-US" sz="1000"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grpSp>
        <p:nvGrpSpPr>
          <p:cNvPr id="19" name="Group 18">
            <a:extLst>
              <a:ext uri="{FF2B5EF4-FFF2-40B4-BE49-F238E27FC236}">
                <a16:creationId xmlns:a16="http://schemas.microsoft.com/office/drawing/2014/main" id="{659AF50D-D4DF-41B7-8E51-D8A90A98E67D}"/>
              </a:ext>
            </a:extLst>
          </p:cNvPr>
          <p:cNvGrpSpPr/>
          <p:nvPr userDrawn="1"/>
        </p:nvGrpSpPr>
        <p:grpSpPr bwMode="black">
          <a:xfrm>
            <a:off x="863600" y="4720487"/>
            <a:ext cx="365060" cy="371977"/>
            <a:chOff x="9631428" y="1665288"/>
            <a:chExt cx="365060" cy="371977"/>
          </a:xfrm>
        </p:grpSpPr>
        <p:sp>
          <p:nvSpPr>
            <p:cNvPr id="23" name="Rectangle 22">
              <a:extLst>
                <a:ext uri="{FF2B5EF4-FFF2-40B4-BE49-F238E27FC236}">
                  <a16:creationId xmlns:a16="http://schemas.microsoft.com/office/drawing/2014/main" id="{06AEB664-D5A9-43CC-AE00-EDB179B5C18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25" name="Picture 24">
              <a:extLst>
                <a:ext uri="{FF2B5EF4-FFF2-40B4-BE49-F238E27FC236}">
                  <a16:creationId xmlns:a16="http://schemas.microsoft.com/office/drawing/2014/main" id="{7E5DF3F0-7B4B-46AB-981E-1E2AC5367E4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27" name="Text Placeholder 7">
            <a:extLst>
              <a:ext uri="{FF2B5EF4-FFF2-40B4-BE49-F238E27FC236}">
                <a16:creationId xmlns:a16="http://schemas.microsoft.com/office/drawing/2014/main" id="{D3FDBF12-BDA0-4D10-9C45-8F004B96FDF8}"/>
              </a:ext>
            </a:extLst>
          </p:cNvPr>
          <p:cNvSpPr>
            <a:spLocks noGrp="1"/>
          </p:cNvSpPr>
          <p:nvPr>
            <p:ph type="body" sz="quarter" idx="24"/>
          </p:nvPr>
        </p:nvSpPr>
        <p:spPr>
          <a:xfrm>
            <a:off x="1317926" y="477540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29" name="Group 28">
            <a:extLst>
              <a:ext uri="{FF2B5EF4-FFF2-40B4-BE49-F238E27FC236}">
                <a16:creationId xmlns:a16="http://schemas.microsoft.com/office/drawing/2014/main" id="{B7CE2470-8AB4-4A5E-BE23-A6FCE7609C04}"/>
              </a:ext>
            </a:extLst>
          </p:cNvPr>
          <p:cNvGrpSpPr/>
          <p:nvPr userDrawn="1"/>
        </p:nvGrpSpPr>
        <p:grpSpPr bwMode="black">
          <a:xfrm>
            <a:off x="863600" y="5196621"/>
            <a:ext cx="365060" cy="371977"/>
            <a:chOff x="9631428" y="1665288"/>
            <a:chExt cx="365060" cy="371977"/>
          </a:xfrm>
        </p:grpSpPr>
        <p:sp>
          <p:nvSpPr>
            <p:cNvPr id="31" name="Rectangle 30">
              <a:extLst>
                <a:ext uri="{FF2B5EF4-FFF2-40B4-BE49-F238E27FC236}">
                  <a16:creationId xmlns:a16="http://schemas.microsoft.com/office/drawing/2014/main" id="{9E55D605-E671-4338-BD5C-ABFE38A6124A}"/>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32" name="Picture 31">
              <a:extLst>
                <a:ext uri="{FF2B5EF4-FFF2-40B4-BE49-F238E27FC236}">
                  <a16:creationId xmlns:a16="http://schemas.microsoft.com/office/drawing/2014/main" id="{F9207238-869C-46B0-BF57-FA7E87110FF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3" name="Text Placeholder 7">
            <a:extLst>
              <a:ext uri="{FF2B5EF4-FFF2-40B4-BE49-F238E27FC236}">
                <a16:creationId xmlns:a16="http://schemas.microsoft.com/office/drawing/2014/main" id="{57475091-DDB4-4440-8521-E4ED6873DE4F}"/>
              </a:ext>
            </a:extLst>
          </p:cNvPr>
          <p:cNvSpPr>
            <a:spLocks noGrp="1"/>
          </p:cNvSpPr>
          <p:nvPr>
            <p:ph type="body" sz="quarter" idx="25"/>
          </p:nvPr>
        </p:nvSpPr>
        <p:spPr>
          <a:xfrm>
            <a:off x="1317926" y="5251542"/>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34" name="Group 33">
            <a:extLst>
              <a:ext uri="{FF2B5EF4-FFF2-40B4-BE49-F238E27FC236}">
                <a16:creationId xmlns:a16="http://schemas.microsoft.com/office/drawing/2014/main" id="{DF0B4653-09F9-4DA1-928D-C80552EF3689}"/>
              </a:ext>
            </a:extLst>
          </p:cNvPr>
          <p:cNvGrpSpPr/>
          <p:nvPr userDrawn="1"/>
        </p:nvGrpSpPr>
        <p:grpSpPr bwMode="black">
          <a:xfrm>
            <a:off x="863600" y="5672755"/>
            <a:ext cx="365060" cy="371977"/>
            <a:chOff x="9631428" y="1665288"/>
            <a:chExt cx="365060" cy="371977"/>
          </a:xfrm>
        </p:grpSpPr>
        <p:sp>
          <p:nvSpPr>
            <p:cNvPr id="35" name="Rectangle 34">
              <a:extLst>
                <a:ext uri="{FF2B5EF4-FFF2-40B4-BE49-F238E27FC236}">
                  <a16:creationId xmlns:a16="http://schemas.microsoft.com/office/drawing/2014/main" id="{C3E6F4F1-6D08-42DE-AC0C-62BC5FE3EC7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36" name="Picture 35">
              <a:extLst>
                <a:ext uri="{FF2B5EF4-FFF2-40B4-BE49-F238E27FC236}">
                  <a16:creationId xmlns:a16="http://schemas.microsoft.com/office/drawing/2014/main" id="{66A11717-0DB4-4515-B2B4-224BD1C6FD2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38" name="Text Placeholder 7">
            <a:extLst>
              <a:ext uri="{FF2B5EF4-FFF2-40B4-BE49-F238E27FC236}">
                <a16:creationId xmlns:a16="http://schemas.microsoft.com/office/drawing/2014/main" id="{9D5C49E4-D718-49BC-AC35-FBDAE9B41519}"/>
              </a:ext>
            </a:extLst>
          </p:cNvPr>
          <p:cNvSpPr>
            <a:spLocks noGrp="1"/>
          </p:cNvSpPr>
          <p:nvPr>
            <p:ph type="body" sz="quarter" idx="26"/>
          </p:nvPr>
        </p:nvSpPr>
        <p:spPr>
          <a:xfrm>
            <a:off x="1317926" y="5727676"/>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39" name="Group 38">
            <a:extLst>
              <a:ext uri="{FF2B5EF4-FFF2-40B4-BE49-F238E27FC236}">
                <a16:creationId xmlns:a16="http://schemas.microsoft.com/office/drawing/2014/main" id="{04F92DA0-6D95-43A3-B6FD-10D1FBC1F137}"/>
              </a:ext>
            </a:extLst>
          </p:cNvPr>
          <p:cNvGrpSpPr/>
          <p:nvPr userDrawn="1"/>
        </p:nvGrpSpPr>
        <p:grpSpPr bwMode="black">
          <a:xfrm>
            <a:off x="863600" y="6148889"/>
            <a:ext cx="365060" cy="371977"/>
            <a:chOff x="9631428" y="1665288"/>
            <a:chExt cx="365060" cy="371977"/>
          </a:xfrm>
        </p:grpSpPr>
        <p:sp>
          <p:nvSpPr>
            <p:cNvPr id="40" name="Rectangle 39">
              <a:extLst>
                <a:ext uri="{FF2B5EF4-FFF2-40B4-BE49-F238E27FC236}">
                  <a16:creationId xmlns:a16="http://schemas.microsoft.com/office/drawing/2014/main" id="{3321D14F-1D51-4A7A-83D6-4100BE651992}"/>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54DCCAEE-04CE-4D57-8DE8-AB0528E91C1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4C51839B-AF44-457E-8A09-419EC3EC3C54}"/>
              </a:ext>
            </a:extLst>
          </p:cNvPr>
          <p:cNvSpPr>
            <a:spLocks noGrp="1"/>
          </p:cNvSpPr>
          <p:nvPr>
            <p:ph type="body" sz="quarter" idx="27"/>
          </p:nvPr>
        </p:nvSpPr>
        <p:spPr>
          <a:xfrm>
            <a:off x="1317926" y="6203810"/>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43" name="Group 42">
            <a:extLst>
              <a:ext uri="{FF2B5EF4-FFF2-40B4-BE49-F238E27FC236}">
                <a16:creationId xmlns:a16="http://schemas.microsoft.com/office/drawing/2014/main" id="{616941D7-EFB5-43F1-829C-E0BF74C9EC45}"/>
              </a:ext>
            </a:extLst>
          </p:cNvPr>
          <p:cNvGrpSpPr/>
          <p:nvPr userDrawn="1"/>
        </p:nvGrpSpPr>
        <p:grpSpPr bwMode="black">
          <a:xfrm>
            <a:off x="863600" y="6625023"/>
            <a:ext cx="365060" cy="371977"/>
            <a:chOff x="9631428" y="1665288"/>
            <a:chExt cx="365060" cy="371977"/>
          </a:xfrm>
        </p:grpSpPr>
        <p:sp>
          <p:nvSpPr>
            <p:cNvPr id="44" name="Rectangle 43">
              <a:extLst>
                <a:ext uri="{FF2B5EF4-FFF2-40B4-BE49-F238E27FC236}">
                  <a16:creationId xmlns:a16="http://schemas.microsoft.com/office/drawing/2014/main" id="{624DAF07-CE9B-45A3-BAFD-5BF6FCB5429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5" name="Picture 44">
              <a:extLst>
                <a:ext uri="{FF2B5EF4-FFF2-40B4-BE49-F238E27FC236}">
                  <a16:creationId xmlns:a16="http://schemas.microsoft.com/office/drawing/2014/main" id="{692940E8-FC02-4864-9765-051A3800C56B}"/>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7" name="Text Placeholder 7">
            <a:extLst>
              <a:ext uri="{FF2B5EF4-FFF2-40B4-BE49-F238E27FC236}">
                <a16:creationId xmlns:a16="http://schemas.microsoft.com/office/drawing/2014/main" id="{4CAC35F2-4D73-4EDE-AA18-FBE8920FD911}"/>
              </a:ext>
            </a:extLst>
          </p:cNvPr>
          <p:cNvSpPr>
            <a:spLocks noGrp="1"/>
          </p:cNvSpPr>
          <p:nvPr>
            <p:ph type="body" sz="quarter" idx="28"/>
          </p:nvPr>
        </p:nvSpPr>
        <p:spPr>
          <a:xfrm>
            <a:off x="1317926" y="6679944"/>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49" name="Group 48">
            <a:extLst>
              <a:ext uri="{FF2B5EF4-FFF2-40B4-BE49-F238E27FC236}">
                <a16:creationId xmlns:a16="http://schemas.microsoft.com/office/drawing/2014/main" id="{16D2D04B-A885-4440-BF75-367D124EFA1E}"/>
              </a:ext>
            </a:extLst>
          </p:cNvPr>
          <p:cNvGrpSpPr/>
          <p:nvPr userDrawn="1"/>
        </p:nvGrpSpPr>
        <p:grpSpPr bwMode="black">
          <a:xfrm>
            <a:off x="863600" y="7101157"/>
            <a:ext cx="365060" cy="371977"/>
            <a:chOff x="9631428" y="1665288"/>
            <a:chExt cx="365060" cy="371977"/>
          </a:xfrm>
        </p:grpSpPr>
        <p:sp>
          <p:nvSpPr>
            <p:cNvPr id="50" name="Rectangle 49">
              <a:extLst>
                <a:ext uri="{FF2B5EF4-FFF2-40B4-BE49-F238E27FC236}">
                  <a16:creationId xmlns:a16="http://schemas.microsoft.com/office/drawing/2014/main" id="{EBF1B4AA-C4EB-42F4-A4BA-C8DF570A189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51" name="Picture 50">
              <a:extLst>
                <a:ext uri="{FF2B5EF4-FFF2-40B4-BE49-F238E27FC236}">
                  <a16:creationId xmlns:a16="http://schemas.microsoft.com/office/drawing/2014/main" id="{F5CF1F5B-13DF-4825-981E-7E954FA1C835}"/>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2" name="Text Placeholder 7">
            <a:extLst>
              <a:ext uri="{FF2B5EF4-FFF2-40B4-BE49-F238E27FC236}">
                <a16:creationId xmlns:a16="http://schemas.microsoft.com/office/drawing/2014/main" id="{9DABDEE5-1A68-464F-B9C8-2FC09AA6D7D4}"/>
              </a:ext>
            </a:extLst>
          </p:cNvPr>
          <p:cNvSpPr>
            <a:spLocks noGrp="1"/>
          </p:cNvSpPr>
          <p:nvPr>
            <p:ph type="body" sz="quarter" idx="29"/>
          </p:nvPr>
        </p:nvSpPr>
        <p:spPr>
          <a:xfrm>
            <a:off x="1317926" y="715607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54" name="Group 53">
            <a:extLst>
              <a:ext uri="{FF2B5EF4-FFF2-40B4-BE49-F238E27FC236}">
                <a16:creationId xmlns:a16="http://schemas.microsoft.com/office/drawing/2014/main" id="{CAE9DA0D-055B-4596-8882-EDD2CFF6C5C2}"/>
              </a:ext>
            </a:extLst>
          </p:cNvPr>
          <p:cNvGrpSpPr/>
          <p:nvPr userDrawn="1"/>
        </p:nvGrpSpPr>
        <p:grpSpPr bwMode="black">
          <a:xfrm>
            <a:off x="863600" y="7577291"/>
            <a:ext cx="365060" cy="371977"/>
            <a:chOff x="9631428" y="1665288"/>
            <a:chExt cx="365060" cy="371977"/>
          </a:xfrm>
        </p:grpSpPr>
        <p:sp>
          <p:nvSpPr>
            <p:cNvPr id="55" name="Rectangle 54">
              <a:extLst>
                <a:ext uri="{FF2B5EF4-FFF2-40B4-BE49-F238E27FC236}">
                  <a16:creationId xmlns:a16="http://schemas.microsoft.com/office/drawing/2014/main" id="{436356C6-9B29-40B8-A42F-802D611C28E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56" name="Picture 55">
              <a:extLst>
                <a:ext uri="{FF2B5EF4-FFF2-40B4-BE49-F238E27FC236}">
                  <a16:creationId xmlns:a16="http://schemas.microsoft.com/office/drawing/2014/main" id="{C3C8E984-D391-4DFD-ADE7-E7E50615990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57" name="Text Placeholder 7">
            <a:extLst>
              <a:ext uri="{FF2B5EF4-FFF2-40B4-BE49-F238E27FC236}">
                <a16:creationId xmlns:a16="http://schemas.microsoft.com/office/drawing/2014/main" id="{F64CE9DA-ECAB-48F0-B945-C61F0833B5B3}"/>
              </a:ext>
            </a:extLst>
          </p:cNvPr>
          <p:cNvSpPr>
            <a:spLocks noGrp="1"/>
          </p:cNvSpPr>
          <p:nvPr>
            <p:ph type="body" sz="quarter" idx="30"/>
          </p:nvPr>
        </p:nvSpPr>
        <p:spPr>
          <a:xfrm>
            <a:off x="1317926" y="7632212"/>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58" name="Group 57">
            <a:extLst>
              <a:ext uri="{FF2B5EF4-FFF2-40B4-BE49-F238E27FC236}">
                <a16:creationId xmlns:a16="http://schemas.microsoft.com/office/drawing/2014/main" id="{5C7350D7-3981-4460-9A62-19E35BD3C8E3}"/>
              </a:ext>
            </a:extLst>
          </p:cNvPr>
          <p:cNvGrpSpPr/>
          <p:nvPr userDrawn="1"/>
        </p:nvGrpSpPr>
        <p:grpSpPr bwMode="black">
          <a:xfrm>
            <a:off x="863600" y="8053427"/>
            <a:ext cx="365060" cy="371977"/>
            <a:chOff x="9631428" y="1665288"/>
            <a:chExt cx="365060" cy="371977"/>
          </a:xfrm>
        </p:grpSpPr>
        <p:sp>
          <p:nvSpPr>
            <p:cNvPr id="59" name="Rectangle 58">
              <a:extLst>
                <a:ext uri="{FF2B5EF4-FFF2-40B4-BE49-F238E27FC236}">
                  <a16:creationId xmlns:a16="http://schemas.microsoft.com/office/drawing/2014/main" id="{5041A44E-6C3C-4E0C-B3B8-9EC10B75F4C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0" name="Picture 59">
              <a:extLst>
                <a:ext uri="{FF2B5EF4-FFF2-40B4-BE49-F238E27FC236}">
                  <a16:creationId xmlns:a16="http://schemas.microsoft.com/office/drawing/2014/main" id="{9B51006D-816F-4A30-93E8-25131DB6394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1" name="Text Placeholder 7">
            <a:extLst>
              <a:ext uri="{FF2B5EF4-FFF2-40B4-BE49-F238E27FC236}">
                <a16:creationId xmlns:a16="http://schemas.microsoft.com/office/drawing/2014/main" id="{FFBED006-A517-4B79-846F-69832CE78D1C}"/>
              </a:ext>
            </a:extLst>
          </p:cNvPr>
          <p:cNvSpPr>
            <a:spLocks noGrp="1"/>
          </p:cNvSpPr>
          <p:nvPr>
            <p:ph type="body" sz="quarter" idx="31"/>
          </p:nvPr>
        </p:nvSpPr>
        <p:spPr>
          <a:xfrm>
            <a:off x="1317926" y="810834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64" name="Text Placeholder 14">
            <a:extLst>
              <a:ext uri="{FF2B5EF4-FFF2-40B4-BE49-F238E27FC236}">
                <a16:creationId xmlns:a16="http://schemas.microsoft.com/office/drawing/2014/main" id="{B919C422-FD7C-4544-B07F-6B9C2DA5890B}"/>
              </a:ext>
            </a:extLst>
          </p:cNvPr>
          <p:cNvSpPr>
            <a:spLocks noGrp="1"/>
          </p:cNvSpPr>
          <p:nvPr>
            <p:ph type="body" sz="quarter" idx="32"/>
          </p:nvPr>
        </p:nvSpPr>
        <p:spPr bwMode="black">
          <a:xfrm>
            <a:off x="863600" y="8671581"/>
            <a:ext cx="5832475" cy="810499"/>
          </a:xfrm>
        </p:spPr>
        <p:txBody>
          <a:bodyPr/>
          <a:lstStyle>
            <a:lvl1pPr>
              <a:defRPr>
                <a:solidFill>
                  <a:schemeClr val="bg1"/>
                </a:solidFill>
                <a:latin typeface="+mn-lt"/>
              </a:defRPr>
            </a:lvl1pPr>
            <a:lvl2pPr>
              <a:defRPr>
                <a:solidFill>
                  <a:schemeClr val="bg1"/>
                </a:solidFill>
                <a:latin typeface="+mn-lt"/>
              </a:defRPr>
            </a:lvl2pPr>
            <a:lvl3pPr marL="0" indent="0">
              <a:buNone/>
              <a:defRPr lang="en-US" sz="1000"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sp>
        <p:nvSpPr>
          <p:cNvPr id="63" name="Rectangle 62">
            <a:extLst>
              <a:ext uri="{FF2B5EF4-FFF2-40B4-BE49-F238E27FC236}">
                <a16:creationId xmlns:a16="http://schemas.microsoft.com/office/drawing/2014/main" id="{B853E59C-6ED5-42A1-A508-D0936C5E6743}"/>
              </a:ext>
            </a:extLst>
          </p:cNvPr>
          <p:cNvSpPr/>
          <p:nvPr userDrawn="1"/>
        </p:nvSpPr>
        <p:spPr>
          <a:xfrm>
            <a:off x="-1" y="10082281"/>
            <a:ext cx="7559676" cy="609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 Placeholder 4">
            <a:extLst>
              <a:ext uri="{FF2B5EF4-FFF2-40B4-BE49-F238E27FC236}">
                <a16:creationId xmlns:a16="http://schemas.microsoft.com/office/drawing/2014/main" id="{E6CB4565-33D7-43F4-A3EC-FFE76B9BF7B6}"/>
              </a:ext>
            </a:extLst>
          </p:cNvPr>
          <p:cNvSpPr>
            <a:spLocks noGrp="1"/>
          </p:cNvSpPr>
          <p:nvPr>
            <p:ph type="body" sz="quarter" idx="12" hasCustomPrompt="1"/>
          </p:nvPr>
        </p:nvSpPr>
        <p:spPr>
          <a:xfrm>
            <a:off x="4645383" y="10186982"/>
            <a:ext cx="0" cy="403200"/>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67" name="Picture Placeholder 2">
            <a:extLst>
              <a:ext uri="{FF2B5EF4-FFF2-40B4-BE49-F238E27FC236}">
                <a16:creationId xmlns:a16="http://schemas.microsoft.com/office/drawing/2014/main" id="{1931AF7D-BD25-4FBF-92A1-CF827B01C7FC}"/>
              </a:ext>
            </a:extLst>
          </p:cNvPr>
          <p:cNvSpPr>
            <a:spLocks noGrp="1"/>
          </p:cNvSpPr>
          <p:nvPr>
            <p:ph type="pic" sz="quarter" idx="11" hasCustomPrompt="1"/>
          </p:nvPr>
        </p:nvSpPr>
        <p:spPr>
          <a:xfrm>
            <a:off x="479097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68" name="Picture Placeholder 2">
            <a:extLst>
              <a:ext uri="{FF2B5EF4-FFF2-40B4-BE49-F238E27FC236}">
                <a16:creationId xmlns:a16="http://schemas.microsoft.com/office/drawing/2014/main" id="{AD89568F-8334-456D-8920-14BB4269349F}"/>
              </a:ext>
            </a:extLst>
          </p:cNvPr>
          <p:cNvSpPr>
            <a:spLocks noGrp="1"/>
          </p:cNvSpPr>
          <p:nvPr>
            <p:ph type="pic" sz="quarter" idx="34" hasCustomPrompt="1"/>
          </p:nvPr>
        </p:nvSpPr>
        <p:spPr>
          <a:xfrm>
            <a:off x="368798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69" name="Text Placeholder 4">
            <a:extLst>
              <a:ext uri="{FF2B5EF4-FFF2-40B4-BE49-F238E27FC236}">
                <a16:creationId xmlns:a16="http://schemas.microsoft.com/office/drawing/2014/main" id="{CDD01DFC-2385-4B47-9129-3DC5D731F347}"/>
              </a:ext>
            </a:extLst>
          </p:cNvPr>
          <p:cNvSpPr>
            <a:spLocks noGrp="1"/>
          </p:cNvSpPr>
          <p:nvPr>
            <p:ph type="body" sz="quarter" idx="35" hasCustomPrompt="1"/>
          </p:nvPr>
        </p:nvSpPr>
        <p:spPr>
          <a:xfrm>
            <a:off x="5748373" y="10186982"/>
            <a:ext cx="0" cy="403200"/>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70" name="Picture Placeholder 2">
            <a:extLst>
              <a:ext uri="{FF2B5EF4-FFF2-40B4-BE49-F238E27FC236}">
                <a16:creationId xmlns:a16="http://schemas.microsoft.com/office/drawing/2014/main" id="{BF0D2272-1FA0-4EC8-9641-F5FEF039EF8D}"/>
              </a:ext>
            </a:extLst>
          </p:cNvPr>
          <p:cNvSpPr>
            <a:spLocks noGrp="1"/>
          </p:cNvSpPr>
          <p:nvPr>
            <p:ph type="pic" sz="quarter" idx="36" hasCustomPrompt="1"/>
          </p:nvPr>
        </p:nvSpPr>
        <p:spPr>
          <a:xfrm>
            <a:off x="589396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71" name="Rectangle 70">
            <a:extLst>
              <a:ext uri="{FF2B5EF4-FFF2-40B4-BE49-F238E27FC236}">
                <a16:creationId xmlns:a16="http://schemas.microsoft.com/office/drawing/2014/main" id="{52709E78-3703-4EB5-B89E-691E9B77F236}"/>
              </a:ext>
            </a:extLst>
          </p:cNvPr>
          <p:cNvSpPr/>
          <p:nvPr userDrawn="1"/>
        </p:nvSpPr>
        <p:spPr>
          <a:xfrm>
            <a:off x="-3323770" y="4009823"/>
            <a:ext cx="2859314" cy="56712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t>How to add partner logos:</a:t>
            </a:r>
          </a:p>
          <a:p>
            <a:endParaRPr lang="en-GB" dirty="0"/>
          </a:p>
          <a:p>
            <a:pPr marL="252000" indent="-252000">
              <a:buFont typeface="+mj-lt"/>
              <a:buAutoNum type="arabicPeriod"/>
            </a:pPr>
            <a:r>
              <a:rPr lang="en-GB" dirty="0"/>
              <a:t>Click on the icon in the </a:t>
            </a:r>
            <a:r>
              <a:rPr lang="en-GB" dirty="0" err="1"/>
              <a:t>center</a:t>
            </a:r>
            <a:r>
              <a:rPr lang="en-GB" dirty="0"/>
              <a:t> of the image placeholder</a:t>
            </a:r>
          </a:p>
          <a:p>
            <a:pPr marL="252000" indent="-252000">
              <a:buFont typeface="+mj-lt"/>
              <a:buAutoNum type="arabicPeriod"/>
            </a:pPr>
            <a:r>
              <a:rPr lang="en-GB" dirty="0"/>
              <a:t>Browse your local folders and select the logo you want to add</a:t>
            </a:r>
          </a:p>
          <a:p>
            <a:pPr marL="180000" indent="-180000">
              <a:buFont typeface="+mj-lt"/>
              <a:buAutoNum type="arabicPeriod"/>
            </a:pPr>
            <a:endParaRPr lang="en-GB" dirty="0"/>
          </a:p>
          <a:p>
            <a:r>
              <a:rPr lang="en-GB" dirty="0"/>
              <a:t>Alternatively, drop the logo on the slide and it will automatically be added into the image placeholder. </a:t>
            </a:r>
          </a:p>
          <a:p>
            <a:endParaRPr lang="en-GB" dirty="0"/>
          </a:p>
          <a:p>
            <a:r>
              <a:rPr lang="en-GB" dirty="0"/>
              <a:t>To remove the lines and image placeholders simply select the element and press Delete key.</a:t>
            </a:r>
          </a:p>
        </p:txBody>
      </p:sp>
      <p:pic>
        <p:nvPicPr>
          <p:cNvPr id="2" name="Picture 1" descr="Text&#10;&#10;Description automatically generated">
            <a:extLst>
              <a:ext uri="{FF2B5EF4-FFF2-40B4-BE49-F238E27FC236}">
                <a16:creationId xmlns:a16="http://schemas.microsoft.com/office/drawing/2014/main" id="{A8846105-F541-C4FC-5C24-D39E67F10B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66849" y="10062555"/>
            <a:ext cx="1764377" cy="669175"/>
          </a:xfrm>
          <a:prstGeom prst="rect">
            <a:avLst/>
          </a:prstGeom>
        </p:spPr>
      </p:pic>
    </p:spTree>
    <p:extLst>
      <p:ext uri="{BB962C8B-B14F-4D97-AF65-F5344CB8AC3E}">
        <p14:creationId xmlns:p14="http://schemas.microsoft.com/office/powerpoint/2010/main" val="79630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38646147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62" name="Text Placeholder 14">
            <a:extLst>
              <a:ext uri="{FF2B5EF4-FFF2-40B4-BE49-F238E27FC236}">
                <a16:creationId xmlns:a16="http://schemas.microsoft.com/office/drawing/2014/main" id="{D8C586BD-4652-4770-9C56-8FE171EBA4F3}"/>
              </a:ext>
            </a:extLst>
          </p:cNvPr>
          <p:cNvSpPr>
            <a:spLocks noGrp="1"/>
          </p:cNvSpPr>
          <p:nvPr>
            <p:ph type="body" sz="quarter" idx="33"/>
          </p:nvPr>
        </p:nvSpPr>
        <p:spPr>
          <a:xfrm>
            <a:off x="863600" y="4049713"/>
            <a:ext cx="5832475" cy="241401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3" name="Text Placeholder 14">
            <a:extLst>
              <a:ext uri="{FF2B5EF4-FFF2-40B4-BE49-F238E27FC236}">
                <a16:creationId xmlns:a16="http://schemas.microsoft.com/office/drawing/2014/main" id="{A1BE9D9D-754C-4D91-BAA0-53A2ABC7335D}"/>
              </a:ext>
            </a:extLst>
          </p:cNvPr>
          <p:cNvSpPr>
            <a:spLocks noGrp="1"/>
          </p:cNvSpPr>
          <p:nvPr>
            <p:ph type="body" sz="quarter" idx="32"/>
          </p:nvPr>
        </p:nvSpPr>
        <p:spPr bwMode="black">
          <a:xfrm>
            <a:off x="863600" y="8671581"/>
            <a:ext cx="5832475" cy="611247"/>
          </a:xfrm>
        </p:spPr>
        <p:txBody>
          <a:bodyPr/>
          <a:lstStyle>
            <a:lvl1pPr>
              <a:defRPr>
                <a:solidFill>
                  <a:schemeClr val="bg1"/>
                </a:solidFill>
                <a:latin typeface="+mn-lt"/>
              </a:defRPr>
            </a:lvl1pPr>
            <a:lvl2pPr>
              <a:defRPr>
                <a:solidFill>
                  <a:schemeClr val="bg1"/>
                </a:solidFill>
                <a:latin typeface="+mn-lt"/>
              </a:defRPr>
            </a:lvl2pPr>
            <a:lvl3pPr marL="0" indent="0">
              <a:buNone/>
              <a:defRPr lang="en-US" sz="1000"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grpSp>
        <p:nvGrpSpPr>
          <p:cNvPr id="65" name="Group 64">
            <a:extLst>
              <a:ext uri="{FF2B5EF4-FFF2-40B4-BE49-F238E27FC236}">
                <a16:creationId xmlns:a16="http://schemas.microsoft.com/office/drawing/2014/main" id="{9326171A-9573-46AD-8594-E225FB7028D1}"/>
              </a:ext>
            </a:extLst>
          </p:cNvPr>
          <p:cNvGrpSpPr/>
          <p:nvPr userDrawn="1"/>
        </p:nvGrpSpPr>
        <p:grpSpPr bwMode="black">
          <a:xfrm>
            <a:off x="863600" y="6625023"/>
            <a:ext cx="365060" cy="371977"/>
            <a:chOff x="9631428" y="1665288"/>
            <a:chExt cx="365060" cy="371977"/>
          </a:xfrm>
        </p:grpSpPr>
        <p:sp>
          <p:nvSpPr>
            <p:cNvPr id="66" name="Rectangle 65">
              <a:extLst>
                <a:ext uri="{FF2B5EF4-FFF2-40B4-BE49-F238E27FC236}">
                  <a16:creationId xmlns:a16="http://schemas.microsoft.com/office/drawing/2014/main" id="{AED53FDC-3E11-4A7F-9EB9-195F4B5ECDF8}"/>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7" name="Picture 66">
              <a:extLst>
                <a:ext uri="{FF2B5EF4-FFF2-40B4-BE49-F238E27FC236}">
                  <a16:creationId xmlns:a16="http://schemas.microsoft.com/office/drawing/2014/main" id="{7CC14228-8C8C-4BA1-B7A7-135710941B1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8" name="Text Placeholder 7">
            <a:extLst>
              <a:ext uri="{FF2B5EF4-FFF2-40B4-BE49-F238E27FC236}">
                <a16:creationId xmlns:a16="http://schemas.microsoft.com/office/drawing/2014/main" id="{04C9B3D7-22DB-4B64-84C2-3765859D41E9}"/>
              </a:ext>
            </a:extLst>
          </p:cNvPr>
          <p:cNvSpPr>
            <a:spLocks noGrp="1"/>
          </p:cNvSpPr>
          <p:nvPr>
            <p:ph type="body" sz="quarter" idx="28"/>
          </p:nvPr>
        </p:nvSpPr>
        <p:spPr>
          <a:xfrm>
            <a:off x="1317926" y="6679944"/>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9" name="Group 68">
            <a:extLst>
              <a:ext uri="{FF2B5EF4-FFF2-40B4-BE49-F238E27FC236}">
                <a16:creationId xmlns:a16="http://schemas.microsoft.com/office/drawing/2014/main" id="{F5497CB3-F43D-433A-B8CE-16A657B9ADD9}"/>
              </a:ext>
            </a:extLst>
          </p:cNvPr>
          <p:cNvGrpSpPr/>
          <p:nvPr userDrawn="1"/>
        </p:nvGrpSpPr>
        <p:grpSpPr bwMode="black">
          <a:xfrm>
            <a:off x="863600" y="7101157"/>
            <a:ext cx="365060" cy="371977"/>
            <a:chOff x="9631428" y="1665288"/>
            <a:chExt cx="365060" cy="371977"/>
          </a:xfrm>
        </p:grpSpPr>
        <p:sp>
          <p:nvSpPr>
            <p:cNvPr id="70" name="Rectangle 69">
              <a:extLst>
                <a:ext uri="{FF2B5EF4-FFF2-40B4-BE49-F238E27FC236}">
                  <a16:creationId xmlns:a16="http://schemas.microsoft.com/office/drawing/2014/main" id="{1F4B2239-4A53-4DC7-8291-77C080082823}"/>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1" name="Picture 70">
              <a:extLst>
                <a:ext uri="{FF2B5EF4-FFF2-40B4-BE49-F238E27FC236}">
                  <a16:creationId xmlns:a16="http://schemas.microsoft.com/office/drawing/2014/main" id="{E6C70ED4-7B8D-4C9B-8041-941E1D99F65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2" name="Text Placeholder 7">
            <a:extLst>
              <a:ext uri="{FF2B5EF4-FFF2-40B4-BE49-F238E27FC236}">
                <a16:creationId xmlns:a16="http://schemas.microsoft.com/office/drawing/2014/main" id="{BC950370-E171-4D49-8C13-F13FDC224A28}"/>
              </a:ext>
            </a:extLst>
          </p:cNvPr>
          <p:cNvSpPr>
            <a:spLocks noGrp="1"/>
          </p:cNvSpPr>
          <p:nvPr>
            <p:ph type="body" sz="quarter" idx="29"/>
          </p:nvPr>
        </p:nvSpPr>
        <p:spPr>
          <a:xfrm>
            <a:off x="1317926" y="715607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3" name="Group 72">
            <a:extLst>
              <a:ext uri="{FF2B5EF4-FFF2-40B4-BE49-F238E27FC236}">
                <a16:creationId xmlns:a16="http://schemas.microsoft.com/office/drawing/2014/main" id="{C8309C46-0D3B-4582-A44A-0015592A3193}"/>
              </a:ext>
            </a:extLst>
          </p:cNvPr>
          <p:cNvGrpSpPr/>
          <p:nvPr userDrawn="1"/>
        </p:nvGrpSpPr>
        <p:grpSpPr bwMode="black">
          <a:xfrm>
            <a:off x="863600" y="7577291"/>
            <a:ext cx="365060" cy="371977"/>
            <a:chOff x="9631428" y="1665288"/>
            <a:chExt cx="365060" cy="371977"/>
          </a:xfrm>
        </p:grpSpPr>
        <p:sp>
          <p:nvSpPr>
            <p:cNvPr id="74" name="Rectangle 73">
              <a:extLst>
                <a:ext uri="{FF2B5EF4-FFF2-40B4-BE49-F238E27FC236}">
                  <a16:creationId xmlns:a16="http://schemas.microsoft.com/office/drawing/2014/main" id="{A4ABD792-709C-4514-A21C-DAB2A8D813F8}"/>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5" name="Picture 74">
              <a:extLst>
                <a:ext uri="{FF2B5EF4-FFF2-40B4-BE49-F238E27FC236}">
                  <a16:creationId xmlns:a16="http://schemas.microsoft.com/office/drawing/2014/main" id="{98B3F52C-5DF3-4CE8-BAC0-ECEFE27E981D}"/>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6" name="Text Placeholder 7">
            <a:extLst>
              <a:ext uri="{FF2B5EF4-FFF2-40B4-BE49-F238E27FC236}">
                <a16:creationId xmlns:a16="http://schemas.microsoft.com/office/drawing/2014/main" id="{6A14A7F0-13A8-49DD-9819-399F89FC9C05}"/>
              </a:ext>
            </a:extLst>
          </p:cNvPr>
          <p:cNvSpPr>
            <a:spLocks noGrp="1"/>
          </p:cNvSpPr>
          <p:nvPr>
            <p:ph type="body" sz="quarter" idx="30"/>
          </p:nvPr>
        </p:nvSpPr>
        <p:spPr>
          <a:xfrm>
            <a:off x="1317926" y="7632212"/>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7" name="Group 76">
            <a:extLst>
              <a:ext uri="{FF2B5EF4-FFF2-40B4-BE49-F238E27FC236}">
                <a16:creationId xmlns:a16="http://schemas.microsoft.com/office/drawing/2014/main" id="{5509C278-EFB0-41BC-9867-CE10423F6E67}"/>
              </a:ext>
            </a:extLst>
          </p:cNvPr>
          <p:cNvGrpSpPr/>
          <p:nvPr userDrawn="1"/>
        </p:nvGrpSpPr>
        <p:grpSpPr bwMode="black">
          <a:xfrm>
            <a:off x="863600" y="8053427"/>
            <a:ext cx="365060" cy="371977"/>
            <a:chOff x="9631428" y="1665288"/>
            <a:chExt cx="365060" cy="371977"/>
          </a:xfrm>
        </p:grpSpPr>
        <p:sp>
          <p:nvSpPr>
            <p:cNvPr id="78" name="Rectangle 77">
              <a:extLst>
                <a:ext uri="{FF2B5EF4-FFF2-40B4-BE49-F238E27FC236}">
                  <a16:creationId xmlns:a16="http://schemas.microsoft.com/office/drawing/2014/main" id="{053FFBEE-2C4C-4ACC-9499-691CD6CFAB28}"/>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9" name="Picture 78">
              <a:extLst>
                <a:ext uri="{FF2B5EF4-FFF2-40B4-BE49-F238E27FC236}">
                  <a16:creationId xmlns:a16="http://schemas.microsoft.com/office/drawing/2014/main" id="{DEF61D63-1C1B-4BDC-AC4C-71D22C8BF5BB}"/>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0" name="Text Placeholder 7">
            <a:extLst>
              <a:ext uri="{FF2B5EF4-FFF2-40B4-BE49-F238E27FC236}">
                <a16:creationId xmlns:a16="http://schemas.microsoft.com/office/drawing/2014/main" id="{D47A16E0-B6D0-4D3B-BEB2-D51E8EB8F899}"/>
              </a:ext>
            </a:extLst>
          </p:cNvPr>
          <p:cNvSpPr>
            <a:spLocks noGrp="1"/>
          </p:cNvSpPr>
          <p:nvPr>
            <p:ph type="body" sz="quarter" idx="31"/>
          </p:nvPr>
        </p:nvSpPr>
        <p:spPr>
          <a:xfrm>
            <a:off x="1317926" y="8108348"/>
            <a:ext cx="53781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D15E5C2B-4FAC-75A2-81DA-9D4B5B652F0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3724555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 2 columns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2434365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7" name="Text Placeholder 14">
            <a:extLst>
              <a:ext uri="{FF2B5EF4-FFF2-40B4-BE49-F238E27FC236}">
                <a16:creationId xmlns:a16="http://schemas.microsoft.com/office/drawing/2014/main" id="{2A2C47E1-7664-475A-A475-890D5BDC43EA}"/>
              </a:ext>
            </a:extLst>
          </p:cNvPr>
          <p:cNvSpPr>
            <a:spLocks noGrp="1"/>
          </p:cNvSpPr>
          <p:nvPr>
            <p:ph type="body" sz="quarter" idx="19"/>
          </p:nvPr>
        </p:nvSpPr>
        <p:spPr>
          <a:xfrm>
            <a:off x="863600" y="4049713"/>
            <a:ext cx="2771775" cy="2414010"/>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8" name="Text Placeholder 14">
            <a:extLst>
              <a:ext uri="{FF2B5EF4-FFF2-40B4-BE49-F238E27FC236}">
                <a16:creationId xmlns:a16="http://schemas.microsoft.com/office/drawing/2014/main" id="{99F86043-9431-4B52-A1AF-9A1E9CD4A09A}"/>
              </a:ext>
            </a:extLst>
          </p:cNvPr>
          <p:cNvSpPr>
            <a:spLocks noGrp="1"/>
          </p:cNvSpPr>
          <p:nvPr>
            <p:ph type="body" sz="quarter" idx="20"/>
          </p:nvPr>
        </p:nvSpPr>
        <p:spPr>
          <a:xfrm>
            <a:off x="3924300" y="4049713"/>
            <a:ext cx="2771775" cy="2414010"/>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9" name="Text Placeholder 14">
            <a:extLst>
              <a:ext uri="{FF2B5EF4-FFF2-40B4-BE49-F238E27FC236}">
                <a16:creationId xmlns:a16="http://schemas.microsoft.com/office/drawing/2014/main" id="{FAF7DE30-9104-473F-A5E2-51674493839E}"/>
              </a:ext>
            </a:extLst>
          </p:cNvPr>
          <p:cNvSpPr>
            <a:spLocks noGrp="1"/>
          </p:cNvSpPr>
          <p:nvPr>
            <p:ph type="body" sz="quarter" idx="32"/>
          </p:nvPr>
        </p:nvSpPr>
        <p:spPr bwMode="black">
          <a:xfrm>
            <a:off x="863600" y="8671581"/>
            <a:ext cx="5832475" cy="611247"/>
          </a:xfrm>
        </p:spPr>
        <p:txBody>
          <a:bodyPr/>
          <a:lstStyle>
            <a:lvl1pPr>
              <a:defRPr>
                <a:solidFill>
                  <a:schemeClr val="bg1"/>
                </a:solidFill>
                <a:latin typeface="+mn-lt"/>
              </a:defRPr>
            </a:lvl1pPr>
            <a:lvl2pPr>
              <a:defRPr>
                <a:solidFill>
                  <a:schemeClr val="bg1"/>
                </a:solidFill>
                <a:latin typeface="+mn-lt"/>
              </a:defRPr>
            </a:lvl2pPr>
            <a:lvl3pPr marL="0" indent="0">
              <a:buNone/>
              <a:defRPr lang="en-US" sz="1000" kern="1200" dirty="0">
                <a:solidFill>
                  <a:schemeClr val="bg1"/>
                </a:solidFill>
                <a:latin typeface="+mn-lt"/>
                <a:ea typeface="+mn-ea"/>
                <a:cs typeface="+mn-cs"/>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p:txBody>
      </p:sp>
      <p:grpSp>
        <p:nvGrpSpPr>
          <p:cNvPr id="40" name="Group 39">
            <a:extLst>
              <a:ext uri="{FF2B5EF4-FFF2-40B4-BE49-F238E27FC236}">
                <a16:creationId xmlns:a16="http://schemas.microsoft.com/office/drawing/2014/main" id="{0421AE5E-A8E8-4BA6-AD4D-0BBC75FAAB08}"/>
              </a:ext>
            </a:extLst>
          </p:cNvPr>
          <p:cNvGrpSpPr/>
          <p:nvPr userDrawn="1"/>
        </p:nvGrpSpPr>
        <p:grpSpPr bwMode="black">
          <a:xfrm>
            <a:off x="863600" y="6625023"/>
            <a:ext cx="365060" cy="371977"/>
            <a:chOff x="9631428" y="1665288"/>
            <a:chExt cx="365060" cy="371977"/>
          </a:xfrm>
        </p:grpSpPr>
        <p:sp>
          <p:nvSpPr>
            <p:cNvPr id="41" name="Rectangle 40">
              <a:extLst>
                <a:ext uri="{FF2B5EF4-FFF2-40B4-BE49-F238E27FC236}">
                  <a16:creationId xmlns:a16="http://schemas.microsoft.com/office/drawing/2014/main" id="{7443DE2D-4C36-4421-AF06-D94950919E56}"/>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2" name="Picture 41">
              <a:extLst>
                <a:ext uri="{FF2B5EF4-FFF2-40B4-BE49-F238E27FC236}">
                  <a16:creationId xmlns:a16="http://schemas.microsoft.com/office/drawing/2014/main" id="{DAF3BBE0-31A3-4626-99A3-EE10CBF94500}"/>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3" name="Text Placeholder 7">
            <a:extLst>
              <a:ext uri="{FF2B5EF4-FFF2-40B4-BE49-F238E27FC236}">
                <a16:creationId xmlns:a16="http://schemas.microsoft.com/office/drawing/2014/main" id="{C20EEB44-3AE7-4DE2-B5F0-1D2041AB8271}"/>
              </a:ext>
            </a:extLst>
          </p:cNvPr>
          <p:cNvSpPr>
            <a:spLocks noGrp="1"/>
          </p:cNvSpPr>
          <p:nvPr>
            <p:ph type="body" sz="quarter" idx="28"/>
          </p:nvPr>
        </p:nvSpPr>
        <p:spPr>
          <a:xfrm>
            <a:off x="1317926" y="6679944"/>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5" name="Group 64">
            <a:extLst>
              <a:ext uri="{FF2B5EF4-FFF2-40B4-BE49-F238E27FC236}">
                <a16:creationId xmlns:a16="http://schemas.microsoft.com/office/drawing/2014/main" id="{82B6478B-65E4-4404-910B-F15634344DE2}"/>
              </a:ext>
            </a:extLst>
          </p:cNvPr>
          <p:cNvGrpSpPr/>
          <p:nvPr userDrawn="1"/>
        </p:nvGrpSpPr>
        <p:grpSpPr bwMode="black">
          <a:xfrm>
            <a:off x="863600" y="7101157"/>
            <a:ext cx="365060" cy="371977"/>
            <a:chOff x="9631428" y="1665288"/>
            <a:chExt cx="365060" cy="371977"/>
          </a:xfrm>
        </p:grpSpPr>
        <p:sp>
          <p:nvSpPr>
            <p:cNvPr id="66" name="Rectangle 65">
              <a:extLst>
                <a:ext uri="{FF2B5EF4-FFF2-40B4-BE49-F238E27FC236}">
                  <a16:creationId xmlns:a16="http://schemas.microsoft.com/office/drawing/2014/main" id="{B93C1372-906A-4342-AC54-C5DC37CEDBE0}"/>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7" name="Picture 66">
              <a:extLst>
                <a:ext uri="{FF2B5EF4-FFF2-40B4-BE49-F238E27FC236}">
                  <a16:creationId xmlns:a16="http://schemas.microsoft.com/office/drawing/2014/main" id="{AB5EF73A-8B6A-46F8-A4BB-7D3157AC5D33}"/>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8" name="Text Placeholder 7">
            <a:extLst>
              <a:ext uri="{FF2B5EF4-FFF2-40B4-BE49-F238E27FC236}">
                <a16:creationId xmlns:a16="http://schemas.microsoft.com/office/drawing/2014/main" id="{A8FDFF31-7619-4920-88DD-3E14A243E411}"/>
              </a:ext>
            </a:extLst>
          </p:cNvPr>
          <p:cNvSpPr>
            <a:spLocks noGrp="1"/>
          </p:cNvSpPr>
          <p:nvPr>
            <p:ph type="body" sz="quarter" idx="29"/>
          </p:nvPr>
        </p:nvSpPr>
        <p:spPr>
          <a:xfrm>
            <a:off x="1317926" y="7156078"/>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9" name="Group 68">
            <a:extLst>
              <a:ext uri="{FF2B5EF4-FFF2-40B4-BE49-F238E27FC236}">
                <a16:creationId xmlns:a16="http://schemas.microsoft.com/office/drawing/2014/main" id="{0955AF08-75B3-4CB0-BBCA-6A2342947EA7}"/>
              </a:ext>
            </a:extLst>
          </p:cNvPr>
          <p:cNvGrpSpPr/>
          <p:nvPr userDrawn="1"/>
        </p:nvGrpSpPr>
        <p:grpSpPr bwMode="black">
          <a:xfrm>
            <a:off x="863600" y="7577291"/>
            <a:ext cx="365060" cy="371977"/>
            <a:chOff x="9631428" y="1665288"/>
            <a:chExt cx="365060" cy="371977"/>
          </a:xfrm>
        </p:grpSpPr>
        <p:sp>
          <p:nvSpPr>
            <p:cNvPr id="70" name="Rectangle 69">
              <a:extLst>
                <a:ext uri="{FF2B5EF4-FFF2-40B4-BE49-F238E27FC236}">
                  <a16:creationId xmlns:a16="http://schemas.microsoft.com/office/drawing/2014/main" id="{9AA7DFB6-99AA-4E82-9274-092E9564AE44}"/>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1" name="Picture 70">
              <a:extLst>
                <a:ext uri="{FF2B5EF4-FFF2-40B4-BE49-F238E27FC236}">
                  <a16:creationId xmlns:a16="http://schemas.microsoft.com/office/drawing/2014/main" id="{BA484835-1BFF-4D5B-B114-E0577C4691D0}"/>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2" name="Text Placeholder 7">
            <a:extLst>
              <a:ext uri="{FF2B5EF4-FFF2-40B4-BE49-F238E27FC236}">
                <a16:creationId xmlns:a16="http://schemas.microsoft.com/office/drawing/2014/main" id="{B86FDD84-4CBB-4E9E-9CD1-FEB2DE7D1F8E}"/>
              </a:ext>
            </a:extLst>
          </p:cNvPr>
          <p:cNvSpPr>
            <a:spLocks noGrp="1"/>
          </p:cNvSpPr>
          <p:nvPr>
            <p:ph type="body" sz="quarter" idx="30"/>
          </p:nvPr>
        </p:nvSpPr>
        <p:spPr>
          <a:xfrm>
            <a:off x="1317926" y="7632212"/>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3" name="Group 72">
            <a:extLst>
              <a:ext uri="{FF2B5EF4-FFF2-40B4-BE49-F238E27FC236}">
                <a16:creationId xmlns:a16="http://schemas.microsoft.com/office/drawing/2014/main" id="{B925EF22-5B36-4BF9-9379-526CA97CD3D6}"/>
              </a:ext>
            </a:extLst>
          </p:cNvPr>
          <p:cNvGrpSpPr/>
          <p:nvPr userDrawn="1"/>
        </p:nvGrpSpPr>
        <p:grpSpPr bwMode="black">
          <a:xfrm>
            <a:off x="863600" y="8053427"/>
            <a:ext cx="365060" cy="371977"/>
            <a:chOff x="9631428" y="1665288"/>
            <a:chExt cx="365060" cy="371977"/>
          </a:xfrm>
        </p:grpSpPr>
        <p:sp>
          <p:nvSpPr>
            <p:cNvPr id="74" name="Rectangle 73">
              <a:extLst>
                <a:ext uri="{FF2B5EF4-FFF2-40B4-BE49-F238E27FC236}">
                  <a16:creationId xmlns:a16="http://schemas.microsoft.com/office/drawing/2014/main" id="{50767508-5CAD-4849-BD36-19B871BD5FA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5" name="Picture 74">
              <a:extLst>
                <a:ext uri="{FF2B5EF4-FFF2-40B4-BE49-F238E27FC236}">
                  <a16:creationId xmlns:a16="http://schemas.microsoft.com/office/drawing/2014/main" id="{8617E80C-8D9A-483B-A985-7C0FA634864D}"/>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6" name="Text Placeholder 7">
            <a:extLst>
              <a:ext uri="{FF2B5EF4-FFF2-40B4-BE49-F238E27FC236}">
                <a16:creationId xmlns:a16="http://schemas.microsoft.com/office/drawing/2014/main" id="{E7169FAE-0661-47AD-9C4F-ED85375C4281}"/>
              </a:ext>
            </a:extLst>
          </p:cNvPr>
          <p:cNvSpPr>
            <a:spLocks noGrp="1"/>
          </p:cNvSpPr>
          <p:nvPr>
            <p:ph type="body" sz="quarter" idx="31"/>
          </p:nvPr>
        </p:nvSpPr>
        <p:spPr>
          <a:xfrm>
            <a:off x="1317926" y="8108348"/>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7" name="Group 76">
            <a:extLst>
              <a:ext uri="{FF2B5EF4-FFF2-40B4-BE49-F238E27FC236}">
                <a16:creationId xmlns:a16="http://schemas.microsoft.com/office/drawing/2014/main" id="{FBB2695A-693D-45C0-BEE1-F274E10D2C96}"/>
              </a:ext>
            </a:extLst>
          </p:cNvPr>
          <p:cNvGrpSpPr/>
          <p:nvPr userDrawn="1"/>
        </p:nvGrpSpPr>
        <p:grpSpPr bwMode="black">
          <a:xfrm>
            <a:off x="3924300" y="6625023"/>
            <a:ext cx="365060" cy="371977"/>
            <a:chOff x="9631428" y="1665288"/>
            <a:chExt cx="365060" cy="371977"/>
          </a:xfrm>
        </p:grpSpPr>
        <p:sp>
          <p:nvSpPr>
            <p:cNvPr id="78" name="Rectangle 77">
              <a:extLst>
                <a:ext uri="{FF2B5EF4-FFF2-40B4-BE49-F238E27FC236}">
                  <a16:creationId xmlns:a16="http://schemas.microsoft.com/office/drawing/2014/main" id="{86B9CF22-4269-4BFC-9F71-675A0BCECD37}"/>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9" name="Picture 78">
              <a:extLst>
                <a:ext uri="{FF2B5EF4-FFF2-40B4-BE49-F238E27FC236}">
                  <a16:creationId xmlns:a16="http://schemas.microsoft.com/office/drawing/2014/main" id="{CCDB5B9F-80AC-4D3A-BA04-18D5648A0B5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0" name="Text Placeholder 7">
            <a:extLst>
              <a:ext uri="{FF2B5EF4-FFF2-40B4-BE49-F238E27FC236}">
                <a16:creationId xmlns:a16="http://schemas.microsoft.com/office/drawing/2014/main" id="{FF08D620-39F9-42FD-B317-18453426B8A6}"/>
              </a:ext>
            </a:extLst>
          </p:cNvPr>
          <p:cNvSpPr>
            <a:spLocks noGrp="1"/>
          </p:cNvSpPr>
          <p:nvPr>
            <p:ph type="body" sz="quarter" idx="33"/>
          </p:nvPr>
        </p:nvSpPr>
        <p:spPr>
          <a:xfrm>
            <a:off x="4378626" y="6679944"/>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1" name="Group 80">
            <a:extLst>
              <a:ext uri="{FF2B5EF4-FFF2-40B4-BE49-F238E27FC236}">
                <a16:creationId xmlns:a16="http://schemas.microsoft.com/office/drawing/2014/main" id="{AEFEE2FB-906F-4500-880C-1257BF2AB329}"/>
              </a:ext>
            </a:extLst>
          </p:cNvPr>
          <p:cNvGrpSpPr/>
          <p:nvPr userDrawn="1"/>
        </p:nvGrpSpPr>
        <p:grpSpPr bwMode="black">
          <a:xfrm>
            <a:off x="3924300" y="7101157"/>
            <a:ext cx="365060" cy="371977"/>
            <a:chOff x="9631428" y="1665288"/>
            <a:chExt cx="365060" cy="371977"/>
          </a:xfrm>
        </p:grpSpPr>
        <p:sp>
          <p:nvSpPr>
            <p:cNvPr id="82" name="Rectangle 81">
              <a:extLst>
                <a:ext uri="{FF2B5EF4-FFF2-40B4-BE49-F238E27FC236}">
                  <a16:creationId xmlns:a16="http://schemas.microsoft.com/office/drawing/2014/main" id="{E38D5FED-CB47-473C-8E71-AC0C586B891F}"/>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3" name="Picture 82">
              <a:extLst>
                <a:ext uri="{FF2B5EF4-FFF2-40B4-BE49-F238E27FC236}">
                  <a16:creationId xmlns:a16="http://schemas.microsoft.com/office/drawing/2014/main" id="{AF68EDE5-8731-4E60-BB02-99539A7FCA36}"/>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4" name="Text Placeholder 7">
            <a:extLst>
              <a:ext uri="{FF2B5EF4-FFF2-40B4-BE49-F238E27FC236}">
                <a16:creationId xmlns:a16="http://schemas.microsoft.com/office/drawing/2014/main" id="{E185AA12-5A7B-4633-A35B-DB34B0A87F16}"/>
              </a:ext>
            </a:extLst>
          </p:cNvPr>
          <p:cNvSpPr>
            <a:spLocks noGrp="1"/>
          </p:cNvSpPr>
          <p:nvPr>
            <p:ph type="body" sz="quarter" idx="34"/>
          </p:nvPr>
        </p:nvSpPr>
        <p:spPr>
          <a:xfrm>
            <a:off x="4378626" y="7156078"/>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5" name="Group 84">
            <a:extLst>
              <a:ext uri="{FF2B5EF4-FFF2-40B4-BE49-F238E27FC236}">
                <a16:creationId xmlns:a16="http://schemas.microsoft.com/office/drawing/2014/main" id="{67915111-99C0-44A0-9FCF-D409C5BE0A67}"/>
              </a:ext>
            </a:extLst>
          </p:cNvPr>
          <p:cNvGrpSpPr/>
          <p:nvPr userDrawn="1"/>
        </p:nvGrpSpPr>
        <p:grpSpPr bwMode="black">
          <a:xfrm>
            <a:off x="3924300" y="7577291"/>
            <a:ext cx="365060" cy="371977"/>
            <a:chOff x="9631428" y="1665288"/>
            <a:chExt cx="365060" cy="371977"/>
          </a:xfrm>
        </p:grpSpPr>
        <p:sp>
          <p:nvSpPr>
            <p:cNvPr id="86" name="Rectangle 85">
              <a:extLst>
                <a:ext uri="{FF2B5EF4-FFF2-40B4-BE49-F238E27FC236}">
                  <a16:creationId xmlns:a16="http://schemas.microsoft.com/office/drawing/2014/main" id="{13AA3AB9-9309-4D9D-9023-5FDF39092204}"/>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7" name="Picture 86">
              <a:extLst>
                <a:ext uri="{FF2B5EF4-FFF2-40B4-BE49-F238E27FC236}">
                  <a16:creationId xmlns:a16="http://schemas.microsoft.com/office/drawing/2014/main" id="{B1C323A5-B2E7-4615-A36C-E8BF92620DB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8" name="Text Placeholder 7">
            <a:extLst>
              <a:ext uri="{FF2B5EF4-FFF2-40B4-BE49-F238E27FC236}">
                <a16:creationId xmlns:a16="http://schemas.microsoft.com/office/drawing/2014/main" id="{65A5E129-0AEE-4043-82D6-F315768BE422}"/>
              </a:ext>
            </a:extLst>
          </p:cNvPr>
          <p:cNvSpPr>
            <a:spLocks noGrp="1"/>
          </p:cNvSpPr>
          <p:nvPr>
            <p:ph type="body" sz="quarter" idx="35"/>
          </p:nvPr>
        </p:nvSpPr>
        <p:spPr>
          <a:xfrm>
            <a:off x="4378626" y="7632212"/>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9" name="Group 88">
            <a:extLst>
              <a:ext uri="{FF2B5EF4-FFF2-40B4-BE49-F238E27FC236}">
                <a16:creationId xmlns:a16="http://schemas.microsoft.com/office/drawing/2014/main" id="{9819A557-1100-48F0-AF09-6337585FC875}"/>
              </a:ext>
            </a:extLst>
          </p:cNvPr>
          <p:cNvGrpSpPr/>
          <p:nvPr userDrawn="1"/>
        </p:nvGrpSpPr>
        <p:grpSpPr bwMode="black">
          <a:xfrm>
            <a:off x="3924300" y="8053427"/>
            <a:ext cx="365060" cy="371977"/>
            <a:chOff x="9631428" y="1665288"/>
            <a:chExt cx="365060" cy="371977"/>
          </a:xfrm>
        </p:grpSpPr>
        <p:sp>
          <p:nvSpPr>
            <p:cNvPr id="90" name="Rectangle 89">
              <a:extLst>
                <a:ext uri="{FF2B5EF4-FFF2-40B4-BE49-F238E27FC236}">
                  <a16:creationId xmlns:a16="http://schemas.microsoft.com/office/drawing/2014/main" id="{E88774F6-15C5-4D27-9B22-EFCF0CAA006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91" name="Picture 90">
              <a:extLst>
                <a:ext uri="{FF2B5EF4-FFF2-40B4-BE49-F238E27FC236}">
                  <a16:creationId xmlns:a16="http://schemas.microsoft.com/office/drawing/2014/main" id="{B1CB7A9F-465E-449F-AC45-9A153BA8FD1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2" name="Text Placeholder 7">
            <a:extLst>
              <a:ext uri="{FF2B5EF4-FFF2-40B4-BE49-F238E27FC236}">
                <a16:creationId xmlns:a16="http://schemas.microsoft.com/office/drawing/2014/main" id="{DA83507D-553F-449E-92C5-8D6F9872EB94}"/>
              </a:ext>
            </a:extLst>
          </p:cNvPr>
          <p:cNvSpPr>
            <a:spLocks noGrp="1"/>
          </p:cNvSpPr>
          <p:nvPr>
            <p:ph type="body" sz="quarter" idx="36"/>
          </p:nvPr>
        </p:nvSpPr>
        <p:spPr>
          <a:xfrm>
            <a:off x="4378626" y="8108348"/>
            <a:ext cx="2317449"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E2A1D213-4287-FA90-EC13-8CE7FDB9F424}"/>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77592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 Text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7910400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6" name="Text Placeholder 14">
            <a:extLst>
              <a:ext uri="{FF2B5EF4-FFF2-40B4-BE49-F238E27FC236}">
                <a16:creationId xmlns:a16="http://schemas.microsoft.com/office/drawing/2014/main" id="{8B41DD59-8353-4828-9D7C-32168CF06DEB}"/>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39" name="Group 38">
            <a:extLst>
              <a:ext uri="{FF2B5EF4-FFF2-40B4-BE49-F238E27FC236}">
                <a16:creationId xmlns:a16="http://schemas.microsoft.com/office/drawing/2014/main" id="{6D570561-6ABE-4A75-9EA5-85946F79FC42}"/>
              </a:ext>
            </a:extLst>
          </p:cNvPr>
          <p:cNvGrpSpPr/>
          <p:nvPr userDrawn="1"/>
        </p:nvGrpSpPr>
        <p:grpSpPr bwMode="black">
          <a:xfrm>
            <a:off x="3886819" y="3994792"/>
            <a:ext cx="365060" cy="371977"/>
            <a:chOff x="9631428" y="1665288"/>
            <a:chExt cx="365060" cy="371977"/>
          </a:xfrm>
        </p:grpSpPr>
        <p:sp>
          <p:nvSpPr>
            <p:cNvPr id="40" name="Rectangle 39">
              <a:extLst>
                <a:ext uri="{FF2B5EF4-FFF2-40B4-BE49-F238E27FC236}">
                  <a16:creationId xmlns:a16="http://schemas.microsoft.com/office/drawing/2014/main" id="{E2D37321-D891-4372-A1A8-CD70301B8E0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DDBEA17C-DB74-44D0-89A9-39BB5D1C3DB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DFE63411-22E1-4757-8399-EA52BB43A92E}"/>
              </a:ext>
            </a:extLst>
          </p:cNvPr>
          <p:cNvSpPr>
            <a:spLocks noGrp="1"/>
          </p:cNvSpPr>
          <p:nvPr>
            <p:ph type="body" sz="quarter" idx="24"/>
          </p:nvPr>
        </p:nvSpPr>
        <p:spPr>
          <a:xfrm>
            <a:off x="4341146" y="404971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2" name="Group 61">
            <a:extLst>
              <a:ext uri="{FF2B5EF4-FFF2-40B4-BE49-F238E27FC236}">
                <a16:creationId xmlns:a16="http://schemas.microsoft.com/office/drawing/2014/main" id="{C18A2E33-7FC7-4988-AE54-8350F367FFB7}"/>
              </a:ext>
            </a:extLst>
          </p:cNvPr>
          <p:cNvGrpSpPr/>
          <p:nvPr userDrawn="1"/>
        </p:nvGrpSpPr>
        <p:grpSpPr bwMode="black">
          <a:xfrm>
            <a:off x="3886819" y="4574597"/>
            <a:ext cx="365060" cy="371977"/>
            <a:chOff x="9631428" y="1665288"/>
            <a:chExt cx="365060" cy="371977"/>
          </a:xfrm>
        </p:grpSpPr>
        <p:sp>
          <p:nvSpPr>
            <p:cNvPr id="63" name="Rectangle 62">
              <a:extLst>
                <a:ext uri="{FF2B5EF4-FFF2-40B4-BE49-F238E27FC236}">
                  <a16:creationId xmlns:a16="http://schemas.microsoft.com/office/drawing/2014/main" id="{09922D42-503E-4A36-AD77-0614B81E0E8F}"/>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5" name="Picture 64">
              <a:extLst>
                <a:ext uri="{FF2B5EF4-FFF2-40B4-BE49-F238E27FC236}">
                  <a16:creationId xmlns:a16="http://schemas.microsoft.com/office/drawing/2014/main" id="{5B01294B-58F2-4A41-925C-FC8D31C1BBD4}"/>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6" name="Text Placeholder 7">
            <a:extLst>
              <a:ext uri="{FF2B5EF4-FFF2-40B4-BE49-F238E27FC236}">
                <a16:creationId xmlns:a16="http://schemas.microsoft.com/office/drawing/2014/main" id="{42EE5D17-B8EA-4458-BE36-63CFE7087241}"/>
              </a:ext>
            </a:extLst>
          </p:cNvPr>
          <p:cNvSpPr>
            <a:spLocks noGrp="1"/>
          </p:cNvSpPr>
          <p:nvPr>
            <p:ph type="body" sz="quarter" idx="25"/>
          </p:nvPr>
        </p:nvSpPr>
        <p:spPr>
          <a:xfrm>
            <a:off x="4341146" y="462951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7" name="Group 66">
            <a:extLst>
              <a:ext uri="{FF2B5EF4-FFF2-40B4-BE49-F238E27FC236}">
                <a16:creationId xmlns:a16="http://schemas.microsoft.com/office/drawing/2014/main" id="{CC267A63-90D3-4959-A7EF-BD33B52D8254}"/>
              </a:ext>
            </a:extLst>
          </p:cNvPr>
          <p:cNvGrpSpPr/>
          <p:nvPr userDrawn="1"/>
        </p:nvGrpSpPr>
        <p:grpSpPr bwMode="black">
          <a:xfrm>
            <a:off x="3886819" y="5154402"/>
            <a:ext cx="365060" cy="371977"/>
            <a:chOff x="9631428" y="1665288"/>
            <a:chExt cx="365060" cy="371977"/>
          </a:xfrm>
        </p:grpSpPr>
        <p:sp>
          <p:nvSpPr>
            <p:cNvPr id="68" name="Rectangle 67">
              <a:extLst>
                <a:ext uri="{FF2B5EF4-FFF2-40B4-BE49-F238E27FC236}">
                  <a16:creationId xmlns:a16="http://schemas.microsoft.com/office/drawing/2014/main" id="{AEE22A75-0DFB-4B5E-AA5D-5614E248FA0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9" name="Picture 68">
              <a:extLst>
                <a:ext uri="{FF2B5EF4-FFF2-40B4-BE49-F238E27FC236}">
                  <a16:creationId xmlns:a16="http://schemas.microsoft.com/office/drawing/2014/main" id="{1095590F-547F-466D-B5B4-BBFA23EAAC6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0" name="Text Placeholder 7">
            <a:extLst>
              <a:ext uri="{FF2B5EF4-FFF2-40B4-BE49-F238E27FC236}">
                <a16:creationId xmlns:a16="http://schemas.microsoft.com/office/drawing/2014/main" id="{1A5223D9-393D-4218-A404-3754A67D3246}"/>
              </a:ext>
            </a:extLst>
          </p:cNvPr>
          <p:cNvSpPr>
            <a:spLocks noGrp="1"/>
          </p:cNvSpPr>
          <p:nvPr>
            <p:ph type="body" sz="quarter" idx="26"/>
          </p:nvPr>
        </p:nvSpPr>
        <p:spPr>
          <a:xfrm>
            <a:off x="4341146" y="520932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1" name="Group 70">
            <a:extLst>
              <a:ext uri="{FF2B5EF4-FFF2-40B4-BE49-F238E27FC236}">
                <a16:creationId xmlns:a16="http://schemas.microsoft.com/office/drawing/2014/main" id="{2FDCEF3D-03AA-4AE5-9181-66C18ECE4ACC}"/>
              </a:ext>
            </a:extLst>
          </p:cNvPr>
          <p:cNvGrpSpPr/>
          <p:nvPr userDrawn="1"/>
        </p:nvGrpSpPr>
        <p:grpSpPr bwMode="black">
          <a:xfrm>
            <a:off x="3886819" y="5734207"/>
            <a:ext cx="365060" cy="371977"/>
            <a:chOff x="9631428" y="1665288"/>
            <a:chExt cx="365060" cy="371977"/>
          </a:xfrm>
        </p:grpSpPr>
        <p:sp>
          <p:nvSpPr>
            <p:cNvPr id="72" name="Rectangle 71">
              <a:extLst>
                <a:ext uri="{FF2B5EF4-FFF2-40B4-BE49-F238E27FC236}">
                  <a16:creationId xmlns:a16="http://schemas.microsoft.com/office/drawing/2014/main" id="{45887351-8584-4E9A-AA34-648BC6583E3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3" name="Picture 72">
              <a:extLst>
                <a:ext uri="{FF2B5EF4-FFF2-40B4-BE49-F238E27FC236}">
                  <a16:creationId xmlns:a16="http://schemas.microsoft.com/office/drawing/2014/main" id="{A0698D8B-2BC5-46CE-B77E-8862DF02A612}"/>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4" name="Text Placeholder 7">
            <a:extLst>
              <a:ext uri="{FF2B5EF4-FFF2-40B4-BE49-F238E27FC236}">
                <a16:creationId xmlns:a16="http://schemas.microsoft.com/office/drawing/2014/main" id="{1188EC0B-DD1E-4729-B8FD-91AAC3F8CB38}"/>
              </a:ext>
            </a:extLst>
          </p:cNvPr>
          <p:cNvSpPr>
            <a:spLocks noGrp="1"/>
          </p:cNvSpPr>
          <p:nvPr>
            <p:ph type="body" sz="quarter" idx="27"/>
          </p:nvPr>
        </p:nvSpPr>
        <p:spPr>
          <a:xfrm>
            <a:off x="4341146" y="578912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5" name="Group 74">
            <a:extLst>
              <a:ext uri="{FF2B5EF4-FFF2-40B4-BE49-F238E27FC236}">
                <a16:creationId xmlns:a16="http://schemas.microsoft.com/office/drawing/2014/main" id="{4A4A5030-DDEB-4720-B687-4CB5868BA116}"/>
              </a:ext>
            </a:extLst>
          </p:cNvPr>
          <p:cNvGrpSpPr/>
          <p:nvPr userDrawn="1"/>
        </p:nvGrpSpPr>
        <p:grpSpPr bwMode="black">
          <a:xfrm>
            <a:off x="3886819" y="6314012"/>
            <a:ext cx="365060" cy="371977"/>
            <a:chOff x="9631428" y="1665288"/>
            <a:chExt cx="365060" cy="371977"/>
          </a:xfrm>
        </p:grpSpPr>
        <p:sp>
          <p:nvSpPr>
            <p:cNvPr id="76" name="Rectangle 75">
              <a:extLst>
                <a:ext uri="{FF2B5EF4-FFF2-40B4-BE49-F238E27FC236}">
                  <a16:creationId xmlns:a16="http://schemas.microsoft.com/office/drawing/2014/main" id="{0B32D76D-41E5-4AC0-AC33-CBCD97FE004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7" name="Picture 76">
              <a:extLst>
                <a:ext uri="{FF2B5EF4-FFF2-40B4-BE49-F238E27FC236}">
                  <a16:creationId xmlns:a16="http://schemas.microsoft.com/office/drawing/2014/main" id="{92FEC5CD-0953-4BF6-BDF4-F49CA7C5384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8" name="Text Placeholder 7">
            <a:extLst>
              <a:ext uri="{FF2B5EF4-FFF2-40B4-BE49-F238E27FC236}">
                <a16:creationId xmlns:a16="http://schemas.microsoft.com/office/drawing/2014/main" id="{1A57EEDC-B7C7-4E62-954D-F38D1B7A01B8}"/>
              </a:ext>
            </a:extLst>
          </p:cNvPr>
          <p:cNvSpPr>
            <a:spLocks noGrp="1"/>
          </p:cNvSpPr>
          <p:nvPr>
            <p:ph type="body" sz="quarter" idx="28"/>
          </p:nvPr>
        </p:nvSpPr>
        <p:spPr>
          <a:xfrm>
            <a:off x="4341146" y="636893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9" name="Group 78">
            <a:extLst>
              <a:ext uri="{FF2B5EF4-FFF2-40B4-BE49-F238E27FC236}">
                <a16:creationId xmlns:a16="http://schemas.microsoft.com/office/drawing/2014/main" id="{489C72F0-90E5-4598-B05E-5D5FBC5126AF}"/>
              </a:ext>
            </a:extLst>
          </p:cNvPr>
          <p:cNvGrpSpPr/>
          <p:nvPr userDrawn="1"/>
        </p:nvGrpSpPr>
        <p:grpSpPr bwMode="black">
          <a:xfrm>
            <a:off x="3886819" y="6893817"/>
            <a:ext cx="365060" cy="371977"/>
            <a:chOff x="9631428" y="1665288"/>
            <a:chExt cx="365060" cy="371977"/>
          </a:xfrm>
        </p:grpSpPr>
        <p:sp>
          <p:nvSpPr>
            <p:cNvPr id="80" name="Rectangle 79">
              <a:extLst>
                <a:ext uri="{FF2B5EF4-FFF2-40B4-BE49-F238E27FC236}">
                  <a16:creationId xmlns:a16="http://schemas.microsoft.com/office/drawing/2014/main" id="{45EF90D3-0F3D-4E2A-9F2A-1C8D4923EF3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1" name="Picture 80">
              <a:extLst>
                <a:ext uri="{FF2B5EF4-FFF2-40B4-BE49-F238E27FC236}">
                  <a16:creationId xmlns:a16="http://schemas.microsoft.com/office/drawing/2014/main" id="{FFA9DBE9-A418-4AEF-8393-412267352B5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2" name="Text Placeholder 7">
            <a:extLst>
              <a:ext uri="{FF2B5EF4-FFF2-40B4-BE49-F238E27FC236}">
                <a16:creationId xmlns:a16="http://schemas.microsoft.com/office/drawing/2014/main" id="{7C84B23E-A744-402C-89F6-0EC3C558DE44}"/>
              </a:ext>
            </a:extLst>
          </p:cNvPr>
          <p:cNvSpPr>
            <a:spLocks noGrp="1"/>
          </p:cNvSpPr>
          <p:nvPr>
            <p:ph type="body" sz="quarter" idx="29"/>
          </p:nvPr>
        </p:nvSpPr>
        <p:spPr>
          <a:xfrm>
            <a:off x="4341146" y="694873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3" name="Group 82">
            <a:extLst>
              <a:ext uri="{FF2B5EF4-FFF2-40B4-BE49-F238E27FC236}">
                <a16:creationId xmlns:a16="http://schemas.microsoft.com/office/drawing/2014/main" id="{FEF72547-9A2F-458F-9B03-114362D93DF2}"/>
              </a:ext>
            </a:extLst>
          </p:cNvPr>
          <p:cNvGrpSpPr/>
          <p:nvPr userDrawn="1"/>
        </p:nvGrpSpPr>
        <p:grpSpPr bwMode="black">
          <a:xfrm>
            <a:off x="3886819" y="7473622"/>
            <a:ext cx="365060" cy="371977"/>
            <a:chOff x="9631428" y="1665288"/>
            <a:chExt cx="365060" cy="371977"/>
          </a:xfrm>
        </p:grpSpPr>
        <p:sp>
          <p:nvSpPr>
            <p:cNvPr id="84" name="Rectangle 83">
              <a:extLst>
                <a:ext uri="{FF2B5EF4-FFF2-40B4-BE49-F238E27FC236}">
                  <a16:creationId xmlns:a16="http://schemas.microsoft.com/office/drawing/2014/main" id="{5FBADC1A-1553-4521-AFFD-6B6CE5B56E6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5" name="Picture 84">
              <a:extLst>
                <a:ext uri="{FF2B5EF4-FFF2-40B4-BE49-F238E27FC236}">
                  <a16:creationId xmlns:a16="http://schemas.microsoft.com/office/drawing/2014/main" id="{1AC69343-3AD9-47E7-8852-3502EC04914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6" name="Text Placeholder 7">
            <a:extLst>
              <a:ext uri="{FF2B5EF4-FFF2-40B4-BE49-F238E27FC236}">
                <a16:creationId xmlns:a16="http://schemas.microsoft.com/office/drawing/2014/main" id="{13A7DE97-BFFA-4D0B-9592-5E190BF08E36}"/>
              </a:ext>
            </a:extLst>
          </p:cNvPr>
          <p:cNvSpPr>
            <a:spLocks noGrp="1"/>
          </p:cNvSpPr>
          <p:nvPr>
            <p:ph type="body" sz="quarter" idx="30"/>
          </p:nvPr>
        </p:nvSpPr>
        <p:spPr>
          <a:xfrm>
            <a:off x="4341146" y="752854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7" name="Group 86">
            <a:extLst>
              <a:ext uri="{FF2B5EF4-FFF2-40B4-BE49-F238E27FC236}">
                <a16:creationId xmlns:a16="http://schemas.microsoft.com/office/drawing/2014/main" id="{1AA6BCF7-EAB3-4677-B5FF-FB8C17E9A23F}"/>
              </a:ext>
            </a:extLst>
          </p:cNvPr>
          <p:cNvGrpSpPr/>
          <p:nvPr userDrawn="1"/>
        </p:nvGrpSpPr>
        <p:grpSpPr bwMode="black">
          <a:xfrm>
            <a:off x="3886819" y="8053427"/>
            <a:ext cx="365060" cy="371977"/>
            <a:chOff x="9631428" y="1665288"/>
            <a:chExt cx="365060" cy="371977"/>
          </a:xfrm>
        </p:grpSpPr>
        <p:sp>
          <p:nvSpPr>
            <p:cNvPr id="88" name="Rectangle 87">
              <a:extLst>
                <a:ext uri="{FF2B5EF4-FFF2-40B4-BE49-F238E27FC236}">
                  <a16:creationId xmlns:a16="http://schemas.microsoft.com/office/drawing/2014/main" id="{1F648765-5A62-4D04-8C79-6BAD59BB4897}"/>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9" name="Picture 88">
              <a:extLst>
                <a:ext uri="{FF2B5EF4-FFF2-40B4-BE49-F238E27FC236}">
                  <a16:creationId xmlns:a16="http://schemas.microsoft.com/office/drawing/2014/main" id="{4CB3ACEA-FECD-4BDB-943F-8F9560080D5F}"/>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0" name="Text Placeholder 7">
            <a:extLst>
              <a:ext uri="{FF2B5EF4-FFF2-40B4-BE49-F238E27FC236}">
                <a16:creationId xmlns:a16="http://schemas.microsoft.com/office/drawing/2014/main" id="{EB2C049D-C02F-4FE1-822C-7E11F522D3B4}"/>
              </a:ext>
            </a:extLst>
          </p:cNvPr>
          <p:cNvSpPr>
            <a:spLocks noGrp="1"/>
          </p:cNvSpPr>
          <p:nvPr>
            <p:ph type="body" sz="quarter" idx="31"/>
          </p:nvPr>
        </p:nvSpPr>
        <p:spPr>
          <a:xfrm>
            <a:off x="4341146" y="810834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96" name="Group 95">
            <a:extLst>
              <a:ext uri="{FF2B5EF4-FFF2-40B4-BE49-F238E27FC236}">
                <a16:creationId xmlns:a16="http://schemas.microsoft.com/office/drawing/2014/main" id="{16FFACF4-07A8-4D43-8448-72E461094E41}"/>
              </a:ext>
            </a:extLst>
          </p:cNvPr>
          <p:cNvGrpSpPr/>
          <p:nvPr userDrawn="1"/>
        </p:nvGrpSpPr>
        <p:grpSpPr bwMode="black">
          <a:xfrm>
            <a:off x="3886819" y="8635398"/>
            <a:ext cx="365060" cy="371977"/>
            <a:chOff x="9631428" y="1665288"/>
            <a:chExt cx="365060" cy="371977"/>
          </a:xfrm>
        </p:grpSpPr>
        <p:sp>
          <p:nvSpPr>
            <p:cNvPr id="97" name="Rectangle 96">
              <a:extLst>
                <a:ext uri="{FF2B5EF4-FFF2-40B4-BE49-F238E27FC236}">
                  <a16:creationId xmlns:a16="http://schemas.microsoft.com/office/drawing/2014/main" id="{66E97059-00EB-4E6D-8B1F-BEA49C988AE0}"/>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98" name="Picture 97">
              <a:extLst>
                <a:ext uri="{FF2B5EF4-FFF2-40B4-BE49-F238E27FC236}">
                  <a16:creationId xmlns:a16="http://schemas.microsoft.com/office/drawing/2014/main" id="{8530A9FC-41A9-43BA-9760-25FA9AC04F9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9" name="Text Placeholder 7">
            <a:extLst>
              <a:ext uri="{FF2B5EF4-FFF2-40B4-BE49-F238E27FC236}">
                <a16:creationId xmlns:a16="http://schemas.microsoft.com/office/drawing/2014/main" id="{505602D8-9C2E-4914-874C-115C36B74FE8}"/>
              </a:ext>
            </a:extLst>
          </p:cNvPr>
          <p:cNvSpPr>
            <a:spLocks noGrp="1"/>
          </p:cNvSpPr>
          <p:nvPr>
            <p:ph type="body" sz="quarter" idx="33"/>
          </p:nvPr>
        </p:nvSpPr>
        <p:spPr>
          <a:xfrm>
            <a:off x="4341146" y="8690319"/>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90825059-E390-8F65-9B75-6D5A83E14C3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50515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ogos + Image + Text + 4 point Checklist One Pager with Orange Graphic">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777D6B-5CAC-4FEA-A07C-F4CE5B5EBE99}"/>
              </a:ext>
            </a:extLst>
          </p:cNvPr>
          <p:cNvGraphicFramePr>
            <a:graphicFrameLocks noChangeAspect="1"/>
          </p:cNvGraphicFramePr>
          <p:nvPr userDrawn="1">
            <p:custDataLst>
              <p:tags r:id="rId1"/>
            </p:custDataLst>
            <p:extLst>
              <p:ext uri="{D42A27DB-BD31-4B8C-83A1-F6EECF244321}">
                <p14:modId xmlns:p14="http://schemas.microsoft.com/office/powerpoint/2010/main" val="18671180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F9777D6B-5CAC-4FEA-A07C-F4CE5B5EBE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bwMode="black">
          <a:xfrm>
            <a:off x="867886" y="1334684"/>
            <a:ext cx="3056413"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bwMode="black">
          <a:xfrm>
            <a:off x="867886" y="3188920"/>
            <a:ext cx="3056413"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53" name="Text Placeholder 7">
            <a:extLst>
              <a:ext uri="{FF2B5EF4-FFF2-40B4-BE49-F238E27FC236}">
                <a16:creationId xmlns:a16="http://schemas.microsoft.com/office/drawing/2014/main" id="{74BC9B18-B5E6-41A3-8410-6BE441508188}"/>
              </a:ext>
            </a:extLst>
          </p:cNvPr>
          <p:cNvSpPr>
            <a:spLocks noGrp="1"/>
          </p:cNvSpPr>
          <p:nvPr>
            <p:ph type="body" sz="quarter" idx="18"/>
          </p:nvPr>
        </p:nvSpPr>
        <p:spPr bwMode="black">
          <a:xfrm>
            <a:off x="863600" y="9342147"/>
            <a:ext cx="5832475" cy="441546"/>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46" name="Freeform: Shape 45">
            <a:extLst>
              <a:ext uri="{FF2B5EF4-FFF2-40B4-BE49-F238E27FC236}">
                <a16:creationId xmlns:a16="http://schemas.microsoft.com/office/drawing/2014/main" id="{A89FDFE1-7EE1-41AC-8799-1B8236C1BE31}"/>
              </a:ext>
            </a:extLst>
          </p:cNvPr>
          <p:cNvSpPr/>
          <p:nvPr userDrawn="1"/>
        </p:nvSpPr>
        <p:spPr bwMode="black">
          <a:xfrm rot="16200000">
            <a:off x="5908730" y="1920458"/>
            <a:ext cx="737392" cy="2564500"/>
          </a:xfrm>
          <a:custGeom>
            <a:avLst/>
            <a:gdLst>
              <a:gd name="connsiteX0" fmla="*/ 737392 w 737392"/>
              <a:gd name="connsiteY0" fmla="*/ 87450 h 2564500"/>
              <a:gd name="connsiteX1" fmla="*/ 724794 w 737392"/>
              <a:gd name="connsiteY1" fmla="*/ 100543 h 2564500"/>
              <a:gd name="connsiteX2" fmla="*/ 126110 w 737392"/>
              <a:gd name="connsiteY2" fmla="*/ 1585702 h 2564500"/>
              <a:gd name="connsiteX3" fmla="*/ 294671 w 737392"/>
              <a:gd name="connsiteY3" fmla="*/ 2418472 h 2564500"/>
              <a:gd name="connsiteX4" fmla="*/ 365123 w 737392"/>
              <a:gd name="connsiteY4" fmla="*/ 2564500 h 2564500"/>
              <a:gd name="connsiteX5" fmla="*/ 225266 w 737392"/>
              <a:gd name="connsiteY5" fmla="*/ 2564500 h 2564500"/>
              <a:gd name="connsiteX6" fmla="*/ 178468 w 737392"/>
              <a:gd name="connsiteY6" fmla="*/ 2467495 h 2564500"/>
              <a:gd name="connsiteX7" fmla="*/ 0 w 737392"/>
              <a:gd name="connsiteY7" fmla="*/ 1585702 h 2564500"/>
              <a:gd name="connsiteX8" fmla="*/ 634009 w 737392"/>
              <a:gd name="connsiteY8" fmla="*/ 13093 h 2564500"/>
              <a:gd name="connsiteX9" fmla="*/ 646608 w 737392"/>
              <a:gd name="connsiteY9" fmla="*/ 0 h 256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7392" h="2564500">
                <a:moveTo>
                  <a:pt x="737392" y="87450"/>
                </a:moveTo>
                <a:lnTo>
                  <a:pt x="724794" y="100543"/>
                </a:lnTo>
                <a:cubicBezTo>
                  <a:pt x="338805" y="501476"/>
                  <a:pt x="126110" y="1028891"/>
                  <a:pt x="126110" y="1585702"/>
                </a:cubicBezTo>
                <a:cubicBezTo>
                  <a:pt x="126110" y="1880906"/>
                  <a:pt x="186154" y="2162353"/>
                  <a:pt x="294671" y="2418472"/>
                </a:cubicBezTo>
                <a:lnTo>
                  <a:pt x="365123" y="2564500"/>
                </a:lnTo>
                <a:lnTo>
                  <a:pt x="225266" y="2564500"/>
                </a:lnTo>
                <a:lnTo>
                  <a:pt x="178468" y="2467495"/>
                </a:lnTo>
                <a:cubicBezTo>
                  <a:pt x="63572" y="2196305"/>
                  <a:pt x="0" y="1898291"/>
                  <a:pt x="0" y="1585702"/>
                </a:cubicBezTo>
                <a:cubicBezTo>
                  <a:pt x="0" y="996159"/>
                  <a:pt x="225170" y="437742"/>
                  <a:pt x="634009" y="13093"/>
                </a:cubicBezTo>
                <a:lnTo>
                  <a:pt x="646608" y="0"/>
                </a:lnTo>
                <a:close/>
              </a:path>
            </a:pathLst>
          </a:custGeom>
          <a:solidFill>
            <a:srgbClr val="FFFFFF"/>
          </a:solidFill>
          <a:ln w="10461" cap="flat">
            <a:noFill/>
            <a:prstDash val="solid"/>
            <a:miter/>
          </a:ln>
        </p:spPr>
        <p:txBody>
          <a:bodyPr wrap="square" rtlCol="0" anchor="ctr">
            <a:noAutofit/>
          </a:bodyPr>
          <a:lstStyle/>
          <a:p>
            <a:endParaRPr lang="en-GB"/>
          </a:p>
        </p:txBody>
      </p:sp>
      <p:sp>
        <p:nvSpPr>
          <p:cNvPr id="30" name="Freeform: Shape 29">
            <a:extLst>
              <a:ext uri="{FF2B5EF4-FFF2-40B4-BE49-F238E27FC236}">
                <a16:creationId xmlns:a16="http://schemas.microsoft.com/office/drawing/2014/main" id="{6DCC5C35-FCEA-4A55-87B1-41FF62983B1E}"/>
              </a:ext>
            </a:extLst>
          </p:cNvPr>
          <p:cNvSpPr/>
          <p:nvPr userDrawn="1"/>
        </p:nvSpPr>
        <p:spPr>
          <a:xfrm rot="16200000">
            <a:off x="4625490" y="159584"/>
            <a:ext cx="3093769" cy="2774601"/>
          </a:xfrm>
          <a:custGeom>
            <a:avLst/>
            <a:gdLst>
              <a:gd name="connsiteX0" fmla="*/ 3093769 w 3093769"/>
              <a:gd name="connsiteY0" fmla="*/ 573742 h 2774601"/>
              <a:gd name="connsiteX1" fmla="*/ 3093769 w 3093769"/>
              <a:gd name="connsiteY1" fmla="*/ 770885 h 2774601"/>
              <a:gd name="connsiteX2" fmla="*/ 3064759 w 3093769"/>
              <a:gd name="connsiteY2" fmla="*/ 732113 h 2774601"/>
              <a:gd name="connsiteX3" fmla="*/ 1785922 w 3093769"/>
              <a:gd name="connsiteY3" fmla="*/ 128211 h 2774601"/>
              <a:gd name="connsiteX4" fmla="*/ 128086 w 3093769"/>
              <a:gd name="connsiteY4" fmla="*/ 1786046 h 2774601"/>
              <a:gd name="connsiteX5" fmla="*/ 411602 w 3093769"/>
              <a:gd name="connsiteY5" fmla="*/ 2712319 h 2774601"/>
              <a:gd name="connsiteX6" fmla="*/ 458205 w 3093769"/>
              <a:gd name="connsiteY6" fmla="*/ 2774601 h 2774601"/>
              <a:gd name="connsiteX7" fmla="*/ 299777 w 3093769"/>
              <a:gd name="connsiteY7" fmla="*/ 2774601 h 2774601"/>
              <a:gd name="connsiteX8" fmla="*/ 215890 w 3093769"/>
              <a:gd name="connsiteY8" fmla="*/ 2636668 h 2774601"/>
              <a:gd name="connsiteX9" fmla="*/ 0 w 3093769"/>
              <a:gd name="connsiteY9" fmla="*/ 1786046 h 2774601"/>
              <a:gd name="connsiteX10" fmla="*/ 1786046 w 3093769"/>
              <a:gd name="connsiteY10" fmla="*/ 0 h 2774601"/>
              <a:gd name="connsiteX11" fmla="*/ 3048305 w 3093769"/>
              <a:gd name="connsiteY11" fmla="*/ 523725 h 277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3769" h="2774601">
                <a:moveTo>
                  <a:pt x="3093769" y="573742"/>
                </a:moveTo>
                <a:lnTo>
                  <a:pt x="3093769" y="770885"/>
                </a:lnTo>
                <a:lnTo>
                  <a:pt x="3064759" y="732113"/>
                </a:lnTo>
                <a:cubicBezTo>
                  <a:pt x="2760463" y="363519"/>
                  <a:pt x="2300198" y="128211"/>
                  <a:pt x="1785922" y="128211"/>
                </a:cubicBezTo>
                <a:cubicBezTo>
                  <a:pt x="871778" y="128211"/>
                  <a:pt x="128087" y="871902"/>
                  <a:pt x="128086" y="1786046"/>
                </a:cubicBezTo>
                <a:cubicBezTo>
                  <a:pt x="128086" y="2128850"/>
                  <a:pt x="232668" y="2447684"/>
                  <a:pt x="411602" y="2712319"/>
                </a:cubicBezTo>
                <a:lnTo>
                  <a:pt x="458205" y="2774601"/>
                </a:lnTo>
                <a:lnTo>
                  <a:pt x="299777" y="2774601"/>
                </a:lnTo>
                <a:lnTo>
                  <a:pt x="215890" y="2636668"/>
                </a:lnTo>
                <a:cubicBezTo>
                  <a:pt x="78247" y="2383619"/>
                  <a:pt x="0" y="2093795"/>
                  <a:pt x="0" y="1786046"/>
                </a:cubicBezTo>
                <a:cubicBezTo>
                  <a:pt x="0" y="801250"/>
                  <a:pt x="801250" y="0"/>
                  <a:pt x="1786046" y="0"/>
                </a:cubicBezTo>
                <a:cubicBezTo>
                  <a:pt x="2278443" y="0"/>
                  <a:pt x="2724924" y="200313"/>
                  <a:pt x="3048305" y="52372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48" name="Freeform: Shape 47">
            <a:extLst>
              <a:ext uri="{FF2B5EF4-FFF2-40B4-BE49-F238E27FC236}">
                <a16:creationId xmlns:a16="http://schemas.microsoft.com/office/drawing/2014/main" id="{D2CA825C-E001-48E8-84C1-79A28BC978FF}"/>
              </a:ext>
            </a:extLst>
          </p:cNvPr>
          <p:cNvSpPr/>
          <p:nvPr userDrawn="1"/>
        </p:nvSpPr>
        <p:spPr>
          <a:xfrm rot="16200000">
            <a:off x="7150405" y="3703380"/>
            <a:ext cx="275633" cy="542910"/>
          </a:xfrm>
          <a:custGeom>
            <a:avLst/>
            <a:gdLst>
              <a:gd name="connsiteX0" fmla="*/ 275633 w 275633"/>
              <a:gd name="connsiteY0" fmla="*/ 542910 h 542910"/>
              <a:gd name="connsiteX1" fmla="*/ 137626 w 275633"/>
              <a:gd name="connsiteY1" fmla="*/ 542910 h 542910"/>
              <a:gd name="connsiteX2" fmla="*/ 134205 w 275633"/>
              <a:gd name="connsiteY2" fmla="*/ 534658 h 542910"/>
              <a:gd name="connsiteX3" fmla="*/ 3088 w 275633"/>
              <a:gd name="connsiteY3" fmla="*/ 40020 h 542910"/>
              <a:gd name="connsiteX4" fmla="*/ 0 w 275633"/>
              <a:gd name="connsiteY4" fmla="*/ 21740 h 542910"/>
              <a:gd name="connsiteX5" fmla="*/ 125863 w 275633"/>
              <a:gd name="connsiteY5" fmla="*/ 0 h 542910"/>
              <a:gd name="connsiteX6" fmla="*/ 128951 w 275633"/>
              <a:gd name="connsiteY6" fmla="*/ 18280 h 542910"/>
              <a:gd name="connsiteX7" fmla="*/ 254250 w 275633"/>
              <a:gd name="connsiteY7" fmla="*/ 491277 h 54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33" h="542910">
                <a:moveTo>
                  <a:pt x="275633" y="542910"/>
                </a:moveTo>
                <a:lnTo>
                  <a:pt x="137626" y="542910"/>
                </a:lnTo>
                <a:lnTo>
                  <a:pt x="134205" y="534658"/>
                </a:lnTo>
                <a:cubicBezTo>
                  <a:pt x="76684" y="376449"/>
                  <a:pt x="32500" y="211167"/>
                  <a:pt x="3088" y="40020"/>
                </a:cubicBezTo>
                <a:lnTo>
                  <a:pt x="0" y="21740"/>
                </a:lnTo>
                <a:lnTo>
                  <a:pt x="125863" y="0"/>
                </a:lnTo>
                <a:lnTo>
                  <a:pt x="128951" y="18280"/>
                </a:lnTo>
                <a:cubicBezTo>
                  <a:pt x="157066" y="181939"/>
                  <a:pt x="199289" y="339990"/>
                  <a:pt x="254250" y="491277"/>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994AD6FA-7DCE-493A-8EBC-B31448E613F8}"/>
              </a:ext>
            </a:extLst>
          </p:cNvPr>
          <p:cNvSpPr/>
          <p:nvPr userDrawn="1"/>
        </p:nvSpPr>
        <p:spPr>
          <a:xfrm rot="16200000">
            <a:off x="2935784" y="786681"/>
            <a:ext cx="2033504" cy="460143"/>
          </a:xfrm>
          <a:custGeom>
            <a:avLst/>
            <a:gdLst>
              <a:gd name="connsiteX0" fmla="*/ 2033504 w 2033504"/>
              <a:gd name="connsiteY0" fmla="*/ 318001 h 460143"/>
              <a:gd name="connsiteX1" fmla="*/ 2033504 w 2033504"/>
              <a:gd name="connsiteY1" fmla="*/ 460143 h 460143"/>
              <a:gd name="connsiteX2" fmla="*/ 2027275 w 2033504"/>
              <a:gd name="connsiteY2" fmla="*/ 456356 h 460143"/>
              <a:gd name="connsiteX3" fmla="*/ 731340 w 2033504"/>
              <a:gd name="connsiteY3" fmla="*/ 127469 h 460143"/>
              <a:gd name="connsiteX4" fmla="*/ 49777 w 2033504"/>
              <a:gd name="connsiteY4" fmla="*/ 213560 h 460143"/>
              <a:gd name="connsiteX5" fmla="*/ 31867 w 2033504"/>
              <a:gd name="connsiteY5" fmla="*/ 218130 h 460143"/>
              <a:gd name="connsiteX6" fmla="*/ 0 w 2033504"/>
              <a:gd name="connsiteY6" fmla="*/ 94613 h 460143"/>
              <a:gd name="connsiteX7" fmla="*/ 17910 w 2033504"/>
              <a:gd name="connsiteY7" fmla="*/ 90043 h 460143"/>
              <a:gd name="connsiteX8" fmla="*/ 731340 w 2033504"/>
              <a:gd name="connsiteY8" fmla="*/ 0 h 460143"/>
              <a:gd name="connsiteX9" fmla="*/ 1839105 w 2033504"/>
              <a:gd name="connsiteY9" fmla="*/ 224215 h 46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3504" h="460143">
                <a:moveTo>
                  <a:pt x="2033504" y="318001"/>
                </a:moveTo>
                <a:lnTo>
                  <a:pt x="2033504" y="460143"/>
                </a:lnTo>
                <a:lnTo>
                  <a:pt x="2027275" y="456356"/>
                </a:lnTo>
                <a:cubicBezTo>
                  <a:pt x="1641752" y="246667"/>
                  <a:pt x="1200200" y="127469"/>
                  <a:pt x="731340" y="127469"/>
                </a:cubicBezTo>
                <a:cubicBezTo>
                  <a:pt x="500488" y="127469"/>
                  <a:pt x="271242" y="156495"/>
                  <a:pt x="49777" y="213560"/>
                </a:cubicBezTo>
                <a:lnTo>
                  <a:pt x="31867" y="218130"/>
                </a:lnTo>
                <a:lnTo>
                  <a:pt x="0" y="94613"/>
                </a:lnTo>
                <a:lnTo>
                  <a:pt x="17910" y="90043"/>
                </a:lnTo>
                <a:cubicBezTo>
                  <a:pt x="249750" y="30261"/>
                  <a:pt x="489866" y="0"/>
                  <a:pt x="731340" y="0"/>
                </a:cubicBezTo>
                <a:cubicBezTo>
                  <a:pt x="1124029" y="0"/>
                  <a:pt x="1498414" y="79869"/>
                  <a:pt x="1839105" y="224215"/>
                </a:cubicBezTo>
                <a:close/>
              </a:path>
            </a:pathLst>
          </a:custGeom>
          <a:solidFill>
            <a:schemeClr val="bg2"/>
          </a:solidFill>
          <a:ln w="10461" cap="flat">
            <a:noFill/>
            <a:prstDash val="solid"/>
            <a:miter/>
          </a:ln>
        </p:spPr>
        <p:txBody>
          <a:bodyPr wrap="square" rtlCol="0" anchor="ctr">
            <a:noAutofit/>
          </a:bodyPr>
          <a:lstStyle/>
          <a:p>
            <a:endParaRPr lang="en-GB"/>
          </a:p>
        </p:txBody>
      </p:sp>
      <p:sp>
        <p:nvSpPr>
          <p:cNvPr id="26" name="Picture Placeholder 25">
            <a:extLst>
              <a:ext uri="{FF2B5EF4-FFF2-40B4-BE49-F238E27FC236}">
                <a16:creationId xmlns:a16="http://schemas.microsoft.com/office/drawing/2014/main" id="{928C69B3-DF51-4E63-BB83-94D3199672AC}"/>
              </a:ext>
            </a:extLst>
          </p:cNvPr>
          <p:cNvSpPr>
            <a:spLocks noGrp="1"/>
          </p:cNvSpPr>
          <p:nvPr userDrawn="1">
            <p:ph type="pic" sz="quarter" idx="21"/>
          </p:nvPr>
        </p:nvSpPr>
        <p:spPr>
          <a:xfrm>
            <a:off x="4908670" y="0"/>
            <a:ext cx="2651005" cy="2971203"/>
          </a:xfrm>
          <a:custGeom>
            <a:avLst/>
            <a:gdLst>
              <a:gd name="connsiteX0" fmla="*/ 645697 w 2651005"/>
              <a:gd name="connsiteY0" fmla="*/ 0 h 2971203"/>
              <a:gd name="connsiteX1" fmla="*/ 2651005 w 2651005"/>
              <a:gd name="connsiteY1" fmla="*/ 0 h 2971203"/>
              <a:gd name="connsiteX2" fmla="*/ 2651005 w 2651005"/>
              <a:gd name="connsiteY2" fmla="*/ 2640114 h 2971203"/>
              <a:gd name="connsiteX3" fmla="*/ 2587238 w 2651005"/>
              <a:gd name="connsiteY3" fmla="*/ 2687798 h 2971203"/>
              <a:gd name="connsiteX4" fmla="*/ 1659433 w 2651005"/>
              <a:gd name="connsiteY4" fmla="*/ 2971203 h 2971203"/>
              <a:gd name="connsiteX5" fmla="*/ 0 w 2651005"/>
              <a:gd name="connsiteY5" fmla="*/ 1311770 h 2971203"/>
              <a:gd name="connsiteX6" fmla="*/ 603880 w 2651005"/>
              <a:gd name="connsiteY6" fmla="*/ 31271 h 297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005" h="2971203">
                <a:moveTo>
                  <a:pt x="645697" y="0"/>
                </a:moveTo>
                <a:lnTo>
                  <a:pt x="2651005" y="0"/>
                </a:lnTo>
                <a:lnTo>
                  <a:pt x="2651005" y="2640114"/>
                </a:lnTo>
                <a:lnTo>
                  <a:pt x="2587238" y="2687798"/>
                </a:lnTo>
                <a:cubicBezTo>
                  <a:pt x="2322391" y="2866725"/>
                  <a:pt x="2003113" y="2971203"/>
                  <a:pt x="1659433" y="2971203"/>
                </a:cubicBezTo>
                <a:cubicBezTo>
                  <a:pt x="742953" y="2971203"/>
                  <a:pt x="0" y="2228250"/>
                  <a:pt x="0" y="1311770"/>
                </a:cubicBezTo>
                <a:cubicBezTo>
                  <a:pt x="0" y="796250"/>
                  <a:pt x="235075" y="335635"/>
                  <a:pt x="603880" y="31271"/>
                </a:cubicBezTo>
                <a:close/>
              </a:path>
            </a:pathLst>
          </a:custGeom>
          <a:solidFill>
            <a:schemeClr val="accent6"/>
          </a:solidFill>
        </p:spPr>
        <p:txBody>
          <a:bodyPr wrap="square" anchor="ctr">
            <a:noAutofit/>
          </a:bodyPr>
          <a:lstStyle>
            <a:lvl1pPr algn="ctr">
              <a:defRPr>
                <a:solidFill>
                  <a:schemeClr val="tx1"/>
                </a:solidFill>
              </a:defRPr>
            </a:lvl1pPr>
          </a:lstStyle>
          <a:p>
            <a:r>
              <a:rPr lang="en-US"/>
              <a:t>Click icon to add picture</a:t>
            </a:r>
            <a:endParaRPr lang="en-GB"/>
          </a:p>
        </p:txBody>
      </p:sp>
      <p:grpSp>
        <p:nvGrpSpPr>
          <p:cNvPr id="18" name="Group 17">
            <a:extLst>
              <a:ext uri="{FF2B5EF4-FFF2-40B4-BE49-F238E27FC236}">
                <a16:creationId xmlns:a16="http://schemas.microsoft.com/office/drawing/2014/main" id="{EF76E7D5-1F30-4245-A45E-6E451245B18D}"/>
              </a:ext>
            </a:extLst>
          </p:cNvPr>
          <p:cNvGrpSpPr/>
          <p:nvPr userDrawn="1"/>
        </p:nvGrpSpPr>
        <p:grpSpPr>
          <a:xfrm>
            <a:off x="-3329940" y="-1"/>
            <a:ext cx="2872740" cy="3876675"/>
            <a:chOff x="-3329940" y="-1"/>
            <a:chExt cx="2872740" cy="3876675"/>
          </a:xfrm>
        </p:grpSpPr>
        <p:sp>
          <p:nvSpPr>
            <p:cNvPr id="20" name="Rectangle 19">
              <a:extLst>
                <a:ext uri="{FF2B5EF4-FFF2-40B4-BE49-F238E27FC236}">
                  <a16:creationId xmlns:a16="http://schemas.microsoft.com/office/drawing/2014/main" id="{2916165B-4014-404C-BAC4-4A4CFAA62B92}"/>
                </a:ext>
              </a:extLst>
            </p:cNvPr>
            <p:cNvSpPr/>
            <p:nvPr/>
          </p:nvSpPr>
          <p:spPr>
            <a:xfrm>
              <a:off x="-3329940" y="-1"/>
              <a:ext cx="2872740" cy="3876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396000" rtlCol="0" anchor="ctr"/>
            <a:lstStyle/>
            <a:p>
              <a:r>
                <a:rPr lang="en-US" dirty="0"/>
                <a:t>1. </a:t>
              </a:r>
              <a:r>
                <a:rPr lang="en-US" b="1" dirty="0"/>
                <a:t>Click on the </a:t>
              </a:r>
              <a:br>
                <a:rPr lang="en-US" b="1" dirty="0"/>
              </a:br>
              <a:r>
                <a:rPr lang="en-US" b="1" dirty="0"/>
                <a:t>icon </a:t>
              </a:r>
              <a:r>
                <a:rPr lang="en-US" dirty="0"/>
                <a:t>to browse </a:t>
              </a:r>
              <a:br>
                <a:rPr lang="en-US" dirty="0"/>
              </a:br>
              <a:r>
                <a:rPr lang="en-US" dirty="0"/>
                <a:t>your area for an image. </a:t>
              </a:r>
            </a:p>
            <a:p>
              <a:endParaRPr lang="en-US" dirty="0"/>
            </a:p>
            <a:p>
              <a:r>
                <a:rPr lang="en-US" dirty="0"/>
                <a:t>2. Right click the image and choose </a:t>
              </a:r>
              <a:r>
                <a:rPr lang="en-US" b="1" dirty="0"/>
                <a:t>Crop tool</a:t>
              </a:r>
              <a:r>
                <a:rPr lang="en-US" dirty="0"/>
                <a:t>. Adjust </a:t>
              </a:r>
              <a:br>
                <a:rPr lang="en-US" dirty="0"/>
              </a:br>
              <a:r>
                <a:rPr lang="en-US" dirty="0"/>
                <a:t>the image size and positioning by dragging the </a:t>
              </a:r>
              <a:r>
                <a:rPr lang="en-US" b="1" dirty="0"/>
                <a:t>corner circles.</a:t>
              </a:r>
              <a:endParaRPr lang="en-GB" b="1" dirty="0"/>
            </a:p>
          </p:txBody>
        </p:sp>
        <p:pic>
          <p:nvPicPr>
            <p:cNvPr id="21" name="Picture 20">
              <a:extLst>
                <a:ext uri="{FF2B5EF4-FFF2-40B4-BE49-F238E27FC236}">
                  <a16:creationId xmlns:a16="http://schemas.microsoft.com/office/drawing/2014/main" id="{6C08A421-DD89-464B-B6F2-6F06939028D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50607" y="512763"/>
              <a:ext cx="526256" cy="666750"/>
            </a:xfrm>
            <a:prstGeom prst="rect">
              <a:avLst/>
            </a:prstGeom>
          </p:spPr>
        </p:pic>
        <p:pic>
          <p:nvPicPr>
            <p:cNvPr id="22" name="Picture 21">
              <a:extLst>
                <a:ext uri="{FF2B5EF4-FFF2-40B4-BE49-F238E27FC236}">
                  <a16:creationId xmlns:a16="http://schemas.microsoft.com/office/drawing/2014/main" id="{E8580379-4AF0-4C56-87A7-AE32441A3252}"/>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014888" y="1675145"/>
              <a:ext cx="454818" cy="702469"/>
            </a:xfrm>
            <a:prstGeom prst="rect">
              <a:avLst/>
            </a:prstGeom>
          </p:spPr>
        </p:pic>
      </p:grpSp>
      <p:sp>
        <p:nvSpPr>
          <p:cNvPr id="36" name="Text Placeholder 14">
            <a:extLst>
              <a:ext uri="{FF2B5EF4-FFF2-40B4-BE49-F238E27FC236}">
                <a16:creationId xmlns:a16="http://schemas.microsoft.com/office/drawing/2014/main" id="{8B41DD59-8353-4828-9D7C-32168CF06DEB}"/>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39" name="Group 38">
            <a:extLst>
              <a:ext uri="{FF2B5EF4-FFF2-40B4-BE49-F238E27FC236}">
                <a16:creationId xmlns:a16="http://schemas.microsoft.com/office/drawing/2014/main" id="{6D570561-6ABE-4A75-9EA5-85946F79FC42}"/>
              </a:ext>
            </a:extLst>
          </p:cNvPr>
          <p:cNvGrpSpPr/>
          <p:nvPr userDrawn="1"/>
        </p:nvGrpSpPr>
        <p:grpSpPr bwMode="black">
          <a:xfrm>
            <a:off x="3886819" y="3994792"/>
            <a:ext cx="365060" cy="371977"/>
            <a:chOff x="9631428" y="1665288"/>
            <a:chExt cx="365060" cy="371977"/>
          </a:xfrm>
        </p:grpSpPr>
        <p:sp>
          <p:nvSpPr>
            <p:cNvPr id="40" name="Rectangle 39">
              <a:extLst>
                <a:ext uri="{FF2B5EF4-FFF2-40B4-BE49-F238E27FC236}">
                  <a16:creationId xmlns:a16="http://schemas.microsoft.com/office/drawing/2014/main" id="{E2D37321-D891-4372-A1A8-CD70301B8E0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41" name="Picture 40">
              <a:extLst>
                <a:ext uri="{FF2B5EF4-FFF2-40B4-BE49-F238E27FC236}">
                  <a16:creationId xmlns:a16="http://schemas.microsoft.com/office/drawing/2014/main" id="{DDBEA17C-DB74-44D0-89A9-39BB5D1C3DB1}"/>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42" name="Text Placeholder 7">
            <a:extLst>
              <a:ext uri="{FF2B5EF4-FFF2-40B4-BE49-F238E27FC236}">
                <a16:creationId xmlns:a16="http://schemas.microsoft.com/office/drawing/2014/main" id="{DFE63411-22E1-4757-8399-EA52BB43A92E}"/>
              </a:ext>
            </a:extLst>
          </p:cNvPr>
          <p:cNvSpPr>
            <a:spLocks noGrp="1"/>
          </p:cNvSpPr>
          <p:nvPr>
            <p:ph type="body" sz="quarter" idx="24"/>
          </p:nvPr>
        </p:nvSpPr>
        <p:spPr>
          <a:xfrm>
            <a:off x="4341146" y="404971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2" name="Group 61">
            <a:extLst>
              <a:ext uri="{FF2B5EF4-FFF2-40B4-BE49-F238E27FC236}">
                <a16:creationId xmlns:a16="http://schemas.microsoft.com/office/drawing/2014/main" id="{C18A2E33-7FC7-4988-AE54-8350F367FFB7}"/>
              </a:ext>
            </a:extLst>
          </p:cNvPr>
          <p:cNvGrpSpPr/>
          <p:nvPr userDrawn="1"/>
        </p:nvGrpSpPr>
        <p:grpSpPr bwMode="black">
          <a:xfrm>
            <a:off x="3886819" y="4574597"/>
            <a:ext cx="365060" cy="371977"/>
            <a:chOff x="9631428" y="1665288"/>
            <a:chExt cx="365060" cy="371977"/>
          </a:xfrm>
        </p:grpSpPr>
        <p:sp>
          <p:nvSpPr>
            <p:cNvPr id="63" name="Rectangle 62">
              <a:extLst>
                <a:ext uri="{FF2B5EF4-FFF2-40B4-BE49-F238E27FC236}">
                  <a16:creationId xmlns:a16="http://schemas.microsoft.com/office/drawing/2014/main" id="{09922D42-503E-4A36-AD77-0614B81E0E8F}"/>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5" name="Picture 64">
              <a:extLst>
                <a:ext uri="{FF2B5EF4-FFF2-40B4-BE49-F238E27FC236}">
                  <a16:creationId xmlns:a16="http://schemas.microsoft.com/office/drawing/2014/main" id="{5B01294B-58F2-4A41-925C-FC8D31C1BBD4}"/>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66" name="Text Placeholder 7">
            <a:extLst>
              <a:ext uri="{FF2B5EF4-FFF2-40B4-BE49-F238E27FC236}">
                <a16:creationId xmlns:a16="http://schemas.microsoft.com/office/drawing/2014/main" id="{42EE5D17-B8EA-4458-BE36-63CFE7087241}"/>
              </a:ext>
            </a:extLst>
          </p:cNvPr>
          <p:cNvSpPr>
            <a:spLocks noGrp="1"/>
          </p:cNvSpPr>
          <p:nvPr>
            <p:ph type="body" sz="quarter" idx="25"/>
          </p:nvPr>
        </p:nvSpPr>
        <p:spPr>
          <a:xfrm>
            <a:off x="4341146" y="462951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67" name="Group 66">
            <a:extLst>
              <a:ext uri="{FF2B5EF4-FFF2-40B4-BE49-F238E27FC236}">
                <a16:creationId xmlns:a16="http://schemas.microsoft.com/office/drawing/2014/main" id="{CC267A63-90D3-4959-A7EF-BD33B52D8254}"/>
              </a:ext>
            </a:extLst>
          </p:cNvPr>
          <p:cNvGrpSpPr/>
          <p:nvPr userDrawn="1"/>
        </p:nvGrpSpPr>
        <p:grpSpPr bwMode="black">
          <a:xfrm>
            <a:off x="3886819" y="5154402"/>
            <a:ext cx="365060" cy="371977"/>
            <a:chOff x="9631428" y="1665288"/>
            <a:chExt cx="365060" cy="371977"/>
          </a:xfrm>
        </p:grpSpPr>
        <p:sp>
          <p:nvSpPr>
            <p:cNvPr id="68" name="Rectangle 67">
              <a:extLst>
                <a:ext uri="{FF2B5EF4-FFF2-40B4-BE49-F238E27FC236}">
                  <a16:creationId xmlns:a16="http://schemas.microsoft.com/office/drawing/2014/main" id="{AEE22A75-0DFB-4B5E-AA5D-5614E248FA0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69" name="Picture 68">
              <a:extLst>
                <a:ext uri="{FF2B5EF4-FFF2-40B4-BE49-F238E27FC236}">
                  <a16:creationId xmlns:a16="http://schemas.microsoft.com/office/drawing/2014/main" id="{1095590F-547F-466D-B5B4-BBFA23EAAC6E}"/>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0" name="Text Placeholder 7">
            <a:extLst>
              <a:ext uri="{FF2B5EF4-FFF2-40B4-BE49-F238E27FC236}">
                <a16:creationId xmlns:a16="http://schemas.microsoft.com/office/drawing/2014/main" id="{1A5223D9-393D-4218-A404-3754A67D3246}"/>
              </a:ext>
            </a:extLst>
          </p:cNvPr>
          <p:cNvSpPr>
            <a:spLocks noGrp="1"/>
          </p:cNvSpPr>
          <p:nvPr>
            <p:ph type="body" sz="quarter" idx="26"/>
          </p:nvPr>
        </p:nvSpPr>
        <p:spPr>
          <a:xfrm>
            <a:off x="4341146" y="520932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1" name="Group 70">
            <a:extLst>
              <a:ext uri="{FF2B5EF4-FFF2-40B4-BE49-F238E27FC236}">
                <a16:creationId xmlns:a16="http://schemas.microsoft.com/office/drawing/2014/main" id="{2FDCEF3D-03AA-4AE5-9181-66C18ECE4ACC}"/>
              </a:ext>
            </a:extLst>
          </p:cNvPr>
          <p:cNvGrpSpPr/>
          <p:nvPr userDrawn="1"/>
        </p:nvGrpSpPr>
        <p:grpSpPr bwMode="black">
          <a:xfrm>
            <a:off x="3886819" y="5734207"/>
            <a:ext cx="365060" cy="371977"/>
            <a:chOff x="9631428" y="1665288"/>
            <a:chExt cx="365060" cy="371977"/>
          </a:xfrm>
        </p:grpSpPr>
        <p:sp>
          <p:nvSpPr>
            <p:cNvPr id="72" name="Rectangle 71">
              <a:extLst>
                <a:ext uri="{FF2B5EF4-FFF2-40B4-BE49-F238E27FC236}">
                  <a16:creationId xmlns:a16="http://schemas.microsoft.com/office/drawing/2014/main" id="{45887351-8584-4E9A-AA34-648BC6583E3C}"/>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3" name="Picture 72">
              <a:extLst>
                <a:ext uri="{FF2B5EF4-FFF2-40B4-BE49-F238E27FC236}">
                  <a16:creationId xmlns:a16="http://schemas.microsoft.com/office/drawing/2014/main" id="{A0698D8B-2BC5-46CE-B77E-8862DF02A612}"/>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4" name="Text Placeholder 7">
            <a:extLst>
              <a:ext uri="{FF2B5EF4-FFF2-40B4-BE49-F238E27FC236}">
                <a16:creationId xmlns:a16="http://schemas.microsoft.com/office/drawing/2014/main" id="{1188EC0B-DD1E-4729-B8FD-91AAC3F8CB38}"/>
              </a:ext>
            </a:extLst>
          </p:cNvPr>
          <p:cNvSpPr>
            <a:spLocks noGrp="1"/>
          </p:cNvSpPr>
          <p:nvPr>
            <p:ph type="body" sz="quarter" idx="27"/>
          </p:nvPr>
        </p:nvSpPr>
        <p:spPr>
          <a:xfrm>
            <a:off x="4341146" y="578912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5" name="Group 74">
            <a:extLst>
              <a:ext uri="{FF2B5EF4-FFF2-40B4-BE49-F238E27FC236}">
                <a16:creationId xmlns:a16="http://schemas.microsoft.com/office/drawing/2014/main" id="{4A4A5030-DDEB-4720-B687-4CB5868BA116}"/>
              </a:ext>
            </a:extLst>
          </p:cNvPr>
          <p:cNvGrpSpPr/>
          <p:nvPr userDrawn="1"/>
        </p:nvGrpSpPr>
        <p:grpSpPr bwMode="black">
          <a:xfrm>
            <a:off x="3886819" y="6314012"/>
            <a:ext cx="365060" cy="371977"/>
            <a:chOff x="9631428" y="1665288"/>
            <a:chExt cx="365060" cy="371977"/>
          </a:xfrm>
        </p:grpSpPr>
        <p:sp>
          <p:nvSpPr>
            <p:cNvPr id="76" name="Rectangle 75">
              <a:extLst>
                <a:ext uri="{FF2B5EF4-FFF2-40B4-BE49-F238E27FC236}">
                  <a16:creationId xmlns:a16="http://schemas.microsoft.com/office/drawing/2014/main" id="{0B32D76D-41E5-4AC0-AC33-CBCD97FE004D}"/>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77" name="Picture 76">
              <a:extLst>
                <a:ext uri="{FF2B5EF4-FFF2-40B4-BE49-F238E27FC236}">
                  <a16:creationId xmlns:a16="http://schemas.microsoft.com/office/drawing/2014/main" id="{92FEC5CD-0953-4BF6-BDF4-F49CA7C5384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78" name="Text Placeholder 7">
            <a:extLst>
              <a:ext uri="{FF2B5EF4-FFF2-40B4-BE49-F238E27FC236}">
                <a16:creationId xmlns:a16="http://schemas.microsoft.com/office/drawing/2014/main" id="{1A57EEDC-B7C7-4E62-954D-F38D1B7A01B8}"/>
              </a:ext>
            </a:extLst>
          </p:cNvPr>
          <p:cNvSpPr>
            <a:spLocks noGrp="1"/>
          </p:cNvSpPr>
          <p:nvPr>
            <p:ph type="body" sz="quarter" idx="28"/>
          </p:nvPr>
        </p:nvSpPr>
        <p:spPr>
          <a:xfrm>
            <a:off x="4341146" y="636893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79" name="Group 78">
            <a:extLst>
              <a:ext uri="{FF2B5EF4-FFF2-40B4-BE49-F238E27FC236}">
                <a16:creationId xmlns:a16="http://schemas.microsoft.com/office/drawing/2014/main" id="{489C72F0-90E5-4598-B05E-5D5FBC5126AF}"/>
              </a:ext>
            </a:extLst>
          </p:cNvPr>
          <p:cNvGrpSpPr/>
          <p:nvPr userDrawn="1"/>
        </p:nvGrpSpPr>
        <p:grpSpPr bwMode="black">
          <a:xfrm>
            <a:off x="3886819" y="6893817"/>
            <a:ext cx="365060" cy="371977"/>
            <a:chOff x="9631428" y="1665288"/>
            <a:chExt cx="365060" cy="371977"/>
          </a:xfrm>
        </p:grpSpPr>
        <p:sp>
          <p:nvSpPr>
            <p:cNvPr id="80" name="Rectangle 79">
              <a:extLst>
                <a:ext uri="{FF2B5EF4-FFF2-40B4-BE49-F238E27FC236}">
                  <a16:creationId xmlns:a16="http://schemas.microsoft.com/office/drawing/2014/main" id="{45EF90D3-0F3D-4E2A-9F2A-1C8D4923EF3B}"/>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1" name="Picture 80">
              <a:extLst>
                <a:ext uri="{FF2B5EF4-FFF2-40B4-BE49-F238E27FC236}">
                  <a16:creationId xmlns:a16="http://schemas.microsoft.com/office/drawing/2014/main" id="{FFA9DBE9-A418-4AEF-8393-412267352B59}"/>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2" name="Text Placeholder 7">
            <a:extLst>
              <a:ext uri="{FF2B5EF4-FFF2-40B4-BE49-F238E27FC236}">
                <a16:creationId xmlns:a16="http://schemas.microsoft.com/office/drawing/2014/main" id="{7C84B23E-A744-402C-89F6-0EC3C558DE44}"/>
              </a:ext>
            </a:extLst>
          </p:cNvPr>
          <p:cNvSpPr>
            <a:spLocks noGrp="1"/>
          </p:cNvSpPr>
          <p:nvPr>
            <p:ph type="body" sz="quarter" idx="29"/>
          </p:nvPr>
        </p:nvSpPr>
        <p:spPr>
          <a:xfrm>
            <a:off x="4341146" y="694873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3" name="Group 82">
            <a:extLst>
              <a:ext uri="{FF2B5EF4-FFF2-40B4-BE49-F238E27FC236}">
                <a16:creationId xmlns:a16="http://schemas.microsoft.com/office/drawing/2014/main" id="{FEF72547-9A2F-458F-9B03-114362D93DF2}"/>
              </a:ext>
            </a:extLst>
          </p:cNvPr>
          <p:cNvGrpSpPr/>
          <p:nvPr userDrawn="1"/>
        </p:nvGrpSpPr>
        <p:grpSpPr bwMode="black">
          <a:xfrm>
            <a:off x="3886819" y="7473622"/>
            <a:ext cx="365060" cy="371977"/>
            <a:chOff x="9631428" y="1665288"/>
            <a:chExt cx="365060" cy="371977"/>
          </a:xfrm>
        </p:grpSpPr>
        <p:sp>
          <p:nvSpPr>
            <p:cNvPr id="84" name="Rectangle 83">
              <a:extLst>
                <a:ext uri="{FF2B5EF4-FFF2-40B4-BE49-F238E27FC236}">
                  <a16:creationId xmlns:a16="http://schemas.microsoft.com/office/drawing/2014/main" id="{5FBADC1A-1553-4521-AFFD-6B6CE5B56E65}"/>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5" name="Picture 84">
              <a:extLst>
                <a:ext uri="{FF2B5EF4-FFF2-40B4-BE49-F238E27FC236}">
                  <a16:creationId xmlns:a16="http://schemas.microsoft.com/office/drawing/2014/main" id="{1AC69343-3AD9-47E7-8852-3502EC04914A}"/>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86" name="Text Placeholder 7">
            <a:extLst>
              <a:ext uri="{FF2B5EF4-FFF2-40B4-BE49-F238E27FC236}">
                <a16:creationId xmlns:a16="http://schemas.microsoft.com/office/drawing/2014/main" id="{13A7DE97-BFFA-4D0B-9592-5E190BF08E36}"/>
              </a:ext>
            </a:extLst>
          </p:cNvPr>
          <p:cNvSpPr>
            <a:spLocks noGrp="1"/>
          </p:cNvSpPr>
          <p:nvPr>
            <p:ph type="body" sz="quarter" idx="30"/>
          </p:nvPr>
        </p:nvSpPr>
        <p:spPr>
          <a:xfrm>
            <a:off x="4341146" y="7528543"/>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87" name="Group 86">
            <a:extLst>
              <a:ext uri="{FF2B5EF4-FFF2-40B4-BE49-F238E27FC236}">
                <a16:creationId xmlns:a16="http://schemas.microsoft.com/office/drawing/2014/main" id="{1AA6BCF7-EAB3-4677-B5FF-FB8C17E9A23F}"/>
              </a:ext>
            </a:extLst>
          </p:cNvPr>
          <p:cNvGrpSpPr/>
          <p:nvPr userDrawn="1"/>
        </p:nvGrpSpPr>
        <p:grpSpPr bwMode="black">
          <a:xfrm>
            <a:off x="3886819" y="8053427"/>
            <a:ext cx="365060" cy="371977"/>
            <a:chOff x="9631428" y="1665288"/>
            <a:chExt cx="365060" cy="371977"/>
          </a:xfrm>
        </p:grpSpPr>
        <p:sp>
          <p:nvSpPr>
            <p:cNvPr id="88" name="Rectangle 87">
              <a:extLst>
                <a:ext uri="{FF2B5EF4-FFF2-40B4-BE49-F238E27FC236}">
                  <a16:creationId xmlns:a16="http://schemas.microsoft.com/office/drawing/2014/main" id="{1F648765-5A62-4D04-8C79-6BAD59BB4897}"/>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89" name="Picture 88">
              <a:extLst>
                <a:ext uri="{FF2B5EF4-FFF2-40B4-BE49-F238E27FC236}">
                  <a16:creationId xmlns:a16="http://schemas.microsoft.com/office/drawing/2014/main" id="{4CB3ACEA-FECD-4BDB-943F-8F9560080D5F}"/>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0" name="Text Placeholder 7">
            <a:extLst>
              <a:ext uri="{FF2B5EF4-FFF2-40B4-BE49-F238E27FC236}">
                <a16:creationId xmlns:a16="http://schemas.microsoft.com/office/drawing/2014/main" id="{EB2C049D-C02F-4FE1-822C-7E11F522D3B4}"/>
              </a:ext>
            </a:extLst>
          </p:cNvPr>
          <p:cNvSpPr>
            <a:spLocks noGrp="1"/>
          </p:cNvSpPr>
          <p:nvPr>
            <p:ph type="body" sz="quarter" idx="31"/>
          </p:nvPr>
        </p:nvSpPr>
        <p:spPr>
          <a:xfrm>
            <a:off x="4341146" y="8108348"/>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96" name="Group 95">
            <a:extLst>
              <a:ext uri="{FF2B5EF4-FFF2-40B4-BE49-F238E27FC236}">
                <a16:creationId xmlns:a16="http://schemas.microsoft.com/office/drawing/2014/main" id="{16FFACF4-07A8-4D43-8448-72E461094E41}"/>
              </a:ext>
            </a:extLst>
          </p:cNvPr>
          <p:cNvGrpSpPr/>
          <p:nvPr userDrawn="1"/>
        </p:nvGrpSpPr>
        <p:grpSpPr bwMode="black">
          <a:xfrm>
            <a:off x="3886819" y="8635398"/>
            <a:ext cx="365060" cy="371977"/>
            <a:chOff x="9631428" y="1665288"/>
            <a:chExt cx="365060" cy="371977"/>
          </a:xfrm>
        </p:grpSpPr>
        <p:sp>
          <p:nvSpPr>
            <p:cNvPr id="97" name="Rectangle 96">
              <a:extLst>
                <a:ext uri="{FF2B5EF4-FFF2-40B4-BE49-F238E27FC236}">
                  <a16:creationId xmlns:a16="http://schemas.microsoft.com/office/drawing/2014/main" id="{66E97059-00EB-4E6D-8B1F-BEA49C988AE0}"/>
                </a:ext>
              </a:extLst>
            </p:cNvPr>
            <p:cNvSpPr/>
            <p:nvPr userDrawn="1"/>
          </p:nvSpPr>
          <p:spPr bwMode="black">
            <a:xfrm>
              <a:off x="9631428" y="1768702"/>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prstClr val="white"/>
                </a:solidFill>
                <a:effectLst/>
                <a:latin typeface="Arial" panose="020B0604020202020204" pitchFamily="34" charset="0"/>
                <a:cs typeface="Arial"/>
              </a:endParaRPr>
            </a:p>
          </p:txBody>
        </p:sp>
        <p:pic>
          <p:nvPicPr>
            <p:cNvPr id="98" name="Picture 97">
              <a:extLst>
                <a:ext uri="{FF2B5EF4-FFF2-40B4-BE49-F238E27FC236}">
                  <a16:creationId xmlns:a16="http://schemas.microsoft.com/office/drawing/2014/main" id="{8530A9FC-41A9-43BA-9760-25FA9AC04F97}"/>
                </a:ext>
              </a:extLst>
            </p:cNvPr>
            <p:cNvPicPr>
              <a:picLocks noChangeAspect="1"/>
            </p:cNvPicPr>
            <p:nvPr userDrawn="1"/>
          </p:nvPicPr>
          <p:blipFill>
            <a:blip r:embed="rId9"/>
            <a:srcRect t="-1" r="16584" b="5060"/>
            <a:stretch/>
          </p:blipFill>
          <p:spPr bwMode="black">
            <a:xfrm>
              <a:off x="9648642" y="1665288"/>
              <a:ext cx="347846" cy="357384"/>
            </a:xfrm>
            <a:prstGeom prst="rect">
              <a:avLst/>
            </a:prstGeom>
          </p:spPr>
        </p:pic>
      </p:grpSp>
      <p:sp>
        <p:nvSpPr>
          <p:cNvPr id="99" name="Text Placeholder 7">
            <a:extLst>
              <a:ext uri="{FF2B5EF4-FFF2-40B4-BE49-F238E27FC236}">
                <a16:creationId xmlns:a16="http://schemas.microsoft.com/office/drawing/2014/main" id="{505602D8-9C2E-4914-874C-115C36B74FE8}"/>
              </a:ext>
            </a:extLst>
          </p:cNvPr>
          <p:cNvSpPr>
            <a:spLocks noGrp="1"/>
          </p:cNvSpPr>
          <p:nvPr>
            <p:ph type="body" sz="quarter" idx="33"/>
          </p:nvPr>
        </p:nvSpPr>
        <p:spPr>
          <a:xfrm>
            <a:off x="4341146" y="8690319"/>
            <a:ext cx="2354930" cy="357384"/>
          </a:xfrm>
        </p:spPr>
        <p:txBody>
          <a:bodyPr anchor="ctr">
            <a:noAutofit/>
          </a:bodyPr>
          <a:lstStyle>
            <a:lvl1pPr marL="0" indent="0">
              <a:spcBef>
                <a:spcPts val="0"/>
              </a:spcBef>
              <a:spcAft>
                <a:spcPts val="0"/>
              </a:spcAft>
              <a:buFont typeface="Arial" panose="020B0604020202020204" pitchFamily="34" charset="0"/>
              <a:buNone/>
              <a:defRPr sz="1000" b="0">
                <a:solidFill>
                  <a:schemeClr val="bg1"/>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4" name="Rectangle 53">
            <a:extLst>
              <a:ext uri="{FF2B5EF4-FFF2-40B4-BE49-F238E27FC236}">
                <a16:creationId xmlns:a16="http://schemas.microsoft.com/office/drawing/2014/main" id="{431B6BCB-AB44-4886-A6C8-80C9A8479FEA}"/>
              </a:ext>
            </a:extLst>
          </p:cNvPr>
          <p:cNvSpPr/>
          <p:nvPr userDrawn="1"/>
        </p:nvSpPr>
        <p:spPr>
          <a:xfrm>
            <a:off x="-1" y="10082281"/>
            <a:ext cx="7559676" cy="609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9" name="Picture 58" descr="Text&#10;&#10;Description automatically generated">
            <a:extLst>
              <a:ext uri="{FF2B5EF4-FFF2-40B4-BE49-F238E27FC236}">
                <a16:creationId xmlns:a16="http://schemas.microsoft.com/office/drawing/2014/main" id="{F6418032-FEFC-442B-A9CB-E34D3A1208D5}"/>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65980" y="10174827"/>
            <a:ext cx="1827736" cy="424441"/>
          </a:xfrm>
          <a:prstGeom prst="rect">
            <a:avLst/>
          </a:prstGeom>
        </p:spPr>
      </p:pic>
      <p:sp>
        <p:nvSpPr>
          <p:cNvPr id="101" name="Text Placeholder 4">
            <a:extLst>
              <a:ext uri="{FF2B5EF4-FFF2-40B4-BE49-F238E27FC236}">
                <a16:creationId xmlns:a16="http://schemas.microsoft.com/office/drawing/2014/main" id="{F0010B95-BF98-4ECF-AFB1-618C0564D63F}"/>
              </a:ext>
            </a:extLst>
          </p:cNvPr>
          <p:cNvSpPr>
            <a:spLocks noGrp="1"/>
          </p:cNvSpPr>
          <p:nvPr>
            <p:ph type="body" sz="quarter" idx="12" hasCustomPrompt="1"/>
          </p:nvPr>
        </p:nvSpPr>
        <p:spPr>
          <a:xfrm>
            <a:off x="4645383" y="10186982"/>
            <a:ext cx="0" cy="403200"/>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103" name="Picture Placeholder 2">
            <a:extLst>
              <a:ext uri="{FF2B5EF4-FFF2-40B4-BE49-F238E27FC236}">
                <a16:creationId xmlns:a16="http://schemas.microsoft.com/office/drawing/2014/main" id="{36510708-E512-402D-8C00-859B02E063F0}"/>
              </a:ext>
            </a:extLst>
          </p:cNvPr>
          <p:cNvSpPr>
            <a:spLocks noGrp="1"/>
          </p:cNvSpPr>
          <p:nvPr>
            <p:ph type="pic" sz="quarter" idx="11" hasCustomPrompt="1"/>
          </p:nvPr>
        </p:nvSpPr>
        <p:spPr>
          <a:xfrm>
            <a:off x="479097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108" name="Picture Placeholder 2">
            <a:extLst>
              <a:ext uri="{FF2B5EF4-FFF2-40B4-BE49-F238E27FC236}">
                <a16:creationId xmlns:a16="http://schemas.microsoft.com/office/drawing/2014/main" id="{5185AF87-F468-4F0E-98CF-D3BD8528B297}"/>
              </a:ext>
            </a:extLst>
          </p:cNvPr>
          <p:cNvSpPr>
            <a:spLocks noGrp="1"/>
          </p:cNvSpPr>
          <p:nvPr>
            <p:ph type="pic" sz="quarter" idx="34" hasCustomPrompt="1"/>
          </p:nvPr>
        </p:nvSpPr>
        <p:spPr>
          <a:xfrm>
            <a:off x="368798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110" name="Text Placeholder 4">
            <a:extLst>
              <a:ext uri="{FF2B5EF4-FFF2-40B4-BE49-F238E27FC236}">
                <a16:creationId xmlns:a16="http://schemas.microsoft.com/office/drawing/2014/main" id="{67DB26B0-7011-494E-9A58-449AA29DA3A5}"/>
              </a:ext>
            </a:extLst>
          </p:cNvPr>
          <p:cNvSpPr>
            <a:spLocks noGrp="1"/>
          </p:cNvSpPr>
          <p:nvPr>
            <p:ph type="body" sz="quarter" idx="35" hasCustomPrompt="1"/>
          </p:nvPr>
        </p:nvSpPr>
        <p:spPr>
          <a:xfrm>
            <a:off x="5748373" y="10186982"/>
            <a:ext cx="0" cy="403200"/>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111" name="Picture Placeholder 2">
            <a:extLst>
              <a:ext uri="{FF2B5EF4-FFF2-40B4-BE49-F238E27FC236}">
                <a16:creationId xmlns:a16="http://schemas.microsoft.com/office/drawing/2014/main" id="{312BC24B-D59B-4679-AC4F-82B66886B743}"/>
              </a:ext>
            </a:extLst>
          </p:cNvPr>
          <p:cNvSpPr>
            <a:spLocks noGrp="1"/>
          </p:cNvSpPr>
          <p:nvPr>
            <p:ph type="pic" sz="quarter" idx="36" hasCustomPrompt="1"/>
          </p:nvPr>
        </p:nvSpPr>
        <p:spPr>
          <a:xfrm>
            <a:off x="589396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112" name="Rectangle 111">
            <a:extLst>
              <a:ext uri="{FF2B5EF4-FFF2-40B4-BE49-F238E27FC236}">
                <a16:creationId xmlns:a16="http://schemas.microsoft.com/office/drawing/2014/main" id="{9FEA1F2E-683F-4339-BFC9-0E10B68DB14F}"/>
              </a:ext>
            </a:extLst>
          </p:cNvPr>
          <p:cNvSpPr/>
          <p:nvPr userDrawn="1"/>
        </p:nvSpPr>
        <p:spPr>
          <a:xfrm>
            <a:off x="-3323770" y="4009823"/>
            <a:ext cx="2859314" cy="56712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t>How to add partner logos:</a:t>
            </a:r>
          </a:p>
          <a:p>
            <a:endParaRPr lang="en-GB" dirty="0"/>
          </a:p>
          <a:p>
            <a:pPr marL="252000" indent="-252000">
              <a:buFont typeface="+mj-lt"/>
              <a:buAutoNum type="arabicPeriod"/>
            </a:pPr>
            <a:r>
              <a:rPr lang="en-GB" dirty="0"/>
              <a:t>Click on the icon in the </a:t>
            </a:r>
            <a:r>
              <a:rPr lang="en-GB" dirty="0" err="1"/>
              <a:t>center</a:t>
            </a:r>
            <a:r>
              <a:rPr lang="en-GB" dirty="0"/>
              <a:t> of the image placeholder</a:t>
            </a:r>
          </a:p>
          <a:p>
            <a:pPr marL="252000" indent="-252000">
              <a:buFont typeface="+mj-lt"/>
              <a:buAutoNum type="arabicPeriod"/>
            </a:pPr>
            <a:r>
              <a:rPr lang="en-GB" dirty="0"/>
              <a:t>Browse your local folders and select the logo you want to add</a:t>
            </a:r>
          </a:p>
          <a:p>
            <a:pPr marL="180000" indent="-180000">
              <a:buFont typeface="+mj-lt"/>
              <a:buAutoNum type="arabicPeriod"/>
            </a:pPr>
            <a:endParaRPr lang="en-GB" dirty="0"/>
          </a:p>
          <a:p>
            <a:r>
              <a:rPr lang="en-GB" dirty="0"/>
              <a:t>Alternatively, drop the logo on the slide and it will automatically be added into the image placeholder. </a:t>
            </a:r>
          </a:p>
          <a:p>
            <a:endParaRPr lang="en-GB" dirty="0"/>
          </a:p>
          <a:p>
            <a:r>
              <a:rPr lang="en-GB" dirty="0"/>
              <a:t>To remove the lines and image placeholders simply select the element and press Delete key.</a:t>
            </a:r>
          </a:p>
        </p:txBody>
      </p:sp>
    </p:spTree>
    <p:extLst>
      <p:ext uri="{BB962C8B-B14F-4D97-AF65-F5344CB8AC3E}">
        <p14:creationId xmlns:p14="http://schemas.microsoft.com/office/powerpoint/2010/main" val="260850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columns only">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AA2EC-5153-42E1-864E-4E2475E7193C}"/>
              </a:ext>
            </a:extLst>
          </p:cNvPr>
          <p:cNvGraphicFramePr>
            <a:graphicFrameLocks noChangeAspect="1"/>
          </p:cNvGraphicFramePr>
          <p:nvPr userDrawn="1">
            <p:custDataLst>
              <p:tags r:id="rId1"/>
            </p:custDataLst>
            <p:extLst>
              <p:ext uri="{D42A27DB-BD31-4B8C-83A1-F6EECF244321}">
                <p14:modId xmlns:p14="http://schemas.microsoft.com/office/powerpoint/2010/main" val="3401673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778AA2EC-5153-42E1-864E-4E2475E719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5828189"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5828189"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7">
            <a:extLst>
              <a:ext uri="{FF2B5EF4-FFF2-40B4-BE49-F238E27FC236}">
                <a16:creationId xmlns:a16="http://schemas.microsoft.com/office/drawing/2014/main" id="{A20B536D-D001-4E47-825F-7147F81F6295}"/>
              </a:ext>
            </a:extLst>
          </p:cNvPr>
          <p:cNvSpPr>
            <a:spLocks noGrp="1"/>
          </p:cNvSpPr>
          <p:nvPr>
            <p:ph type="body" sz="quarter" idx="18"/>
          </p:nvPr>
        </p:nvSpPr>
        <p:spPr bwMode="black">
          <a:xfrm>
            <a:off x="3924300" y="9487289"/>
            <a:ext cx="2771775" cy="611248"/>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C3DA707A-8A2A-4406-6649-A8BB9615258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34184" y="9342225"/>
            <a:ext cx="2440836" cy="928751"/>
          </a:xfrm>
          <a:prstGeom prst="rect">
            <a:avLst/>
          </a:prstGeom>
        </p:spPr>
      </p:pic>
    </p:spTree>
    <p:extLst>
      <p:ext uri="{BB962C8B-B14F-4D97-AF65-F5344CB8AC3E}">
        <p14:creationId xmlns:p14="http://schemas.microsoft.com/office/powerpoint/2010/main" val="271331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ogos + 2 columns only">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AA2EC-5153-42E1-864E-4E2475E7193C}"/>
              </a:ext>
            </a:extLst>
          </p:cNvPr>
          <p:cNvGraphicFramePr>
            <a:graphicFrameLocks noChangeAspect="1"/>
          </p:cNvGraphicFramePr>
          <p:nvPr userDrawn="1">
            <p:custDataLst>
              <p:tags r:id="rId1"/>
            </p:custDataLst>
            <p:extLst>
              <p:ext uri="{D42A27DB-BD31-4B8C-83A1-F6EECF244321}">
                <p14:modId xmlns:p14="http://schemas.microsoft.com/office/powerpoint/2010/main" val="3021687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778AA2EC-5153-42E1-864E-4E2475E719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867886" y="1334684"/>
            <a:ext cx="5828189" cy="1638588"/>
          </a:xfrm>
        </p:spPr>
        <p:txBody>
          <a:bodyPr vert="horz" anchor="b">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US"/>
              <a:t>Click to edit Master title style</a:t>
            </a:r>
            <a:endParaRPr lang="en-GB" dirty="0"/>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6" y="3188920"/>
            <a:ext cx="5828189" cy="580967"/>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41784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4049712"/>
            <a:ext cx="2771775" cy="5151437"/>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4049712"/>
            <a:ext cx="2771775" cy="5151437"/>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Rectangle 11">
            <a:extLst>
              <a:ext uri="{FF2B5EF4-FFF2-40B4-BE49-F238E27FC236}">
                <a16:creationId xmlns:a16="http://schemas.microsoft.com/office/drawing/2014/main" id="{C7860739-731D-4B2D-8E16-6A3C622F1A2B}"/>
              </a:ext>
            </a:extLst>
          </p:cNvPr>
          <p:cNvSpPr/>
          <p:nvPr userDrawn="1"/>
        </p:nvSpPr>
        <p:spPr>
          <a:xfrm>
            <a:off x="-1" y="10082281"/>
            <a:ext cx="7559676" cy="609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4">
            <a:extLst>
              <a:ext uri="{FF2B5EF4-FFF2-40B4-BE49-F238E27FC236}">
                <a16:creationId xmlns:a16="http://schemas.microsoft.com/office/drawing/2014/main" id="{1C94C6CD-6657-4438-A206-F11D8BC09108}"/>
              </a:ext>
            </a:extLst>
          </p:cNvPr>
          <p:cNvSpPr>
            <a:spLocks noGrp="1"/>
          </p:cNvSpPr>
          <p:nvPr>
            <p:ph type="body" sz="quarter" idx="12" hasCustomPrompt="1"/>
          </p:nvPr>
        </p:nvSpPr>
        <p:spPr>
          <a:xfrm>
            <a:off x="4645383" y="10186982"/>
            <a:ext cx="0" cy="403200"/>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17" name="Picture Placeholder 2">
            <a:extLst>
              <a:ext uri="{FF2B5EF4-FFF2-40B4-BE49-F238E27FC236}">
                <a16:creationId xmlns:a16="http://schemas.microsoft.com/office/drawing/2014/main" id="{92406435-7CF2-46BA-9974-391C0CCDA44A}"/>
              </a:ext>
            </a:extLst>
          </p:cNvPr>
          <p:cNvSpPr>
            <a:spLocks noGrp="1"/>
          </p:cNvSpPr>
          <p:nvPr>
            <p:ph type="pic" sz="quarter" idx="11" hasCustomPrompt="1"/>
          </p:nvPr>
        </p:nvSpPr>
        <p:spPr>
          <a:xfrm>
            <a:off x="479097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18" name="Picture Placeholder 2">
            <a:extLst>
              <a:ext uri="{FF2B5EF4-FFF2-40B4-BE49-F238E27FC236}">
                <a16:creationId xmlns:a16="http://schemas.microsoft.com/office/drawing/2014/main" id="{28017681-4ACE-4781-B6AC-E6000AC3A5E0}"/>
              </a:ext>
            </a:extLst>
          </p:cNvPr>
          <p:cNvSpPr>
            <a:spLocks noGrp="1"/>
          </p:cNvSpPr>
          <p:nvPr>
            <p:ph type="pic" sz="quarter" idx="34" hasCustomPrompt="1"/>
          </p:nvPr>
        </p:nvSpPr>
        <p:spPr>
          <a:xfrm>
            <a:off x="368798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19" name="Text Placeholder 4">
            <a:extLst>
              <a:ext uri="{FF2B5EF4-FFF2-40B4-BE49-F238E27FC236}">
                <a16:creationId xmlns:a16="http://schemas.microsoft.com/office/drawing/2014/main" id="{90129F75-34DF-4E9B-8C97-FCF36E3AAE89}"/>
              </a:ext>
            </a:extLst>
          </p:cNvPr>
          <p:cNvSpPr>
            <a:spLocks noGrp="1"/>
          </p:cNvSpPr>
          <p:nvPr>
            <p:ph type="body" sz="quarter" idx="35" hasCustomPrompt="1"/>
          </p:nvPr>
        </p:nvSpPr>
        <p:spPr>
          <a:xfrm>
            <a:off x="5748373" y="10186982"/>
            <a:ext cx="0" cy="403200"/>
          </a:xfrm>
          <a:ln w="3175">
            <a:solidFill>
              <a:schemeClr val="tx2"/>
            </a:solidFill>
          </a:ln>
        </p:spPr>
        <p:txBody>
          <a:bodyPr wrap="none">
            <a:noAutofit/>
          </a:bodyPr>
          <a:lstStyle>
            <a:lvl1pPr>
              <a:defRPr sz="100">
                <a:solidFill>
                  <a:schemeClr val="tx2">
                    <a:alpha val="0"/>
                  </a:schemeClr>
                </a:solidFill>
              </a:defRPr>
            </a:lvl1pPr>
          </a:lstStyle>
          <a:p>
            <a:pPr lvl="0"/>
            <a:r>
              <a:rPr lang="en-GB" dirty="0"/>
              <a:t>a</a:t>
            </a:r>
          </a:p>
        </p:txBody>
      </p:sp>
      <p:sp>
        <p:nvSpPr>
          <p:cNvPr id="20" name="Picture Placeholder 2">
            <a:extLst>
              <a:ext uri="{FF2B5EF4-FFF2-40B4-BE49-F238E27FC236}">
                <a16:creationId xmlns:a16="http://schemas.microsoft.com/office/drawing/2014/main" id="{2BAF8742-E84E-4608-B0BC-B054D4E002DB}"/>
              </a:ext>
            </a:extLst>
          </p:cNvPr>
          <p:cNvSpPr>
            <a:spLocks noGrp="1"/>
          </p:cNvSpPr>
          <p:nvPr>
            <p:ph type="pic" sz="quarter" idx="36" hasCustomPrompt="1"/>
          </p:nvPr>
        </p:nvSpPr>
        <p:spPr>
          <a:xfrm>
            <a:off x="5893968" y="10185329"/>
            <a:ext cx="804797" cy="401784"/>
          </a:xfrm>
          <a:noFill/>
        </p:spPr>
        <p:txBody>
          <a:bodyPr>
            <a:noAutofit/>
          </a:bodyPr>
          <a:lstStyle>
            <a:lvl1pPr algn="ctr">
              <a:defRPr sz="600">
                <a:solidFill>
                  <a:schemeClr val="tx2"/>
                </a:solidFill>
              </a:defRPr>
            </a:lvl1pPr>
          </a:lstStyle>
          <a:p>
            <a:r>
              <a:rPr lang="en-GB" dirty="0"/>
              <a:t>Add partner logo here</a:t>
            </a:r>
          </a:p>
        </p:txBody>
      </p:sp>
      <p:sp>
        <p:nvSpPr>
          <p:cNvPr id="21" name="Text Placeholder 7">
            <a:extLst>
              <a:ext uri="{FF2B5EF4-FFF2-40B4-BE49-F238E27FC236}">
                <a16:creationId xmlns:a16="http://schemas.microsoft.com/office/drawing/2014/main" id="{2F0E8E85-4E7D-4A3B-9A7B-E56C595ABE29}"/>
              </a:ext>
            </a:extLst>
          </p:cNvPr>
          <p:cNvSpPr>
            <a:spLocks noGrp="1"/>
          </p:cNvSpPr>
          <p:nvPr>
            <p:ph type="body" sz="quarter" idx="18"/>
          </p:nvPr>
        </p:nvSpPr>
        <p:spPr bwMode="black">
          <a:xfrm>
            <a:off x="863600" y="9342147"/>
            <a:ext cx="5832475" cy="441546"/>
          </a:xfrm>
        </p:spPr>
        <p:txBody>
          <a:bodyPr anchor="ctr">
            <a:normAutofit/>
          </a:bodyPr>
          <a:lstStyle>
            <a:lvl1pPr>
              <a:defRPr sz="1200">
                <a:solidFill>
                  <a:schemeClr val="bg1"/>
                </a:solidFill>
                <a:latin typeface="+mn-lt"/>
              </a:defRPr>
            </a:lvl1pPr>
            <a:lvl3pPr>
              <a:buNone/>
              <a:defRPr/>
            </a:lvl3pPr>
          </a:lstStyle>
          <a:p>
            <a:pPr lvl="0"/>
            <a:r>
              <a:rPr lang="en-US"/>
              <a:t>Click to edit Master text styles</a:t>
            </a:r>
          </a:p>
        </p:txBody>
      </p:sp>
      <p:sp>
        <p:nvSpPr>
          <p:cNvPr id="22" name="Rectangle 21">
            <a:extLst>
              <a:ext uri="{FF2B5EF4-FFF2-40B4-BE49-F238E27FC236}">
                <a16:creationId xmlns:a16="http://schemas.microsoft.com/office/drawing/2014/main" id="{EBFD19CB-2A2F-4ABB-AF5E-C11FD53EBA5B}"/>
              </a:ext>
            </a:extLst>
          </p:cNvPr>
          <p:cNvSpPr/>
          <p:nvPr userDrawn="1"/>
        </p:nvSpPr>
        <p:spPr>
          <a:xfrm>
            <a:off x="-3323770" y="0"/>
            <a:ext cx="2859314" cy="56712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t>How to add partner logos:</a:t>
            </a:r>
          </a:p>
          <a:p>
            <a:endParaRPr lang="en-GB" dirty="0"/>
          </a:p>
          <a:p>
            <a:pPr marL="252000" indent="-252000">
              <a:buFont typeface="+mj-lt"/>
              <a:buAutoNum type="arabicPeriod"/>
            </a:pPr>
            <a:r>
              <a:rPr lang="en-GB" dirty="0"/>
              <a:t>Click on the icon in the </a:t>
            </a:r>
            <a:r>
              <a:rPr lang="en-GB" dirty="0" err="1"/>
              <a:t>center</a:t>
            </a:r>
            <a:r>
              <a:rPr lang="en-GB" dirty="0"/>
              <a:t> of the image placeholder</a:t>
            </a:r>
          </a:p>
          <a:p>
            <a:pPr marL="252000" indent="-252000">
              <a:buFont typeface="+mj-lt"/>
              <a:buAutoNum type="arabicPeriod"/>
            </a:pPr>
            <a:r>
              <a:rPr lang="en-GB" dirty="0"/>
              <a:t>Browse your local folders and select the logo you want to add</a:t>
            </a:r>
          </a:p>
          <a:p>
            <a:pPr marL="180000" indent="-180000">
              <a:buFont typeface="+mj-lt"/>
              <a:buAutoNum type="arabicPeriod"/>
            </a:pPr>
            <a:endParaRPr lang="en-GB" dirty="0"/>
          </a:p>
          <a:p>
            <a:r>
              <a:rPr lang="en-GB" dirty="0"/>
              <a:t>Alternatively, drop the logo on the slide and it will automatically be added into the image placeholder. </a:t>
            </a:r>
          </a:p>
          <a:p>
            <a:endParaRPr lang="en-GB" dirty="0"/>
          </a:p>
          <a:p>
            <a:r>
              <a:rPr lang="en-GB" dirty="0"/>
              <a:t>To remove the lines and image placeholders simply select the element and press Delete key.</a:t>
            </a:r>
          </a:p>
        </p:txBody>
      </p:sp>
      <p:pic>
        <p:nvPicPr>
          <p:cNvPr id="2" name="Picture 1" descr="Text&#10;&#10;Description automatically generated">
            <a:extLst>
              <a:ext uri="{FF2B5EF4-FFF2-40B4-BE49-F238E27FC236}">
                <a16:creationId xmlns:a16="http://schemas.microsoft.com/office/drawing/2014/main" id="{CE65C1B3-2187-B662-9310-41DE4AED161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66849" y="10062555"/>
            <a:ext cx="1764377" cy="669175"/>
          </a:xfrm>
          <a:prstGeom prst="rect">
            <a:avLst/>
          </a:prstGeom>
        </p:spPr>
      </p:pic>
    </p:spTree>
    <p:extLst>
      <p:ext uri="{BB962C8B-B14F-4D97-AF65-F5344CB8AC3E}">
        <p14:creationId xmlns:p14="http://schemas.microsoft.com/office/powerpoint/2010/main" val="222798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ong One Pager with Orang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867887" y="856673"/>
            <a:ext cx="5828188" cy="1207977"/>
          </a:xfrm>
        </p:spPr>
        <p:txBody>
          <a:bodyPr anchor="t">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7" y="2064651"/>
            <a:ext cx="5828188" cy="324315"/>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2743200"/>
            <a:ext cx="2771775" cy="6457949"/>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2743200"/>
            <a:ext cx="2771775" cy="6457949"/>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834077" y="0"/>
            <a:ext cx="900864" cy="556370"/>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6210551" y="260395"/>
            <a:ext cx="1349124" cy="483181"/>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6061415" y="1"/>
            <a:ext cx="1261563" cy="351889"/>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bg2"/>
          </a:solidFill>
          <a:ln w="9171" cap="flat">
            <a:noFill/>
            <a:prstDash val="solid"/>
            <a:miter/>
          </a:ln>
        </p:spPr>
        <p:txBody>
          <a:bodyPr wrap="square" rtlCol="0" anchor="ctr">
            <a:noAutofit/>
          </a:bodyPr>
          <a:lstStyle/>
          <a:p>
            <a:endParaRPr lang="en-GB"/>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575303" y="0"/>
            <a:ext cx="1647574" cy="794220"/>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bg2"/>
          </a:solidFill>
          <a:ln w="9171" cap="flat">
            <a:noFill/>
            <a:prstDash val="solid"/>
            <a:miter/>
          </a:ln>
        </p:spPr>
        <p:txBody>
          <a:bodyPr wrap="square" rtlCol="0" anchor="ctr">
            <a:noAutofit/>
          </a:bodyPr>
          <a:lstStyle/>
          <a:p>
            <a:endParaRPr lang="en-GB"/>
          </a:p>
        </p:txBody>
      </p:sp>
      <p:pic>
        <p:nvPicPr>
          <p:cNvPr id="3" name="Picture 2" descr="Graphical user interface, text, application&#10;&#10;Description automatically generated">
            <a:extLst>
              <a:ext uri="{FF2B5EF4-FFF2-40B4-BE49-F238E27FC236}">
                <a16:creationId xmlns:a16="http://schemas.microsoft.com/office/drawing/2014/main" id="{FDE778CC-06D4-2761-EEB1-76A6CF962C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115" y="9342225"/>
            <a:ext cx="2440836" cy="928751"/>
          </a:xfrm>
          <a:prstGeom prst="rect">
            <a:avLst/>
          </a:prstGeom>
        </p:spPr>
      </p:pic>
    </p:spTree>
    <p:extLst>
      <p:ext uri="{BB962C8B-B14F-4D97-AF65-F5344CB8AC3E}">
        <p14:creationId xmlns:p14="http://schemas.microsoft.com/office/powerpoint/2010/main" val="239312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ong One Pager with Teal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867887" y="856673"/>
            <a:ext cx="5828188" cy="1207977"/>
          </a:xfrm>
        </p:spPr>
        <p:txBody>
          <a:bodyPr anchor="t">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7" y="2064651"/>
            <a:ext cx="5828188" cy="324315"/>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948690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2743200"/>
            <a:ext cx="2771775" cy="6457949"/>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2743200"/>
            <a:ext cx="2771775" cy="6457949"/>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834077" y="0"/>
            <a:ext cx="900864" cy="556370"/>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6210551" y="260395"/>
            <a:ext cx="1349124" cy="483181"/>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6061415" y="1"/>
            <a:ext cx="1261563" cy="351889"/>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1"/>
          </a:solidFill>
          <a:ln w="9171" cap="flat">
            <a:noFill/>
            <a:prstDash val="solid"/>
            <a:miter/>
          </a:ln>
        </p:spPr>
        <p:txBody>
          <a:bodyPr wrap="square" rtlCol="0" anchor="ctr">
            <a:noAutofit/>
          </a:bodyPr>
          <a:lstStyle/>
          <a:p>
            <a:endParaRPr lang="en-GB"/>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575303" y="0"/>
            <a:ext cx="1647574" cy="794220"/>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1"/>
          </a:solidFill>
          <a:ln w="9171" cap="flat">
            <a:noFill/>
            <a:prstDash val="solid"/>
            <a:miter/>
          </a:ln>
        </p:spPr>
        <p:txBody>
          <a:bodyPr wrap="square" rtlCol="0" anchor="ctr">
            <a:noAutofit/>
          </a:bodyP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CC8E7B23-14BB-DF6C-A5A4-85662118228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43366" y="9342225"/>
            <a:ext cx="2440836" cy="928751"/>
          </a:xfrm>
          <a:prstGeom prst="rect">
            <a:avLst/>
          </a:prstGeom>
        </p:spPr>
      </p:pic>
    </p:spTree>
    <p:extLst>
      <p:ext uri="{BB962C8B-B14F-4D97-AF65-F5344CB8AC3E}">
        <p14:creationId xmlns:p14="http://schemas.microsoft.com/office/powerpoint/2010/main" val="163200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ong One Pager with Blue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867887" y="856673"/>
            <a:ext cx="5828188" cy="1207977"/>
          </a:xfrm>
        </p:spPr>
        <p:txBody>
          <a:bodyPr anchor="t">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7" y="2064651"/>
            <a:ext cx="5828188" cy="324315"/>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948690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2743200"/>
            <a:ext cx="2771775" cy="6457949"/>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2743200"/>
            <a:ext cx="2771775" cy="6457949"/>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834077" y="0"/>
            <a:ext cx="900864" cy="556370"/>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6210551" y="260395"/>
            <a:ext cx="1349124" cy="483181"/>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6061415" y="1"/>
            <a:ext cx="1261563" cy="351889"/>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2"/>
          </a:solidFill>
          <a:ln w="9171" cap="flat">
            <a:noFill/>
            <a:prstDash val="solid"/>
            <a:miter/>
          </a:ln>
        </p:spPr>
        <p:txBody>
          <a:bodyPr wrap="square" rtlCol="0" anchor="ctr">
            <a:noAutofit/>
          </a:bodyPr>
          <a:lstStyle/>
          <a:p>
            <a:endParaRPr lang="en-GB"/>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575303" y="0"/>
            <a:ext cx="1647574" cy="794220"/>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2"/>
          </a:solidFill>
          <a:ln w="9171" cap="flat">
            <a:noFill/>
            <a:prstDash val="solid"/>
            <a:miter/>
          </a:ln>
        </p:spPr>
        <p:txBody>
          <a:bodyPr wrap="square" rtlCol="0" anchor="ctr">
            <a:noAutofit/>
          </a:bodyP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3F90314B-4122-EE41-4157-B7DB7D3F0A0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43366" y="9342225"/>
            <a:ext cx="2440836" cy="928751"/>
          </a:xfrm>
          <a:prstGeom prst="rect">
            <a:avLst/>
          </a:prstGeom>
        </p:spPr>
      </p:pic>
    </p:spTree>
    <p:extLst>
      <p:ext uri="{BB962C8B-B14F-4D97-AF65-F5344CB8AC3E}">
        <p14:creationId xmlns:p14="http://schemas.microsoft.com/office/powerpoint/2010/main" val="166235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ng One Pager with Red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867887" y="856673"/>
            <a:ext cx="5828188" cy="1207977"/>
          </a:xfrm>
        </p:spPr>
        <p:txBody>
          <a:bodyPr anchor="t">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7" y="2064651"/>
            <a:ext cx="5828188" cy="324315"/>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948690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2743200"/>
            <a:ext cx="2771775" cy="6457949"/>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2743200"/>
            <a:ext cx="2771775" cy="6457949"/>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834077" y="0"/>
            <a:ext cx="900864" cy="556370"/>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6210551" y="260395"/>
            <a:ext cx="1349124" cy="483181"/>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6061415" y="1"/>
            <a:ext cx="1261563" cy="351889"/>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3"/>
          </a:solidFill>
          <a:ln w="9171" cap="flat">
            <a:noFill/>
            <a:prstDash val="solid"/>
            <a:miter/>
          </a:ln>
        </p:spPr>
        <p:txBody>
          <a:bodyPr wrap="square" rtlCol="0" anchor="ctr">
            <a:noAutofit/>
          </a:bodyPr>
          <a:lstStyle/>
          <a:p>
            <a:endParaRPr lang="en-GB"/>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575303" y="0"/>
            <a:ext cx="1647574" cy="794220"/>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3"/>
          </a:solidFill>
          <a:ln w="9171" cap="flat">
            <a:noFill/>
            <a:prstDash val="solid"/>
            <a:miter/>
          </a:ln>
        </p:spPr>
        <p:txBody>
          <a:bodyPr wrap="square" rtlCol="0" anchor="ctr">
            <a:noAutofit/>
          </a:bodyP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3B8C97B9-0E52-35C0-F38A-12870B1A53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43366" y="9342225"/>
            <a:ext cx="2440836" cy="928751"/>
          </a:xfrm>
          <a:prstGeom prst="rect">
            <a:avLst/>
          </a:prstGeom>
        </p:spPr>
      </p:pic>
    </p:spTree>
    <p:extLst>
      <p:ext uri="{BB962C8B-B14F-4D97-AF65-F5344CB8AC3E}">
        <p14:creationId xmlns:p14="http://schemas.microsoft.com/office/powerpoint/2010/main" val="275893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ng One Pager with Grey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867887" y="856673"/>
            <a:ext cx="5828188" cy="1207977"/>
          </a:xfrm>
        </p:spPr>
        <p:txBody>
          <a:bodyPr anchor="t">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7" y="2064651"/>
            <a:ext cx="5828188" cy="324315"/>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948690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2743200"/>
            <a:ext cx="2771775" cy="6457949"/>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2743200"/>
            <a:ext cx="2771775" cy="6457949"/>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834077" y="0"/>
            <a:ext cx="900864" cy="556370"/>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6210551" y="260395"/>
            <a:ext cx="1349124" cy="483181"/>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6061415" y="1"/>
            <a:ext cx="1261563" cy="351889"/>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4"/>
          </a:solidFill>
          <a:ln w="9171" cap="flat">
            <a:noFill/>
            <a:prstDash val="solid"/>
            <a:miter/>
          </a:ln>
        </p:spPr>
        <p:txBody>
          <a:bodyPr wrap="square" rtlCol="0" anchor="ctr">
            <a:noAutofit/>
          </a:bodyPr>
          <a:lstStyle/>
          <a:p>
            <a:endParaRPr lang="en-GB" dirty="0"/>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575303" y="0"/>
            <a:ext cx="1647574" cy="794220"/>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4"/>
          </a:solidFill>
          <a:ln w="9171" cap="flat">
            <a:noFill/>
            <a:prstDash val="solid"/>
            <a:miter/>
          </a:ln>
        </p:spPr>
        <p:txBody>
          <a:bodyPr wrap="square" rtlCol="0" anchor="ctr">
            <a:noAutofit/>
          </a:bodyP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92636300-216E-7D17-B710-E103586BA1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43366" y="9342225"/>
            <a:ext cx="2440836" cy="928751"/>
          </a:xfrm>
          <a:prstGeom prst="rect">
            <a:avLst/>
          </a:prstGeom>
        </p:spPr>
      </p:pic>
    </p:spTree>
    <p:extLst>
      <p:ext uri="{BB962C8B-B14F-4D97-AF65-F5344CB8AC3E}">
        <p14:creationId xmlns:p14="http://schemas.microsoft.com/office/powerpoint/2010/main" val="239860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ng One Pager with Plum Graphic">
    <p:bg>
      <p:bgPr>
        <a:solidFill>
          <a:schemeClr val="tx2"/>
        </a:solidFill>
        <a:effectLst/>
      </p:bgPr>
    </p:bg>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hasCustomPrompt="1"/>
          </p:nvPr>
        </p:nvSpPr>
        <p:spPr>
          <a:xfrm>
            <a:off x="867887" y="856673"/>
            <a:ext cx="5828188" cy="1207977"/>
          </a:xfrm>
        </p:spPr>
        <p:txBody>
          <a:bodyPr anchor="t">
            <a:normAutofit/>
          </a:bodyPr>
          <a:lstStyle>
            <a:lvl1pPr>
              <a:lnSpc>
                <a:spcPct val="100000"/>
              </a:lnSpc>
              <a:defRPr sz="3600" b="1" spc="-50" baseline="0">
                <a:solidFill>
                  <a:schemeClr val="bg1"/>
                </a:solidFill>
                <a:latin typeface="+mj-lt"/>
                <a:ea typeface="Euclid Circular A" panose="020B0304000000000000" pitchFamily="34" charset="0"/>
              </a:defRPr>
            </a:lvl1pPr>
          </a:lstStyle>
          <a:p>
            <a:r>
              <a:rPr lang="en-GB" dirty="0"/>
              <a:t>Click to add </a:t>
            </a:r>
            <a:br>
              <a:rPr lang="en-GB" dirty="0"/>
            </a:br>
            <a:r>
              <a:rPr lang="en-GB" dirty="0"/>
              <a:t>title</a:t>
            </a:r>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867887" y="2064651"/>
            <a:ext cx="5828188" cy="324315"/>
          </a:xfrm>
        </p:spPr>
        <p:txBody>
          <a:bodyPr anchor="t">
            <a:normAutofit/>
          </a:bodyPr>
          <a:lstStyle>
            <a:lvl1pPr>
              <a:lnSpc>
                <a:spcPct val="100000"/>
              </a:lnSpc>
              <a:defRPr sz="1400" b="1">
                <a:solidFill>
                  <a:schemeClr val="bg2"/>
                </a:solidFill>
                <a:latin typeface="+mn-lt"/>
                <a:ea typeface="Euclid Circular A" panose="020B0304000000000000" pitchFamily="34" charset="0"/>
              </a:defRPr>
            </a:lvl1pPr>
          </a:lstStyle>
          <a:p>
            <a:pPr lvl="0"/>
            <a:r>
              <a:rPr lang="en-US"/>
              <a:t>Click to edit Master text styles</a:t>
            </a:r>
          </a:p>
        </p:txBody>
      </p:sp>
      <p:pic>
        <p:nvPicPr>
          <p:cNvPr id="9" name="Picture 8" descr="Shape&#10;&#10;Description automatically generated with medium confidence">
            <a:extLst>
              <a:ext uri="{FF2B5EF4-FFF2-40B4-BE49-F238E27FC236}">
                <a16:creationId xmlns:a16="http://schemas.microsoft.com/office/drawing/2014/main" id="{DCE0E0D1-EC4C-4B59-867F-69DE00644B2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black">
          <a:xfrm>
            <a:off x="867887" y="9486900"/>
            <a:ext cx="964996" cy="637054"/>
          </a:xfrm>
          <a:prstGeom prst="rect">
            <a:avLst/>
          </a:prstGeom>
        </p:spPr>
      </p:pic>
      <p:sp>
        <p:nvSpPr>
          <p:cNvPr id="15" name="Text Placeholder 14">
            <a:extLst>
              <a:ext uri="{FF2B5EF4-FFF2-40B4-BE49-F238E27FC236}">
                <a16:creationId xmlns:a16="http://schemas.microsoft.com/office/drawing/2014/main" id="{07581F44-80D5-47C0-B123-5AF3C444A223}"/>
              </a:ext>
            </a:extLst>
          </p:cNvPr>
          <p:cNvSpPr>
            <a:spLocks noGrp="1"/>
          </p:cNvSpPr>
          <p:nvPr>
            <p:ph type="body" sz="quarter" idx="19"/>
          </p:nvPr>
        </p:nvSpPr>
        <p:spPr>
          <a:xfrm>
            <a:off x="863600" y="2743200"/>
            <a:ext cx="2771775" cy="6457949"/>
          </a:xfrm>
        </p:spPr>
        <p:txBody>
          <a:bodyPr/>
          <a:lstStyle>
            <a:lvl1pPr>
              <a:defRPr>
                <a:solidFill>
                  <a:schemeClr val="bg1"/>
                </a:solidFill>
                <a:latin typeface="+mn-lt"/>
              </a:defRPr>
            </a:lvl1pPr>
            <a:lvl2pPr>
              <a:defRPr>
                <a:solidFill>
                  <a:schemeClr val="bg1"/>
                </a:solidFill>
                <a:latin typeface="+mn-lt"/>
              </a:defRPr>
            </a:lvl2pPr>
            <a:lvl3pPr marL="144000">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14">
            <a:extLst>
              <a:ext uri="{FF2B5EF4-FFF2-40B4-BE49-F238E27FC236}">
                <a16:creationId xmlns:a16="http://schemas.microsoft.com/office/drawing/2014/main" id="{2ACD0A24-4303-47CD-90E4-820FA000C98A}"/>
              </a:ext>
            </a:extLst>
          </p:cNvPr>
          <p:cNvSpPr>
            <a:spLocks noGrp="1"/>
          </p:cNvSpPr>
          <p:nvPr>
            <p:ph type="body" sz="quarter" idx="20"/>
          </p:nvPr>
        </p:nvSpPr>
        <p:spPr>
          <a:xfrm>
            <a:off x="3924300" y="2743200"/>
            <a:ext cx="2771775" cy="6457949"/>
          </a:xfr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Freeform: Shape 30">
            <a:extLst>
              <a:ext uri="{FF2B5EF4-FFF2-40B4-BE49-F238E27FC236}">
                <a16:creationId xmlns:a16="http://schemas.microsoft.com/office/drawing/2014/main" id="{042F37B0-EC80-414A-B793-C32924EF35E4}"/>
              </a:ext>
            </a:extLst>
          </p:cNvPr>
          <p:cNvSpPr/>
          <p:nvPr userDrawn="1"/>
        </p:nvSpPr>
        <p:spPr bwMode="black">
          <a:xfrm>
            <a:off x="5834077" y="0"/>
            <a:ext cx="900864" cy="556370"/>
          </a:xfrm>
          <a:custGeom>
            <a:avLst/>
            <a:gdLst>
              <a:gd name="connsiteX0" fmla="*/ 0 w 1407816"/>
              <a:gd name="connsiteY0" fmla="*/ 0 h 869462"/>
              <a:gd name="connsiteX1" fmla="*/ 90978 w 1407816"/>
              <a:gd name="connsiteY1" fmla="*/ 0 h 869462"/>
              <a:gd name="connsiteX2" fmla="*/ 118906 w 1407816"/>
              <a:gd name="connsiteY2" fmla="*/ 57887 h 869462"/>
              <a:gd name="connsiteX3" fmla="*/ 1343617 w 1407816"/>
              <a:gd name="connsiteY3" fmla="*/ 787505 h 869462"/>
              <a:gd name="connsiteX4" fmla="*/ 1393113 w 1407816"/>
              <a:gd name="connsiteY4" fmla="*/ 786622 h 869462"/>
              <a:gd name="connsiteX5" fmla="*/ 1404924 w 1407816"/>
              <a:gd name="connsiteY5" fmla="*/ 786220 h 869462"/>
              <a:gd name="connsiteX6" fmla="*/ 1407816 w 1407816"/>
              <a:gd name="connsiteY6" fmla="*/ 868177 h 869462"/>
              <a:gd name="connsiteX7" fmla="*/ 1395925 w 1407816"/>
              <a:gd name="connsiteY7" fmla="*/ 868578 h 869462"/>
              <a:gd name="connsiteX8" fmla="*/ 1343537 w 1407816"/>
              <a:gd name="connsiteY8" fmla="*/ 869462 h 869462"/>
              <a:gd name="connsiteX9" fmla="*/ 46766 w 1407816"/>
              <a:gd name="connsiteY9" fmla="*/ 96940 h 8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7816" h="869462">
                <a:moveTo>
                  <a:pt x="0" y="0"/>
                </a:moveTo>
                <a:lnTo>
                  <a:pt x="90978" y="0"/>
                </a:lnTo>
                <a:lnTo>
                  <a:pt x="118906" y="57887"/>
                </a:lnTo>
                <a:cubicBezTo>
                  <a:pt x="355097" y="492115"/>
                  <a:pt x="815519" y="787505"/>
                  <a:pt x="1343617" y="787505"/>
                </a:cubicBezTo>
                <a:cubicBezTo>
                  <a:pt x="1360651" y="787505"/>
                  <a:pt x="1377284" y="787184"/>
                  <a:pt x="1393113" y="786622"/>
                </a:cubicBezTo>
                <a:lnTo>
                  <a:pt x="1404924" y="786220"/>
                </a:lnTo>
                <a:lnTo>
                  <a:pt x="1407816" y="868177"/>
                </a:lnTo>
                <a:lnTo>
                  <a:pt x="1395925" y="868578"/>
                </a:lnTo>
                <a:cubicBezTo>
                  <a:pt x="1378007" y="869221"/>
                  <a:pt x="1360410" y="869462"/>
                  <a:pt x="1343537" y="869462"/>
                </a:cubicBezTo>
                <a:cubicBezTo>
                  <a:pt x="784338" y="869462"/>
                  <a:pt x="296842" y="556715"/>
                  <a:pt x="46766" y="96940"/>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2" name="Freeform: Shape 21">
            <a:extLst>
              <a:ext uri="{FF2B5EF4-FFF2-40B4-BE49-F238E27FC236}">
                <a16:creationId xmlns:a16="http://schemas.microsoft.com/office/drawing/2014/main" id="{8D377AC6-3399-432E-A128-F3ACEBA03597}"/>
              </a:ext>
            </a:extLst>
          </p:cNvPr>
          <p:cNvSpPr/>
          <p:nvPr userDrawn="1"/>
        </p:nvSpPr>
        <p:spPr bwMode="black">
          <a:xfrm>
            <a:off x="6210551" y="260395"/>
            <a:ext cx="1349124" cy="483181"/>
          </a:xfrm>
          <a:custGeom>
            <a:avLst/>
            <a:gdLst>
              <a:gd name="connsiteX0" fmla="*/ 2411088 w 2411088"/>
              <a:gd name="connsiteY0" fmla="*/ 0 h 863517"/>
              <a:gd name="connsiteX1" fmla="*/ 2411088 w 2411088"/>
              <a:gd name="connsiteY1" fmla="*/ 147978 h 863517"/>
              <a:gd name="connsiteX2" fmla="*/ 2371206 w 2411088"/>
              <a:gd name="connsiteY2" fmla="*/ 197893 h 863517"/>
              <a:gd name="connsiteX3" fmla="*/ 868891 w 2411088"/>
              <a:gd name="connsiteY3" fmla="*/ 863517 h 863517"/>
              <a:gd name="connsiteX4" fmla="*/ 12221 w 2411088"/>
              <a:gd name="connsiteY4" fmla="*/ 673217 h 863517"/>
              <a:gd name="connsiteX5" fmla="*/ 0 w 2411088"/>
              <a:gd name="connsiteY5" fmla="*/ 667428 h 863517"/>
              <a:gd name="connsiteX6" fmla="*/ 39787 w 2411088"/>
              <a:gd name="connsiteY6" fmla="*/ 582615 h 863517"/>
              <a:gd name="connsiteX7" fmla="*/ 52009 w 2411088"/>
              <a:gd name="connsiteY7" fmla="*/ 588404 h 863517"/>
              <a:gd name="connsiteX8" fmla="*/ 868800 w 2411088"/>
              <a:gd name="connsiteY8" fmla="*/ 769791 h 863517"/>
              <a:gd name="connsiteX9" fmla="*/ 2402155 w 2411088"/>
              <a:gd name="connsiteY9" fmla="*/ 13472 h 86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1088" h="863517">
                <a:moveTo>
                  <a:pt x="2411088" y="0"/>
                </a:moveTo>
                <a:lnTo>
                  <a:pt x="2411088" y="147978"/>
                </a:lnTo>
                <a:lnTo>
                  <a:pt x="2371206" y="197893"/>
                </a:lnTo>
                <a:cubicBezTo>
                  <a:pt x="2001996" y="607943"/>
                  <a:pt x="1466277" y="863517"/>
                  <a:pt x="868891" y="863517"/>
                </a:cubicBezTo>
                <a:cubicBezTo>
                  <a:pt x="569429" y="863517"/>
                  <a:pt x="281269" y="799471"/>
                  <a:pt x="12221" y="673217"/>
                </a:cubicBezTo>
                <a:lnTo>
                  <a:pt x="0" y="667428"/>
                </a:lnTo>
                <a:lnTo>
                  <a:pt x="39787" y="582615"/>
                </a:lnTo>
                <a:lnTo>
                  <a:pt x="52009" y="588404"/>
                </a:lnTo>
                <a:cubicBezTo>
                  <a:pt x="308376" y="708777"/>
                  <a:pt x="583212" y="769791"/>
                  <a:pt x="868800" y="769791"/>
                </a:cubicBezTo>
                <a:cubicBezTo>
                  <a:pt x="1495412" y="769791"/>
                  <a:pt x="2050898" y="474911"/>
                  <a:pt x="2402155" y="13472"/>
                </a:cubicBezTo>
                <a:close/>
              </a:path>
            </a:pathLst>
          </a:custGeom>
          <a:solidFill>
            <a:srgbClr val="FFFFFF"/>
          </a:solidFill>
          <a:ln w="9171" cap="flat">
            <a:noFill/>
            <a:prstDash val="solid"/>
            <a:miter/>
          </a:ln>
        </p:spPr>
        <p:txBody>
          <a:bodyPr wrap="square" rtlCol="0" anchor="ctr">
            <a:noAutofit/>
          </a:bodyPr>
          <a:lstStyle/>
          <a:p>
            <a:endParaRPr lang="en-GB"/>
          </a:p>
        </p:txBody>
      </p:sp>
      <p:sp>
        <p:nvSpPr>
          <p:cNvPr id="28" name="Freeform: Shape 27">
            <a:extLst>
              <a:ext uri="{FF2B5EF4-FFF2-40B4-BE49-F238E27FC236}">
                <a16:creationId xmlns:a16="http://schemas.microsoft.com/office/drawing/2014/main" id="{39226F1C-F036-43EF-BC1C-26B9DF6B0A08}"/>
              </a:ext>
            </a:extLst>
          </p:cNvPr>
          <p:cNvSpPr/>
          <p:nvPr userDrawn="1"/>
        </p:nvSpPr>
        <p:spPr>
          <a:xfrm>
            <a:off x="6061415" y="1"/>
            <a:ext cx="1261563" cy="351889"/>
          </a:xfrm>
          <a:custGeom>
            <a:avLst/>
            <a:gdLst>
              <a:gd name="connsiteX0" fmla="*/ 0 w 1971495"/>
              <a:gd name="connsiteY0" fmla="*/ 0 h 549911"/>
              <a:gd name="connsiteX1" fmla="*/ 98699 w 1971495"/>
              <a:gd name="connsiteY1" fmla="*/ 0 h 549911"/>
              <a:gd name="connsiteX2" fmla="*/ 153815 w 1971495"/>
              <a:gd name="connsiteY2" fmla="*/ 73660 h 549911"/>
              <a:gd name="connsiteX3" fmla="*/ 985696 w 1971495"/>
              <a:gd name="connsiteY3" fmla="*/ 466509 h 549911"/>
              <a:gd name="connsiteX4" fmla="*/ 1817577 w 1971495"/>
              <a:gd name="connsiteY4" fmla="*/ 73660 h 549911"/>
              <a:gd name="connsiteX5" fmla="*/ 1872693 w 1971495"/>
              <a:gd name="connsiteY5" fmla="*/ 0 h 549911"/>
              <a:gd name="connsiteX6" fmla="*/ 1971495 w 1971495"/>
              <a:gd name="connsiteY6" fmla="*/ 0 h 549911"/>
              <a:gd name="connsiteX7" fmla="*/ 1948874 w 1971495"/>
              <a:gd name="connsiteY7" fmla="*/ 37200 h 549911"/>
              <a:gd name="connsiteX8" fmla="*/ 985776 w 1971495"/>
              <a:gd name="connsiteY8" fmla="*/ 549911 h 549911"/>
              <a:gd name="connsiteX9" fmla="*/ 22624 w 1971495"/>
              <a:gd name="connsiteY9" fmla="*/ 37200 h 5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5" h="549911">
                <a:moveTo>
                  <a:pt x="0" y="0"/>
                </a:moveTo>
                <a:lnTo>
                  <a:pt x="98699" y="0"/>
                </a:lnTo>
                <a:lnTo>
                  <a:pt x="153815" y="73660"/>
                </a:lnTo>
                <a:cubicBezTo>
                  <a:pt x="351779" y="313436"/>
                  <a:pt x="651196" y="466509"/>
                  <a:pt x="985696" y="466509"/>
                </a:cubicBezTo>
                <a:cubicBezTo>
                  <a:pt x="1320197" y="466509"/>
                  <a:pt x="1619613" y="313436"/>
                  <a:pt x="1817577" y="73660"/>
                </a:cubicBezTo>
                <a:lnTo>
                  <a:pt x="1872693" y="0"/>
                </a:lnTo>
                <a:lnTo>
                  <a:pt x="1971495" y="0"/>
                </a:lnTo>
                <a:lnTo>
                  <a:pt x="1948874" y="37200"/>
                </a:lnTo>
                <a:cubicBezTo>
                  <a:pt x="1739889" y="346307"/>
                  <a:pt x="1386169" y="549911"/>
                  <a:pt x="985776" y="549911"/>
                </a:cubicBezTo>
                <a:cubicBezTo>
                  <a:pt x="585384" y="549911"/>
                  <a:pt x="231633" y="346307"/>
                  <a:pt x="22624" y="37200"/>
                </a:cubicBezTo>
                <a:close/>
              </a:path>
            </a:pathLst>
          </a:custGeom>
          <a:solidFill>
            <a:schemeClr val="accent5"/>
          </a:solidFill>
          <a:ln w="9171" cap="flat">
            <a:noFill/>
            <a:prstDash val="solid"/>
            <a:miter/>
          </a:ln>
        </p:spPr>
        <p:txBody>
          <a:bodyPr wrap="square" rtlCol="0" anchor="ctr">
            <a:noAutofit/>
          </a:bodyPr>
          <a:lstStyle/>
          <a:p>
            <a:endParaRPr lang="en-GB" dirty="0"/>
          </a:p>
        </p:txBody>
      </p:sp>
      <p:sp>
        <p:nvSpPr>
          <p:cNvPr id="33" name="Freeform: Shape 32">
            <a:extLst>
              <a:ext uri="{FF2B5EF4-FFF2-40B4-BE49-F238E27FC236}">
                <a16:creationId xmlns:a16="http://schemas.microsoft.com/office/drawing/2014/main" id="{D1CFE9ED-7592-4E97-9049-B52FD29B9244}"/>
              </a:ext>
            </a:extLst>
          </p:cNvPr>
          <p:cNvSpPr/>
          <p:nvPr userDrawn="1"/>
        </p:nvSpPr>
        <p:spPr>
          <a:xfrm>
            <a:off x="5575303" y="0"/>
            <a:ext cx="1647574" cy="794220"/>
          </a:xfrm>
          <a:custGeom>
            <a:avLst/>
            <a:gdLst>
              <a:gd name="connsiteX0" fmla="*/ 0 w 2574730"/>
              <a:gd name="connsiteY0" fmla="*/ 0 h 1241160"/>
              <a:gd name="connsiteX1" fmla="*/ 87195 w 2574730"/>
              <a:gd name="connsiteY1" fmla="*/ 0 h 1241160"/>
              <a:gd name="connsiteX2" fmla="*/ 145910 w 2574730"/>
              <a:gd name="connsiteY2" fmla="*/ 141772 h 1241160"/>
              <a:gd name="connsiteX3" fmla="*/ 1749139 w 2574730"/>
              <a:gd name="connsiteY3" fmla="*/ 1159766 h 1241160"/>
              <a:gd name="connsiteX4" fmla="*/ 2528610 w 2574730"/>
              <a:gd name="connsiteY4" fmla="*/ 980746 h 1241160"/>
              <a:gd name="connsiteX5" fmla="*/ 2539377 w 2574730"/>
              <a:gd name="connsiteY5" fmla="*/ 975524 h 1241160"/>
              <a:gd name="connsiteX6" fmla="*/ 2574730 w 2574730"/>
              <a:gd name="connsiteY6" fmla="*/ 1047598 h 1241160"/>
              <a:gd name="connsiteX7" fmla="*/ 2563884 w 2574730"/>
              <a:gd name="connsiteY7" fmla="*/ 1052901 h 1241160"/>
              <a:gd name="connsiteX8" fmla="*/ 1749058 w 2574730"/>
              <a:gd name="connsiteY8" fmla="*/ 1241160 h 1241160"/>
              <a:gd name="connsiteX9" fmla="*/ 8086 w 2574730"/>
              <a:gd name="connsiteY9" fmla="*/ 25763 h 1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730" h="1241160">
                <a:moveTo>
                  <a:pt x="0" y="0"/>
                </a:moveTo>
                <a:lnTo>
                  <a:pt x="87195" y="0"/>
                </a:lnTo>
                <a:lnTo>
                  <a:pt x="145910" y="141772"/>
                </a:lnTo>
                <a:cubicBezTo>
                  <a:pt x="430711" y="751651"/>
                  <a:pt x="1046748" y="1159766"/>
                  <a:pt x="1749139" y="1159766"/>
                </a:cubicBezTo>
                <a:cubicBezTo>
                  <a:pt x="2024095" y="1159766"/>
                  <a:pt x="2286356" y="1099504"/>
                  <a:pt x="2528610" y="980746"/>
                </a:cubicBezTo>
                <a:lnTo>
                  <a:pt x="2539377" y="975524"/>
                </a:lnTo>
                <a:lnTo>
                  <a:pt x="2574730" y="1047598"/>
                </a:lnTo>
                <a:lnTo>
                  <a:pt x="2563884" y="1052901"/>
                </a:lnTo>
                <a:cubicBezTo>
                  <a:pt x="2309095" y="1177844"/>
                  <a:pt x="2034942" y="1241160"/>
                  <a:pt x="1749058" y="1241160"/>
                </a:cubicBezTo>
                <a:cubicBezTo>
                  <a:pt x="957062" y="1241160"/>
                  <a:pt x="270015" y="746188"/>
                  <a:pt x="8086" y="25763"/>
                </a:cubicBezTo>
                <a:close/>
              </a:path>
            </a:pathLst>
          </a:custGeom>
          <a:solidFill>
            <a:schemeClr val="accent5"/>
          </a:solidFill>
          <a:ln w="9171" cap="flat">
            <a:noFill/>
            <a:prstDash val="solid"/>
            <a:miter/>
          </a:ln>
        </p:spPr>
        <p:txBody>
          <a:bodyPr wrap="square" rtlCol="0" anchor="ctr">
            <a:noAutofit/>
          </a:bodyPr>
          <a:lstStyle/>
          <a:p>
            <a:endParaRPr lang="en-GB"/>
          </a:p>
        </p:txBody>
      </p:sp>
      <p:pic>
        <p:nvPicPr>
          <p:cNvPr id="2" name="Picture 1" descr="Graphical user interface, text, application&#10;&#10;Description automatically generated">
            <a:extLst>
              <a:ext uri="{FF2B5EF4-FFF2-40B4-BE49-F238E27FC236}">
                <a16:creationId xmlns:a16="http://schemas.microsoft.com/office/drawing/2014/main" id="{0430CE25-35BA-45EC-8FA6-15340067976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43366" y="9342225"/>
            <a:ext cx="2440836" cy="928751"/>
          </a:xfrm>
          <a:prstGeom prst="rect">
            <a:avLst/>
          </a:prstGeom>
        </p:spPr>
      </p:pic>
    </p:spTree>
    <p:extLst>
      <p:ext uri="{BB962C8B-B14F-4D97-AF65-F5344CB8AC3E}">
        <p14:creationId xmlns:p14="http://schemas.microsoft.com/office/powerpoint/2010/main" val="3072343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ags" Target="../tags/tag2.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AF79E5D-85C8-4155-84CC-F4125EFCFFEE}"/>
              </a:ext>
            </a:extLst>
          </p:cNvPr>
          <p:cNvGraphicFramePr>
            <a:graphicFrameLocks noChangeAspect="1"/>
          </p:cNvGraphicFramePr>
          <p:nvPr userDrawn="1">
            <p:custDataLst>
              <p:tags r:id="rId58"/>
            </p:custDataLst>
            <p:extLst>
              <p:ext uri="{D42A27DB-BD31-4B8C-83A1-F6EECF244321}">
                <p14:modId xmlns:p14="http://schemas.microsoft.com/office/powerpoint/2010/main" val="20776469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9" imgW="425" imgH="424" progId="TCLayout.ActiveDocument.1">
                  <p:embed/>
                </p:oleObj>
              </mc:Choice>
              <mc:Fallback>
                <p:oleObj name="think-cell Slide" r:id="rId59" imgW="425" imgH="424" progId="TCLayout.ActiveDocument.1">
                  <p:embed/>
                  <p:pic>
                    <p:nvPicPr>
                      <p:cNvPr id="5" name="Object 4" hidden="1">
                        <a:extLst>
                          <a:ext uri="{FF2B5EF4-FFF2-40B4-BE49-F238E27FC236}">
                            <a16:creationId xmlns:a16="http://schemas.microsoft.com/office/drawing/2014/main" id="{3AF79E5D-85C8-4155-84CC-F4125EFCFFEE}"/>
                          </a:ext>
                        </a:extLst>
                      </p:cNvPr>
                      <p:cNvPicPr/>
                      <p:nvPr/>
                    </p:nvPicPr>
                    <p:blipFill>
                      <a:blip r:embed="rId6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863598" y="860105"/>
            <a:ext cx="5832477" cy="1718971"/>
          </a:xfrm>
          <a:prstGeom prst="rect">
            <a:avLst/>
          </a:prstGeom>
        </p:spPr>
        <p:txBody>
          <a:bodyPr vert="horz" lIns="0" tIns="0" rIns="0" bIns="0" rtlCol="0" anchor="t">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863599" y="4049713"/>
            <a:ext cx="5832475" cy="51482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781970730"/>
      </p:ext>
    </p:extLst>
  </p:cSld>
  <p:clrMap bg1="lt1" tx1="dk1" bg2="lt2" tx2="dk2" accent1="accent1" accent2="accent2" accent3="accent3" accent4="accent4" accent5="accent5" accent6="accent6" hlink="hlink" folHlink="folHlink"/>
  <p:sldLayoutIdLst>
    <p:sldLayoutId id="2147483675" r:id="rId1"/>
    <p:sldLayoutId id="2147483697" r:id="rId2"/>
    <p:sldLayoutId id="2147483696" r:id="rId3"/>
    <p:sldLayoutId id="2147483698" r:id="rId4"/>
    <p:sldLayoutId id="2147483699" r:id="rId5"/>
    <p:sldLayoutId id="2147483700" r:id="rId6"/>
    <p:sldLayoutId id="2147483676" r:id="rId7"/>
    <p:sldLayoutId id="2147483702" r:id="rId8"/>
    <p:sldLayoutId id="2147483703" r:id="rId9"/>
    <p:sldLayoutId id="2147483704" r:id="rId10"/>
    <p:sldLayoutId id="2147483705" r:id="rId11"/>
    <p:sldLayoutId id="2147483706" r:id="rId12"/>
    <p:sldLayoutId id="2147483677" r:id="rId13"/>
    <p:sldLayoutId id="2147483707" r:id="rId14"/>
    <p:sldLayoutId id="2147483708" r:id="rId15"/>
    <p:sldLayoutId id="2147483709" r:id="rId16"/>
    <p:sldLayoutId id="2147483710" r:id="rId17"/>
    <p:sldLayoutId id="2147483711" r:id="rId18"/>
    <p:sldLayoutId id="2147483678" r:id="rId19"/>
    <p:sldLayoutId id="2147483712" r:id="rId20"/>
    <p:sldLayoutId id="2147483713" r:id="rId21"/>
    <p:sldLayoutId id="2147483714" r:id="rId22"/>
    <p:sldLayoutId id="2147483715" r:id="rId23"/>
    <p:sldLayoutId id="2147483716" r:id="rId24"/>
    <p:sldLayoutId id="2147483679" r:id="rId25"/>
    <p:sldLayoutId id="2147483717" r:id="rId26"/>
    <p:sldLayoutId id="2147483718" r:id="rId27"/>
    <p:sldLayoutId id="2147483719" r:id="rId28"/>
    <p:sldLayoutId id="2147483720" r:id="rId29"/>
    <p:sldLayoutId id="2147483721" r:id="rId30"/>
    <p:sldLayoutId id="2147483680" r:id="rId31"/>
    <p:sldLayoutId id="2147483722" r:id="rId32"/>
    <p:sldLayoutId id="2147483723" r:id="rId33"/>
    <p:sldLayoutId id="2147483724" r:id="rId34"/>
    <p:sldLayoutId id="2147483725" r:id="rId35"/>
    <p:sldLayoutId id="2147483726" r:id="rId36"/>
    <p:sldLayoutId id="2147483674" r:id="rId37"/>
    <p:sldLayoutId id="2147483681" r:id="rId38"/>
    <p:sldLayoutId id="2147483682" r:id="rId39"/>
    <p:sldLayoutId id="2147483683" r:id="rId40"/>
    <p:sldLayoutId id="2147483684" r:id="rId41"/>
    <p:sldLayoutId id="2147483685" r:id="rId42"/>
    <p:sldLayoutId id="2147483692" r:id="rId43"/>
    <p:sldLayoutId id="2147483728" r:id="rId44"/>
    <p:sldLayoutId id="2147483693" r:id="rId45"/>
    <p:sldLayoutId id="2147483694" r:id="rId46"/>
    <p:sldLayoutId id="2147483695" r:id="rId47"/>
    <p:sldLayoutId id="2147483701" r:id="rId48"/>
    <p:sldLayoutId id="2147483691" r:id="rId49"/>
    <p:sldLayoutId id="2147483727" r:id="rId50"/>
    <p:sldLayoutId id="2147483673" r:id="rId51"/>
    <p:sldLayoutId id="2147483686" r:id="rId52"/>
    <p:sldLayoutId id="2147483687" r:id="rId53"/>
    <p:sldLayoutId id="2147483688" r:id="rId54"/>
    <p:sldLayoutId id="2147483689" r:id="rId55"/>
    <p:sldLayoutId id="2147483690" r:id="rId5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425687"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0" indent="0" algn="l" defTabSz="1425687" rtl="0" eaLnBrk="1" latinLnBrk="0" hangingPunct="1">
        <a:lnSpc>
          <a:spcPct val="100000"/>
        </a:lnSpc>
        <a:spcBef>
          <a:spcPts val="1200"/>
        </a:spcBef>
        <a:spcAft>
          <a:spcPts val="600"/>
        </a:spcAft>
        <a:buFont typeface="Arial" panose="020B0604020202020204" pitchFamily="34" charset="0"/>
        <a:buNone/>
        <a:defRPr sz="1000" b="1" kern="1200">
          <a:solidFill>
            <a:schemeClr val="bg1"/>
          </a:solidFill>
          <a:latin typeface="+mn-lt"/>
          <a:ea typeface="+mn-ea"/>
          <a:cs typeface="+mn-cs"/>
        </a:defRPr>
      </a:lvl1pPr>
      <a:lvl2pPr marL="0" indent="0" algn="l" defTabSz="1425687" rtl="0" eaLnBrk="1" latinLnBrk="0" hangingPunct="1">
        <a:lnSpc>
          <a:spcPct val="100000"/>
        </a:lnSpc>
        <a:spcBef>
          <a:spcPts val="0"/>
        </a:spcBef>
        <a:spcAft>
          <a:spcPts val="600"/>
        </a:spcAft>
        <a:buFont typeface="Arial" panose="020B0604020202020204" pitchFamily="34" charset="0"/>
        <a:buNone/>
        <a:defRPr sz="1000" kern="1200">
          <a:solidFill>
            <a:schemeClr val="bg1"/>
          </a:solidFill>
          <a:latin typeface="+mn-lt"/>
          <a:ea typeface="+mn-ea"/>
          <a:cs typeface="+mn-cs"/>
        </a:defRPr>
      </a:lvl2pPr>
      <a:lvl3pPr marL="144000" indent="-144000" algn="l" defTabSz="1425687" rtl="0" eaLnBrk="1" latinLnBrk="0" hangingPunct="1">
        <a:lnSpc>
          <a:spcPct val="100000"/>
        </a:lnSpc>
        <a:spcBef>
          <a:spcPts val="0"/>
        </a:spcBef>
        <a:spcAft>
          <a:spcPts val="600"/>
        </a:spcAft>
        <a:buFont typeface="Arial" panose="020B0604020202020204" pitchFamily="34" charset="0"/>
        <a:buChar char="•"/>
        <a:defRPr sz="900" kern="1200">
          <a:solidFill>
            <a:schemeClr val="bg1"/>
          </a:solidFill>
          <a:latin typeface="+mn-lt"/>
          <a:ea typeface="+mn-ea"/>
          <a:cs typeface="+mn-cs"/>
        </a:defRPr>
      </a:lvl3pPr>
      <a:lvl4pPr marL="288000" indent="-144000" algn="l" defTabSz="1425687" rtl="0" eaLnBrk="1" latinLnBrk="0" hangingPunct="1">
        <a:lnSpc>
          <a:spcPct val="100000"/>
        </a:lnSpc>
        <a:spcBef>
          <a:spcPts val="0"/>
        </a:spcBef>
        <a:spcAft>
          <a:spcPts val="600"/>
        </a:spcAft>
        <a:buFont typeface="Arial" panose="020B0604020202020204" pitchFamily="34" charset="0"/>
        <a:buChar char="•"/>
        <a:defRPr sz="800" kern="1200">
          <a:solidFill>
            <a:schemeClr val="bg1"/>
          </a:solidFill>
          <a:latin typeface="+mn-lt"/>
          <a:ea typeface="+mn-ea"/>
          <a:cs typeface="+mn-cs"/>
        </a:defRPr>
      </a:lvl4pPr>
      <a:lvl5pPr marL="432000" indent="-144000" algn="l" defTabSz="1425687" rtl="0" eaLnBrk="1" latinLnBrk="0" hangingPunct="1">
        <a:lnSpc>
          <a:spcPct val="100000"/>
        </a:lnSpc>
        <a:spcBef>
          <a:spcPts val="0"/>
        </a:spcBef>
        <a:spcAft>
          <a:spcPts val="600"/>
        </a:spcAft>
        <a:buFont typeface="Arial" panose="020B0604020202020204" pitchFamily="34" charset="0"/>
        <a:buChar char="•"/>
        <a:defRPr sz="700" kern="1200">
          <a:solidFill>
            <a:schemeClr val="bg1"/>
          </a:solidFill>
          <a:latin typeface="+mn-lt"/>
          <a:ea typeface="+mn-ea"/>
          <a:cs typeface="+mn-cs"/>
        </a:defRPr>
      </a:lvl5pPr>
      <a:lvl6pPr marL="3920642" indent="-356422" algn="l" defTabSz="1425687"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487" indent="-356422" algn="l" defTabSz="1425687"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6332" indent="-356422" algn="l" defTabSz="1425687"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9177" indent="-356422" algn="l" defTabSz="1425687"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687" rtl="0" eaLnBrk="1" latinLnBrk="0" hangingPunct="1">
        <a:defRPr sz="2806" kern="1200">
          <a:solidFill>
            <a:schemeClr val="tx1"/>
          </a:solidFill>
          <a:latin typeface="+mn-lt"/>
          <a:ea typeface="+mn-ea"/>
          <a:cs typeface="+mn-cs"/>
        </a:defRPr>
      </a:lvl1pPr>
      <a:lvl2pPr marL="712845" algn="l" defTabSz="1425687" rtl="0" eaLnBrk="1" latinLnBrk="0" hangingPunct="1">
        <a:defRPr sz="2806" kern="1200">
          <a:solidFill>
            <a:schemeClr val="tx1"/>
          </a:solidFill>
          <a:latin typeface="+mn-lt"/>
          <a:ea typeface="+mn-ea"/>
          <a:cs typeface="+mn-cs"/>
        </a:defRPr>
      </a:lvl2pPr>
      <a:lvl3pPr marL="1425687" algn="l" defTabSz="1425687" rtl="0" eaLnBrk="1" latinLnBrk="0" hangingPunct="1">
        <a:defRPr sz="2806" kern="1200">
          <a:solidFill>
            <a:schemeClr val="tx1"/>
          </a:solidFill>
          <a:latin typeface="+mn-lt"/>
          <a:ea typeface="+mn-ea"/>
          <a:cs typeface="+mn-cs"/>
        </a:defRPr>
      </a:lvl3pPr>
      <a:lvl4pPr marL="2138532" algn="l" defTabSz="1425687" rtl="0" eaLnBrk="1" latinLnBrk="0" hangingPunct="1">
        <a:defRPr sz="2806" kern="1200">
          <a:solidFill>
            <a:schemeClr val="tx1"/>
          </a:solidFill>
          <a:latin typeface="+mn-lt"/>
          <a:ea typeface="+mn-ea"/>
          <a:cs typeface="+mn-cs"/>
        </a:defRPr>
      </a:lvl4pPr>
      <a:lvl5pPr marL="2851377" algn="l" defTabSz="1425687" rtl="0" eaLnBrk="1" latinLnBrk="0" hangingPunct="1">
        <a:defRPr sz="2806" kern="1200">
          <a:solidFill>
            <a:schemeClr val="tx1"/>
          </a:solidFill>
          <a:latin typeface="+mn-lt"/>
          <a:ea typeface="+mn-ea"/>
          <a:cs typeface="+mn-cs"/>
        </a:defRPr>
      </a:lvl5pPr>
      <a:lvl6pPr marL="3564222" algn="l" defTabSz="1425687" rtl="0" eaLnBrk="1" latinLnBrk="0" hangingPunct="1">
        <a:defRPr sz="2806" kern="1200">
          <a:solidFill>
            <a:schemeClr val="tx1"/>
          </a:solidFill>
          <a:latin typeface="+mn-lt"/>
          <a:ea typeface="+mn-ea"/>
          <a:cs typeface="+mn-cs"/>
        </a:defRPr>
      </a:lvl6pPr>
      <a:lvl7pPr marL="4277063" algn="l" defTabSz="1425687" rtl="0" eaLnBrk="1" latinLnBrk="0" hangingPunct="1">
        <a:defRPr sz="2806" kern="1200">
          <a:solidFill>
            <a:schemeClr val="tx1"/>
          </a:solidFill>
          <a:latin typeface="+mn-lt"/>
          <a:ea typeface="+mn-ea"/>
          <a:cs typeface="+mn-cs"/>
        </a:defRPr>
      </a:lvl7pPr>
      <a:lvl8pPr marL="4989908" algn="l" defTabSz="1425687" rtl="0" eaLnBrk="1" latinLnBrk="0" hangingPunct="1">
        <a:defRPr sz="2806" kern="1200">
          <a:solidFill>
            <a:schemeClr val="tx1"/>
          </a:solidFill>
          <a:latin typeface="+mn-lt"/>
          <a:ea typeface="+mn-ea"/>
          <a:cs typeface="+mn-cs"/>
        </a:defRPr>
      </a:lvl8pPr>
      <a:lvl9pPr marL="5702753" algn="l" defTabSz="1425687" rtl="0" eaLnBrk="1" latinLnBrk="0" hangingPunct="1">
        <a:defRPr sz="2806"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44" userDrawn="1">
          <p15:clr>
            <a:srgbClr val="F26B43"/>
          </p15:clr>
        </p15:guide>
        <p15:guide id="3" pos="4218" userDrawn="1">
          <p15:clr>
            <a:srgbClr val="F26B43"/>
          </p15:clr>
        </p15:guide>
        <p15:guide id="6" pos="2290" userDrawn="1">
          <p15:clr>
            <a:srgbClr val="F26B43"/>
          </p15:clr>
        </p15:guide>
        <p15:guide id="7" pos="2472" userDrawn="1">
          <p15:clr>
            <a:srgbClr val="F26B43"/>
          </p15:clr>
        </p15:guide>
        <p15:guide id="8" orient="horz" pos="5794" userDrawn="1">
          <p15:clr>
            <a:srgbClr val="F26B43"/>
          </p15:clr>
        </p15:guide>
        <p15:guide id="9" orient="horz" pos="2551" userDrawn="1">
          <p15:clr>
            <a:srgbClr val="F26B43"/>
          </p15:clr>
        </p15:guide>
        <p15:guide id="10" orient="horz" pos="5976" userDrawn="1">
          <p15:clr>
            <a:srgbClr val="F26B43"/>
          </p15:clr>
        </p15:guide>
        <p15:guide id="11" orient="horz" pos="636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https://www.security.gov.uk/policy-and-guidance/gsec-international/" TargetMode="External"/><Relationship Id="rId2" Type="http://schemas.openxmlformats.org/officeDocument/2006/relationships/hyperlink" Target="https://www.npsa.gov.uk/system/files/documents/my-digital-footprint-a-brief-guide-npsa.pdf" TargetMode="External"/><Relationship Id="rId1" Type="http://schemas.openxmlformats.org/officeDocument/2006/relationships/slideLayout" Target="../slideLayouts/slideLayout51.xml"/><Relationship Id="rId4" Type="http://schemas.openxmlformats.org/officeDocument/2006/relationships/hyperlink" Target="https://www.ncsc.gov.uk/guidance/social-media-how-to-use-it-safely"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ncsc.gov.uk/guidance/securing-your-devices" TargetMode="External"/><Relationship Id="rId2" Type="http://schemas.openxmlformats.org/officeDocument/2006/relationships/hyperlink" Target="https://www.ncsc.gov.uk/guidance/social-media-how-to-use-it-safely" TargetMode="External"/><Relationship Id="rId1" Type="http://schemas.openxmlformats.org/officeDocument/2006/relationships/slideLayout" Target="../slideLayouts/slideLayout51.xml"/><Relationship Id="rId6" Type="http://schemas.openxmlformats.org/officeDocument/2006/relationships/hyperlink" Target="https://www.cybersmile.org/help-center/doxing/" TargetMode="External"/><Relationship Id="rId5" Type="http://schemas.openxmlformats.org/officeDocument/2006/relationships/hyperlink" Target="https://www.security.gov.uk/policy-and-guidance/gsec-international/" TargetMode="External"/><Relationship Id="rId4" Type="http://schemas.openxmlformats.org/officeDocument/2006/relationships/hyperlink" Target="https://www.npsa.gov.uk/security-campaigns/my-digital-footpr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9776A-7FF2-2335-DC70-4C3485321E51}"/>
              </a:ext>
            </a:extLst>
          </p:cNvPr>
          <p:cNvSpPr>
            <a:spLocks noGrp="1"/>
          </p:cNvSpPr>
          <p:nvPr>
            <p:ph type="title"/>
          </p:nvPr>
        </p:nvSpPr>
        <p:spPr>
          <a:xfrm>
            <a:off x="867886" y="1334684"/>
            <a:ext cx="3056413" cy="717400"/>
          </a:xfrm>
        </p:spPr>
        <p:txBody>
          <a:bodyPr/>
          <a:lstStyle/>
          <a:p>
            <a:r>
              <a:rPr lang="en-GB" dirty="0"/>
              <a:t>Doxing</a:t>
            </a:r>
          </a:p>
        </p:txBody>
      </p:sp>
      <p:sp>
        <p:nvSpPr>
          <p:cNvPr id="3" name="Text Placeholder 2">
            <a:extLst>
              <a:ext uri="{FF2B5EF4-FFF2-40B4-BE49-F238E27FC236}">
                <a16:creationId xmlns:a16="http://schemas.microsoft.com/office/drawing/2014/main" id="{C0632CC4-B1B6-F709-F909-3AEE4CCFE086}"/>
              </a:ext>
            </a:extLst>
          </p:cNvPr>
          <p:cNvSpPr>
            <a:spLocks noGrp="1"/>
          </p:cNvSpPr>
          <p:nvPr>
            <p:ph type="body" sz="quarter" idx="15"/>
          </p:nvPr>
        </p:nvSpPr>
        <p:spPr>
          <a:xfrm>
            <a:off x="867886" y="2493672"/>
            <a:ext cx="3774452" cy="1431663"/>
          </a:xfrm>
        </p:spPr>
        <p:txBody>
          <a:bodyPr/>
          <a:lstStyle/>
          <a:p>
            <a:r>
              <a:rPr lang="en-GB" dirty="0"/>
              <a:t>The action or process of searching for </a:t>
            </a:r>
            <a:br>
              <a:rPr lang="en-GB" dirty="0"/>
            </a:br>
            <a:r>
              <a:rPr lang="en-GB" dirty="0"/>
              <a:t>and publishing private or identifying information about an individual on the internet, typically without consent </a:t>
            </a:r>
            <a:br>
              <a:rPr lang="en-GB" dirty="0"/>
            </a:br>
            <a:r>
              <a:rPr lang="en-GB" dirty="0"/>
              <a:t>and with malicious intent </a:t>
            </a:r>
            <a:br>
              <a:rPr lang="en-GB" dirty="0"/>
            </a:br>
            <a:endParaRPr lang="en-GB" dirty="0"/>
          </a:p>
        </p:txBody>
      </p:sp>
      <p:sp>
        <p:nvSpPr>
          <p:cNvPr id="6" name="Text Placeholder 5">
            <a:extLst>
              <a:ext uri="{FF2B5EF4-FFF2-40B4-BE49-F238E27FC236}">
                <a16:creationId xmlns:a16="http://schemas.microsoft.com/office/drawing/2014/main" id="{DEA20464-B599-56FD-AEB3-5E909CDD71E7}"/>
              </a:ext>
            </a:extLst>
          </p:cNvPr>
          <p:cNvSpPr>
            <a:spLocks noGrp="1"/>
          </p:cNvSpPr>
          <p:nvPr>
            <p:ph type="body" sz="quarter" idx="19"/>
          </p:nvPr>
        </p:nvSpPr>
        <p:spPr>
          <a:xfrm>
            <a:off x="863600" y="4049004"/>
            <a:ext cx="2771775" cy="5307417"/>
          </a:xfrm>
        </p:spPr>
        <p:txBody>
          <a:bodyPr>
            <a:noAutofit/>
          </a:bodyPr>
          <a:lstStyle/>
          <a:p>
            <a:pPr>
              <a:spcBef>
                <a:spcPts val="0"/>
              </a:spcBef>
              <a:spcAft>
                <a:spcPts val="0"/>
              </a:spcAft>
            </a:pPr>
            <a:r>
              <a:rPr lang="en-GB" sz="1100" b="0" kern="100" dirty="0">
                <a:effectLst/>
                <a:ea typeface="Aptos" panose="020B0004020202020204" pitchFamily="34" charset="0"/>
                <a:cs typeface="Times New Roman" panose="02020603050405020304" pitchFamily="18" charset="0"/>
              </a:rPr>
              <a:t>Doxing as defined by the CPS involves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the malicious publication of personal identifying information, such as home addresses, with the intent to harass, silence, or threaten individuals. This can form part of a broader spectrum of harmful online activities that can stem from misinformation and disinformation and lead to other forms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of malicious communication.</a:t>
            </a:r>
          </a:p>
          <a:p>
            <a:pPr>
              <a:spcBef>
                <a:spcPts val="0"/>
              </a:spcBef>
              <a:spcAft>
                <a:spcPts val="0"/>
              </a:spcAft>
            </a:pPr>
            <a:endParaRPr lang="en-GB" sz="1100" b="0" kern="100" dirty="0">
              <a:latin typeface="+mj-lt"/>
              <a:ea typeface="Aptos" panose="020B0004020202020204" pitchFamily="34" charset="0"/>
              <a:cs typeface="Times New Roman" panose="02020603050405020304" pitchFamily="18" charset="0"/>
            </a:endParaRPr>
          </a:p>
          <a:p>
            <a:pPr>
              <a:spcBef>
                <a:spcPts val="0"/>
              </a:spcBef>
              <a:spcAft>
                <a:spcPts val="0"/>
              </a:spcAft>
            </a:pPr>
            <a:r>
              <a:rPr lang="en-GB" sz="1100" b="0" kern="100" dirty="0">
                <a:effectLst/>
                <a:ea typeface="Aptos" panose="020B0004020202020204" pitchFamily="34" charset="0"/>
                <a:cs typeface="Times New Roman" panose="02020603050405020304" pitchFamily="18" charset="0"/>
              </a:rPr>
              <a:t>Misinformation – false or inaccurate information spread unintentionally without malicious intent, and disinformation – deliberately false information spread maliciously to deceive, can both contribute to the environment in which doxing occurs.</a:t>
            </a:r>
          </a:p>
          <a:p>
            <a:pPr>
              <a:spcBef>
                <a:spcPts val="0"/>
              </a:spcBef>
              <a:spcAft>
                <a:spcPts val="0"/>
              </a:spcAft>
            </a:pPr>
            <a:endParaRPr lang="en-GB" sz="1100" b="0" kern="100" dirty="0">
              <a:ea typeface="Aptos" panose="020B0004020202020204" pitchFamily="34" charset="0"/>
              <a:cs typeface="Times New Roman" panose="02020603050405020304" pitchFamily="18" charset="0"/>
            </a:endParaRPr>
          </a:p>
          <a:p>
            <a:pPr>
              <a:spcBef>
                <a:spcPts val="0"/>
              </a:spcBef>
              <a:spcAft>
                <a:spcPts val="0"/>
              </a:spcAft>
            </a:pPr>
            <a:r>
              <a:rPr lang="en-GB" sz="1100" b="0" kern="100" dirty="0">
                <a:effectLst/>
                <a:ea typeface="Aptos" panose="020B0004020202020204" pitchFamily="34" charset="0"/>
                <a:cs typeface="Times New Roman" panose="02020603050405020304" pitchFamily="18" charset="0"/>
              </a:rPr>
              <a:t>For example, misinformation about an individual’s actions or beliefs can lead to targeted harassment, while disinformation campaigns can incite online mobs to engage in doxing as a form of punishment</a:t>
            </a:r>
            <a:r>
              <a:rPr lang="en-GB" sz="1100" b="0" kern="100" dirty="0">
                <a:effectLst/>
                <a:latin typeface="+mj-lt"/>
                <a:ea typeface="Aptos" panose="020B0004020202020204" pitchFamily="34" charset="0"/>
                <a:cs typeface="Times New Roman" panose="02020603050405020304" pitchFamily="18" charset="0"/>
              </a:rPr>
              <a:t>.</a:t>
            </a:r>
          </a:p>
          <a:p>
            <a:pPr>
              <a:spcBef>
                <a:spcPts val="0"/>
              </a:spcBef>
              <a:spcAft>
                <a:spcPts val="0"/>
              </a:spcAft>
            </a:pPr>
            <a:endParaRPr lang="en-GB" sz="1100" b="0" kern="100" dirty="0">
              <a:effectLst/>
              <a:latin typeface="+mj-lt"/>
              <a:ea typeface="Aptos" panose="020B0004020202020204" pitchFamily="34" charset="0"/>
              <a:cs typeface="Times New Roman" panose="02020603050405020304" pitchFamily="18" charset="0"/>
            </a:endParaRPr>
          </a:p>
          <a:p>
            <a:pPr>
              <a:spcBef>
                <a:spcPts val="0"/>
              </a:spcBef>
              <a:spcAft>
                <a:spcPts val="0"/>
              </a:spcAft>
            </a:pPr>
            <a:r>
              <a:rPr lang="en-GB" sz="1200" kern="100" dirty="0">
                <a:solidFill>
                  <a:schemeClr val="bg2"/>
                </a:solidFill>
                <a:effectLst/>
                <a:latin typeface="+mj-lt"/>
                <a:ea typeface="Aptos" panose="020B0004020202020204" pitchFamily="34" charset="0"/>
                <a:cs typeface="Times New Roman" panose="02020603050405020304" pitchFamily="18" charset="0"/>
              </a:rPr>
              <a:t>How does doxing work?</a:t>
            </a:r>
          </a:p>
          <a:p>
            <a:pPr>
              <a:spcBef>
                <a:spcPts val="0"/>
              </a:spcBef>
              <a:spcAft>
                <a:spcPts val="0"/>
              </a:spcAft>
            </a:pPr>
            <a:r>
              <a:rPr lang="en-GB" sz="1100" b="0" kern="100" dirty="0" err="1">
                <a:effectLst/>
                <a:ea typeface="Aptos" panose="020B0004020202020204" pitchFamily="34" charset="0"/>
                <a:cs typeface="Times New Roman" panose="02020603050405020304" pitchFamily="18" charset="0"/>
              </a:rPr>
              <a:t>Doxers</a:t>
            </a:r>
            <a:r>
              <a:rPr lang="en-GB" sz="1100" b="0" kern="100" dirty="0">
                <a:effectLst/>
                <a:ea typeface="Aptos" panose="020B0004020202020204" pitchFamily="34" charset="0"/>
                <a:cs typeface="Times New Roman" panose="02020603050405020304" pitchFamily="18" charset="0"/>
              </a:rPr>
              <a:t> only need minimal clues to begin. For example, your name, email and social media profiles. </a:t>
            </a:r>
            <a:r>
              <a:rPr lang="en-GB" sz="1100" b="0" kern="100" dirty="0">
                <a:ea typeface="Aptos" panose="020B0004020202020204" pitchFamily="34" charset="0"/>
                <a:cs typeface="Times New Roman" panose="02020603050405020304" pitchFamily="18" charset="0"/>
              </a:rPr>
              <a:t>M</a:t>
            </a:r>
            <a:r>
              <a:rPr lang="en-GB" sz="1100" b="0" kern="100" dirty="0">
                <a:effectLst/>
                <a:ea typeface="Aptos" panose="020B0004020202020204" pitchFamily="34" charset="0"/>
                <a:cs typeface="Times New Roman" panose="02020603050405020304" pitchFamily="18" charset="0"/>
              </a:rPr>
              <a:t>ost people have </a:t>
            </a:r>
            <a:r>
              <a:rPr lang="en-GB" sz="1100" b="0" kern="100" dirty="0">
                <a:ea typeface="Aptos" panose="020B0004020202020204" pitchFamily="34" charset="0"/>
                <a:cs typeface="Times New Roman" panose="02020603050405020304" pitchFamily="18" charset="0"/>
              </a:rPr>
              <a:t>lots </a:t>
            </a:r>
            <a:r>
              <a:rPr lang="en-GB" sz="1100" b="0" kern="100" dirty="0">
                <a:effectLst/>
                <a:ea typeface="Aptos" panose="020B0004020202020204" pitchFamily="34" charset="0"/>
                <a:cs typeface="Times New Roman" panose="02020603050405020304" pitchFamily="18" charset="0"/>
              </a:rPr>
              <a:t>of personal information available for public view. A basic web search can yield a wealth of data to allow the </a:t>
            </a:r>
            <a:r>
              <a:rPr lang="en-GB" sz="1100" b="0" kern="100" dirty="0" err="1">
                <a:effectLst/>
                <a:ea typeface="Aptos" panose="020B0004020202020204" pitchFamily="34" charset="0"/>
                <a:cs typeface="Times New Roman" panose="02020603050405020304" pitchFamily="18" charset="0"/>
              </a:rPr>
              <a:t>doxer</a:t>
            </a:r>
            <a:r>
              <a:rPr lang="en-GB" sz="1100" b="0" kern="100" dirty="0">
                <a:effectLst/>
                <a:ea typeface="Aptos" panose="020B0004020202020204" pitchFamily="34" charset="0"/>
                <a:cs typeface="Times New Roman" panose="02020603050405020304" pitchFamily="18" charset="0"/>
              </a:rPr>
              <a:t> to begin building your profile.</a:t>
            </a:r>
          </a:p>
          <a:p>
            <a:pPr>
              <a:spcBef>
                <a:spcPts val="0"/>
              </a:spcBef>
              <a:spcAft>
                <a:spcPts val="0"/>
              </a:spcAft>
            </a:pPr>
            <a:endParaRPr lang="en-GB" sz="1100" b="0" kern="100" dirty="0">
              <a:effectLst/>
              <a:latin typeface="+mj-lt"/>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EF77320D-C6DF-2E18-6ABD-1354E8D0127A}"/>
              </a:ext>
            </a:extLst>
          </p:cNvPr>
          <p:cNvSpPr>
            <a:spLocks noGrp="1"/>
          </p:cNvSpPr>
          <p:nvPr>
            <p:ph type="body" sz="quarter" idx="20"/>
          </p:nvPr>
        </p:nvSpPr>
        <p:spPr>
          <a:xfrm>
            <a:off x="3924300" y="4049004"/>
            <a:ext cx="2771775" cy="5151437"/>
          </a:xfrm>
        </p:spPr>
        <p:txBody>
          <a:bodyPr>
            <a:noAutofit/>
          </a:bodyPr>
          <a:lstStyle/>
          <a:p>
            <a:pPr>
              <a:spcBef>
                <a:spcPts val="0"/>
              </a:spcBef>
              <a:spcAft>
                <a:spcPts val="0"/>
              </a:spcAft>
            </a:pPr>
            <a:r>
              <a:rPr lang="en-GB" sz="1200" kern="100" dirty="0">
                <a:solidFill>
                  <a:schemeClr val="bg2"/>
                </a:solidFill>
                <a:latin typeface="+mj-lt"/>
                <a:ea typeface="Aptos" panose="020B0004020202020204" pitchFamily="34" charset="0"/>
                <a:cs typeface="Times New Roman" panose="02020603050405020304" pitchFamily="18" charset="0"/>
              </a:rPr>
              <a:t>Examples of doxing in practice</a:t>
            </a:r>
          </a:p>
          <a:p>
            <a:pPr>
              <a:spcBef>
                <a:spcPts val="0"/>
              </a:spcBef>
              <a:spcAft>
                <a:spcPts val="0"/>
              </a:spcAft>
            </a:pPr>
            <a:r>
              <a:rPr lang="en-GB" sz="1100" b="0" kern="100" dirty="0">
                <a:ea typeface="Aptos" panose="020B0004020202020204" pitchFamily="34" charset="0"/>
                <a:cs typeface="Times New Roman" panose="02020603050405020304" pitchFamily="18" charset="0"/>
              </a:rPr>
              <a:t>H</a:t>
            </a:r>
            <a:r>
              <a:rPr lang="en-GB" sz="1100" b="0" kern="100" dirty="0">
                <a:effectLst/>
                <a:ea typeface="Aptos" panose="020B0004020202020204" pitchFamily="34" charset="0"/>
                <a:cs typeface="Times New Roman" panose="02020603050405020304" pitchFamily="18" charset="0"/>
              </a:rPr>
              <a:t>aving your beliefs and personal details being published to a target audience, for example, someone’s pro-hunting opinions being shared with anti-hunt campaigners. </a:t>
            </a:r>
          </a:p>
          <a:p>
            <a:pPr>
              <a:spcBef>
                <a:spcPts val="0"/>
              </a:spcBef>
              <a:spcAft>
                <a:spcPts val="0"/>
              </a:spcAft>
            </a:pPr>
            <a:r>
              <a:rPr lang="en-GB" sz="1100" b="0" kern="100" dirty="0">
                <a:effectLst/>
                <a:ea typeface="Aptos" panose="020B0004020202020204" pitchFamily="34" charset="0"/>
                <a:cs typeface="Times New Roman" panose="02020603050405020304" pitchFamily="18" charset="0"/>
              </a:rPr>
              <a:t>Publishing details of your employment if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your job is seen to be contentious, controversial or political. People in certain government roles, for example, may be targeted by hostile states and threat actors, and can be more vulnerable when working or travelling abroad</a:t>
            </a:r>
            <a:r>
              <a:rPr lang="en-GB" sz="1100" b="0" kern="100" dirty="0">
                <a:effectLst/>
                <a:latin typeface="+mj-lt"/>
                <a:ea typeface="Aptos" panose="020B0004020202020204" pitchFamily="34" charset="0"/>
                <a:cs typeface="Times New Roman" panose="02020603050405020304" pitchFamily="18" charset="0"/>
              </a:rPr>
              <a:t>.</a:t>
            </a:r>
          </a:p>
          <a:p>
            <a:pPr>
              <a:spcBef>
                <a:spcPts val="0"/>
              </a:spcBef>
              <a:spcAft>
                <a:spcPts val="0"/>
              </a:spcAft>
            </a:pPr>
            <a:endParaRPr lang="en-GB" sz="1100" b="0" kern="100" dirty="0">
              <a:effectLst/>
              <a:latin typeface="+mj-lt"/>
              <a:ea typeface="Aptos" panose="020B0004020202020204" pitchFamily="34" charset="0"/>
              <a:cs typeface="Times New Roman" panose="02020603050405020304" pitchFamily="18" charset="0"/>
            </a:endParaRPr>
          </a:p>
          <a:p>
            <a:pPr>
              <a:spcBef>
                <a:spcPts val="0"/>
              </a:spcBef>
              <a:spcAft>
                <a:spcPts val="0"/>
              </a:spcAft>
            </a:pPr>
            <a:r>
              <a:rPr lang="en-GB" sz="1200" kern="100" dirty="0">
                <a:solidFill>
                  <a:schemeClr val="bg2"/>
                </a:solidFill>
                <a:effectLst/>
                <a:ea typeface="Aptos" panose="020B0004020202020204" pitchFamily="34" charset="0"/>
                <a:cs typeface="Times New Roman" panose="02020603050405020304" pitchFamily="18" charset="0"/>
              </a:rPr>
              <a:t>Why should we be concerned</a:t>
            </a:r>
            <a:r>
              <a:rPr lang="en-GB" sz="1200" kern="100" dirty="0">
                <a:solidFill>
                  <a:schemeClr val="bg2"/>
                </a:solidFill>
                <a:ea typeface="Aptos" panose="020B0004020202020204" pitchFamily="34" charset="0"/>
                <a:cs typeface="Times New Roman" panose="02020603050405020304" pitchFamily="18" charset="0"/>
              </a:rPr>
              <a:t>?</a:t>
            </a:r>
            <a:endParaRPr lang="en-GB" sz="1100" b="0" kern="100" dirty="0">
              <a:effectLst/>
              <a:ea typeface="Aptos" panose="020B0004020202020204" pitchFamily="34" charset="0"/>
              <a:cs typeface="Times New Roman" panose="02020603050405020304" pitchFamily="18" charset="0"/>
            </a:endParaRPr>
          </a:p>
          <a:p>
            <a:pPr>
              <a:spcBef>
                <a:spcPts val="0"/>
              </a:spcBef>
              <a:spcAft>
                <a:spcPts val="0"/>
              </a:spcAft>
            </a:pPr>
            <a:r>
              <a:rPr lang="en-GB" sz="1100" b="0" kern="100" dirty="0">
                <a:effectLst/>
                <a:ea typeface="Aptos" panose="020B0004020202020204" pitchFamily="34" charset="0"/>
                <a:cs typeface="Times New Roman" panose="02020603050405020304" pitchFamily="18" charset="0"/>
              </a:rPr>
              <a:t>Doxing has become a way of publicly shaming high-profile figures and celebrities, but anyone can become a victim, depending on the motivation and aims of the </a:t>
            </a:r>
            <a:r>
              <a:rPr lang="en-GB" sz="1100" b="0" kern="100" dirty="0" err="1">
                <a:effectLst/>
                <a:ea typeface="Aptos" panose="020B0004020202020204" pitchFamily="34" charset="0"/>
                <a:cs typeface="Times New Roman" panose="02020603050405020304" pitchFamily="18" charset="0"/>
              </a:rPr>
              <a:t>doxer</a:t>
            </a:r>
            <a:r>
              <a:rPr lang="en-GB" sz="1100" b="0" kern="100" dirty="0">
                <a:effectLst/>
                <a:ea typeface="Aptos" panose="020B0004020202020204" pitchFamily="34" charset="0"/>
                <a:cs typeface="Times New Roman" panose="02020603050405020304" pitchFamily="18" charset="0"/>
              </a:rPr>
              <a:t>.</a:t>
            </a:r>
          </a:p>
          <a:p>
            <a:pPr>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spcBef>
                <a:spcPts val="0"/>
              </a:spcBef>
              <a:spcAft>
                <a:spcPts val="0"/>
              </a:spcAft>
            </a:pPr>
            <a:r>
              <a:rPr lang="en-GB" sz="1100" b="0" kern="100" dirty="0">
                <a:effectLst/>
                <a:ea typeface="Aptos" panose="020B0004020202020204" pitchFamily="34" charset="0"/>
                <a:cs typeface="Times New Roman" panose="02020603050405020304" pitchFamily="18" charset="0"/>
              </a:rPr>
              <a:t>Once personal information is exposed, it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can lead to various forms of malicious communication. Victims may receive threatening messages, experience cyberstalking or harassment. The CPS categorises these actions under offences such as cyberbullying, trolling and malicious communications. These activities invade an individual’s privacy and can pose significant risks to their safety and wellbeing.</a:t>
            </a:r>
          </a:p>
          <a:p>
            <a:pPr>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spcBef>
                <a:spcPts val="0"/>
              </a:spcBef>
              <a:spcAft>
                <a:spcPts val="0"/>
              </a:spcAft>
            </a:pPr>
            <a:endParaRPr lang="en-GB" sz="1100" b="0" kern="100" dirty="0">
              <a:ea typeface="Aptos" panose="020B0004020202020204" pitchFamily="34" charset="0"/>
              <a:cs typeface="Times New Roman" panose="02020603050405020304" pitchFamily="18" charset="0"/>
            </a:endParaRPr>
          </a:p>
          <a:p>
            <a:pPr>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spcBef>
                <a:spcPts val="0"/>
              </a:spcBef>
              <a:spcAft>
                <a:spcPts val="0"/>
              </a:spcAft>
            </a:pPr>
            <a:endParaRPr lang="en-GB" sz="1100" b="0" kern="100" dirty="0">
              <a:ea typeface="Aptos" panose="020B0004020202020204" pitchFamily="34" charset="0"/>
              <a:cs typeface="Times New Roman" panose="02020603050405020304" pitchFamily="18" charset="0"/>
            </a:endParaRPr>
          </a:p>
          <a:p>
            <a:pPr>
              <a:spcBef>
                <a:spcPts val="0"/>
              </a:spcBef>
            </a:pPr>
            <a:endParaRPr lang="en-GB" sz="1100" dirty="0"/>
          </a:p>
        </p:txBody>
      </p:sp>
      <p:pic>
        <p:nvPicPr>
          <p:cNvPr id="13" name="Picture Placeholder 12">
            <a:extLst>
              <a:ext uri="{FF2B5EF4-FFF2-40B4-BE49-F238E27FC236}">
                <a16:creationId xmlns:a16="http://schemas.microsoft.com/office/drawing/2014/main" id="{35AB11E6-5ADB-6964-DA5D-41C32658954F}"/>
              </a:ext>
              <a:ext uri="{C183D7F6-B498-43B3-948B-1728B52AA6E4}">
                <adec:decorative xmlns:adec="http://schemas.microsoft.com/office/drawing/2017/decorative" val="1"/>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569" r="1569"/>
          <a:stretch>
            <a:fillRect/>
          </a:stretch>
        </p:blipFill>
        <p:spPr/>
      </p:pic>
      <p:pic>
        <p:nvPicPr>
          <p:cNvPr id="10" name="Picture 9" descr="A black background with white text&#10;&#10;Description automatically generated">
            <a:extLst>
              <a:ext uri="{FF2B5EF4-FFF2-40B4-BE49-F238E27FC236}">
                <a16:creationId xmlns:a16="http://schemas.microsoft.com/office/drawing/2014/main" id="{CF128688-CD0C-7B1A-4156-5CA3ABAED03F}"/>
              </a:ext>
            </a:extLst>
          </p:cNvPr>
          <p:cNvPicPr>
            <a:picLocks noChangeAspect="1"/>
          </p:cNvPicPr>
          <p:nvPr/>
        </p:nvPicPr>
        <p:blipFill>
          <a:blip r:embed="rId4">
            <a:clrChange>
              <a:clrFrom>
                <a:srgbClr val="000000"/>
              </a:clrFrom>
              <a:clrTo>
                <a:srgbClr val="000000">
                  <a:alpha val="0"/>
                </a:srgbClr>
              </a:clrTo>
            </a:clrChange>
            <a:duotone>
              <a:prstClr val="black"/>
              <a:srgbClr val="000000">
                <a:tint val="45000"/>
                <a:satMod val="400000"/>
              </a:srgbClr>
            </a:duotone>
            <a:extLst>
              <a:ext uri="{28A0092B-C50C-407E-A947-70E740481C1C}">
                <a14:useLocalDpi xmlns:a14="http://schemas.microsoft.com/office/drawing/2010/main" val="0"/>
              </a:ext>
            </a:extLst>
          </a:blip>
          <a:stretch>
            <a:fillRect/>
          </a:stretch>
        </p:blipFill>
        <p:spPr>
          <a:xfrm>
            <a:off x="5003920" y="9279628"/>
            <a:ext cx="1673105" cy="814361"/>
          </a:xfrm>
          <a:prstGeom prst="rect">
            <a:avLst/>
          </a:prstGeom>
        </p:spPr>
      </p:pic>
    </p:spTree>
    <p:extLst>
      <p:ext uri="{BB962C8B-B14F-4D97-AF65-F5344CB8AC3E}">
        <p14:creationId xmlns:p14="http://schemas.microsoft.com/office/powerpoint/2010/main" val="157273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40C5B-CAC7-0653-9C22-44CD0081B1F4}"/>
              </a:ext>
            </a:extLst>
          </p:cNvPr>
          <p:cNvSpPr>
            <a:spLocks noGrp="1"/>
          </p:cNvSpPr>
          <p:nvPr>
            <p:ph type="title"/>
          </p:nvPr>
        </p:nvSpPr>
        <p:spPr/>
        <p:txBody>
          <a:bodyPr/>
          <a:lstStyle/>
          <a:p>
            <a:r>
              <a:rPr lang="en-GB" dirty="0"/>
              <a:t>How to protect yourself from doxing</a:t>
            </a:r>
          </a:p>
        </p:txBody>
      </p:sp>
      <p:sp>
        <p:nvSpPr>
          <p:cNvPr id="3" name="Text Placeholder 2">
            <a:extLst>
              <a:ext uri="{FF2B5EF4-FFF2-40B4-BE49-F238E27FC236}">
                <a16:creationId xmlns:a16="http://schemas.microsoft.com/office/drawing/2014/main" id="{7CABC353-F8FA-D58A-C858-67292FE76FB5}"/>
              </a:ext>
            </a:extLst>
          </p:cNvPr>
          <p:cNvSpPr>
            <a:spLocks noGrp="1"/>
          </p:cNvSpPr>
          <p:nvPr>
            <p:ph type="body" sz="quarter" idx="15"/>
          </p:nvPr>
        </p:nvSpPr>
        <p:spPr/>
        <p:txBody>
          <a:bodyPr/>
          <a:lstStyle/>
          <a:p>
            <a:r>
              <a:rPr lang="en-GB" dirty="0"/>
              <a:t>Tighten up your online presence by following this security advice</a:t>
            </a:r>
          </a:p>
        </p:txBody>
      </p:sp>
      <p:sp>
        <p:nvSpPr>
          <p:cNvPr id="4" name="Text Placeholder 3">
            <a:extLst>
              <a:ext uri="{FF2B5EF4-FFF2-40B4-BE49-F238E27FC236}">
                <a16:creationId xmlns:a16="http://schemas.microsoft.com/office/drawing/2014/main" id="{CBF8ED18-8527-B3D2-961C-2088A5E1727D}"/>
              </a:ext>
            </a:extLst>
          </p:cNvPr>
          <p:cNvSpPr>
            <a:spLocks noGrp="1" noRot="1" noMove="1" noResize="1" noEditPoints="1" noAdjustHandles="1" noChangeArrowheads="1" noChangeShapeType="1"/>
          </p:cNvSpPr>
          <p:nvPr>
            <p:ph type="body" sz="quarter" idx="19"/>
          </p:nvPr>
        </p:nvSpPr>
        <p:spPr>
          <a:xfrm>
            <a:off x="863600" y="2743200"/>
            <a:ext cx="2771775" cy="6639339"/>
          </a:xfrm>
        </p:spPr>
        <p:txBody>
          <a:bodyPr>
            <a:noAutofit/>
          </a:bodyPr>
          <a:lstStyle/>
          <a:p>
            <a:pPr>
              <a:lnSpc>
                <a:spcPct val="110000"/>
              </a:lnSpc>
              <a:spcBef>
                <a:spcPts val="0"/>
              </a:spcBef>
              <a:spcAft>
                <a:spcPts val="0"/>
              </a:spcAft>
            </a:pPr>
            <a:r>
              <a:rPr lang="en-GB" sz="1100" dirty="0">
                <a:solidFill>
                  <a:schemeClr val="bg2"/>
                </a:solidFill>
                <a:hlinkClick r:id="rId2">
                  <a:extLst>
                    <a:ext uri="{A12FA001-AC4F-418D-AE19-62706E023703}">
                      <ahyp:hlinkClr xmlns:ahyp="http://schemas.microsoft.com/office/drawing/2018/hyperlinkcolor" val="tx"/>
                    </a:ext>
                  </a:extLst>
                </a:hlinkClick>
              </a:rPr>
              <a:t>NPSA’s Digital Footprint Campaign</a:t>
            </a:r>
            <a:r>
              <a:rPr lang="en-GB" sz="1100" dirty="0">
                <a:solidFill>
                  <a:schemeClr val="bg2"/>
                </a:solidFill>
              </a:rPr>
              <a:t> </a:t>
            </a:r>
            <a:r>
              <a:rPr lang="en-GB" sz="1100" b="0" dirty="0"/>
              <a:t>contains a range of useful material to help you understand the impact of your digital footprint.</a:t>
            </a:r>
          </a:p>
          <a:p>
            <a:pPr>
              <a:lnSpc>
                <a:spcPct val="110000"/>
              </a:lnSpc>
              <a:spcBef>
                <a:spcPts val="0"/>
              </a:spcBef>
              <a:spcAft>
                <a:spcPts val="0"/>
              </a:spcAft>
            </a:pPr>
            <a:endParaRPr lang="en-GB" sz="1100" b="0" dirty="0"/>
          </a:p>
          <a:p>
            <a:pPr>
              <a:lnSpc>
                <a:spcPct val="110000"/>
              </a:lnSpc>
              <a:spcBef>
                <a:spcPts val="0"/>
              </a:spcBef>
              <a:spcAft>
                <a:spcPts val="0"/>
              </a:spcAft>
            </a:pPr>
            <a:r>
              <a:rPr lang="en-GB" sz="1100" kern="100" dirty="0" err="1">
                <a:solidFill>
                  <a:schemeClr val="bg2"/>
                </a:solidFill>
                <a:effectLst/>
                <a:latin typeface="Arial" panose="020B060402020202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GSeC</a:t>
            </a:r>
            <a: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International Overseas Security Guidance</a:t>
            </a:r>
            <a: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 </a:t>
            </a:r>
            <a:r>
              <a:rPr lang="en-GB" sz="1100" b="0" dirty="0"/>
              <a:t>contains advice for civil servants travelling and working overseas including country-specific guidance.</a:t>
            </a:r>
            <a:endPar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endParaRPr>
          </a:p>
          <a:p>
            <a:pPr>
              <a:lnSpc>
                <a:spcPct val="110000"/>
              </a:lnSpc>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lnSpc>
                <a:spcPct val="110000"/>
              </a:lnSpc>
              <a:spcBef>
                <a:spcPts val="0"/>
              </a:spcBef>
              <a:spcAft>
                <a:spcPts val="0"/>
              </a:spcAft>
            </a:pPr>
            <a:r>
              <a:rPr lang="en-GB" sz="1100" kern="100" dirty="0">
                <a:solidFill>
                  <a:schemeClr val="bg2"/>
                </a:solidFill>
                <a:effectLst/>
                <a:ea typeface="Aptos" panose="020B0004020202020204" pitchFamily="34" charset="0"/>
                <a:cs typeface="Times New Roman" panose="02020603050405020304" pitchFamily="18" charset="0"/>
              </a:rPr>
              <a:t>Internet activity </a:t>
            </a:r>
            <a:r>
              <a:rPr lang="en-GB" sz="1100" b="0" kern="100" dirty="0">
                <a:effectLst/>
                <a:ea typeface="Aptos" panose="020B0004020202020204" pitchFamily="34" charset="0"/>
                <a:cs typeface="Times New Roman" panose="02020603050405020304" pitchFamily="18" charset="0"/>
              </a:rPr>
              <a:t>– regularly delete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your internet activity and use privacy settings across Social Media. Do not reveal your security clearance for example on LinkedIn. Visit </a:t>
            </a:r>
            <a:r>
              <a:rPr lang="en-GB" sz="1100" b="0" u="sng" kern="100" dirty="0">
                <a:effectLs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NCSC's Social Media: how to use it safely</a:t>
            </a:r>
            <a:r>
              <a:rPr lang="en-GB" sz="1100" b="0" kern="100" dirty="0">
                <a:effectLst/>
                <a:ea typeface="Aptos" panose="020B0004020202020204" pitchFamily="34" charset="0"/>
                <a:cs typeface="Times New Roman" panose="02020603050405020304" pitchFamily="18" charset="0"/>
              </a:rPr>
              <a:t> for detailed guidance..</a:t>
            </a:r>
          </a:p>
          <a:p>
            <a:pPr>
              <a:lnSpc>
                <a:spcPct val="110000"/>
              </a:lnSpc>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lnSpc>
                <a:spcPct val="110000"/>
              </a:lnSpc>
              <a:spcBef>
                <a:spcPts val="0"/>
              </a:spcBef>
              <a:spcAft>
                <a:spcPts val="0"/>
              </a:spcAft>
            </a:pPr>
            <a:r>
              <a:rPr lang="en-GB" sz="1100" kern="100" dirty="0">
                <a:solidFill>
                  <a:schemeClr val="bg2"/>
                </a:solidFill>
                <a:effectLst/>
                <a:ea typeface="Aptos" panose="020B0004020202020204" pitchFamily="34" charset="0"/>
                <a:cs typeface="Times New Roman" panose="02020603050405020304" pitchFamily="18" charset="0"/>
              </a:rPr>
              <a:t>App permissions and privacy settings </a:t>
            </a:r>
            <a:r>
              <a:rPr lang="en-GB" sz="1100" b="0" kern="100" dirty="0">
                <a:effectLst/>
                <a:ea typeface="Aptos" panose="020B0004020202020204" pitchFamily="34" charset="0"/>
                <a:cs typeface="Times New Roman" panose="02020603050405020304" pitchFamily="18" charset="0"/>
              </a:rPr>
              <a:t>– check all app permissions on smartphones and tablets. Tighten up privacy settings and think about what is public. Make posts and images visible to friends only.</a:t>
            </a:r>
          </a:p>
          <a:p>
            <a:pPr>
              <a:lnSpc>
                <a:spcPct val="110000"/>
              </a:lnSpc>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lnSpc>
                <a:spcPct val="110000"/>
              </a:lnSpc>
              <a:spcBef>
                <a:spcPts val="0"/>
              </a:spcBef>
              <a:spcAft>
                <a:spcPts val="0"/>
              </a:spcAft>
            </a:pPr>
            <a:r>
              <a:rPr lang="en-GB" sz="1100" kern="100" dirty="0">
                <a:solidFill>
                  <a:schemeClr val="bg2"/>
                </a:solidFill>
                <a:effectLst/>
                <a:ea typeface="Aptos" panose="020B0004020202020204" pitchFamily="34" charset="0"/>
                <a:cs typeface="Times New Roman" panose="02020603050405020304" pitchFamily="18" charset="0"/>
              </a:rPr>
              <a:t>People-finding sites </a:t>
            </a:r>
            <a:r>
              <a:rPr lang="en-GB" sz="1100" b="0" kern="100" dirty="0">
                <a:effectLst/>
                <a:ea typeface="Aptos" panose="020B0004020202020204" pitchFamily="34" charset="0"/>
                <a:cs typeface="Times New Roman" panose="02020603050405020304" pitchFamily="18" charset="0"/>
              </a:rPr>
              <a:t>– Remove your information from websites like 192.com. These may show old addresses, current address, date of birth, email and phone number and can be accessed for a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small fee.</a:t>
            </a:r>
          </a:p>
          <a:p>
            <a:pPr>
              <a:lnSpc>
                <a:spcPct val="110000"/>
              </a:lnSpc>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lnSpc>
                <a:spcPct val="110000"/>
              </a:lnSpc>
              <a:spcBef>
                <a:spcPts val="0"/>
              </a:spcBef>
              <a:spcAft>
                <a:spcPts val="0"/>
              </a:spcAft>
            </a:pPr>
            <a:r>
              <a:rPr lang="en-GB" sz="1100" kern="100" dirty="0">
                <a:solidFill>
                  <a:schemeClr val="bg2"/>
                </a:solidFill>
                <a:effectLst/>
                <a:ea typeface="Aptos" panose="020B0004020202020204" pitchFamily="34" charset="0"/>
                <a:cs typeface="Times New Roman" panose="02020603050405020304" pitchFamily="18" charset="0"/>
              </a:rPr>
              <a:t>Logins</a:t>
            </a:r>
            <a:r>
              <a:rPr lang="en-GB" sz="1100" b="0" kern="100" dirty="0">
                <a:effectLst/>
                <a:ea typeface="Aptos" panose="020B0004020202020204" pitchFamily="34" charset="0"/>
                <a:cs typeface="Times New Roman" panose="02020603050405020304" pitchFamily="18" charset="0"/>
              </a:rPr>
              <a:t> – Never sign into a website via Google or Facebook as this automatically gives the site access to data in these accounts. Enter through the site’s own login.</a:t>
            </a:r>
          </a:p>
          <a:p>
            <a:pPr>
              <a:lnSpc>
                <a:spcPct val="110000"/>
              </a:lnSpc>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lnSpc>
                <a:spcPct val="110000"/>
              </a:lnSpc>
              <a:spcBef>
                <a:spcPts val="0"/>
              </a:spcBef>
              <a:spcAft>
                <a:spcPts val="0"/>
              </a:spcAft>
            </a:pPr>
            <a:endParaRPr lang="en-GB" sz="1100" b="0" dirty="0"/>
          </a:p>
        </p:txBody>
      </p:sp>
      <p:sp>
        <p:nvSpPr>
          <p:cNvPr id="5" name="Text Placeholder 4">
            <a:extLst>
              <a:ext uri="{FF2B5EF4-FFF2-40B4-BE49-F238E27FC236}">
                <a16:creationId xmlns:a16="http://schemas.microsoft.com/office/drawing/2014/main" id="{E1F7A333-D2B1-E9EA-6F84-2226396B84EB}"/>
              </a:ext>
            </a:extLst>
          </p:cNvPr>
          <p:cNvSpPr>
            <a:spLocks noGrp="1"/>
          </p:cNvSpPr>
          <p:nvPr>
            <p:ph type="body" sz="quarter" idx="20"/>
          </p:nvPr>
        </p:nvSpPr>
        <p:spPr>
          <a:xfrm>
            <a:off x="3924300" y="2743200"/>
            <a:ext cx="2771775" cy="7367451"/>
          </a:xfrm>
        </p:spPr>
        <p:txBody>
          <a:bodyPr>
            <a:noAutofit/>
          </a:bodyPr>
          <a:lstStyle/>
          <a:p>
            <a:pPr>
              <a:spcBef>
                <a:spcPts val="0"/>
              </a:spcBef>
              <a:spcAft>
                <a:spcPts val="0"/>
              </a:spcAft>
            </a:pPr>
            <a:r>
              <a:rPr lang="en-GB" sz="1100" kern="100" dirty="0">
                <a:solidFill>
                  <a:schemeClr val="bg2"/>
                </a:solidFill>
                <a:ea typeface="Aptos" panose="020B0004020202020204" pitchFamily="34" charset="0"/>
                <a:cs typeface="Times New Roman" panose="02020603050405020304" pitchFamily="18" charset="0"/>
              </a:rPr>
              <a:t>Email</a:t>
            </a:r>
            <a:r>
              <a:rPr lang="en-GB" sz="1100" b="0" kern="100" dirty="0">
                <a:ea typeface="Aptos" panose="020B0004020202020204" pitchFamily="34" charset="0"/>
                <a:cs typeface="Times New Roman" panose="02020603050405020304" pitchFamily="18" charset="0"/>
              </a:rPr>
              <a:t> </a:t>
            </a:r>
            <a:r>
              <a:rPr lang="en-GB" sz="1100" b="0" kern="100" dirty="0">
                <a:effectLst/>
                <a:ea typeface="Aptos" panose="020B0004020202020204" pitchFamily="34" charset="0"/>
                <a:cs typeface="Times New Roman" panose="02020603050405020304" pitchFamily="18" charset="0"/>
              </a:rPr>
              <a:t>–</a:t>
            </a:r>
            <a:r>
              <a:rPr lang="en-GB" sz="1100" b="0" kern="100" dirty="0">
                <a:ea typeface="Aptos" panose="020B0004020202020204" pitchFamily="34" charset="0"/>
                <a:cs typeface="Times New Roman" panose="02020603050405020304" pitchFamily="18" charset="0"/>
              </a:rPr>
              <a:t>  Keep a personal account for yourself and close friends. Have a separate email for use on forums and websites.</a:t>
            </a:r>
          </a:p>
          <a:p>
            <a:pPr>
              <a:spcBef>
                <a:spcPts val="0"/>
              </a:spcBef>
              <a:spcAft>
                <a:spcPts val="0"/>
              </a:spcAft>
            </a:pPr>
            <a:endParaRPr lang="en-GB" sz="1100" b="0" kern="100" dirty="0">
              <a:ea typeface="Aptos" panose="020B0004020202020204" pitchFamily="34" charset="0"/>
              <a:cs typeface="Times New Roman" panose="02020603050405020304" pitchFamily="18" charset="0"/>
            </a:endParaRPr>
          </a:p>
          <a:p>
            <a:pPr>
              <a:spcBef>
                <a:spcPts val="0"/>
              </a:spcBef>
              <a:spcAft>
                <a:spcPts val="0"/>
              </a:spcAft>
            </a:pPr>
            <a:r>
              <a:rPr lang="en-GB" sz="1100" kern="100" dirty="0">
                <a:solidFill>
                  <a:schemeClr val="bg2"/>
                </a:solidFill>
                <a:effectLst/>
                <a:ea typeface="Aptos" panose="020B0004020202020204" pitchFamily="34" charset="0"/>
                <a:cs typeface="Times New Roman" panose="02020603050405020304" pitchFamily="18" charset="0"/>
              </a:rPr>
              <a:t>Phone number </a:t>
            </a:r>
            <a:r>
              <a:rPr lang="en-GB" sz="1100" b="0" kern="100" dirty="0">
                <a:effectLst/>
                <a:ea typeface="Aptos" panose="020B0004020202020204" pitchFamily="34" charset="0"/>
                <a:cs typeface="Times New Roman" panose="02020603050405020304" pitchFamily="18" charset="0"/>
              </a:rPr>
              <a:t>– don’t post it online unless absolutely necessary.</a:t>
            </a:r>
          </a:p>
          <a:p>
            <a:pPr>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spcBef>
                <a:spcPts val="0"/>
              </a:spcBef>
              <a:spcAft>
                <a:spcPts val="0"/>
              </a:spcAft>
            </a:pPr>
            <a:r>
              <a:rPr lang="en-GB" sz="1100" kern="100" dirty="0">
                <a:solidFill>
                  <a:schemeClr val="bg2"/>
                </a:solidFill>
                <a:effectLst/>
                <a:ea typeface="Aptos" panose="020B0004020202020204" pitchFamily="34" charset="0"/>
                <a:cs typeface="Times New Roman" panose="02020603050405020304" pitchFamily="18" charset="0"/>
              </a:rPr>
              <a:t>Passwords</a:t>
            </a:r>
            <a:r>
              <a:rPr lang="en-GB" sz="1100" b="0" kern="100" dirty="0">
                <a:effectLst/>
                <a:ea typeface="Aptos" panose="020B0004020202020204" pitchFamily="34" charset="0"/>
                <a:cs typeface="Times New Roman" panose="02020603050405020304" pitchFamily="18" charset="0"/>
              </a:rPr>
              <a:t> – ensure they are strong and secure and use a different password for each account. Use three random words as per NCSC guidance. If you’re given the option, use 2-step verification (2SV) or multifactor authentication (MFA).</a:t>
            </a:r>
          </a:p>
          <a:p>
            <a:pPr>
              <a:spcBef>
                <a:spcPts val="0"/>
              </a:spcBef>
              <a:spcAft>
                <a:spcPts val="0"/>
              </a:spcAft>
            </a:pPr>
            <a:endParaRPr lang="en-GB" sz="1100" b="0" kern="100" dirty="0">
              <a:effectLst/>
              <a:ea typeface="Aptos" panose="020B0004020202020204" pitchFamily="34" charset="0"/>
              <a:cs typeface="Times New Roman" panose="02020603050405020304" pitchFamily="18" charset="0"/>
            </a:endParaRPr>
          </a:p>
          <a:p>
            <a:pPr>
              <a:spcBef>
                <a:spcPts val="0"/>
              </a:spcBef>
              <a:spcAft>
                <a:spcPts val="0"/>
              </a:spcAft>
            </a:pPr>
            <a:r>
              <a:rPr lang="en-GB" sz="1100" u="sng" kern="100" dirty="0">
                <a:latin typeface="+mj-lt"/>
                <a:ea typeface="Aptos" panose="020B0004020202020204" pitchFamily="34" charset="0"/>
                <a:cs typeface="Times New Roman" panose="02020603050405020304" pitchFamily="18" charset="0"/>
              </a:rPr>
              <a:t>How to respond if you fall victim </a:t>
            </a:r>
          </a:p>
          <a:p>
            <a:pPr>
              <a:spcBef>
                <a:spcPts val="0"/>
              </a:spcBef>
              <a:spcAft>
                <a:spcPts val="0"/>
              </a:spcAft>
            </a:pPr>
            <a:endParaRPr lang="en-GB" sz="1100" kern="100" dirty="0">
              <a:effectLst/>
              <a:latin typeface="+mj-lt"/>
              <a:ea typeface="Aptos" panose="020B0004020202020204" pitchFamily="34" charset="0"/>
              <a:cs typeface="Times New Roman" panose="02020603050405020304" pitchFamily="18" charset="0"/>
            </a:endParaRPr>
          </a:p>
          <a:p>
            <a:pPr>
              <a:spcBef>
                <a:spcPts val="0"/>
              </a:spcBef>
              <a:spcAft>
                <a:spcPts val="0"/>
              </a:spcAft>
            </a:pPr>
            <a:r>
              <a:rPr lang="en-GB" sz="1100" b="0" dirty="0"/>
              <a:t>Depending on the severity of the attack and potential threats, legal action may be required. Contact local police for assistance. In addition:</a:t>
            </a:r>
          </a:p>
          <a:p>
            <a:pPr>
              <a:spcBef>
                <a:spcPts val="0"/>
              </a:spcBef>
              <a:spcAft>
                <a:spcPts val="0"/>
              </a:spcAft>
            </a:pPr>
            <a:endParaRPr lang="en-GB" sz="1100" b="0" dirty="0"/>
          </a:p>
          <a:p>
            <a:pPr>
              <a:spcBef>
                <a:spcPts val="0"/>
              </a:spcBef>
              <a:spcAft>
                <a:spcPts val="0"/>
              </a:spcAft>
            </a:pPr>
            <a:r>
              <a:rPr lang="en-GB" sz="1100" dirty="0">
                <a:solidFill>
                  <a:schemeClr val="bg2"/>
                </a:solidFill>
              </a:rPr>
              <a:t>Monitor online activity </a:t>
            </a:r>
            <a:r>
              <a:rPr lang="en-GB" sz="1100" b="0" dirty="0"/>
              <a:t>– monitor social media accounts in case attackers post defamatory content about you or your organisation online. If this happens, report offensive posts or comments immediately.</a:t>
            </a:r>
          </a:p>
          <a:p>
            <a:pPr>
              <a:spcBef>
                <a:spcPts val="0"/>
              </a:spcBef>
              <a:spcAft>
                <a:spcPts val="0"/>
              </a:spcAft>
            </a:pPr>
            <a:endParaRPr lang="en-GB" sz="1100" dirty="0"/>
          </a:p>
          <a:p>
            <a:pPr>
              <a:spcBef>
                <a:spcPts val="0"/>
              </a:spcBef>
              <a:spcAft>
                <a:spcPts val="0"/>
              </a:spcAft>
            </a:pPr>
            <a:r>
              <a:rPr lang="en-GB" sz="1100" dirty="0">
                <a:solidFill>
                  <a:schemeClr val="bg2"/>
                </a:solidFill>
              </a:rPr>
              <a:t>Secure your data</a:t>
            </a:r>
            <a:r>
              <a:rPr lang="en-GB" sz="1100" dirty="0"/>
              <a:t> </a:t>
            </a:r>
            <a:r>
              <a:rPr lang="en-GB" sz="1100" b="0" dirty="0"/>
              <a:t>– secure any exposed data by changing passwords across all accounts with an affected user profile, including email addresses.</a:t>
            </a:r>
          </a:p>
          <a:p>
            <a:pPr>
              <a:spcBef>
                <a:spcPts val="0"/>
              </a:spcBef>
              <a:spcAft>
                <a:spcPts val="0"/>
              </a:spcAft>
            </a:pPr>
            <a:endParaRPr lang="en-GB" sz="1100" dirty="0"/>
          </a:p>
          <a:p>
            <a:pPr>
              <a:spcBef>
                <a:spcPts val="0"/>
              </a:spcBef>
              <a:spcAft>
                <a:spcPts val="0"/>
              </a:spcAft>
            </a:pPr>
            <a:r>
              <a:rPr lang="en-GB" sz="1100" dirty="0">
                <a:solidFill>
                  <a:schemeClr val="bg2"/>
                </a:solidFill>
              </a:rPr>
              <a:t>Limit information shared online </a:t>
            </a:r>
            <a:r>
              <a:rPr lang="en-GB" sz="1100" b="0" dirty="0"/>
              <a:t>– especially on public forums and social media where people may search for targets using keywords related to location, job title or interests. Avoid details and photos that identify where you live or work.</a:t>
            </a:r>
          </a:p>
          <a:p>
            <a:pPr>
              <a:spcBef>
                <a:spcPts val="0"/>
              </a:spcBef>
              <a:spcAft>
                <a:spcPts val="0"/>
              </a:spcAft>
            </a:pPr>
            <a:endParaRPr lang="en-GB" sz="1100" b="0" dirty="0"/>
          </a:p>
          <a:p>
            <a:pPr>
              <a:spcBef>
                <a:spcPts val="0"/>
              </a:spcBef>
              <a:spcAft>
                <a:spcPts val="0"/>
              </a:spcAft>
            </a:pPr>
            <a:r>
              <a:rPr lang="en-GB" sz="1100" dirty="0">
                <a:solidFill>
                  <a:schemeClr val="bg2"/>
                </a:solidFill>
              </a:rPr>
              <a:t>Contact your security team </a:t>
            </a:r>
            <a:r>
              <a:rPr lang="en-GB" sz="1100" b="0" dirty="0"/>
              <a:t>–</a:t>
            </a:r>
            <a:br>
              <a:rPr lang="en-GB" sz="1100" b="0" dirty="0"/>
            </a:br>
            <a:r>
              <a:rPr lang="en-GB" sz="1100" b="0" dirty="0"/>
              <a:t>If the doxing has occurred because of your work or role, contact your security team as soon as possible.</a:t>
            </a:r>
            <a:endParaRPr lang="en-GB" sz="1100" dirty="0">
              <a:solidFill>
                <a:schemeClr val="bg2"/>
              </a:solidFill>
            </a:endParaRPr>
          </a:p>
        </p:txBody>
      </p:sp>
    </p:spTree>
    <p:extLst>
      <p:ext uri="{BB962C8B-B14F-4D97-AF65-F5344CB8AC3E}">
        <p14:creationId xmlns:p14="http://schemas.microsoft.com/office/powerpoint/2010/main" val="102554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77E0-4AB0-C507-4AED-2726FABC880F}"/>
              </a:ext>
            </a:extLst>
          </p:cNvPr>
          <p:cNvSpPr>
            <a:spLocks noGrp="1"/>
          </p:cNvSpPr>
          <p:nvPr>
            <p:ph type="title"/>
          </p:nvPr>
        </p:nvSpPr>
        <p:spPr/>
        <p:txBody>
          <a:bodyPr/>
          <a:lstStyle/>
          <a:p>
            <a:r>
              <a:rPr lang="en-GB" dirty="0"/>
              <a:t>Protect yourself from doxing - continued</a:t>
            </a:r>
          </a:p>
        </p:txBody>
      </p:sp>
      <p:sp>
        <p:nvSpPr>
          <p:cNvPr id="4" name="Text Placeholder 3">
            <a:extLst>
              <a:ext uri="{FF2B5EF4-FFF2-40B4-BE49-F238E27FC236}">
                <a16:creationId xmlns:a16="http://schemas.microsoft.com/office/drawing/2014/main" id="{55A38B6D-20DC-E524-4394-3D3D64303E83}"/>
              </a:ext>
            </a:extLst>
          </p:cNvPr>
          <p:cNvSpPr>
            <a:spLocks noGrp="1"/>
          </p:cNvSpPr>
          <p:nvPr>
            <p:ph type="body" sz="quarter" idx="19"/>
          </p:nvPr>
        </p:nvSpPr>
        <p:spPr>
          <a:xfrm>
            <a:off x="863600" y="2203703"/>
            <a:ext cx="2771775" cy="7445394"/>
          </a:xfrm>
        </p:spPr>
        <p:txBody>
          <a:bodyPr>
            <a:normAutofit lnSpcReduction="10000"/>
          </a:bodyPr>
          <a:lstStyle/>
          <a:p>
            <a:pPr>
              <a:lnSpc>
                <a:spcPct val="107000"/>
              </a:lnSpc>
              <a:spcAft>
                <a:spcPts val="800"/>
              </a:spcAft>
            </a:pPr>
            <a: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Try to </a:t>
            </a:r>
            <a:r>
              <a:rPr lang="en-GB" sz="1100" kern="100" dirty="0">
                <a:solidFill>
                  <a:schemeClr val="bg2"/>
                </a:solidFill>
                <a:latin typeface="Arial" panose="020B0604020202020204" pitchFamily="34" charset="0"/>
                <a:ea typeface="Aptos" panose="020B0004020202020204" pitchFamily="34" charset="0"/>
                <a:cs typeface="Arial" panose="020B0604020202020204" pitchFamily="34" charset="0"/>
              </a:rPr>
              <a:t>remain c</a:t>
            </a:r>
            <a: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alm</a:t>
            </a:r>
            <a:b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br>
            <a:r>
              <a:rPr lang="en-GB" sz="1100" b="0" kern="100" dirty="0">
                <a:latin typeface="Arial" panose="020B0604020202020204" pitchFamily="34" charset="0"/>
                <a:ea typeface="Aptos" panose="020B0004020202020204" pitchFamily="34" charset="0"/>
                <a:cs typeface="Arial" panose="020B0604020202020204" pitchFamily="34" charset="0"/>
              </a:rPr>
              <a:t>T</a:t>
            </a:r>
            <a:r>
              <a:rPr lang="en-GB" sz="1100" b="0" kern="100" dirty="0">
                <a:effectLst/>
                <a:latin typeface="Arial" panose="020B0604020202020204" pitchFamily="34" charset="0"/>
                <a:ea typeface="Aptos" panose="020B0004020202020204" pitchFamily="34" charset="0"/>
                <a:cs typeface="Arial" panose="020B0604020202020204" pitchFamily="34" charset="0"/>
              </a:rPr>
              <a:t>ry to stay calm and assess the extent of </a:t>
            </a:r>
            <a:br>
              <a:rPr lang="en-GB" sz="1100" b="0" kern="100" dirty="0">
                <a:effectLst/>
                <a:latin typeface="Arial" panose="020B0604020202020204" pitchFamily="34" charset="0"/>
                <a:ea typeface="Aptos" panose="020B0004020202020204" pitchFamily="34" charset="0"/>
                <a:cs typeface="Arial" panose="020B0604020202020204" pitchFamily="34" charset="0"/>
              </a:rPr>
            </a:br>
            <a:r>
              <a:rPr lang="en-GB" sz="1100" b="0" kern="100" dirty="0">
                <a:effectLst/>
                <a:latin typeface="Arial" panose="020B0604020202020204" pitchFamily="34" charset="0"/>
                <a:ea typeface="Aptos" panose="020B0004020202020204" pitchFamily="34" charset="0"/>
                <a:cs typeface="Arial" panose="020B0604020202020204" pitchFamily="34" charset="0"/>
              </a:rPr>
              <a:t>the exposed information. Determine what personal details have been shared, such </a:t>
            </a:r>
            <a:br>
              <a:rPr lang="en-GB" sz="1100" b="0" kern="100" dirty="0">
                <a:effectLst/>
                <a:latin typeface="Arial" panose="020B0604020202020204" pitchFamily="34" charset="0"/>
                <a:ea typeface="Aptos" panose="020B0004020202020204" pitchFamily="34" charset="0"/>
                <a:cs typeface="Arial" panose="020B0604020202020204" pitchFamily="34" charset="0"/>
              </a:rPr>
            </a:br>
            <a:r>
              <a:rPr lang="en-GB" sz="1100" b="0" kern="100" dirty="0">
                <a:effectLst/>
                <a:latin typeface="Arial" panose="020B0604020202020204" pitchFamily="34" charset="0"/>
                <a:ea typeface="Aptos" panose="020B0004020202020204" pitchFamily="34" charset="0"/>
                <a:cs typeface="Arial" panose="020B0604020202020204" pitchFamily="34" charset="0"/>
              </a:rPr>
              <a:t>as your address, phone number, or email </a:t>
            </a:r>
            <a:br>
              <a:rPr lang="en-GB" sz="1100" b="0" kern="100" dirty="0">
                <a:effectLst/>
                <a:latin typeface="Arial" panose="020B0604020202020204" pitchFamily="34" charset="0"/>
                <a:ea typeface="Aptos" panose="020B0004020202020204" pitchFamily="34" charset="0"/>
                <a:cs typeface="Arial" panose="020B0604020202020204" pitchFamily="34" charset="0"/>
              </a:rPr>
            </a:br>
            <a:r>
              <a:rPr lang="en-GB" sz="1100" b="0" kern="100" dirty="0">
                <a:effectLst/>
                <a:latin typeface="Arial" panose="020B0604020202020204" pitchFamily="34" charset="0"/>
                <a:ea typeface="Aptos" panose="020B0004020202020204" pitchFamily="34" charset="0"/>
                <a:cs typeface="Arial" panose="020B0604020202020204" pitchFamily="34" charset="0"/>
              </a:rPr>
              <a:t>for example. Understanding the severity </a:t>
            </a:r>
            <a:br>
              <a:rPr lang="en-GB" sz="1100" b="0" kern="100" dirty="0">
                <a:effectLst/>
                <a:latin typeface="Arial" panose="020B0604020202020204" pitchFamily="34" charset="0"/>
                <a:ea typeface="Aptos" panose="020B0004020202020204" pitchFamily="34" charset="0"/>
                <a:cs typeface="Arial" panose="020B0604020202020204" pitchFamily="34" charset="0"/>
              </a:rPr>
            </a:br>
            <a:r>
              <a:rPr lang="en-GB" sz="1100" b="0" kern="100" dirty="0">
                <a:effectLst/>
                <a:latin typeface="Arial" panose="020B0604020202020204" pitchFamily="34" charset="0"/>
                <a:ea typeface="Aptos" panose="020B0004020202020204" pitchFamily="34" charset="0"/>
                <a:cs typeface="Arial" panose="020B0604020202020204" pitchFamily="34" charset="0"/>
              </a:rPr>
              <a:t>of the situation will help you respond </a:t>
            </a:r>
            <a:br>
              <a:rPr lang="en-GB" sz="1100" b="0" kern="100" dirty="0">
                <a:effectLst/>
                <a:latin typeface="Arial" panose="020B0604020202020204" pitchFamily="34" charset="0"/>
                <a:ea typeface="Aptos" panose="020B0004020202020204" pitchFamily="34" charset="0"/>
                <a:cs typeface="Arial" panose="020B0604020202020204" pitchFamily="34" charset="0"/>
              </a:rPr>
            </a:br>
            <a:r>
              <a:rPr lang="en-GB" sz="1100" b="0" kern="100" dirty="0">
                <a:effectLst/>
                <a:latin typeface="Arial" panose="020B0604020202020204" pitchFamily="34" charset="0"/>
                <a:ea typeface="Aptos" panose="020B0004020202020204" pitchFamily="34" charset="0"/>
                <a:cs typeface="Arial" panose="020B0604020202020204" pitchFamily="34" charset="0"/>
              </a:rPr>
              <a:t>more effectively.</a:t>
            </a:r>
          </a:p>
          <a:p>
            <a:pPr>
              <a:lnSpc>
                <a:spcPct val="107000"/>
              </a:lnSpc>
              <a:spcAft>
                <a:spcPts val="800"/>
              </a:spcAft>
            </a:pPr>
            <a: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Document the doxing </a:t>
            </a:r>
            <a:b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br>
            <a:r>
              <a:rPr lang="en-GB" sz="1100" b="0" kern="100" dirty="0">
                <a:effectLst/>
                <a:latin typeface="Arial" panose="020B0604020202020204" pitchFamily="34" charset="0"/>
                <a:ea typeface="Aptos" panose="020B0004020202020204" pitchFamily="34" charset="0"/>
                <a:cs typeface="Arial" panose="020B0604020202020204" pitchFamily="34" charset="0"/>
              </a:rPr>
              <a:t>Document the doxing as soon as possible. Take screenshots of the exposed information, including URLs, timestamps, and any accompanying comments. This documentation can be crucial if you need to report the incident to authorities or platforms where the information was shared.</a:t>
            </a:r>
          </a:p>
          <a:p>
            <a:pPr>
              <a:lnSpc>
                <a:spcPct val="117000"/>
              </a:lnSpc>
              <a:spcAft>
                <a:spcPts val="800"/>
              </a:spcAft>
            </a:pPr>
            <a: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Report the incident</a:t>
            </a:r>
            <a:br>
              <a:rPr lang="en-GB" sz="11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br>
            <a:r>
              <a:rPr lang="en-GB" sz="1100" b="0" kern="100" dirty="0">
                <a:ea typeface="Aptos" panose="020B0004020202020204" pitchFamily="34" charset="0"/>
                <a:cs typeface="Arial" panose="020B0604020202020204" pitchFamily="34" charset="0"/>
              </a:rPr>
              <a:t>R</a:t>
            </a:r>
            <a:r>
              <a:rPr lang="en-GB" sz="1100" b="0" kern="100" dirty="0">
                <a:effectLst/>
                <a:ea typeface="Aptos" panose="020B0004020202020204" pitchFamily="34" charset="0"/>
                <a:cs typeface="Arial" panose="020B0604020202020204" pitchFamily="34" charset="0"/>
              </a:rPr>
              <a:t>eport the doxing to the relevant platforms or websites. Many social media sites and forums have policies against doxing and will remove content that violates these rules.</a:t>
            </a:r>
          </a:p>
          <a:p>
            <a:pPr>
              <a:lnSpc>
                <a:spcPct val="117000"/>
              </a:lnSpc>
              <a:spcAft>
                <a:spcPts val="800"/>
              </a:spcAft>
            </a:pPr>
            <a:r>
              <a:rPr lang="en-GB" sz="1100" b="0" kern="100" dirty="0">
                <a:ea typeface="Aptos" panose="020B0004020202020204" pitchFamily="34" charset="0"/>
                <a:cs typeface="Arial" panose="020B0604020202020204" pitchFamily="34" charset="0"/>
              </a:rPr>
              <a:t>C</a:t>
            </a:r>
            <a:r>
              <a:rPr lang="en-GB" sz="1100" b="0" kern="100" dirty="0">
                <a:effectLst/>
                <a:ea typeface="Aptos" panose="020B0004020202020204" pitchFamily="34" charset="0"/>
                <a:cs typeface="Arial" panose="020B0604020202020204" pitchFamily="34" charset="0"/>
              </a:rPr>
              <a:t>onsider reporting the incident to </a:t>
            </a:r>
            <a:r>
              <a:rPr lang="en-GB" sz="1100" b="0" kern="100" dirty="0">
                <a:ea typeface="Aptos" panose="020B0004020202020204" pitchFamily="34" charset="0"/>
                <a:cs typeface="Arial" panose="020B0604020202020204" pitchFamily="34" charset="0"/>
              </a:rPr>
              <a:t>the authorities</a:t>
            </a:r>
            <a:r>
              <a:rPr lang="en-GB" sz="1100" b="0" kern="100" dirty="0">
                <a:effectLst/>
                <a:ea typeface="Aptos" panose="020B0004020202020204" pitchFamily="34" charset="0"/>
                <a:cs typeface="Arial" panose="020B0604020202020204" pitchFamily="34" charset="0"/>
              </a:rPr>
              <a:t>, especially if you feel your safety is at risk. </a:t>
            </a:r>
          </a:p>
          <a:p>
            <a:pPr>
              <a:lnSpc>
                <a:spcPct val="117000"/>
              </a:lnSpc>
              <a:spcAft>
                <a:spcPts val="800"/>
              </a:spcAft>
            </a:pPr>
            <a:r>
              <a:rPr lang="en-GB" sz="1100" b="0" kern="100" dirty="0">
                <a:ea typeface="Aptos" panose="020B0004020202020204" pitchFamily="34" charset="0"/>
                <a:cs typeface="Arial" panose="020B0604020202020204" pitchFamily="34" charset="0"/>
              </a:rPr>
              <a:t>R</a:t>
            </a:r>
            <a:r>
              <a:rPr lang="en-GB" sz="1100" b="0" kern="100" dirty="0">
                <a:effectLst/>
                <a:ea typeface="Aptos" panose="020B0004020202020204" pitchFamily="34" charset="0"/>
                <a:cs typeface="Arial" panose="020B0604020202020204" pitchFamily="34" charset="0"/>
              </a:rPr>
              <a:t>eport it to your employer, especially</a:t>
            </a:r>
            <a:r>
              <a:rPr lang="en-GB" sz="1100" b="0" kern="100" dirty="0">
                <a:ea typeface="Aptos" panose="020B0004020202020204" pitchFamily="34" charset="0"/>
                <a:cs typeface="Arial" panose="020B0604020202020204" pitchFamily="34" charset="0"/>
              </a:rPr>
              <a:t> </a:t>
            </a:r>
            <a:r>
              <a:rPr lang="en-GB" sz="1100" b="0" kern="100" dirty="0">
                <a:effectLst/>
                <a:ea typeface="Aptos" panose="020B0004020202020204" pitchFamily="34" charset="0"/>
                <a:cs typeface="Arial" panose="020B0604020202020204" pitchFamily="34" charset="0"/>
              </a:rPr>
              <a:t>if you feel doxing has occurred due to your work.</a:t>
            </a:r>
          </a:p>
          <a:p>
            <a:pPr>
              <a:lnSpc>
                <a:spcPct val="117000"/>
              </a:lnSpc>
              <a:spcAft>
                <a:spcPts val="800"/>
              </a:spcAft>
            </a:pPr>
            <a:r>
              <a:rPr lang="en-GB" sz="1100" dirty="0">
                <a:solidFill>
                  <a:schemeClr val="bg2"/>
                </a:solidFill>
                <a:effectLst/>
                <a:ea typeface="Aptos" panose="020B0004020202020204" pitchFamily="34" charset="0"/>
                <a:cs typeface="Arial" panose="020B0604020202020204" pitchFamily="34" charset="0"/>
              </a:rPr>
              <a:t>Protect your financial accounts</a:t>
            </a:r>
            <a:br>
              <a:rPr lang="en-GB" sz="1050" dirty="0">
                <a:solidFill>
                  <a:schemeClr val="bg2"/>
                </a:solidFill>
                <a:effectLst/>
                <a:ea typeface="Aptos" panose="020B0004020202020204" pitchFamily="34" charset="0"/>
                <a:cs typeface="Arial" panose="020B0604020202020204" pitchFamily="34" charset="0"/>
              </a:rPr>
            </a:br>
            <a:r>
              <a:rPr lang="en-GB" sz="1100" b="0" kern="100" dirty="0">
                <a:effectLst/>
                <a:ea typeface="Aptos" panose="020B0004020202020204" pitchFamily="34" charset="0"/>
                <a:cs typeface="Times New Roman" panose="02020603050405020304" pitchFamily="18" charset="0"/>
              </a:rPr>
              <a:t>If </a:t>
            </a:r>
            <a:r>
              <a:rPr lang="en-GB" sz="1100" b="0" kern="100" dirty="0" err="1">
                <a:effectLst/>
                <a:ea typeface="Aptos" panose="020B0004020202020204" pitchFamily="34" charset="0"/>
                <a:cs typeface="Times New Roman" panose="02020603050405020304" pitchFamily="18" charset="0"/>
              </a:rPr>
              <a:t>doxers</a:t>
            </a:r>
            <a:r>
              <a:rPr lang="en-GB" sz="1100" b="0" kern="100" dirty="0">
                <a:effectLst/>
                <a:ea typeface="Aptos" panose="020B0004020202020204" pitchFamily="34" charset="0"/>
                <a:cs typeface="Times New Roman" panose="02020603050405020304" pitchFamily="18" charset="0"/>
              </a:rPr>
              <a:t> have published your bank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account or credit card numbers, report </a:t>
            </a:r>
            <a:br>
              <a:rPr lang="en-GB" sz="1100" b="0" kern="100" dirty="0">
                <a:effectLst/>
                <a:ea typeface="Aptos" panose="020B0004020202020204" pitchFamily="34" charset="0"/>
                <a:cs typeface="Times New Roman" panose="02020603050405020304" pitchFamily="18" charset="0"/>
              </a:rPr>
            </a:br>
            <a:r>
              <a:rPr lang="en-GB" sz="1100" b="0" kern="100" dirty="0">
                <a:effectLst/>
                <a:ea typeface="Aptos" panose="020B0004020202020204" pitchFamily="34" charset="0"/>
                <a:cs typeface="Times New Roman" panose="02020603050405020304" pitchFamily="18" charset="0"/>
              </a:rPr>
              <a:t>this immediately to your financial institutions(s). You will also need to change the passwords for your online bank and credit card accounts. </a:t>
            </a:r>
          </a:p>
          <a:p>
            <a:pPr>
              <a:lnSpc>
                <a:spcPct val="117000"/>
              </a:lnSpc>
              <a:spcAft>
                <a:spcPts val="800"/>
              </a:spcAft>
            </a:pPr>
            <a:endParaRPr lang="en-GB" sz="1100" b="0" kern="100" dirty="0">
              <a:effectLst/>
              <a:ea typeface="Aptos" panose="020B0004020202020204" pitchFamily="34" charset="0"/>
              <a:cs typeface="Arial" panose="020B0604020202020204" pitchFamily="34" charset="0"/>
            </a:endParaRPr>
          </a:p>
          <a:p>
            <a:pPr>
              <a:lnSpc>
                <a:spcPct val="107000"/>
              </a:lnSpc>
              <a:spcAft>
                <a:spcPts val="800"/>
              </a:spcAft>
            </a:pPr>
            <a:endParaRPr lang="en-GB" sz="1000" b="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1000" b="0" kern="100" dirty="0">
              <a:effectLst/>
              <a:latin typeface="Arial" panose="020B0604020202020204" pitchFamily="34" charset="0"/>
              <a:ea typeface="Aptos" panose="020B0004020202020204" pitchFamily="34" charset="0"/>
              <a:cs typeface="Arial" panose="020B0604020202020204" pitchFamily="34" charset="0"/>
            </a:endParaRPr>
          </a:p>
          <a:p>
            <a:endParaRPr lang="en-GB" sz="1000" b="0" dirty="0">
              <a:latin typeface="Arial" panose="020B0604020202020204" pitchFamily="34" charset="0"/>
              <a:cs typeface="Arial" panose="020B0604020202020204" pitchFamily="34" charset="0"/>
            </a:endParaRPr>
          </a:p>
          <a:p>
            <a:endParaRPr lang="en-GB" dirty="0"/>
          </a:p>
        </p:txBody>
      </p:sp>
      <p:sp>
        <p:nvSpPr>
          <p:cNvPr id="5" name="Text Placeholder 4">
            <a:extLst>
              <a:ext uri="{FF2B5EF4-FFF2-40B4-BE49-F238E27FC236}">
                <a16:creationId xmlns:a16="http://schemas.microsoft.com/office/drawing/2014/main" id="{146B6A83-6389-E066-6AF1-BAADFEA637FD}"/>
              </a:ext>
            </a:extLst>
          </p:cNvPr>
          <p:cNvSpPr>
            <a:spLocks noGrp="1"/>
          </p:cNvSpPr>
          <p:nvPr>
            <p:ph type="body" sz="quarter" idx="20"/>
          </p:nvPr>
        </p:nvSpPr>
        <p:spPr>
          <a:xfrm>
            <a:off x="3924300" y="2203704"/>
            <a:ext cx="2771775" cy="7631436"/>
          </a:xfrm>
        </p:spPr>
        <p:txBody>
          <a:bodyPr>
            <a:normAutofit fontScale="62500" lnSpcReduction="20000"/>
          </a:bodyPr>
          <a:lstStyle/>
          <a:p>
            <a:pPr>
              <a:lnSpc>
                <a:spcPct val="107000"/>
              </a:lnSpc>
              <a:spcAft>
                <a:spcPts val="800"/>
              </a:spcAft>
            </a:pPr>
            <a:r>
              <a:rPr lang="en-GB" sz="18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Consider your </a:t>
            </a:r>
            <a:r>
              <a:rPr lang="en-GB" sz="1800" kern="100" dirty="0">
                <a:solidFill>
                  <a:schemeClr val="bg2"/>
                </a:solidFill>
                <a:latin typeface="Arial" panose="020B0604020202020204" pitchFamily="34" charset="0"/>
                <a:ea typeface="Aptos" panose="020B0004020202020204" pitchFamily="34" charset="0"/>
                <a:cs typeface="Arial" panose="020B0604020202020204" pitchFamily="34" charset="0"/>
              </a:rPr>
              <a:t>p</a:t>
            </a:r>
            <a:r>
              <a:rPr lang="en-GB" sz="18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hysical </a:t>
            </a:r>
            <a:r>
              <a:rPr lang="en-GB" sz="1800" kern="100" dirty="0">
                <a:solidFill>
                  <a:schemeClr val="bg2"/>
                </a:solidFill>
                <a:latin typeface="Arial" panose="020B0604020202020204" pitchFamily="34" charset="0"/>
                <a:ea typeface="Aptos" panose="020B0004020202020204" pitchFamily="34" charset="0"/>
                <a:cs typeface="Arial" panose="020B0604020202020204" pitchFamily="34" charset="0"/>
              </a:rPr>
              <a:t>s</a:t>
            </a:r>
            <a:r>
              <a:rPr lang="en-GB" sz="18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t>afety</a:t>
            </a:r>
            <a:br>
              <a:rPr lang="en-GB" sz="1800" kern="100" dirty="0">
                <a:solidFill>
                  <a:schemeClr val="bg2"/>
                </a:solidFill>
                <a:effectLst/>
                <a:latin typeface="Arial" panose="020B0604020202020204" pitchFamily="34" charset="0"/>
                <a:ea typeface="Aptos" panose="020B0004020202020204" pitchFamily="34" charset="0"/>
                <a:cs typeface="Arial" panose="020B0604020202020204" pitchFamily="34" charset="0"/>
              </a:rPr>
            </a:br>
            <a:r>
              <a:rPr lang="en-GB" sz="1800" b="0" kern="100" dirty="0">
                <a:effectLst/>
                <a:latin typeface="Arial" panose="020B0604020202020204" pitchFamily="34" charset="0"/>
                <a:ea typeface="Aptos" panose="020B0004020202020204" pitchFamily="34" charset="0"/>
                <a:cs typeface="Arial" panose="020B0604020202020204" pitchFamily="34" charset="0"/>
              </a:rPr>
              <a:t>When the doxing event happens assess your personal safety – if you feel threatened, in danger or at risk, call the police on 999 and get yourself to a safe location. </a:t>
            </a:r>
          </a:p>
          <a:p>
            <a:pPr>
              <a:lnSpc>
                <a:spcPct val="107000"/>
              </a:lnSpc>
              <a:spcAft>
                <a:spcPts val="800"/>
              </a:spcAft>
            </a:pPr>
            <a:r>
              <a:rPr lang="en-GB" sz="1800" b="0" kern="100" dirty="0">
                <a:effectLst/>
                <a:latin typeface="Arial" panose="020B0604020202020204" pitchFamily="34" charset="0"/>
                <a:ea typeface="Aptos" panose="020B0004020202020204" pitchFamily="34" charset="0"/>
                <a:cs typeface="Arial" panose="020B0604020202020204" pitchFamily="34" charset="0"/>
              </a:rPr>
              <a:t>If you are at work seek support from colleagues and the security team.</a:t>
            </a:r>
          </a:p>
          <a:p>
            <a:pPr>
              <a:lnSpc>
                <a:spcPct val="107000"/>
              </a:lnSpc>
              <a:spcAft>
                <a:spcPts val="800"/>
              </a:spcAft>
            </a:pPr>
            <a:r>
              <a:rPr lang="en-GB" sz="1800" b="0" kern="100" dirty="0">
                <a:effectLst/>
                <a:latin typeface="Arial" panose="020B0604020202020204" pitchFamily="34" charset="0"/>
                <a:ea typeface="Aptos" panose="020B0004020202020204" pitchFamily="34" charset="0"/>
                <a:cs typeface="Arial" panose="020B0604020202020204" pitchFamily="34" charset="0"/>
              </a:rPr>
              <a:t>If your home address or other sensitive location information has been exposed, take steps to protect your physical safety.  Also consider telling close friends and family to ensure they are aware and can take appropriate steps but can also support you. </a:t>
            </a:r>
            <a:endParaRPr lang="en-GB" sz="1800" b="0" kern="100" dirty="0">
              <a:effectLst/>
              <a:ea typeface="Aptos" panose="020B0004020202020204" pitchFamily="34" charset="0"/>
              <a:cs typeface="Times New Roman" panose="02020603050405020304" pitchFamily="18" charset="0"/>
            </a:endParaRPr>
          </a:p>
          <a:p>
            <a:pPr>
              <a:lnSpc>
                <a:spcPct val="117000"/>
              </a:lnSpc>
              <a:spcAft>
                <a:spcPts val="800"/>
              </a:spcAft>
            </a:pPr>
            <a:r>
              <a:rPr lang="en-GB" sz="1800" kern="100" dirty="0">
                <a:solidFill>
                  <a:schemeClr val="bg2"/>
                </a:solidFill>
                <a:effectLst/>
                <a:ea typeface="Aptos" panose="020B0004020202020204" pitchFamily="34" charset="0"/>
                <a:cs typeface="Times New Roman" panose="02020603050405020304" pitchFamily="18" charset="0"/>
              </a:rPr>
              <a:t>Seek support</a:t>
            </a:r>
            <a:br>
              <a:rPr lang="en-GB" sz="1800" b="0" kern="100" dirty="0">
                <a:solidFill>
                  <a:schemeClr val="bg2"/>
                </a:solidFill>
                <a:effectLst/>
                <a:ea typeface="Aptos" panose="020B0004020202020204" pitchFamily="34" charset="0"/>
                <a:cs typeface="Times New Roman" panose="02020603050405020304" pitchFamily="18" charset="0"/>
              </a:rPr>
            </a:br>
            <a:r>
              <a:rPr lang="en-GB" sz="1800" b="0" kern="100" dirty="0">
                <a:effectLst/>
                <a:ea typeface="Aptos" panose="020B0004020202020204" pitchFamily="34" charset="0"/>
                <a:cs typeface="Times New Roman" panose="02020603050405020304" pitchFamily="18" charset="0"/>
              </a:rPr>
              <a:t>Seek emotional support from trusted friends, family, or mental health professionals. Being doxed can be stressful and traumatic and it’s important to talk about it with someone who can provide support and guidance. </a:t>
            </a:r>
          </a:p>
          <a:p>
            <a:pPr>
              <a:lnSpc>
                <a:spcPct val="107000"/>
              </a:lnSpc>
              <a:spcAft>
                <a:spcPts val="800"/>
              </a:spcAft>
            </a:pPr>
            <a:r>
              <a:rPr lang="en-GB" sz="1800" b="0" kern="100" dirty="0">
                <a:effectLst/>
                <a:ea typeface="Aptos" panose="020B0004020202020204" pitchFamily="34" charset="0"/>
                <a:cs typeface="Times New Roman" panose="02020603050405020304" pitchFamily="18" charset="0"/>
              </a:rPr>
              <a:t>Online support groups for doxing victims may also offer advice and reassurance.</a:t>
            </a:r>
          </a:p>
          <a:p>
            <a:pPr>
              <a:lnSpc>
                <a:spcPct val="117000"/>
              </a:lnSpc>
              <a:spcAft>
                <a:spcPts val="800"/>
              </a:spcAft>
            </a:pPr>
            <a:r>
              <a:rPr lang="en-GB" sz="1800" b="0" dirty="0">
                <a:ea typeface="Aptos" panose="020B0004020202020204" pitchFamily="34" charset="0"/>
                <a:cs typeface="Times New Roman" panose="02020603050405020304" pitchFamily="18" charset="0"/>
              </a:rPr>
              <a:t>For more detailed guidance see:</a:t>
            </a:r>
          </a:p>
          <a:p>
            <a:pPr>
              <a:lnSpc>
                <a:spcPct val="117000"/>
              </a:lnSpc>
              <a:spcAft>
                <a:spcPts val="800"/>
              </a:spcAft>
            </a:pPr>
            <a:endParaRPr lang="en-GB" sz="1800" b="0" dirty="0">
              <a:ea typeface="Aptos" panose="020B0004020202020204" pitchFamily="34" charset="0"/>
              <a:cs typeface="Times New Roman" panose="02020603050405020304" pitchFamily="18" charset="0"/>
            </a:endParaRPr>
          </a:p>
          <a:p>
            <a:pPr>
              <a:lnSpc>
                <a:spcPct val="117000"/>
              </a:lnSpc>
              <a:spcBef>
                <a:spcPts val="0"/>
              </a:spcBef>
              <a:spcAft>
                <a:spcPts val="0"/>
              </a:spcAft>
            </a:pPr>
            <a:r>
              <a:rPr lang="en-GB" sz="1800" b="0" u="sng" kern="100" dirty="0">
                <a:effectLs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NCSC’s Social Media: how to use it safely</a:t>
            </a:r>
            <a:endParaRPr lang="en-GB" sz="1800" b="0" u="sng" kern="100" dirty="0">
              <a:ea typeface="Aptos" panose="020B0004020202020204" pitchFamily="34" charset="0"/>
              <a:cs typeface="Times New Roman" panose="02020603050405020304" pitchFamily="18" charset="0"/>
            </a:endParaRPr>
          </a:p>
          <a:p>
            <a:pPr>
              <a:lnSpc>
                <a:spcPct val="117000"/>
              </a:lnSpc>
              <a:spcBef>
                <a:spcPts val="0"/>
              </a:spcBef>
              <a:spcAft>
                <a:spcPts val="0"/>
              </a:spcAft>
            </a:pPr>
            <a:br>
              <a:rPr lang="en-GB" sz="1800" b="0" u="sng" kern="100" dirty="0">
                <a:effectLst/>
                <a:ea typeface="Aptos" panose="020B0004020202020204" pitchFamily="34" charset="0"/>
                <a:cs typeface="Times New Roman" panose="02020603050405020304" pitchFamily="18" charset="0"/>
              </a:rPr>
            </a:br>
            <a:r>
              <a:rPr lang="en-GB" sz="1800" b="0" dirty="0">
                <a:hlinkClick r:id="rId3">
                  <a:extLst>
                    <a:ext uri="{A12FA001-AC4F-418D-AE19-62706E023703}">
                      <ahyp:hlinkClr xmlns:ahyp="http://schemas.microsoft.com/office/drawing/2018/hyperlinkcolor" val="tx"/>
                    </a:ext>
                  </a:extLst>
                </a:hlinkClick>
              </a:rPr>
              <a:t>Securing your devices - NCSC.GOV.UK</a:t>
            </a:r>
            <a:endParaRPr lang="en-GB" sz="1800" b="0" dirty="0"/>
          </a:p>
          <a:p>
            <a:pPr>
              <a:lnSpc>
                <a:spcPct val="117000"/>
              </a:lnSpc>
              <a:spcBef>
                <a:spcPts val="0"/>
              </a:spcBef>
              <a:spcAft>
                <a:spcPts val="0"/>
              </a:spcAft>
            </a:pPr>
            <a:br>
              <a:rPr lang="en-GB" sz="1800" b="0" dirty="0"/>
            </a:br>
            <a:r>
              <a:rPr lang="en-GB" sz="1800" b="0" dirty="0">
                <a:hlinkClick r:id="rId4">
                  <a:extLst>
                    <a:ext uri="{A12FA001-AC4F-418D-AE19-62706E023703}">
                      <ahyp:hlinkClr xmlns:ahyp="http://schemas.microsoft.com/office/drawing/2018/hyperlinkcolor" val="tx"/>
                    </a:ext>
                  </a:extLst>
                </a:hlinkClick>
              </a:rPr>
              <a:t>NPSA’s</a:t>
            </a:r>
            <a:r>
              <a:rPr lang="en-GB" sz="1800" dirty="0">
                <a:hlinkClick r:id="rId4">
                  <a:extLst>
                    <a:ext uri="{A12FA001-AC4F-418D-AE19-62706E023703}">
                      <ahyp:hlinkClr xmlns:ahyp="http://schemas.microsoft.com/office/drawing/2018/hyperlinkcolor" val="tx"/>
                    </a:ext>
                  </a:extLst>
                </a:hlinkClick>
              </a:rPr>
              <a:t> </a:t>
            </a:r>
            <a:r>
              <a:rPr lang="en-GB" sz="1800" b="0" dirty="0">
                <a:hlinkClick r:id="rId4">
                  <a:extLst>
                    <a:ext uri="{A12FA001-AC4F-418D-AE19-62706E023703}">
                      <ahyp:hlinkClr xmlns:ahyp="http://schemas.microsoft.com/office/drawing/2018/hyperlinkcolor" val="tx"/>
                    </a:ext>
                  </a:extLst>
                </a:hlinkClick>
              </a:rPr>
              <a:t>Digital Footprint Campaign</a:t>
            </a:r>
            <a:endParaRPr lang="en-GB" sz="1800" b="0" dirty="0"/>
          </a:p>
          <a:p>
            <a:pPr>
              <a:lnSpc>
                <a:spcPct val="117000"/>
              </a:lnSpc>
              <a:spcBef>
                <a:spcPts val="0"/>
              </a:spcBef>
              <a:spcAft>
                <a:spcPts val="0"/>
              </a:spcAft>
            </a:pPr>
            <a:endParaRPr lang="en-GB" sz="1800" b="0" u="sng" kern="100" dirty="0">
              <a:effectLst/>
              <a:ea typeface="Aptos" panose="020B0004020202020204" pitchFamily="34" charset="0"/>
              <a:cs typeface="Times New Roman" panose="02020603050405020304" pitchFamily="18" charset="0"/>
            </a:endParaRPr>
          </a:p>
          <a:p>
            <a:pPr>
              <a:lnSpc>
                <a:spcPct val="117000"/>
              </a:lnSpc>
              <a:spcBef>
                <a:spcPts val="0"/>
              </a:spcBef>
              <a:spcAft>
                <a:spcPts val="0"/>
              </a:spcAft>
            </a:pPr>
            <a:r>
              <a:rPr lang="en-GB" sz="1800" b="0" kern="100" dirty="0" err="1">
                <a:effectLst/>
                <a:latin typeface="Arial" panose="020B060402020202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GSeC</a:t>
            </a:r>
            <a:r>
              <a:rPr lang="en-GB" sz="1800" b="0" kern="100" dirty="0">
                <a:effectLst/>
                <a:latin typeface="Arial" panose="020B060402020202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 International Overseas Security Guidance</a:t>
            </a:r>
            <a:endParaRPr lang="en-GB" sz="1800" b="0" kern="100" dirty="0">
              <a:effectLst/>
              <a:latin typeface="Arial" panose="020B0604020202020204" pitchFamily="34" charset="0"/>
              <a:ea typeface="Aptos" panose="020B0004020202020204" pitchFamily="34" charset="0"/>
              <a:cs typeface="Arial" panose="020B0604020202020204" pitchFamily="34" charset="0"/>
            </a:endParaRPr>
          </a:p>
          <a:p>
            <a:pPr>
              <a:lnSpc>
                <a:spcPct val="117000"/>
              </a:lnSpc>
              <a:spcBef>
                <a:spcPts val="0"/>
              </a:spcBef>
              <a:spcAft>
                <a:spcPts val="0"/>
              </a:spcAft>
            </a:pPr>
            <a:endParaRPr lang="en-GB" sz="1800" b="0" kern="100" dirty="0">
              <a:latin typeface="Arial" panose="020B0604020202020204" pitchFamily="34" charset="0"/>
              <a:ea typeface="Aptos" panose="020B0004020202020204" pitchFamily="34" charset="0"/>
              <a:cs typeface="Arial" panose="020B0604020202020204" pitchFamily="34" charset="0"/>
            </a:endParaRPr>
          </a:p>
          <a:p>
            <a:pPr>
              <a:lnSpc>
                <a:spcPct val="117000"/>
              </a:lnSpc>
              <a:spcBef>
                <a:spcPts val="0"/>
              </a:spcBef>
              <a:spcAft>
                <a:spcPts val="0"/>
              </a:spcAft>
            </a:pPr>
            <a:r>
              <a:rPr kumimoji="0" lang="en-GB" sz="1800" b="0" i="0" u="none" strike="noStrike" kern="1200" cap="none" spc="0" normalizeH="0" baseline="0" noProof="0" dirty="0">
                <a:ln>
                  <a:noFill/>
                </a:ln>
                <a:effectLst/>
                <a:uLnTx/>
                <a:uFillTx/>
                <a:ea typeface="+mn-ea"/>
                <a:cs typeface="+mn-cs"/>
                <a:hlinkClick r:id="rId6">
                  <a:extLst>
                    <a:ext uri="{A12FA001-AC4F-418D-AE19-62706E023703}">
                      <ahyp:hlinkClr xmlns:ahyp="http://schemas.microsoft.com/office/drawing/2018/hyperlinkcolor" val="tx"/>
                    </a:ext>
                  </a:extLst>
                </a:hlinkClick>
              </a:rPr>
              <a:t>Registered charity The </a:t>
            </a:r>
            <a:r>
              <a:rPr kumimoji="0" lang="en-GB" sz="1800" b="0" i="0" u="none" strike="noStrike" kern="1200" cap="none" spc="0" normalizeH="0" baseline="0" noProof="0" dirty="0" err="1">
                <a:ln>
                  <a:noFill/>
                </a:ln>
                <a:effectLst/>
                <a:uLnTx/>
                <a:uFillTx/>
                <a:ea typeface="+mn-ea"/>
                <a:cs typeface="+mn-cs"/>
                <a:hlinkClick r:id="rId6">
                  <a:extLst>
                    <a:ext uri="{A12FA001-AC4F-418D-AE19-62706E023703}">
                      <ahyp:hlinkClr xmlns:ahyp="http://schemas.microsoft.com/office/drawing/2018/hyperlinkcolor" val="tx"/>
                    </a:ext>
                  </a:extLst>
                </a:hlinkClick>
              </a:rPr>
              <a:t>Cybersmile</a:t>
            </a:r>
            <a:r>
              <a:rPr kumimoji="0" lang="en-GB" sz="1800" b="0" i="0" u="none" strike="noStrike" kern="1200" cap="none" spc="0" normalizeH="0" baseline="0" noProof="0" dirty="0">
                <a:ln>
                  <a:noFill/>
                </a:ln>
                <a:effectLst/>
                <a:uLnTx/>
                <a:uFillTx/>
                <a:ea typeface="+mn-ea"/>
                <a:cs typeface="+mn-cs"/>
                <a:hlinkClick r:id="rId6">
                  <a:extLst>
                    <a:ext uri="{A12FA001-AC4F-418D-AE19-62706E023703}">
                      <ahyp:hlinkClr xmlns:ahyp="http://schemas.microsoft.com/office/drawing/2018/hyperlinkcolor" val="tx"/>
                    </a:ext>
                  </a:extLst>
                </a:hlinkClick>
              </a:rPr>
              <a:t> Foundation offers doxing advice and support</a:t>
            </a:r>
            <a:endParaRPr kumimoji="0" lang="en-GB" sz="1800" b="0" i="0" u="none" strike="noStrike" kern="1200" cap="none" spc="0" normalizeH="0" baseline="0" noProof="0" dirty="0">
              <a:ln>
                <a:noFill/>
              </a:ln>
              <a:effectLst/>
              <a:uLnTx/>
              <a:uFillTx/>
              <a:ea typeface="+mn-ea"/>
              <a:cs typeface="+mn-cs"/>
            </a:endParaRPr>
          </a:p>
          <a:p>
            <a:pPr>
              <a:lnSpc>
                <a:spcPct val="117000"/>
              </a:lnSpc>
              <a:spcBef>
                <a:spcPts val="0"/>
              </a:spcBef>
              <a:spcAft>
                <a:spcPts val="0"/>
              </a:spcAft>
            </a:pPr>
            <a:endParaRPr lang="en-GB" sz="1800" b="0" kern="100" dirty="0">
              <a:effectLst/>
              <a:latin typeface="Arial" panose="020B0604020202020204" pitchFamily="34" charset="0"/>
              <a:ea typeface="Aptos" panose="020B0004020202020204" pitchFamily="34" charset="0"/>
              <a:cs typeface="Arial" panose="020B0604020202020204" pitchFamily="34" charset="0"/>
            </a:endParaRPr>
          </a:p>
          <a:p>
            <a:pPr>
              <a:lnSpc>
                <a:spcPct val="117000"/>
              </a:lnSpc>
              <a:spcBef>
                <a:spcPts val="0"/>
              </a:spcBef>
              <a:spcAft>
                <a:spcPts val="0"/>
              </a:spcAft>
            </a:pPr>
            <a:endParaRPr lang="en-GB" sz="1800" b="0" u="sng" kern="100" dirty="0">
              <a:effectLst/>
              <a:ea typeface="Aptos" panose="020B0004020202020204" pitchFamily="34" charset="0"/>
              <a:cs typeface="Times New Roman" panose="02020603050405020304" pitchFamily="18" charset="0"/>
            </a:endParaRPr>
          </a:p>
          <a:p>
            <a:pPr>
              <a:lnSpc>
                <a:spcPct val="117000"/>
              </a:lnSpc>
              <a:spcAft>
                <a:spcPts val="800"/>
              </a:spcAft>
            </a:pPr>
            <a:endParaRPr lang="en-GB" sz="1800" b="0" kern="100" dirty="0">
              <a:effectLst/>
              <a:ea typeface="Aptos" panose="020B0004020202020204" pitchFamily="34" charset="0"/>
              <a:cs typeface="Times New Roman" panose="02020603050405020304" pitchFamily="18" charset="0"/>
            </a:endParaRPr>
          </a:p>
          <a:p>
            <a:endParaRPr lang="en-GB" sz="1100" dirty="0">
              <a:solidFill>
                <a:schemeClr val="bg2"/>
              </a:solidFill>
            </a:endParaRPr>
          </a:p>
        </p:txBody>
      </p:sp>
    </p:spTree>
    <p:extLst>
      <p:ext uri="{BB962C8B-B14F-4D97-AF65-F5344CB8AC3E}">
        <p14:creationId xmlns:p14="http://schemas.microsoft.com/office/powerpoint/2010/main" val="727547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ACoE One Pager Template 2021">
  <a:themeElements>
    <a:clrScheme name="Custom 26">
      <a:dk1>
        <a:sysClr val="windowText" lastClr="000000"/>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000" dirty="0" err="1" smtClean="0">
            <a:solidFill>
              <a:schemeClr val="bg1"/>
            </a:solidFill>
          </a:defRPr>
        </a:defPPr>
      </a:lstStyle>
    </a:txDef>
  </a:objectDefaults>
  <a:extraClrSchemeLst/>
  <a:extLst>
    <a:ext uri="{05A4C25C-085E-4340-85A3-A5531E510DB2}">
      <thm15:themeFamily xmlns:thm15="http://schemas.microsoft.com/office/thememl/2012/main" name="Doxing two-pager V1 ZA  -  Read-Only" id="{81EBBF4C-2EE5-40BD-8674-E988676C5917}" vid="{D40D1C83-F120-4185-9FA5-2026727AD3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rotective_x0020_Marking xmlns="a04dbe3e-63b4-48d2-9d03-f0eb0c7bc09d">Official</Protective_x0020_Marking>
    <TaxCatchAll xmlns="a04dbe3e-63b4-48d2-9d03-f0eb0c7bc09d" xsi:nil="true"/>
    <Information_x0020_Owner xmlns="a04dbe3e-63b4-48d2-9d03-f0eb0c7bc09d">
      <UserInfo>
        <DisplayName/>
        <AccountId xsi:nil="true"/>
        <AccountType/>
      </UserInfo>
    </Information_x0020_Owner>
    <Main_x005f_x0020_Category xmlns="5bf5b3fa-44b0-44d0-b245-b528099b91f4" xsi:nil="true"/>
    <_dlc_DocId xmlns="5bf5b3fa-44b0-44d0-b245-b528099b91f4">YVT3SRZSUYFK-481696838-9473</_dlc_DocId>
    <_dlc_DocIdUrl xmlns="5bf5b3fa-44b0-44d0-b245-b528099b91f4">
      <Url>https://dwpgovuk.sharepoint.com/sites/SRO-469/_layouts/15/DocIdRedir.aspx?ID=YVT3SRZSUYFK-481696838-9473</Url>
      <Description>YVT3SRZSUYFK-481696838-9473</Description>
    </_dlc_DocIdUrl>
  </documentManagement>
</p:properties>
</file>

<file path=customXml/item3.xml><?xml version="1.0" encoding="utf-8"?>
<?mso-contentType ?>
<SharedContentType xmlns="Microsoft.SharePoint.Taxonomy.ContentTypeSync" SourceId="c33ebcec-c535-4b75-bbfd-3283b9d6285a" ContentTypeId="0x010100A7C29EFF43A58C4187C5AC5992309F1C" PreviousValue="false"/>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WP Document" ma:contentTypeID="0x010100A7C29EFF43A58C4187C5AC5992309F1C0099E54B0A0121534C92D8640589F42F46" ma:contentTypeVersion="4" ma:contentTypeDescription="Document template for DWP content." ma:contentTypeScope="" ma:versionID="6ee1655c3fab6aabf359ed4981efc4ae">
  <xsd:schema xmlns:xsd="http://www.w3.org/2001/XMLSchema" xmlns:xs="http://www.w3.org/2001/XMLSchema" xmlns:p="http://schemas.microsoft.com/office/2006/metadata/properties" xmlns:ns2="a04dbe3e-63b4-48d2-9d03-f0eb0c7bc09d" xmlns:ns3="5bf5b3fa-44b0-44d0-b245-b528099b91f4" targetNamespace="http://schemas.microsoft.com/office/2006/metadata/properties" ma:root="true" ma:fieldsID="b7fb77f1a6399cc5d18d44ce9710395d" ns2:_="" ns3:_="">
    <xsd:import namespace="a04dbe3e-63b4-48d2-9d03-f0eb0c7bc09d"/>
    <xsd:import namespace="5bf5b3fa-44b0-44d0-b245-b528099b91f4"/>
    <xsd:element name="properties">
      <xsd:complexType>
        <xsd:sequence>
          <xsd:element name="documentManagement">
            <xsd:complexType>
              <xsd:all>
                <xsd:element ref="ns2:Information_x0020_Owner" minOccurs="0"/>
                <xsd:element ref="ns2:Protective_x0020_Marking"/>
                <xsd:element ref="ns2:TaxCatchAll" minOccurs="0"/>
                <xsd:element ref="ns2:TaxCatchAllLabel" minOccurs="0"/>
                <xsd:element ref="ns3:Main_x005f_x0020_Category"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4dbe3e-63b4-48d2-9d03-f0eb0c7bc09d" elementFormDefault="qualified">
    <xsd:import namespace="http://schemas.microsoft.com/office/2006/documentManagement/types"/>
    <xsd:import namespace="http://schemas.microsoft.com/office/infopath/2007/PartnerControls"/>
    <xsd:element name="Information_x0020_Owner" ma:index="1" nillable="true" ma:displayName="Information Owner" ma:hidden="true" ma:list="UserInfo" ma:SharePointGroup="0" ma:internalName="Information_x0020_Owner"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tective_x0020_Marking" ma:index="2" ma:displayName="Protective Marking" ma:default="Official" ma:description="Specify the security classification of the document" ma:format="Dropdown" ma:internalName="Protective_x0020_Marking">
      <xsd:simpleType>
        <xsd:restriction base="dms:Choice">
          <xsd:enumeration value="Official"/>
          <xsd:enumeration value="Official Sensitive"/>
        </xsd:restriction>
      </xsd:simpleType>
    </xsd:element>
    <xsd:element name="TaxCatchAll" ma:index="9" nillable="true" ma:displayName="Taxonomy Catch All Column" ma:hidden="true" ma:list="{e04ea4ce-ca68-47ee-a0dc-98269881de6d}" ma:internalName="TaxCatchAll" ma:showField="CatchAllData" ma:web="5bf5b3fa-44b0-44d0-b245-b528099b91f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e04ea4ce-ca68-47ee-a0dc-98269881de6d}" ma:internalName="TaxCatchAllLabel" ma:readOnly="true" ma:showField="CatchAllDataLabel" ma:web="5bf5b3fa-44b0-44d0-b245-b528099b9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bf5b3fa-44b0-44d0-b245-b528099b91f4" elementFormDefault="qualified">
    <xsd:import namespace="http://schemas.microsoft.com/office/2006/documentManagement/types"/>
    <xsd:import namespace="http://schemas.microsoft.com/office/infopath/2007/PartnerControls"/>
    <xsd:element name="Main_x005f_x0020_Category" ma:index="12" nillable="true" ma:displayName="Main Category" ma:internalName="Main_x0020_Category">
      <xsd:simpleType>
        <xsd:restriction base="dms:Choice">
          <xsd:enumeration value="Add your own"/>
          <xsd:enumeration value="Useful to know"/>
        </xsd:restriction>
      </xsd:simpleType>
    </xsd:element>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4C54C3-E53F-422D-AD62-E2C2E3482035}">
  <ds:schemaRefs>
    <ds:schemaRef ds:uri="http://schemas.microsoft.com/sharepoint/v3/contenttype/forms"/>
  </ds:schemaRefs>
</ds:datastoreItem>
</file>

<file path=customXml/itemProps2.xml><?xml version="1.0" encoding="utf-8"?>
<ds:datastoreItem xmlns:ds="http://schemas.openxmlformats.org/officeDocument/2006/customXml" ds:itemID="{81E7C0CA-02F8-426D-B132-35ED89660C29}">
  <ds:schemaRefs>
    <ds:schemaRef ds:uri="http://purl.org/dc/terms/"/>
    <ds:schemaRef ds:uri="http://www.w3.org/XML/1998/namespace"/>
    <ds:schemaRef ds:uri="http://schemas.microsoft.com/office/2006/documentManagement/types"/>
    <ds:schemaRef ds:uri="http://schemas.microsoft.com/office/2006/metadata/properties"/>
    <ds:schemaRef ds:uri="http://purl.org/dc/dcmitype/"/>
    <ds:schemaRef ds:uri="http://schemas.microsoft.com/office/infopath/2007/PartnerControls"/>
    <ds:schemaRef ds:uri="a04dbe3e-63b4-48d2-9d03-f0eb0c7bc09d"/>
    <ds:schemaRef ds:uri="http://schemas.openxmlformats.org/package/2006/metadata/core-properties"/>
    <ds:schemaRef ds:uri="5bf5b3fa-44b0-44d0-b245-b528099b91f4"/>
    <ds:schemaRef ds:uri="http://purl.org/dc/elements/1.1/"/>
  </ds:schemaRefs>
</ds:datastoreItem>
</file>

<file path=customXml/itemProps3.xml><?xml version="1.0" encoding="utf-8"?>
<ds:datastoreItem xmlns:ds="http://schemas.openxmlformats.org/officeDocument/2006/customXml" ds:itemID="{58CE8977-85D1-4CDA-899D-4D9569C052EC}">
  <ds:schemaRefs>
    <ds:schemaRef ds:uri="Microsoft.SharePoint.Taxonomy.ContentTypeSync"/>
  </ds:schemaRefs>
</ds:datastoreItem>
</file>

<file path=customXml/itemProps4.xml><?xml version="1.0" encoding="utf-8"?>
<ds:datastoreItem xmlns:ds="http://schemas.openxmlformats.org/officeDocument/2006/customXml" ds:itemID="{C5B3611F-496D-44EE-9035-219D6EBEE971}">
  <ds:schemaRefs>
    <ds:schemaRef ds:uri="http://schemas.microsoft.com/sharepoint/events"/>
  </ds:schemaRefs>
</ds:datastoreItem>
</file>

<file path=customXml/itemProps5.xml><?xml version="1.0" encoding="utf-8"?>
<ds:datastoreItem xmlns:ds="http://schemas.openxmlformats.org/officeDocument/2006/customXml" ds:itemID="{2B748A10-DEE8-4FA0-A5A6-475029C9B6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4dbe3e-63b4-48d2-9d03-f0eb0c7bc09d"/>
    <ds:schemaRef ds:uri="5bf5b3fa-44b0-44d0-b245-b528099b91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6f1f6e9-1057-4117-ac28-80cdfe86f8c3}" enabled="0" method="" siteId="{96f1f6e9-1057-4117-ac28-80cdfe86f8c3}" removed="1"/>
</clbl:labelList>
</file>

<file path=docProps/app.xml><?xml version="1.0" encoding="utf-8"?>
<Properties xmlns="http://schemas.openxmlformats.org/officeDocument/2006/extended-properties" xmlns:vt="http://schemas.openxmlformats.org/officeDocument/2006/docPropsVTypes">
  <Template>Doxing two-pager V2-DWCL7DNJ434</Template>
  <TotalTime>457</TotalTime>
  <Words>1256</Words>
  <Application>Microsoft Office PowerPoint</Application>
  <PresentationFormat>Custom</PresentationFormat>
  <Paragraphs>78</Paragraphs>
  <Slides>3</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8" baseType="lpstr">
      <vt:lpstr>Aptos</vt:lpstr>
      <vt:lpstr>Arial</vt:lpstr>
      <vt:lpstr>Calibri</vt:lpstr>
      <vt:lpstr>SEACoE One Pager Template 2021</vt:lpstr>
      <vt:lpstr>think-cell Slide</vt:lpstr>
      <vt:lpstr>Doxing</vt:lpstr>
      <vt:lpstr>How to protect yourself from doxing</vt:lpstr>
      <vt:lpstr>Protect yourself from doxing -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Moon Cassandra DWP SECURITY AND DATA PROTECTION</dc:creator>
  <cp:lastModifiedBy>Moon Cassandra DWP SECURITY AND DATA PROTECTION</cp:lastModifiedBy>
  <cp:revision>3</cp:revision>
  <dcterms:created xsi:type="dcterms:W3CDTF">2024-11-06T15:02:29Z</dcterms:created>
  <dcterms:modified xsi:type="dcterms:W3CDTF">2025-03-24T10:59:26Z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0x010100A7C29EFF43A58C4187C5AC5992309F1C0099E54B0A0121534C92D8640589F42F46</vt:lpwstr>
  </property>
  <property fmtid="{D5CDD505-2E9C-101B-9397-08002B2CF9AE}" pid="3" name="_dlc_DocIdItemGuid">
    <vt:lpwstr>3a144931-f098-44fc-8842-782870d5f5ff</vt:lpwstr>
  </property>
</Properties>
</file>