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3.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4"/>
    <p:sldMasterId id="2147483648" r:id="rId5"/>
    <p:sldMasterId id="2147483841" r:id="rId6"/>
  </p:sldMasterIdLst>
  <p:notesMasterIdLst>
    <p:notesMasterId r:id="rId23"/>
  </p:notesMasterIdLst>
  <p:handoutMasterIdLst>
    <p:handoutMasterId r:id="rId24"/>
  </p:handoutMasterIdLst>
  <p:sldIdLst>
    <p:sldId id="259" r:id="rId7"/>
    <p:sldId id="299" r:id="rId8"/>
    <p:sldId id="300" r:id="rId9"/>
    <p:sldId id="301" r:id="rId10"/>
    <p:sldId id="305" r:id="rId11"/>
    <p:sldId id="306" r:id="rId12"/>
    <p:sldId id="307" r:id="rId13"/>
    <p:sldId id="308" r:id="rId14"/>
    <p:sldId id="319" r:id="rId15"/>
    <p:sldId id="263" r:id="rId16"/>
    <p:sldId id="320" r:id="rId17"/>
    <p:sldId id="313" r:id="rId18"/>
    <p:sldId id="325" r:id="rId19"/>
    <p:sldId id="317" r:id="rId20"/>
    <p:sldId id="256" r:id="rId21"/>
    <p:sldId id="318" r:id="rId22"/>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orient="horz" pos="4320" userDrawn="1">
          <p15:clr>
            <a:srgbClr val="A4A3A4"/>
          </p15:clr>
        </p15:guide>
        <p15:guide id="8" orient="horz" pos="1003" userDrawn="1">
          <p15:clr>
            <a:srgbClr val="A4A3A4"/>
          </p15:clr>
        </p15:guide>
        <p15:guide id="9" orient="horz" pos="1275" userDrawn="1">
          <p15:clr>
            <a:srgbClr val="A4A3A4"/>
          </p15:clr>
        </p15:guide>
        <p15:guide id="10" orient="horz" pos="1820" userDrawn="1">
          <p15:clr>
            <a:srgbClr val="A4A3A4"/>
          </p15:clr>
        </p15:guide>
        <p15:guide id="11" orient="horz" pos="1979" userDrawn="1">
          <p15:clr>
            <a:srgbClr val="A4A3A4"/>
          </p15:clr>
        </p15:guide>
        <p15:guide id="12" pos="7355" userDrawn="1">
          <p15:clr>
            <a:srgbClr val="A4A3A4"/>
          </p15:clr>
        </p15:guide>
        <p15:guide id="13" pos="325" userDrawn="1">
          <p15:clr>
            <a:srgbClr val="A4A3A4"/>
          </p15:clr>
        </p15:guide>
        <p15:guide id="14" pos="1277" userDrawn="1">
          <p15:clr>
            <a:srgbClr val="A4A3A4"/>
          </p15:clr>
        </p15:guide>
        <p15:guide id="15" pos="6425" userDrawn="1">
          <p15:clr>
            <a:srgbClr val="A4A3A4"/>
          </p15:clr>
        </p15:guide>
        <p15:guide id="16" orient="horz" pos="2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2F8729-2892-84AA-1467-65AE557679DB}" name="Williams Sonia DWP Security  Data Protection" initials="WP" userId="S::sonia.williams3@dwp.gov.uk::ebac783f-fd35-4b6c-881e-4bf03cd9ff9a" providerId="AD"/>
  <p188:author id="{95DC7E61-9C67-D8C4-3B77-F787D02C502E}" name="Williams Sonia DWP Security  Data Protection" initials="SW" userId="S::Sonia.Williams3@dwp.gov.uk::ebac783f-fd35-4b6c-881e-4bf03cd9ff9a" providerId="AD"/>
  <p188:author id="{511FEE9E-DDEC-D6FF-5AF1-E4B29D245216}" name="Atuk Zeynep DWP SECURITY AND DATA PROTECTION" initials="AZDSADP" userId="S::ZEYNEP.ATUK@DWP.GOV.UK::4b4e0ceb-0332-4bad-8017-38b7f4906d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D3E3"/>
    <a:srgbClr val="904B8E"/>
    <a:srgbClr val="CE6E21"/>
    <a:srgbClr val="78266F"/>
    <a:srgbClr val="E1A0D9"/>
    <a:srgbClr val="A9D18E"/>
    <a:srgbClr val="4EA72E"/>
    <a:srgbClr val="782670"/>
    <a:srgbClr val="C482BE"/>
    <a:srgbClr val="B472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03C9D8-F410-86EC-3614-2A0680EF4C6C}" v="1" dt="2025-09-26T10:30:53.7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52" autoAdjust="0"/>
    <p:restoredTop sz="94660"/>
  </p:normalViewPr>
  <p:slideViewPr>
    <p:cSldViewPr snapToGrid="0">
      <p:cViewPr>
        <p:scale>
          <a:sx n="96" d="100"/>
          <a:sy n="96" d="100"/>
        </p:scale>
        <p:origin x="324" y="198"/>
      </p:cViewPr>
      <p:guideLst>
        <p:guide orient="horz" pos="4320"/>
        <p:guide orient="horz" pos="1003"/>
        <p:guide orient="horz" pos="1275"/>
        <p:guide orient="horz" pos="1820"/>
        <p:guide orient="horz" pos="1979"/>
        <p:guide pos="7355"/>
        <p:guide pos="325"/>
        <p:guide pos="1277"/>
        <p:guide pos="6425"/>
        <p:guide orient="horz" pos="2863"/>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yton Courtney DWP Security - Benton Park View" userId="S::courtney.clayton@dwp.gov.uk::ad40e96b-81a7-4be6-abe5-713d56ae349b" providerId="AD" clId="Web-{3A2D8B58-7C3F-9AF6-E66E-F9144CE2DCF2}"/>
    <pc:docChg chg="modSld">
      <pc:chgData name="Clayton Courtney DWP Security - Benton Park View" userId="S::courtney.clayton@dwp.gov.uk::ad40e96b-81a7-4be6-abe5-713d56ae349b" providerId="AD" clId="Web-{3A2D8B58-7C3F-9AF6-E66E-F9144CE2DCF2}" dt="2025-09-08T12:44:54.801" v="4"/>
      <pc:docMkLst>
        <pc:docMk/>
      </pc:docMkLst>
    </pc:docChg>
  </pc:docChgLst>
  <pc:docChgLst>
    <pc:chgData name="Clayton Courtney DWP Security - Benton Park View" userId="S::courtney.clayton@dwp.gov.uk::ad40e96b-81a7-4be6-abe5-713d56ae349b" providerId="AD" clId="Web-{4F03C9D8-F410-86EC-3614-2A0680EF4C6C}"/>
    <pc:docChg chg="modSld">
      <pc:chgData name="Clayton Courtney DWP Security - Benton Park View" userId="S::courtney.clayton@dwp.gov.uk::ad40e96b-81a7-4be6-abe5-713d56ae349b" providerId="AD" clId="Web-{4F03C9D8-F410-86EC-3614-2A0680EF4C6C}" dt="2025-09-26T10:30:53.787" v="0"/>
      <pc:docMkLst>
        <pc:docMk/>
      </pc:docMkLst>
      <pc:sldChg chg="modSp">
        <pc:chgData name="Clayton Courtney DWP Security - Benton Park View" userId="S::courtney.clayton@dwp.gov.uk::ad40e96b-81a7-4be6-abe5-713d56ae349b" providerId="AD" clId="Web-{4F03C9D8-F410-86EC-3614-2A0680EF4C6C}" dt="2025-09-26T10:30:53.787" v="0"/>
        <pc:sldMkLst>
          <pc:docMk/>
          <pc:sldMk cId="3158764400" sldId="301"/>
        </pc:sldMkLst>
        <pc:picChg chg="mod">
          <ac:chgData name="Clayton Courtney DWP Security - Benton Park View" userId="S::courtney.clayton@dwp.gov.uk::ad40e96b-81a7-4be6-abe5-713d56ae349b" providerId="AD" clId="Web-{4F03C9D8-F410-86EC-3614-2A0680EF4C6C}" dt="2025-09-26T10:30:53.787" v="0"/>
          <ac:picMkLst>
            <pc:docMk/>
            <pc:sldMk cId="3158764400" sldId="301"/>
            <ac:picMk id="8" creationId="{FE45D627-DC6A-1986-C525-552513C5A6D1}"/>
          </ac:picMkLst>
        </pc:picChg>
      </pc:sldChg>
    </pc:docChg>
  </pc:docChgLst>
  <pc:docChgLst>
    <pc:chgData name="Atuk Zeynep DWP SECURITY AND DATA PROTECTION" userId="4b4e0ceb-0332-4bad-8017-38b7f4906daa" providerId="ADAL" clId="{A49E833F-F495-4B7D-974A-278B00283AC5}"/>
    <pc:docChg chg="undo redo custSel addSld delSld modSld sldOrd">
      <pc:chgData name="Atuk Zeynep DWP SECURITY AND DATA PROTECTION" userId="4b4e0ceb-0332-4bad-8017-38b7f4906daa" providerId="ADAL" clId="{A49E833F-F495-4B7D-974A-278B00283AC5}" dt="2025-09-11T15:55:31.336" v="16" actId="47"/>
      <pc:docMkLst>
        <pc:docMk/>
      </pc:docMkLst>
      <pc:sldChg chg="addSp delSp modSp add mod delAnim modAnim">
        <pc:chgData name="Atuk Zeynep DWP SECURITY AND DATA PROTECTION" userId="4b4e0ceb-0332-4bad-8017-38b7f4906daa" providerId="ADAL" clId="{A49E833F-F495-4B7D-974A-278B00283AC5}" dt="2025-09-11T15:40:04.903" v="8" actId="14100"/>
        <pc:sldMkLst>
          <pc:docMk/>
          <pc:sldMk cId="4270099713" sldId="317"/>
        </pc:sldMkLst>
        <pc:spChg chg="mod">
          <ac:chgData name="Atuk Zeynep DWP SECURITY AND DATA PROTECTION" userId="4b4e0ceb-0332-4bad-8017-38b7f4906daa" providerId="ADAL" clId="{A49E833F-F495-4B7D-974A-278B00283AC5}" dt="2025-09-11T15:39:16.900" v="2" actId="20577"/>
          <ac:spMkLst>
            <pc:docMk/>
            <pc:sldMk cId="4270099713" sldId="317"/>
            <ac:spMk id="3" creationId="{0F17A1A6-1BE1-2EA6-3ACD-A19075295F84}"/>
          </ac:spMkLst>
        </pc:spChg>
        <pc:picChg chg="add mod">
          <ac:chgData name="Atuk Zeynep DWP SECURITY AND DATA PROTECTION" userId="4b4e0ceb-0332-4bad-8017-38b7f4906daa" providerId="ADAL" clId="{A49E833F-F495-4B7D-974A-278B00283AC5}" dt="2025-09-11T15:40:04.903" v="8" actId="14100"/>
          <ac:picMkLst>
            <pc:docMk/>
            <pc:sldMk cId="4270099713" sldId="317"/>
            <ac:picMk id="8" creationId="{A5E752D7-0532-A54E-3CDD-04EC3F9BF179}"/>
          </ac:picMkLst>
        </pc:picChg>
      </pc:sldChg>
    </pc:docChg>
  </pc:docChgLst>
  <pc:docChgLst>
    <pc:chgData name="Clayton Courtney DWP Security - Benton Park View" userId="S::courtney.clayton@dwp.gov.uk::ad40e96b-81a7-4be6-abe5-713d56ae349b" providerId="AD" clId="Web-{F1426517-2154-79A1-4A22-1285578BBEF0}"/>
    <pc:docChg chg="modSld">
      <pc:chgData name="Clayton Courtney DWP Security - Benton Park View" userId="S::courtney.clayton@dwp.gov.uk::ad40e96b-81a7-4be6-abe5-713d56ae349b" providerId="AD" clId="Web-{F1426517-2154-79A1-4A22-1285578BBEF0}" dt="2025-09-02T13:09:36.165" v="0" actId="20577"/>
      <pc:docMkLst>
        <pc:docMk/>
      </pc:docMkLst>
    </pc:docChg>
  </pc:docChgLst>
  <pc:docChgLst>
    <pc:chgData name="Clayton Courtney DWP Security - Benton Park View" userId="S::courtney.clayton@dwp.gov.uk::ad40e96b-81a7-4be6-abe5-713d56ae349b" providerId="AD" clId="Web-{0D0DC5E3-0C2A-E2AE-23EF-0DFFE0831902}"/>
    <pc:docChg chg="modSld">
      <pc:chgData name="Clayton Courtney DWP Security - Benton Park View" userId="S::courtney.clayton@dwp.gov.uk::ad40e96b-81a7-4be6-abe5-713d56ae349b" providerId="AD" clId="Web-{0D0DC5E3-0C2A-E2AE-23EF-0DFFE0831902}" dt="2025-09-15T12:23:50.088" v="7" actId="20577"/>
      <pc:docMkLst>
        <pc:docMk/>
      </pc:docMkLst>
      <pc:sldChg chg="modSp">
        <pc:chgData name="Clayton Courtney DWP Security - Benton Park View" userId="S::courtney.clayton@dwp.gov.uk::ad40e96b-81a7-4be6-abe5-713d56ae349b" providerId="AD" clId="Web-{0D0DC5E3-0C2A-E2AE-23EF-0DFFE0831902}" dt="2025-09-15T12:23:50.088" v="7" actId="20577"/>
        <pc:sldMkLst>
          <pc:docMk/>
          <pc:sldMk cId="3049335471" sldId="256"/>
        </pc:sldMkLst>
        <pc:spChg chg="mod">
          <ac:chgData name="Clayton Courtney DWP Security - Benton Park View" userId="S::courtney.clayton@dwp.gov.uk::ad40e96b-81a7-4be6-abe5-713d56ae349b" providerId="AD" clId="Web-{0D0DC5E3-0C2A-E2AE-23EF-0DFFE0831902}" dt="2025-09-15T12:23:50.088" v="7" actId="20577"/>
          <ac:spMkLst>
            <pc:docMk/>
            <pc:sldMk cId="3049335471" sldId="256"/>
            <ac:spMk id="2" creationId="{791F6E89-7385-1571-D31E-8107204A5E2D}"/>
          </ac:spMkLst>
        </pc:spChg>
      </pc:sldChg>
      <pc:sldChg chg="modSp">
        <pc:chgData name="Clayton Courtney DWP Security - Benton Park View" userId="S::courtney.clayton@dwp.gov.uk::ad40e96b-81a7-4be6-abe5-713d56ae349b" providerId="AD" clId="Web-{0D0DC5E3-0C2A-E2AE-23EF-0DFFE0831902}" dt="2025-09-15T12:23:45.448" v="3" actId="20577"/>
        <pc:sldMkLst>
          <pc:docMk/>
          <pc:sldMk cId="4270099713" sldId="317"/>
        </pc:sldMkLst>
        <pc:spChg chg="mod">
          <ac:chgData name="Clayton Courtney DWP Security - Benton Park View" userId="S::courtney.clayton@dwp.gov.uk::ad40e96b-81a7-4be6-abe5-713d56ae349b" providerId="AD" clId="Web-{0D0DC5E3-0C2A-E2AE-23EF-0DFFE0831902}" dt="2025-09-15T12:23:45.448" v="3" actId="20577"/>
          <ac:spMkLst>
            <pc:docMk/>
            <pc:sldMk cId="4270099713" sldId="317"/>
            <ac:spMk id="2" creationId="{7027BF62-194E-D090-ACEF-D89BD4EF0DD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891D38-109B-4DBF-9AC4-CCB295A43E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3CC09039-CDDE-49D9-B4EA-1229545834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41439B-DFAC-4C15-BE68-197F7BDE9406}" type="datetimeFigureOut">
              <a:rPr lang="en-GB" smtClean="0"/>
              <a:t>26/09/2025</a:t>
            </a:fld>
            <a:endParaRPr lang="en-GB" dirty="0"/>
          </a:p>
        </p:txBody>
      </p:sp>
      <p:sp>
        <p:nvSpPr>
          <p:cNvPr id="4" name="Footer Placeholder 3">
            <a:extLst>
              <a:ext uri="{FF2B5EF4-FFF2-40B4-BE49-F238E27FC236}">
                <a16:creationId xmlns:a16="http://schemas.microsoft.com/office/drawing/2014/main" id="{689C6413-526D-45FD-A2A9-26AE8FFC55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53E68930-D859-45B8-ADB9-F9FE184FEF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44A29-A58C-4BCE-B848-3343486EF873}" type="slidenum">
              <a:rPr lang="en-GB" smtClean="0"/>
              <a:t>‹#›</a:t>
            </a:fld>
            <a:endParaRPr lang="en-GB" dirty="0"/>
          </a:p>
        </p:txBody>
      </p:sp>
    </p:spTree>
    <p:extLst>
      <p:ext uri="{BB962C8B-B14F-4D97-AF65-F5344CB8AC3E}">
        <p14:creationId xmlns:p14="http://schemas.microsoft.com/office/powerpoint/2010/main" val="106264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4BE15-7FD3-4024-B224-AEC08DDE1F63}" type="datetimeFigureOut">
              <a:rPr lang="en-GB" smtClean="0"/>
              <a:t>26/09/2025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A0CC7-6B46-4255-8CFC-4AA4020A2FAB}" type="slidenum">
              <a:rPr lang="en-GB" smtClean="0"/>
              <a:t>‹#›</a:t>
            </a:fld>
            <a:endParaRPr lang="en-GB" dirty="0"/>
          </a:p>
        </p:txBody>
      </p:sp>
    </p:spTree>
    <p:extLst>
      <p:ext uri="{BB962C8B-B14F-4D97-AF65-F5344CB8AC3E}">
        <p14:creationId xmlns:p14="http://schemas.microsoft.com/office/powerpoint/2010/main" val="841242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FA0CC7-6B46-4255-8CFC-4AA4020A2FAB}" type="slidenum">
              <a:rPr lang="en-GB" smtClean="0"/>
              <a:t>7</a:t>
            </a:fld>
            <a:endParaRPr lang="en-GB" dirty="0"/>
          </a:p>
        </p:txBody>
      </p:sp>
    </p:spTree>
    <p:extLst>
      <p:ext uri="{BB962C8B-B14F-4D97-AF65-F5344CB8AC3E}">
        <p14:creationId xmlns:p14="http://schemas.microsoft.com/office/powerpoint/2010/main" val="2449152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61.xml"/><Relationship Id="rId4" Type="http://schemas.openxmlformats.org/officeDocument/2006/relationships/image" Target="../media/image6.emf"/></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62.xml"/><Relationship Id="rId4" Type="http://schemas.openxmlformats.org/officeDocument/2006/relationships/image" Target="../media/image6.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63.xml"/><Relationship Id="rId4" Type="http://schemas.openxmlformats.org/officeDocument/2006/relationships/image" Target="../media/image6.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64.xml"/><Relationship Id="rId4" Type="http://schemas.openxmlformats.org/officeDocument/2006/relationships/image" Target="../media/image6.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65.xml"/><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emf"/></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66.xml"/><Relationship Id="rId4" Type="http://schemas.openxmlformats.org/officeDocument/2006/relationships/image" Target="../media/image6.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3.xml"/><Relationship Id="rId1" Type="http://schemas.openxmlformats.org/officeDocument/2006/relationships/tags" Target="../tags/tag67.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3.xml"/><Relationship Id="rId1" Type="http://schemas.openxmlformats.org/officeDocument/2006/relationships/tags" Target="../tags/tag68.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3.xml"/><Relationship Id="rId1" Type="http://schemas.openxmlformats.org/officeDocument/2006/relationships/tags" Target="../tags/tag69.xml"/><Relationship Id="rId6" Type="http://schemas.openxmlformats.org/officeDocument/2006/relationships/hyperlink" Target="https://www.dreamstime.com/green-checkmarks-red-crosses-set-collection-simple-symbols-commonly-used-indicating-correct-incorrect-answers-image314582837" TargetMode="External"/><Relationship Id="rId5" Type="http://schemas.openxmlformats.org/officeDocument/2006/relationships/image" Target="../media/image9.jpeg"/><Relationship Id="rId4" Type="http://schemas.openxmlformats.org/officeDocument/2006/relationships/image" Target="../media/image6.emf"/></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3.xml"/><Relationship Id="rId1" Type="http://schemas.openxmlformats.org/officeDocument/2006/relationships/tags" Target="../tags/tag70.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3.xml"/><Relationship Id="rId1" Type="http://schemas.openxmlformats.org/officeDocument/2006/relationships/tags" Target="../tags/tag71.xml"/><Relationship Id="rId5" Type="http://schemas.openxmlformats.org/officeDocument/2006/relationships/image" Target="../media/image10.png"/><Relationship Id="rId4" Type="http://schemas.openxmlformats.org/officeDocument/2006/relationships/image" Target="../media/image6.emf"/></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32.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33.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34.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35.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36.xml"/><Relationship Id="rId6" Type="http://schemas.openxmlformats.org/officeDocument/2006/relationships/hyperlink" Target="https://www.dreamstime.com/green-checkmarks-red-crosses-set-collection-simple-symbols-commonly-used-indicating-correct-incorrect-answers-image314582837" TargetMode="External"/><Relationship Id="rId5" Type="http://schemas.openxmlformats.org/officeDocument/2006/relationships/image" Target="../media/image9.jpeg"/><Relationship Id="rId4" Type="http://schemas.openxmlformats.org/officeDocument/2006/relationships/image" Target="../media/image6.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37.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38.xml"/><Relationship Id="rId5" Type="http://schemas.openxmlformats.org/officeDocument/2006/relationships/image" Target="../media/image10.png"/><Relationship Id="rId4" Type="http://schemas.openxmlformats.org/officeDocument/2006/relationships/image" Target="../media/image6.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6.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40.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4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4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4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44.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45.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46.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4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48.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49.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50.xml"/><Relationship Id="rId4" Type="http://schemas.openxmlformats.org/officeDocument/2006/relationships/image" Target="../media/image6.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51.xml"/><Relationship Id="rId4" Type="http://schemas.openxmlformats.org/officeDocument/2006/relationships/image" Target="../media/image6.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52.xml"/><Relationship Id="rId4" Type="http://schemas.openxmlformats.org/officeDocument/2006/relationships/image" Target="../media/image6.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53.xml"/><Relationship Id="rId4" Type="http://schemas.openxmlformats.org/officeDocument/2006/relationships/image" Target="../media/image6.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54.xml"/><Relationship Id="rId4" Type="http://schemas.openxmlformats.org/officeDocument/2006/relationships/image" Target="../media/image6.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55.xml"/><Relationship Id="rId4" Type="http://schemas.openxmlformats.org/officeDocument/2006/relationships/image" Target="../media/image6.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56.xml"/><Relationship Id="rId4" Type="http://schemas.openxmlformats.org/officeDocument/2006/relationships/image" Target="../media/image6.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57.xml"/><Relationship Id="rId4" Type="http://schemas.openxmlformats.org/officeDocument/2006/relationships/image" Target="../media/image6.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58.xml"/><Relationship Id="rId4" Type="http://schemas.openxmlformats.org/officeDocument/2006/relationships/image" Target="../media/image6.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59.xml"/><Relationship Id="rId4" Type="http://schemas.openxmlformats.org/officeDocument/2006/relationships/image" Target="../media/image6.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60.xml"/><Relationship Id="rId4" Type="http://schemas.openxmlformats.org/officeDocument/2006/relationships/image" Target="../media/image6.emf"/></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rgbClr val="78256F"/>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a:blip r:embed="rId2">
            <a:alphaModFix/>
          </a:blip>
          <a:stretch>
            <a:fillRect/>
          </a:stretch>
        </p:blipFill>
        <p:spPr>
          <a:xfrm>
            <a:off x="2498836" y="1"/>
            <a:ext cx="9699696" cy="6857999"/>
          </a:xfrm>
          <a:prstGeom prst="rect">
            <a:avLst/>
          </a:prstGeom>
          <a:noFill/>
          <a:ln>
            <a:noFill/>
          </a:ln>
        </p:spPr>
      </p:pic>
      <p:pic>
        <p:nvPicPr>
          <p:cNvPr id="9" name="Google Shape;9;p2" title="Government Skills Logo Oct2024 White (3).png"/>
          <p:cNvPicPr preferRelativeResize="0"/>
          <p:nvPr userDrawn="1"/>
        </p:nvPicPr>
        <p:blipFill>
          <a:blip r:embed="rId3">
            <a:alphaModFix/>
          </a:blip>
          <a:stretch>
            <a:fillRect/>
          </a:stretch>
        </p:blipFill>
        <p:spPr>
          <a:xfrm>
            <a:off x="10600444" y="263110"/>
            <a:ext cx="1342800" cy="813600"/>
          </a:xfrm>
          <a:prstGeom prst="rect">
            <a:avLst/>
          </a:prstGeom>
          <a:noFill/>
          <a:ln>
            <a:noFill/>
          </a:ln>
        </p:spPr>
      </p:pic>
      <p:sp>
        <p:nvSpPr>
          <p:cNvPr id="13" name="Text Placeholder 11">
            <a:extLst>
              <a:ext uri="{FF2B5EF4-FFF2-40B4-BE49-F238E27FC236}">
                <a16:creationId xmlns:a16="http://schemas.microsoft.com/office/drawing/2014/main" id="{76A38AC9-7E88-5BE9-602E-57D9D74E1EA7}"/>
              </a:ext>
            </a:extLst>
          </p:cNvPr>
          <p:cNvSpPr>
            <a:spLocks noGrp="1"/>
          </p:cNvSpPr>
          <p:nvPr>
            <p:ph type="body" sz="quarter" idx="10" hasCustomPrompt="1"/>
          </p:nvPr>
        </p:nvSpPr>
        <p:spPr>
          <a:xfrm>
            <a:off x="525463" y="4490401"/>
            <a:ext cx="5376862" cy="1085850"/>
          </a:xfrm>
        </p:spPr>
        <p:txBody>
          <a:bodyPr>
            <a:normAutofit/>
          </a:bodyPr>
          <a:lstStyle>
            <a:lvl1pPr>
              <a:defRPr sz="2800" b="0">
                <a:solidFill>
                  <a:schemeClr val="bg1"/>
                </a:solidFill>
                <a:latin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Subtitle can go here</a:t>
            </a:r>
            <a:endParaRPr lang="en-GB"/>
          </a:p>
          <a:p>
            <a:pPr lvl="0"/>
            <a:endParaRPr lang="en-GB"/>
          </a:p>
        </p:txBody>
      </p:sp>
      <p:sp>
        <p:nvSpPr>
          <p:cNvPr id="15" name="Text Placeholder 14">
            <a:extLst>
              <a:ext uri="{FF2B5EF4-FFF2-40B4-BE49-F238E27FC236}">
                <a16:creationId xmlns:a16="http://schemas.microsoft.com/office/drawing/2014/main" id="{F2255ACF-5E0C-1BED-C692-B0397B3F923B}"/>
              </a:ext>
            </a:extLst>
          </p:cNvPr>
          <p:cNvSpPr>
            <a:spLocks noGrp="1"/>
          </p:cNvSpPr>
          <p:nvPr>
            <p:ph type="body" sz="quarter" idx="11" hasCustomPrompt="1"/>
          </p:nvPr>
        </p:nvSpPr>
        <p:spPr>
          <a:xfrm>
            <a:off x="506413" y="1964688"/>
            <a:ext cx="5387975" cy="2190750"/>
          </a:xfrm>
        </p:spPr>
        <p:txBody>
          <a:bodyPr>
            <a:normAutofit/>
          </a:bodyPr>
          <a:lstStyle>
            <a:lvl1pPr>
              <a:defRPr sz="4400" b="1">
                <a:solidFill>
                  <a:schemeClr val="bg1"/>
                </a:solidFill>
                <a:latin typeface="Arial" panose="020B0604020202020204" pitchFamily="34" charset="0"/>
                <a:cs typeface="Arial" panose="020B0604020202020204" pitchFamily="34" charset="0"/>
              </a:defRPr>
            </a:lvl1pPr>
          </a:lstStyle>
          <a:p>
            <a:pPr lvl="0"/>
            <a:r>
              <a:rPr lang="en-US"/>
              <a:t>Presentation </a:t>
            </a:r>
            <a:br>
              <a:rPr lang="en-US"/>
            </a:br>
            <a:r>
              <a:rPr lang="en-US"/>
              <a:t>title goes here – </a:t>
            </a:r>
            <a:br>
              <a:rPr lang="en-US"/>
            </a:br>
            <a:r>
              <a:rPr lang="en-US"/>
              <a:t>Arial Bold 44pt</a:t>
            </a:r>
            <a:endParaRPr lang="en-GB"/>
          </a:p>
        </p:txBody>
      </p:sp>
      <p:pic>
        <p:nvPicPr>
          <p:cNvPr id="7" name="Picture 6" descr="A black and white logo&#10;&#10;AI-generated content may be incorrect.">
            <a:extLst>
              <a:ext uri="{FF2B5EF4-FFF2-40B4-BE49-F238E27FC236}">
                <a16:creationId xmlns:a16="http://schemas.microsoft.com/office/drawing/2014/main" id="{477F6D7B-144D-9E9C-44CB-3161B083EE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245669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F9B01E"/>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5CD23897-A3D8-E826-3F97-8C17EAEB07A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 name="Picture 10" descr="A black background with a black square&#10;&#10;AI-generated content may be incorrect.">
            <a:extLst>
              <a:ext uri="{FF2B5EF4-FFF2-40B4-BE49-F238E27FC236}">
                <a16:creationId xmlns:a16="http://schemas.microsoft.com/office/drawing/2014/main" id="{DCF216F0-95D2-20A9-5ACD-0082A10E56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03C67AB6-5B2A-47F0-83B9-955315B8DB3C}"/>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4641069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 box">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9"/>
            <a:ext cx="5444332"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6231731" y="1989139"/>
            <a:ext cx="5444332"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1">
            <a:extLst>
              <a:ext uri="{FF2B5EF4-FFF2-40B4-BE49-F238E27FC236}">
                <a16:creationId xmlns:a16="http://schemas.microsoft.com/office/drawing/2014/main" id="{C2687E63-FD64-42BD-9DE1-76944296EDF1}"/>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3" name="Text Placeholder 18">
            <a:extLst>
              <a:ext uri="{FF2B5EF4-FFF2-40B4-BE49-F238E27FC236}">
                <a16:creationId xmlns:a16="http://schemas.microsoft.com/office/drawing/2014/main" id="{6C35B115-3432-400B-8F01-1B9CAFA2EE00}"/>
              </a:ext>
            </a:extLst>
          </p:cNvPr>
          <p:cNvSpPr>
            <a:spLocks noGrp="1"/>
          </p:cNvSpPr>
          <p:nvPr>
            <p:ph type="body" sz="quarter" idx="14"/>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18" name="Text Placeholder 3">
            <a:extLst>
              <a:ext uri="{FF2B5EF4-FFF2-40B4-BE49-F238E27FC236}">
                <a16:creationId xmlns:a16="http://schemas.microsoft.com/office/drawing/2014/main" id="{B95B7626-3D00-466F-A1B0-8FF1A6B984F9}"/>
              </a:ext>
            </a:extLst>
          </p:cNvPr>
          <p:cNvSpPr>
            <a:spLocks noGrp="1"/>
          </p:cNvSpPr>
          <p:nvPr>
            <p:ph type="body" sz="quarter" idx="20"/>
          </p:nvPr>
        </p:nvSpPr>
        <p:spPr>
          <a:xfrm>
            <a:off x="518315" y="5326843"/>
            <a:ext cx="11157745" cy="696270"/>
          </a:xfrm>
          <a:prstGeom prst="roundRect">
            <a:avLst>
              <a:gd name="adj" fmla="val 16388"/>
            </a:avLst>
          </a:prstGeom>
          <a:solidFill>
            <a:schemeClr val="bg1"/>
          </a:solidFill>
          <a:effectLst>
            <a:outerShdw blurRad="114300" dir="2700000" algn="tl" rotWithShape="0">
              <a:prstClr val="black">
                <a:alpha val="19000"/>
              </a:prstClr>
            </a:outerShdw>
          </a:effectLst>
        </p:spPr>
        <p:txBody>
          <a:bodyPr vert="horz" lIns="972000" tIns="72000" rIns="180000" bIns="72000" rtlCol="0" anchor="ctr">
            <a:normAutofit/>
          </a:bodyPr>
          <a:lstStyle>
            <a:lvl1pPr>
              <a:defRPr lang="en-US" sz="1600" smtClean="0"/>
            </a:lvl1pPr>
            <a:lvl2pPr>
              <a:defRPr lang="en-US" sz="1600" smtClean="0"/>
            </a:lvl2pPr>
            <a:lvl3pPr marL="0" indent="0">
              <a:buNone/>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 name="Google Shape;27;p7">
            <a:extLst>
              <a:ext uri="{FF2B5EF4-FFF2-40B4-BE49-F238E27FC236}">
                <a16:creationId xmlns:a16="http://schemas.microsoft.com/office/drawing/2014/main" id="{F34B8B8B-B71F-A597-2B97-2A1577DD4DC0}"/>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3779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3517427"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4337285" y="1989138"/>
            <a:ext cx="3517429"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7ECDB8A2-D227-4A9B-BC26-C107B2C5AAA7}"/>
              </a:ext>
            </a:extLst>
          </p:cNvPr>
          <p:cNvSpPr>
            <a:spLocks noGrp="1"/>
          </p:cNvSpPr>
          <p:nvPr>
            <p:ph idx="14"/>
          </p:nvPr>
        </p:nvSpPr>
        <p:spPr>
          <a:xfrm>
            <a:off x="8156253" y="1989138"/>
            <a:ext cx="3517429"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itle 11">
            <a:extLst>
              <a:ext uri="{FF2B5EF4-FFF2-40B4-BE49-F238E27FC236}">
                <a16:creationId xmlns:a16="http://schemas.microsoft.com/office/drawing/2014/main" id="{2CA7CD60-6A79-4CE5-BEC1-F8D26DDFDBD2}"/>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9" name="Text Placeholder 18">
            <a:extLst>
              <a:ext uri="{FF2B5EF4-FFF2-40B4-BE49-F238E27FC236}">
                <a16:creationId xmlns:a16="http://schemas.microsoft.com/office/drawing/2014/main" id="{AFDDEF1E-D1D7-4A2F-84D6-0BE40086449D}"/>
              </a:ext>
            </a:extLst>
          </p:cNvPr>
          <p:cNvSpPr>
            <a:spLocks noGrp="1"/>
          </p:cNvSpPr>
          <p:nvPr>
            <p:ph type="body" sz="quarter" idx="18"/>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9FEBEBA3-A237-3DE8-5852-04BAC583371D}"/>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4082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 box">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3517427"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4337285" y="1989138"/>
            <a:ext cx="3517429"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7ECDB8A2-D227-4A9B-BC26-C107B2C5AAA7}"/>
              </a:ext>
            </a:extLst>
          </p:cNvPr>
          <p:cNvSpPr>
            <a:spLocks noGrp="1"/>
          </p:cNvSpPr>
          <p:nvPr>
            <p:ph idx="14"/>
          </p:nvPr>
        </p:nvSpPr>
        <p:spPr>
          <a:xfrm>
            <a:off x="8156253" y="1989138"/>
            <a:ext cx="3517429"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itle 11">
            <a:extLst>
              <a:ext uri="{FF2B5EF4-FFF2-40B4-BE49-F238E27FC236}">
                <a16:creationId xmlns:a16="http://schemas.microsoft.com/office/drawing/2014/main" id="{2CA7CD60-6A79-4CE5-BEC1-F8D26DDFDBD2}"/>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9" name="Text Placeholder 18">
            <a:extLst>
              <a:ext uri="{FF2B5EF4-FFF2-40B4-BE49-F238E27FC236}">
                <a16:creationId xmlns:a16="http://schemas.microsoft.com/office/drawing/2014/main" id="{AFDDEF1E-D1D7-4A2F-84D6-0BE40086449D}"/>
              </a:ext>
            </a:extLst>
          </p:cNvPr>
          <p:cNvSpPr>
            <a:spLocks noGrp="1"/>
          </p:cNvSpPr>
          <p:nvPr>
            <p:ph type="body" sz="quarter" idx="18"/>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20" name="Text Placeholder 3">
            <a:extLst>
              <a:ext uri="{FF2B5EF4-FFF2-40B4-BE49-F238E27FC236}">
                <a16:creationId xmlns:a16="http://schemas.microsoft.com/office/drawing/2014/main" id="{7A0CB0B9-BC4E-4A1D-B52B-67AEFF893D3B}"/>
              </a:ext>
            </a:extLst>
          </p:cNvPr>
          <p:cNvSpPr>
            <a:spLocks noGrp="1"/>
          </p:cNvSpPr>
          <p:nvPr>
            <p:ph type="body" sz="quarter" idx="20"/>
          </p:nvPr>
        </p:nvSpPr>
        <p:spPr>
          <a:xfrm>
            <a:off x="518315" y="5326844"/>
            <a:ext cx="11157745" cy="716148"/>
          </a:xfrm>
          <a:prstGeom prst="roundRect">
            <a:avLst>
              <a:gd name="adj" fmla="val 16388"/>
            </a:avLst>
          </a:prstGeom>
          <a:solidFill>
            <a:schemeClr val="bg1"/>
          </a:solidFill>
          <a:effectLst>
            <a:outerShdw blurRad="114300" dir="2700000" algn="tl" rotWithShape="0">
              <a:prstClr val="black">
                <a:alpha val="19000"/>
              </a:prstClr>
            </a:outerShdw>
          </a:effectLst>
        </p:spPr>
        <p:txBody>
          <a:bodyPr vert="horz" lIns="972000" tIns="72000" rIns="180000" bIns="72000" rtlCol="0" anchor="ctr">
            <a:normAutofit/>
          </a:bodyPr>
          <a:lstStyle>
            <a:lvl1pPr>
              <a:defRPr lang="en-US" sz="1600" smtClean="0"/>
            </a:lvl1pPr>
            <a:lvl2pPr>
              <a:defRPr lang="en-US" sz="1600" smtClean="0"/>
            </a:lvl2pPr>
            <a:lvl3pPr marL="0" indent="0">
              <a:buNone/>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 name="Google Shape;27;p7">
            <a:extLst>
              <a:ext uri="{FF2B5EF4-FFF2-40B4-BE49-F238E27FC236}">
                <a16:creationId xmlns:a16="http://schemas.microsoft.com/office/drawing/2014/main" id="{5D2384C2-25DC-4DA7-A51E-D129BF5082C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0335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our Column Content in Boxe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D0BD4A3-FF6A-4FE4-83F9-2CAFF19B241F}"/>
              </a:ext>
            </a:extLst>
          </p:cNvPr>
          <p:cNvGraphicFramePr>
            <a:graphicFrameLocks noChangeAspect="1"/>
          </p:cNvGraphicFramePr>
          <p:nvPr userDrawn="1">
            <p:custDataLst>
              <p:tags r:id="rId1"/>
            </p:custDataLst>
            <p:extLst>
              <p:ext uri="{D42A27DB-BD31-4B8C-83A1-F6EECF244321}">
                <p14:modId xmlns:p14="http://schemas.microsoft.com/office/powerpoint/2010/main" val="38859252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CD0BD4A3-FF6A-4FE4-83F9-2CAFF19B24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27" name="Text Placeholder 3">
            <a:extLst>
              <a:ext uri="{FF2B5EF4-FFF2-40B4-BE49-F238E27FC236}">
                <a16:creationId xmlns:a16="http://schemas.microsoft.com/office/drawing/2014/main" id="{4610283D-22EF-4323-9021-AD49360FF14C}"/>
              </a:ext>
            </a:extLst>
          </p:cNvPr>
          <p:cNvSpPr>
            <a:spLocks noGrp="1"/>
          </p:cNvSpPr>
          <p:nvPr>
            <p:ph type="body" sz="quarter" idx="25"/>
          </p:nvPr>
        </p:nvSpPr>
        <p:spPr>
          <a:xfrm>
            <a:off x="518316" y="1665288"/>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28" name="Text Placeholder 3">
            <a:extLst>
              <a:ext uri="{FF2B5EF4-FFF2-40B4-BE49-F238E27FC236}">
                <a16:creationId xmlns:a16="http://schemas.microsoft.com/office/drawing/2014/main" id="{1246FE29-7578-410B-8777-248BF019EA2D}"/>
              </a:ext>
            </a:extLst>
          </p:cNvPr>
          <p:cNvSpPr>
            <a:spLocks noGrp="1"/>
          </p:cNvSpPr>
          <p:nvPr>
            <p:ph type="body" sz="quarter" idx="26"/>
          </p:nvPr>
        </p:nvSpPr>
        <p:spPr>
          <a:xfrm>
            <a:off x="518316" y="3980224"/>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29" name="Text Placeholder 3">
            <a:extLst>
              <a:ext uri="{FF2B5EF4-FFF2-40B4-BE49-F238E27FC236}">
                <a16:creationId xmlns:a16="http://schemas.microsoft.com/office/drawing/2014/main" id="{A78FBD99-03CD-4DEB-8299-066045DB88A9}"/>
              </a:ext>
            </a:extLst>
          </p:cNvPr>
          <p:cNvSpPr>
            <a:spLocks noGrp="1"/>
          </p:cNvSpPr>
          <p:nvPr>
            <p:ph type="body" sz="quarter" idx="27"/>
          </p:nvPr>
        </p:nvSpPr>
        <p:spPr>
          <a:xfrm>
            <a:off x="6253100" y="1665288"/>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0" name="Text Placeholder 3">
            <a:extLst>
              <a:ext uri="{FF2B5EF4-FFF2-40B4-BE49-F238E27FC236}">
                <a16:creationId xmlns:a16="http://schemas.microsoft.com/office/drawing/2014/main" id="{F2C66464-1990-45EF-90F4-124C4C172BF6}"/>
              </a:ext>
            </a:extLst>
          </p:cNvPr>
          <p:cNvSpPr>
            <a:spLocks noGrp="1"/>
          </p:cNvSpPr>
          <p:nvPr>
            <p:ph type="body" sz="quarter" idx="28"/>
          </p:nvPr>
        </p:nvSpPr>
        <p:spPr>
          <a:xfrm>
            <a:off x="6253100" y="3980224"/>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 name="Google Shape;27;p7">
            <a:extLst>
              <a:ext uri="{FF2B5EF4-FFF2-40B4-BE49-F238E27FC236}">
                <a16:creationId xmlns:a16="http://schemas.microsoft.com/office/drawing/2014/main" id="{6766039F-2C5A-F535-8EB7-0E9B1D4D0DA5}"/>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7829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ive Column Content in Boxes">
    <p:spTree>
      <p:nvGrpSpPr>
        <p:cNvPr id="1" name=""/>
        <p:cNvGrpSpPr/>
        <p:nvPr/>
      </p:nvGrpSpPr>
      <p:grpSpPr>
        <a:xfrm>
          <a:off x="0" y="0"/>
          <a:ext cx="0" cy="0"/>
          <a:chOff x="0" y="0"/>
          <a:chExt cx="0" cy="0"/>
        </a:xfrm>
      </p:grpSpPr>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0" name="Text Placeholder 3">
            <a:extLst>
              <a:ext uri="{FF2B5EF4-FFF2-40B4-BE49-F238E27FC236}">
                <a16:creationId xmlns:a16="http://schemas.microsoft.com/office/drawing/2014/main" id="{928E8586-8405-4D63-8994-44105EF3FA5E}"/>
              </a:ext>
            </a:extLst>
          </p:cNvPr>
          <p:cNvSpPr>
            <a:spLocks noGrp="1"/>
          </p:cNvSpPr>
          <p:nvPr>
            <p:ph type="body" sz="quarter" idx="21"/>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1" name="Text Placeholder 3">
            <a:extLst>
              <a:ext uri="{FF2B5EF4-FFF2-40B4-BE49-F238E27FC236}">
                <a16:creationId xmlns:a16="http://schemas.microsoft.com/office/drawing/2014/main" id="{1455CC23-3D18-4DEF-BC77-D447664825D1}"/>
              </a:ext>
            </a:extLst>
          </p:cNvPr>
          <p:cNvSpPr>
            <a:spLocks noGrp="1"/>
          </p:cNvSpPr>
          <p:nvPr>
            <p:ph type="body" sz="quarter" idx="25"/>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2" name="Text Placeholder 3">
            <a:extLst>
              <a:ext uri="{FF2B5EF4-FFF2-40B4-BE49-F238E27FC236}">
                <a16:creationId xmlns:a16="http://schemas.microsoft.com/office/drawing/2014/main" id="{C16B18B8-1C14-4776-B4E9-9D7AEDDBEB3E}"/>
              </a:ext>
            </a:extLst>
          </p:cNvPr>
          <p:cNvSpPr>
            <a:spLocks noGrp="1"/>
          </p:cNvSpPr>
          <p:nvPr>
            <p:ph type="body" sz="quarter" idx="26"/>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5" name="Text Placeholder 3">
            <a:extLst>
              <a:ext uri="{FF2B5EF4-FFF2-40B4-BE49-F238E27FC236}">
                <a16:creationId xmlns:a16="http://schemas.microsoft.com/office/drawing/2014/main" id="{11A1026A-421D-4782-B815-4472C9064A32}"/>
              </a:ext>
            </a:extLst>
          </p:cNvPr>
          <p:cNvSpPr>
            <a:spLocks noGrp="1"/>
          </p:cNvSpPr>
          <p:nvPr>
            <p:ph type="body" sz="quarter" idx="27"/>
          </p:nvPr>
        </p:nvSpPr>
        <p:spPr>
          <a:xfrm>
            <a:off x="6259561" y="3963974"/>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0" name="Text Placeholder 3">
            <a:extLst>
              <a:ext uri="{FF2B5EF4-FFF2-40B4-BE49-F238E27FC236}">
                <a16:creationId xmlns:a16="http://schemas.microsoft.com/office/drawing/2014/main" id="{45A33C02-9055-402F-8D61-501EB503E30F}"/>
              </a:ext>
            </a:extLst>
          </p:cNvPr>
          <p:cNvSpPr>
            <a:spLocks noGrp="1"/>
          </p:cNvSpPr>
          <p:nvPr>
            <p:ph type="body" sz="quarter" idx="28"/>
          </p:nvPr>
        </p:nvSpPr>
        <p:spPr>
          <a:xfrm>
            <a:off x="2440828" y="3963974"/>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 name="Google Shape;27;p7">
            <a:extLst>
              <a:ext uri="{FF2B5EF4-FFF2-40B4-BE49-F238E27FC236}">
                <a16:creationId xmlns:a16="http://schemas.microsoft.com/office/drawing/2014/main" id="{E8077A99-8015-AF10-C65B-7BEFCA8B566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9782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ix Column Content in Boxes">
    <p:spTree>
      <p:nvGrpSpPr>
        <p:cNvPr id="1" name=""/>
        <p:cNvGrpSpPr/>
        <p:nvPr/>
      </p:nvGrpSpPr>
      <p:grpSpPr>
        <a:xfrm>
          <a:off x="0" y="0"/>
          <a:ext cx="0" cy="0"/>
          <a:chOff x="0" y="0"/>
          <a:chExt cx="0" cy="0"/>
        </a:xfrm>
      </p:grpSpPr>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3" name="Text Placeholder 3">
            <a:extLst>
              <a:ext uri="{FF2B5EF4-FFF2-40B4-BE49-F238E27FC236}">
                <a16:creationId xmlns:a16="http://schemas.microsoft.com/office/drawing/2014/main" id="{D596A429-9391-4ACF-A840-91A5F77C2C77}"/>
              </a:ext>
            </a:extLst>
          </p:cNvPr>
          <p:cNvSpPr>
            <a:spLocks noGrp="1"/>
          </p:cNvSpPr>
          <p:nvPr>
            <p:ph type="body" sz="quarter" idx="21"/>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4" name="Text Placeholder 3">
            <a:extLst>
              <a:ext uri="{FF2B5EF4-FFF2-40B4-BE49-F238E27FC236}">
                <a16:creationId xmlns:a16="http://schemas.microsoft.com/office/drawing/2014/main" id="{2FB847EF-EE65-482C-8B0A-737025C315A3}"/>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5" name="Text Placeholder 3">
            <a:extLst>
              <a:ext uri="{FF2B5EF4-FFF2-40B4-BE49-F238E27FC236}">
                <a16:creationId xmlns:a16="http://schemas.microsoft.com/office/drawing/2014/main" id="{3255136D-AA75-4E20-98A9-EE7FE89D78E1}"/>
              </a:ext>
            </a:extLst>
          </p:cNvPr>
          <p:cNvSpPr>
            <a:spLocks noGrp="1"/>
          </p:cNvSpPr>
          <p:nvPr>
            <p:ph type="body" sz="quarter" idx="27"/>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0" name="Text Placeholder 3">
            <a:extLst>
              <a:ext uri="{FF2B5EF4-FFF2-40B4-BE49-F238E27FC236}">
                <a16:creationId xmlns:a16="http://schemas.microsoft.com/office/drawing/2014/main" id="{F39EDC94-9F6F-406E-A9B4-C95408C70D90}"/>
              </a:ext>
            </a:extLst>
          </p:cNvPr>
          <p:cNvSpPr>
            <a:spLocks noGrp="1"/>
          </p:cNvSpPr>
          <p:nvPr>
            <p:ph type="body" sz="quarter" idx="28"/>
          </p:nvPr>
        </p:nvSpPr>
        <p:spPr>
          <a:xfrm>
            <a:off x="4337050"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1" name="Text Placeholder 3">
            <a:extLst>
              <a:ext uri="{FF2B5EF4-FFF2-40B4-BE49-F238E27FC236}">
                <a16:creationId xmlns:a16="http://schemas.microsoft.com/office/drawing/2014/main" id="{7A2E2DC7-7218-4044-B084-F6E2909B6209}"/>
              </a:ext>
            </a:extLst>
          </p:cNvPr>
          <p:cNvSpPr>
            <a:spLocks noGrp="1"/>
          </p:cNvSpPr>
          <p:nvPr>
            <p:ph type="body" sz="quarter" idx="29"/>
          </p:nvPr>
        </p:nvSpPr>
        <p:spPr>
          <a:xfrm>
            <a:off x="518317"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2" name="Text Placeholder 3">
            <a:extLst>
              <a:ext uri="{FF2B5EF4-FFF2-40B4-BE49-F238E27FC236}">
                <a16:creationId xmlns:a16="http://schemas.microsoft.com/office/drawing/2014/main" id="{2AF0B972-66FF-4B6A-98C7-500CC1E9F984}"/>
              </a:ext>
            </a:extLst>
          </p:cNvPr>
          <p:cNvSpPr>
            <a:spLocks noGrp="1"/>
          </p:cNvSpPr>
          <p:nvPr>
            <p:ph type="body" sz="quarter" idx="30"/>
          </p:nvPr>
        </p:nvSpPr>
        <p:spPr>
          <a:xfrm>
            <a:off x="8155783"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 name="Google Shape;27;p7">
            <a:extLst>
              <a:ext uri="{FF2B5EF4-FFF2-40B4-BE49-F238E27FC236}">
                <a16:creationId xmlns:a16="http://schemas.microsoft.com/office/drawing/2014/main" id="{5E48A223-DFB5-A7F0-A43A-D8F74C7FB706}"/>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6815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518317"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1" name="Text Placeholder 3">
            <a:extLst>
              <a:ext uri="{FF2B5EF4-FFF2-40B4-BE49-F238E27FC236}">
                <a16:creationId xmlns:a16="http://schemas.microsoft.com/office/drawing/2014/main" id="{DB8F6412-928A-4CF3-A5C7-246F23F3E10E}"/>
              </a:ext>
            </a:extLst>
          </p:cNvPr>
          <p:cNvSpPr>
            <a:spLocks noGrp="1"/>
          </p:cNvSpPr>
          <p:nvPr>
            <p:ph type="body" sz="quarter" idx="47"/>
          </p:nvPr>
        </p:nvSpPr>
        <p:spPr>
          <a:xfrm>
            <a:off x="4337050"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3" name="Text Placeholder 3">
            <a:extLst>
              <a:ext uri="{FF2B5EF4-FFF2-40B4-BE49-F238E27FC236}">
                <a16:creationId xmlns:a16="http://schemas.microsoft.com/office/drawing/2014/main" id="{84551675-E630-4D9E-BBBC-3A05ECDC45DB}"/>
              </a:ext>
            </a:extLst>
          </p:cNvPr>
          <p:cNvSpPr>
            <a:spLocks noGrp="1"/>
          </p:cNvSpPr>
          <p:nvPr>
            <p:ph type="body" sz="quarter" idx="49"/>
          </p:nvPr>
        </p:nvSpPr>
        <p:spPr>
          <a:xfrm>
            <a:off x="8155783"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3221870"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0" name="Text Placeholder 30">
            <a:extLst>
              <a:ext uri="{FF2B5EF4-FFF2-40B4-BE49-F238E27FC236}">
                <a16:creationId xmlns:a16="http://schemas.microsoft.com/office/drawing/2014/main" id="{6358BF01-F838-4882-BAC6-C613D499EEE6}"/>
              </a:ext>
            </a:extLst>
          </p:cNvPr>
          <p:cNvSpPr>
            <a:spLocks noGrp="1"/>
          </p:cNvSpPr>
          <p:nvPr>
            <p:ph type="body" sz="quarter" idx="42" hasCustomPrompt="1"/>
          </p:nvPr>
        </p:nvSpPr>
        <p:spPr>
          <a:xfrm>
            <a:off x="7044662" y="4166959"/>
            <a:ext cx="630000" cy="630000"/>
          </a:xfrm>
          <a:prstGeom prst="ellipse">
            <a:avLst/>
          </a:prstGeom>
          <a:ln w="38100">
            <a:solidFill>
              <a:srgbClr val="58BCCC"/>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2" name="Text Placeholder 30">
            <a:extLst>
              <a:ext uri="{FF2B5EF4-FFF2-40B4-BE49-F238E27FC236}">
                <a16:creationId xmlns:a16="http://schemas.microsoft.com/office/drawing/2014/main" id="{A863869C-8CFD-4638-9F2F-FA86CFAACFF7}"/>
              </a:ext>
            </a:extLst>
          </p:cNvPr>
          <p:cNvSpPr>
            <a:spLocks noGrp="1"/>
          </p:cNvSpPr>
          <p:nvPr>
            <p:ph type="body" sz="quarter" idx="44" hasCustomPrompt="1"/>
          </p:nvPr>
        </p:nvSpPr>
        <p:spPr>
          <a:xfrm>
            <a:off x="10860107" y="4166959"/>
            <a:ext cx="630000" cy="630000"/>
          </a:xfrm>
          <a:prstGeom prst="ellipse">
            <a:avLst/>
          </a:prstGeom>
          <a:ln w="38100">
            <a:solidFill>
              <a:srgbClr val="9D4D95"/>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983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2427021"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1" name="Text Placeholder 3">
            <a:extLst>
              <a:ext uri="{FF2B5EF4-FFF2-40B4-BE49-F238E27FC236}">
                <a16:creationId xmlns:a16="http://schemas.microsoft.com/office/drawing/2014/main" id="{DB8F6412-928A-4CF3-A5C7-246F23F3E10E}"/>
              </a:ext>
            </a:extLst>
          </p:cNvPr>
          <p:cNvSpPr>
            <a:spLocks noGrp="1"/>
          </p:cNvSpPr>
          <p:nvPr>
            <p:ph type="body" sz="quarter" idx="47"/>
          </p:nvPr>
        </p:nvSpPr>
        <p:spPr>
          <a:xfrm>
            <a:off x="6245754"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5130574"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0" name="Text Placeholder 30">
            <a:extLst>
              <a:ext uri="{FF2B5EF4-FFF2-40B4-BE49-F238E27FC236}">
                <a16:creationId xmlns:a16="http://schemas.microsoft.com/office/drawing/2014/main" id="{6358BF01-F838-4882-BAC6-C613D499EEE6}"/>
              </a:ext>
            </a:extLst>
          </p:cNvPr>
          <p:cNvSpPr>
            <a:spLocks noGrp="1"/>
          </p:cNvSpPr>
          <p:nvPr>
            <p:ph type="body" sz="quarter" idx="42" hasCustomPrompt="1"/>
          </p:nvPr>
        </p:nvSpPr>
        <p:spPr>
          <a:xfrm>
            <a:off x="8953366" y="4166959"/>
            <a:ext cx="630000" cy="630000"/>
          </a:xfrm>
          <a:prstGeom prst="ellipse">
            <a:avLst/>
          </a:prstGeom>
          <a:ln w="38100">
            <a:solidFill>
              <a:srgbClr val="58BCCC"/>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6695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5939" y="1665288"/>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515939" y="3981227"/>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6480700" y="1665288"/>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3" name="Text Placeholder 3">
            <a:extLst>
              <a:ext uri="{FF2B5EF4-FFF2-40B4-BE49-F238E27FC236}">
                <a16:creationId xmlns:a16="http://schemas.microsoft.com/office/drawing/2014/main" id="{84551675-E630-4D9E-BBBC-3A05ECDC45DB}"/>
              </a:ext>
            </a:extLst>
          </p:cNvPr>
          <p:cNvSpPr>
            <a:spLocks noGrp="1"/>
          </p:cNvSpPr>
          <p:nvPr>
            <p:ph type="body" sz="quarter" idx="49"/>
          </p:nvPr>
        </p:nvSpPr>
        <p:spPr>
          <a:xfrm>
            <a:off x="6480700" y="3981227"/>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4881998"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4881998"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2" name="Text Placeholder 30">
            <a:extLst>
              <a:ext uri="{FF2B5EF4-FFF2-40B4-BE49-F238E27FC236}">
                <a16:creationId xmlns:a16="http://schemas.microsoft.com/office/drawing/2014/main" id="{A863869C-8CFD-4638-9F2F-FA86CFAACFF7}"/>
              </a:ext>
            </a:extLst>
          </p:cNvPr>
          <p:cNvSpPr>
            <a:spLocks noGrp="1"/>
          </p:cNvSpPr>
          <p:nvPr>
            <p:ph type="body" sz="quarter" idx="44" hasCustomPrompt="1"/>
          </p:nvPr>
        </p:nvSpPr>
        <p:spPr>
          <a:xfrm>
            <a:off x="10860107" y="4166959"/>
            <a:ext cx="630000" cy="630000"/>
          </a:xfrm>
          <a:prstGeom prst="ellipse">
            <a:avLst/>
          </a:prstGeom>
          <a:ln w="38100">
            <a:solidFill>
              <a:srgbClr val="9D4D95"/>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1309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857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F69C35"/>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8A2B84A7-AB9E-7B4B-8C80-F83D8C3540FC}"/>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 name="Google Shape;13;p4" title="Government Skills Logo Oct2024 RGB (5).png">
            <a:extLst>
              <a:ext uri="{FF2B5EF4-FFF2-40B4-BE49-F238E27FC236}">
                <a16:creationId xmlns:a16="http://schemas.microsoft.com/office/drawing/2014/main" id="{ECE7B56A-38F6-DE86-EEA2-4AB6509B7312}"/>
              </a:ext>
            </a:extLst>
          </p:cNvPr>
          <p:cNvPicPr preferRelativeResize="0">
            <a:picLocks noChangeAspect="1"/>
          </p:cNvPicPr>
          <p:nvPr userDrawn="1"/>
        </p:nvPicPr>
        <p:blipFill>
          <a:blip r:embed="rId5">
            <a:alphaModFix/>
          </a:blip>
          <a:stretch>
            <a:fillRect/>
          </a:stretch>
        </p:blipFill>
        <p:spPr>
          <a:xfrm>
            <a:off x="10600444" y="263110"/>
            <a:ext cx="1283886" cy="813600"/>
          </a:xfrm>
          <a:prstGeom prst="rect">
            <a:avLst/>
          </a:prstGeom>
          <a:noFill/>
          <a:ln>
            <a:noFill/>
          </a:ln>
        </p:spPr>
      </p:pic>
      <p:pic>
        <p:nvPicPr>
          <p:cNvPr id="11" name="Picture 10" descr="A black background with a black square&#10;&#10;AI-generated content may be incorrect.">
            <a:extLst>
              <a:ext uri="{FF2B5EF4-FFF2-40B4-BE49-F238E27FC236}">
                <a16:creationId xmlns:a16="http://schemas.microsoft.com/office/drawing/2014/main" id="{877C7A3B-9C25-C387-4B92-FD7767FC169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3617837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solidFill>
              <a:srgbClr val="9D4D95"/>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4DFA3D76-B74A-C8EF-9BBC-9C5FEF436B3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550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solidFill>
              <a:srgbClr val="F69C35"/>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99EEF2D3-0394-792F-2F7E-4AEE1BE7453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8269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2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77162" y="843137"/>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solidFill>
              <a:srgbClr val="6EB849"/>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7C9A4C8A-1DCF-E3D5-5243-37197B6CE45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7124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3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solidFill>
              <a:srgbClr val="5B86C4"/>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D1D0737E-9BA9-1A78-752B-D699E11F515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1427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4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solidFill>
              <a:srgbClr val="E94170"/>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5E6E9EFE-D288-B109-8CEB-E27C37EDDDE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2121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5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212DC0-707C-76B5-122D-3605CB871FCE}"/>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solidFill>
              <a:srgbClr val="9D4D95"/>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4DFA3D76-B74A-C8EF-9BBC-9C5FEF436B3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992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6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5B9D43-71F4-5217-7F95-709813871AC7}"/>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solidFill>
              <a:srgbClr val="F69C35"/>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99EEF2D3-0394-792F-2F7E-4AEE1BE7453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8511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7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09E79D-5FF5-93B8-9574-9C4B6128EB66}"/>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77162" y="843137"/>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solidFill>
              <a:srgbClr val="6EB849"/>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7C9A4C8A-1DCF-E3D5-5243-37197B6CE45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6755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8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A777F8-CF4F-4A99-6F38-90417B5B3067}"/>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solidFill>
              <a:srgbClr val="5B86C4"/>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D1D0737E-9BA9-1A78-752B-D699E11F515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650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9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60DADE-6BDD-3C49-6B1F-E6DE8FECBBF1}"/>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solidFill>
              <a:srgbClr val="E94170"/>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5E6E9EFE-D288-B109-8CEB-E27C37EDDDE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029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1D9CD4F6-BBC1-D868-189D-0EF06B0CEC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1363D113-935B-9192-7E6F-AA239B9EED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03F2C0C4-DD2B-840B-B273-8FE767F7C76B}"/>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64843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ext and Side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7431314" y="0"/>
            <a:ext cx="4760685" cy="6858000"/>
          </a:xfrm>
          <a:prstGeom prst="rect">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61496"/>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itle 11">
            <a:extLst>
              <a:ext uri="{FF2B5EF4-FFF2-40B4-BE49-F238E27FC236}">
                <a16:creationId xmlns:a16="http://schemas.microsoft.com/office/drawing/2014/main" id="{961D4403-9485-4E7B-83F1-FFEBB9FCD414}"/>
              </a:ext>
            </a:extLst>
          </p:cNvPr>
          <p:cNvSpPr>
            <a:spLocks noGrp="1"/>
          </p:cNvSpPr>
          <p:nvPr>
            <p:ph type="title"/>
          </p:nvPr>
        </p:nvSpPr>
        <p:spPr>
          <a:xfrm>
            <a:off x="518318" y="512764"/>
            <a:ext cx="65211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0" name="Text Placeholder 18">
            <a:extLst>
              <a:ext uri="{FF2B5EF4-FFF2-40B4-BE49-F238E27FC236}">
                <a16:creationId xmlns:a16="http://schemas.microsoft.com/office/drawing/2014/main" id="{4E8F0821-59C9-44C7-BA33-1A762CD14F55}"/>
              </a:ext>
            </a:extLst>
          </p:cNvPr>
          <p:cNvSpPr>
            <a:spLocks noGrp="1"/>
          </p:cNvSpPr>
          <p:nvPr>
            <p:ph type="body" sz="quarter" idx="15"/>
          </p:nvPr>
        </p:nvSpPr>
        <p:spPr>
          <a:xfrm>
            <a:off x="515939" y="1038225"/>
            <a:ext cx="652250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6CF3AA6B-1832-381C-6A8B-E0D983EC94C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843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and Box">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AB8973B9-079B-4B57-B085-5BDB642BC4E8}"/>
              </a:ext>
            </a:extLst>
          </p:cNvPr>
          <p:cNvSpPr>
            <a:spLocks noGrp="1"/>
          </p:cNvSpPr>
          <p:nvPr>
            <p:ph type="body" sz="quarter" idx="25"/>
          </p:nvPr>
        </p:nvSpPr>
        <p:spPr>
          <a:xfrm>
            <a:off x="8158163" y="1665288"/>
            <a:ext cx="3517900" cy="4476720"/>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lvl1pPr>
            <a:lvl2pPr>
              <a:defRPr lang="en-US" smtClean="0"/>
            </a:lvl2pPr>
            <a:lvl3pPr>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a:p>
            <a:pPr marR="0" lvl="3" fontAlgn="auto">
              <a:buClrTx/>
              <a:buSzTx/>
              <a:tabLst/>
            </a:pPr>
            <a:r>
              <a:rPr lang="en-US"/>
              <a:t>Fourth level</a:t>
            </a:r>
          </a:p>
          <a:p>
            <a:pPr marR="0" lvl="4" fontAlgn="auto">
              <a:buClrTx/>
              <a:buSzTx/>
              <a:tabLst/>
            </a:pPr>
            <a:r>
              <a:rPr lang="en-US"/>
              <a:t>Fifth level</a:t>
            </a: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3517427" cy="415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337285" y="1989138"/>
            <a:ext cx="3517427" cy="415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C1AD3220-2301-6FC9-CD87-6971A57C228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9319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Six Points and Box">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2611E116-C05D-4DA8-8C71-9EFE02175558}"/>
              </a:ext>
            </a:extLst>
          </p:cNvPr>
          <p:cNvSpPr>
            <a:spLocks noGrp="1"/>
          </p:cNvSpPr>
          <p:nvPr>
            <p:ph type="body" sz="quarter" idx="28"/>
          </p:nvPr>
        </p:nvSpPr>
        <p:spPr>
          <a:xfrm>
            <a:off x="8158163" y="1665288"/>
            <a:ext cx="3517900" cy="4499486"/>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lvl1pPr>
            <a:lvl2pPr>
              <a:defRPr lang="en-US" smtClean="0"/>
            </a:lvl2pPr>
            <a:lvl3pPr>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a:p>
            <a:pPr marR="0" lvl="3" fontAlgn="auto">
              <a:buClrTx/>
              <a:buSzTx/>
              <a:tabLst/>
            </a:pPr>
            <a:r>
              <a:rPr lang="en-US"/>
              <a:t>Fourth level</a:t>
            </a:r>
          </a:p>
          <a:p>
            <a:pPr marR="0" lvl="4" fontAlgn="auto">
              <a:buClrTx/>
              <a:buSzTx/>
              <a:tabLst/>
            </a:pPr>
            <a:r>
              <a:rPr lang="en-US"/>
              <a:t>Fifth level</a:t>
            </a: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7"/>
            <a:ext cx="3517427" cy="1211267"/>
          </a:xfrm>
        </p:spPr>
        <p:txBody>
          <a:bodyPr/>
          <a:lstStyle/>
          <a:p>
            <a:pPr lvl="0"/>
            <a:r>
              <a:rPr lang="en-US"/>
              <a:t>Click to edit Master text styles</a:t>
            </a:r>
          </a:p>
          <a:p>
            <a:pPr lvl="1"/>
            <a:r>
              <a:rPr lang="en-US"/>
              <a:t>Second level</a:t>
            </a:r>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337285" y="1989137"/>
            <a:ext cx="3517427" cy="1211267"/>
          </a:xfrm>
        </p:spPr>
        <p:txBody>
          <a:bodyPr/>
          <a:lstStyle/>
          <a:p>
            <a:pPr lvl="0"/>
            <a:r>
              <a:rPr lang="en-US"/>
              <a:t>Click to edit Master text styles</a:t>
            </a:r>
          </a:p>
          <a:p>
            <a:pPr lvl="1"/>
            <a:r>
              <a:rPr lang="en-US"/>
              <a:t>Second level</a:t>
            </a:r>
          </a:p>
        </p:txBody>
      </p:sp>
      <p:sp>
        <p:nvSpPr>
          <p:cNvPr id="10" name="Text Placeholder 7">
            <a:extLst>
              <a:ext uri="{FF2B5EF4-FFF2-40B4-BE49-F238E27FC236}">
                <a16:creationId xmlns:a16="http://schemas.microsoft.com/office/drawing/2014/main" id="{6C6F10DB-997F-4B2A-8D87-312494B5DC65}"/>
              </a:ext>
            </a:extLst>
          </p:cNvPr>
          <p:cNvSpPr>
            <a:spLocks noGrp="1"/>
          </p:cNvSpPr>
          <p:nvPr>
            <p:ph type="body" sz="quarter" idx="24"/>
          </p:nvPr>
        </p:nvSpPr>
        <p:spPr>
          <a:xfrm>
            <a:off x="515938" y="3471322"/>
            <a:ext cx="3517427" cy="1211267"/>
          </a:xfrm>
        </p:spPr>
        <p:txBody>
          <a:bodyPr/>
          <a:lstStyle/>
          <a:p>
            <a:pPr lvl="0"/>
            <a:r>
              <a:rPr lang="en-US"/>
              <a:t>Click to edit Master text styles</a:t>
            </a:r>
          </a:p>
          <a:p>
            <a:pPr lvl="1"/>
            <a:r>
              <a:rPr lang="en-US"/>
              <a:t>Second level</a:t>
            </a:r>
          </a:p>
        </p:txBody>
      </p:sp>
      <p:sp>
        <p:nvSpPr>
          <p:cNvPr id="11" name="Text Placeholder 7">
            <a:extLst>
              <a:ext uri="{FF2B5EF4-FFF2-40B4-BE49-F238E27FC236}">
                <a16:creationId xmlns:a16="http://schemas.microsoft.com/office/drawing/2014/main" id="{76864506-D0A8-489A-B7C8-E956DC1B4BF8}"/>
              </a:ext>
            </a:extLst>
          </p:cNvPr>
          <p:cNvSpPr>
            <a:spLocks noGrp="1"/>
          </p:cNvSpPr>
          <p:nvPr>
            <p:ph type="body" sz="quarter" idx="25"/>
          </p:nvPr>
        </p:nvSpPr>
        <p:spPr>
          <a:xfrm>
            <a:off x="4337285" y="3471322"/>
            <a:ext cx="3517427" cy="1211267"/>
          </a:xfrm>
        </p:spPr>
        <p:txBody>
          <a:bodyPr/>
          <a:lstStyle/>
          <a:p>
            <a:pPr lvl="0"/>
            <a:r>
              <a:rPr lang="en-US"/>
              <a:t>Click to edit Master text styles</a:t>
            </a:r>
          </a:p>
          <a:p>
            <a:pPr lvl="1"/>
            <a:r>
              <a:rPr lang="en-US"/>
              <a:t>Second level</a:t>
            </a:r>
          </a:p>
        </p:txBody>
      </p:sp>
      <p:sp>
        <p:nvSpPr>
          <p:cNvPr id="12" name="Text Placeholder 7">
            <a:extLst>
              <a:ext uri="{FF2B5EF4-FFF2-40B4-BE49-F238E27FC236}">
                <a16:creationId xmlns:a16="http://schemas.microsoft.com/office/drawing/2014/main" id="{DBEA7022-D8F2-44E8-8DC4-DB5088F51596}"/>
              </a:ext>
            </a:extLst>
          </p:cNvPr>
          <p:cNvSpPr>
            <a:spLocks noGrp="1"/>
          </p:cNvSpPr>
          <p:nvPr>
            <p:ph type="body" sz="quarter" idx="26"/>
          </p:nvPr>
        </p:nvSpPr>
        <p:spPr>
          <a:xfrm>
            <a:off x="515938" y="4953507"/>
            <a:ext cx="3517427" cy="1211267"/>
          </a:xfrm>
        </p:spPr>
        <p:txBody>
          <a:bodyPr/>
          <a:lstStyle/>
          <a:p>
            <a:pPr lvl="0"/>
            <a:r>
              <a:rPr lang="en-US"/>
              <a:t>Click to edit Master text styles</a:t>
            </a:r>
          </a:p>
          <a:p>
            <a:pPr lvl="1"/>
            <a:r>
              <a:rPr lang="en-US"/>
              <a:t>Second level</a:t>
            </a:r>
          </a:p>
        </p:txBody>
      </p:sp>
      <p:sp>
        <p:nvSpPr>
          <p:cNvPr id="14" name="Text Placeholder 7">
            <a:extLst>
              <a:ext uri="{FF2B5EF4-FFF2-40B4-BE49-F238E27FC236}">
                <a16:creationId xmlns:a16="http://schemas.microsoft.com/office/drawing/2014/main" id="{9C43F568-6B38-4774-B699-7C845D52303C}"/>
              </a:ext>
            </a:extLst>
          </p:cNvPr>
          <p:cNvSpPr>
            <a:spLocks noGrp="1"/>
          </p:cNvSpPr>
          <p:nvPr>
            <p:ph type="body" sz="quarter" idx="27"/>
          </p:nvPr>
        </p:nvSpPr>
        <p:spPr>
          <a:xfrm>
            <a:off x="4337285" y="4953507"/>
            <a:ext cx="3517427" cy="1211267"/>
          </a:xfrm>
        </p:spPr>
        <p:txBody>
          <a:bodyPr/>
          <a:lstStyle/>
          <a:p>
            <a:pPr lvl="0"/>
            <a:r>
              <a:rPr lang="en-US"/>
              <a:t>Click to edit Master text styles</a:t>
            </a:r>
          </a:p>
          <a:p>
            <a:pPr lvl="1"/>
            <a:r>
              <a:rPr lang="en-US"/>
              <a:t>Second level</a:t>
            </a:r>
          </a:p>
        </p:txBody>
      </p:sp>
      <p:sp>
        <p:nvSpPr>
          <p:cNvPr id="19" name="Title 11">
            <a:extLst>
              <a:ext uri="{FF2B5EF4-FFF2-40B4-BE49-F238E27FC236}">
                <a16:creationId xmlns:a16="http://schemas.microsoft.com/office/drawing/2014/main" id="{BA8F43C1-D14F-4860-8999-76F33E4A88C4}"/>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0" name="Text Placeholder 18">
            <a:extLst>
              <a:ext uri="{FF2B5EF4-FFF2-40B4-BE49-F238E27FC236}">
                <a16:creationId xmlns:a16="http://schemas.microsoft.com/office/drawing/2014/main" id="{9C1C5ED2-386F-45F1-9086-FF1371B165D7}"/>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4D6225B5-AB97-EEDB-47DA-E8E15057ACF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4392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Wide Banner and 4 Column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C3899B3-F77B-4123-A2C6-045D2FB66A6F}"/>
              </a:ext>
            </a:extLst>
          </p:cNvPr>
          <p:cNvGraphicFramePr>
            <a:graphicFrameLocks noChangeAspect="1"/>
          </p:cNvGraphicFramePr>
          <p:nvPr userDrawn="1">
            <p:custDataLst>
              <p:tags r:id="rId1"/>
            </p:custDataLst>
            <p:extLst>
              <p:ext uri="{D42A27DB-BD31-4B8C-83A1-F6EECF244321}">
                <p14:modId xmlns:p14="http://schemas.microsoft.com/office/powerpoint/2010/main" val="3139201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1C3899B3-F77B-4123-A2C6-045D2FB66A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Title 11">
            <a:extLst>
              <a:ext uri="{FF2B5EF4-FFF2-40B4-BE49-F238E27FC236}">
                <a16:creationId xmlns:a16="http://schemas.microsoft.com/office/drawing/2014/main" id="{4311339C-C06B-4B87-8CDD-3B1C6C231BBB}"/>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1" name="Text Placeholder 18">
            <a:extLst>
              <a:ext uri="{FF2B5EF4-FFF2-40B4-BE49-F238E27FC236}">
                <a16:creationId xmlns:a16="http://schemas.microsoft.com/office/drawing/2014/main" id="{B4F2BCB8-A4F4-4ED5-B29A-006349D92600}"/>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19" name="Text Placeholder 7">
            <a:extLst>
              <a:ext uri="{FF2B5EF4-FFF2-40B4-BE49-F238E27FC236}">
                <a16:creationId xmlns:a16="http://schemas.microsoft.com/office/drawing/2014/main" id="{F50BD0C8-FBC7-44C2-B572-A2817274AD50}"/>
              </a:ext>
            </a:extLst>
          </p:cNvPr>
          <p:cNvSpPr>
            <a:spLocks noGrp="1"/>
          </p:cNvSpPr>
          <p:nvPr>
            <p:ph type="body" sz="quarter" idx="14"/>
          </p:nvPr>
        </p:nvSpPr>
        <p:spPr>
          <a:xfrm>
            <a:off x="515939"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2" name="Text Placeholder 7">
            <a:extLst>
              <a:ext uri="{FF2B5EF4-FFF2-40B4-BE49-F238E27FC236}">
                <a16:creationId xmlns:a16="http://schemas.microsoft.com/office/drawing/2014/main" id="{4D4E44F2-D831-4474-9C3D-FB8CAAB4B3EE}"/>
              </a:ext>
            </a:extLst>
          </p:cNvPr>
          <p:cNvSpPr>
            <a:spLocks noGrp="1"/>
          </p:cNvSpPr>
          <p:nvPr>
            <p:ph type="body" sz="quarter" idx="15"/>
          </p:nvPr>
        </p:nvSpPr>
        <p:spPr>
          <a:xfrm>
            <a:off x="3389120"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3" name="Text Placeholder 7">
            <a:extLst>
              <a:ext uri="{FF2B5EF4-FFF2-40B4-BE49-F238E27FC236}">
                <a16:creationId xmlns:a16="http://schemas.microsoft.com/office/drawing/2014/main" id="{948B35E9-A50D-477E-A5ED-5D6A9A563D9C}"/>
              </a:ext>
            </a:extLst>
          </p:cNvPr>
          <p:cNvSpPr>
            <a:spLocks noGrp="1"/>
          </p:cNvSpPr>
          <p:nvPr>
            <p:ph type="body" sz="quarter" idx="16"/>
          </p:nvPr>
        </p:nvSpPr>
        <p:spPr>
          <a:xfrm>
            <a:off x="6262301"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4" name="Text Placeholder 7">
            <a:extLst>
              <a:ext uri="{FF2B5EF4-FFF2-40B4-BE49-F238E27FC236}">
                <a16:creationId xmlns:a16="http://schemas.microsoft.com/office/drawing/2014/main" id="{0089339F-36E1-481A-A7B2-2C0F4DBC7AB5}"/>
              </a:ext>
            </a:extLst>
          </p:cNvPr>
          <p:cNvSpPr>
            <a:spLocks noGrp="1"/>
          </p:cNvSpPr>
          <p:nvPr>
            <p:ph type="body" sz="quarter" idx="17"/>
          </p:nvPr>
        </p:nvSpPr>
        <p:spPr>
          <a:xfrm>
            <a:off x="9135483"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4" name="Google Shape;27;p7">
            <a:extLst>
              <a:ext uri="{FF2B5EF4-FFF2-40B4-BE49-F238E27FC236}">
                <a16:creationId xmlns:a16="http://schemas.microsoft.com/office/drawing/2014/main" id="{1F2D0484-C089-D2D6-3AE0-FB5BC6C9FD4E}"/>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0123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Picture Placeholder 17">
            <a:extLst>
              <a:ext uri="{FF2B5EF4-FFF2-40B4-BE49-F238E27FC236}">
                <a16:creationId xmlns:a16="http://schemas.microsoft.com/office/drawing/2014/main" id="{465D0654-7893-440E-8DB9-5C36D3C92E30}"/>
              </a:ext>
            </a:extLst>
          </p:cNvPr>
          <p:cNvSpPr>
            <a:spLocks noGrp="1"/>
          </p:cNvSpPr>
          <p:nvPr>
            <p:ph type="pic" sz="quarter" idx="32"/>
          </p:nvPr>
        </p:nvSpPr>
        <p:spPr>
          <a:xfrm>
            <a:off x="7431314" y="0"/>
            <a:ext cx="4760685" cy="6858000"/>
          </a:xfrm>
          <a:prstGeom prst="rect">
            <a:avLst/>
          </a:prstGeom>
          <a:solidFill>
            <a:schemeClr val="accent6"/>
          </a:solidFill>
        </p:spPr>
        <p:txBody>
          <a:bodyPr anchor="ctr"/>
          <a:lstStyle>
            <a:lvl1pPr algn="ct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6657182"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black">
          <a:xfrm>
            <a:off x="515939" y="1038225"/>
            <a:ext cx="6658603" cy="372647"/>
          </a:xfrm>
        </p:spPr>
        <p:txBody>
          <a:bodyPr anchor="ctr"/>
          <a:lstStyle>
            <a:lvl1pPr>
              <a:defRPr>
                <a:solidFill>
                  <a:schemeClr val="bg2"/>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BA9A570C-33CC-487E-8342-68D764302C5C}"/>
              </a:ext>
            </a:extLst>
          </p:cNvPr>
          <p:cNvSpPr/>
          <p:nvPr userDrawn="1"/>
        </p:nvSpPr>
        <p:spPr bwMode="black">
          <a:xfrm>
            <a:off x="362720" y="1518925"/>
            <a:ext cx="270000" cy="268563"/>
          </a:xfrm>
          <a:prstGeom prst="rect">
            <a:avLst/>
          </a:prstGeom>
          <a:no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sp>
        <p:nvSpPr>
          <p:cNvPr id="24" name="Text Placeholder 7">
            <a:extLst>
              <a:ext uri="{FF2B5EF4-FFF2-40B4-BE49-F238E27FC236}">
                <a16:creationId xmlns:a16="http://schemas.microsoft.com/office/drawing/2014/main" id="{CC6242A0-E906-45B8-8FB0-8BAEDD1BD209}"/>
              </a:ext>
            </a:extLst>
          </p:cNvPr>
          <p:cNvSpPr>
            <a:spLocks noGrp="1"/>
          </p:cNvSpPr>
          <p:nvPr userDrawn="1">
            <p:ph type="body" sz="quarter" idx="24"/>
          </p:nvPr>
        </p:nvSpPr>
        <p:spPr>
          <a:xfrm>
            <a:off x="984552" y="1573801"/>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1D7445B7-9576-4206-AF6A-40BB2F146628}"/>
              </a:ext>
            </a:extLst>
          </p:cNvPr>
          <p:cNvSpPr>
            <a:spLocks noGrp="1"/>
          </p:cNvSpPr>
          <p:nvPr userDrawn="1">
            <p:ph type="body" sz="quarter" idx="25"/>
          </p:nvPr>
        </p:nvSpPr>
        <p:spPr>
          <a:xfrm>
            <a:off x="984552" y="212415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2" y="2671822"/>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2" y="3219486"/>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2" y="3767150"/>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7" name="Text Placeholder 7">
            <a:extLst>
              <a:ext uri="{FF2B5EF4-FFF2-40B4-BE49-F238E27FC236}">
                <a16:creationId xmlns:a16="http://schemas.microsoft.com/office/drawing/2014/main" id="{8D15D5A1-AFB5-427F-8D76-B7AF2369E1FE}"/>
              </a:ext>
            </a:extLst>
          </p:cNvPr>
          <p:cNvSpPr>
            <a:spLocks noGrp="1"/>
          </p:cNvSpPr>
          <p:nvPr userDrawn="1">
            <p:ph type="body" sz="quarter" idx="29"/>
          </p:nvPr>
        </p:nvSpPr>
        <p:spPr>
          <a:xfrm>
            <a:off x="984552" y="431481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1" name="Text Placeholder 7">
            <a:extLst>
              <a:ext uri="{FF2B5EF4-FFF2-40B4-BE49-F238E27FC236}">
                <a16:creationId xmlns:a16="http://schemas.microsoft.com/office/drawing/2014/main" id="{0024A50F-E460-47C0-95FD-C5FD9CBA88FA}"/>
              </a:ext>
            </a:extLst>
          </p:cNvPr>
          <p:cNvSpPr>
            <a:spLocks noGrp="1"/>
          </p:cNvSpPr>
          <p:nvPr userDrawn="1">
            <p:ph type="body" sz="quarter" idx="30"/>
          </p:nvPr>
        </p:nvSpPr>
        <p:spPr>
          <a:xfrm>
            <a:off x="984552" y="486247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9CEF9DC4-26D5-46A8-9787-F65C8EE4CABA}"/>
              </a:ext>
            </a:extLst>
          </p:cNvPr>
          <p:cNvSpPr>
            <a:spLocks noGrp="1"/>
          </p:cNvSpPr>
          <p:nvPr userDrawn="1">
            <p:ph type="body" sz="quarter" idx="31"/>
          </p:nvPr>
        </p:nvSpPr>
        <p:spPr>
          <a:xfrm>
            <a:off x="984552" y="5410145"/>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1573801"/>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124158"/>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671822"/>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219486"/>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767150"/>
            <a:ext cx="388615" cy="36007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065AC6FF-7216-7320-ECCA-D97CCB05A09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314814"/>
            <a:ext cx="388615" cy="360077"/>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ADD96DF4-643F-1B06-4FFF-E38919333598}"/>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862478"/>
            <a:ext cx="388615" cy="360077"/>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BCA30734-3EF6-5E05-FE3D-8784A4E2579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407452"/>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Text Placeholder 15">
            <a:extLst>
              <a:ext uri="{FF2B5EF4-FFF2-40B4-BE49-F238E27FC236}">
                <a16:creationId xmlns:a16="http://schemas.microsoft.com/office/drawing/2014/main" id="{8685DDED-E3C6-853D-2A1A-691311AA8543}"/>
              </a:ext>
            </a:extLst>
          </p:cNvPr>
          <p:cNvSpPr>
            <a:spLocks noGrp="1"/>
          </p:cNvSpPr>
          <p:nvPr>
            <p:ph type="body" sz="quarter" idx="33"/>
          </p:nvPr>
        </p:nvSpPr>
        <p:spPr>
          <a:xfrm>
            <a:off x="968846" y="5902545"/>
            <a:ext cx="6200775" cy="361950"/>
          </a:xfrm>
        </p:spPr>
        <p:txBody>
          <a:bodyPr>
            <a:normAutofit/>
          </a:bodyPr>
          <a:lstStyle>
            <a:lvl1pPr>
              <a:defRPr sz="1400"/>
            </a:lvl1pPr>
          </a:lstStyle>
          <a:p>
            <a:pPr lvl="0"/>
            <a:r>
              <a:rPr lang="en-US"/>
              <a:t>Click to edit Master text styles</a:t>
            </a:r>
            <a:endParaRPr lang="en-GB"/>
          </a:p>
        </p:txBody>
      </p:sp>
      <p:pic>
        <p:nvPicPr>
          <p:cNvPr id="17" name="Picture 16" descr="A green check mark on a black background&#10;&#10;Description automatically generated">
            <a:extLst>
              <a:ext uri="{FF2B5EF4-FFF2-40B4-BE49-F238E27FC236}">
                <a16:creationId xmlns:a16="http://schemas.microsoft.com/office/drawing/2014/main" id="{97E68971-CC6F-3FD2-A36A-BCA232B70D41}"/>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3342" y="5903882"/>
            <a:ext cx="388615" cy="360077"/>
          </a:xfrm>
          <a:prstGeom prst="rect">
            <a:avLst/>
          </a:prstGeom>
        </p:spPr>
      </p:pic>
    </p:spTree>
    <p:extLst>
      <p:ext uri="{BB962C8B-B14F-4D97-AF65-F5344CB8AC3E}">
        <p14:creationId xmlns:p14="http://schemas.microsoft.com/office/powerpoint/2010/main" val="22346226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_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Picture Placeholder 17">
            <a:extLst>
              <a:ext uri="{FF2B5EF4-FFF2-40B4-BE49-F238E27FC236}">
                <a16:creationId xmlns:a16="http://schemas.microsoft.com/office/drawing/2014/main" id="{465D0654-7893-440E-8DB9-5C36D3C92E30}"/>
              </a:ext>
            </a:extLst>
          </p:cNvPr>
          <p:cNvSpPr>
            <a:spLocks noGrp="1"/>
          </p:cNvSpPr>
          <p:nvPr>
            <p:ph type="pic" sz="quarter" idx="32"/>
          </p:nvPr>
        </p:nvSpPr>
        <p:spPr>
          <a:xfrm>
            <a:off x="7431314" y="0"/>
            <a:ext cx="4760685" cy="6858000"/>
          </a:xfrm>
          <a:prstGeom prst="rect">
            <a:avLst/>
          </a:prstGeom>
          <a:solidFill>
            <a:schemeClr val="accent6"/>
          </a:solidFill>
        </p:spPr>
        <p:txBody>
          <a:bodyPr anchor="ctr"/>
          <a:lstStyle>
            <a:lvl1pPr algn="ct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6657182"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black">
          <a:xfrm>
            <a:off x="515939" y="1038225"/>
            <a:ext cx="6658603" cy="372647"/>
          </a:xfrm>
        </p:spPr>
        <p:txBody>
          <a:bodyPr anchor="ctr"/>
          <a:lstStyle>
            <a:lvl1pPr>
              <a:defRPr>
                <a:solidFill>
                  <a:schemeClr val="bg2"/>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BA9A570C-33CC-487E-8342-68D764302C5C}"/>
              </a:ext>
            </a:extLst>
          </p:cNvPr>
          <p:cNvSpPr/>
          <p:nvPr userDrawn="1"/>
        </p:nvSpPr>
        <p:spPr bwMode="black">
          <a:xfrm>
            <a:off x="362720" y="1899161"/>
            <a:ext cx="270000" cy="268563"/>
          </a:xfrm>
          <a:prstGeom prst="rect">
            <a:avLst/>
          </a:prstGeom>
          <a:no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sp>
        <p:nvSpPr>
          <p:cNvPr id="24" name="Text Placeholder 7">
            <a:extLst>
              <a:ext uri="{FF2B5EF4-FFF2-40B4-BE49-F238E27FC236}">
                <a16:creationId xmlns:a16="http://schemas.microsoft.com/office/drawing/2014/main" id="{CC6242A0-E906-45B8-8FB0-8BAEDD1BD209}"/>
              </a:ext>
            </a:extLst>
          </p:cNvPr>
          <p:cNvSpPr>
            <a:spLocks noGrp="1"/>
          </p:cNvSpPr>
          <p:nvPr userDrawn="1">
            <p:ph type="body" sz="quarter" idx="24"/>
          </p:nvPr>
        </p:nvSpPr>
        <p:spPr>
          <a:xfrm>
            <a:off x="984552" y="1954037"/>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1D7445B7-9576-4206-AF6A-40BB2F146628}"/>
              </a:ext>
            </a:extLst>
          </p:cNvPr>
          <p:cNvSpPr>
            <a:spLocks noGrp="1"/>
          </p:cNvSpPr>
          <p:nvPr userDrawn="1">
            <p:ph type="body" sz="quarter" idx="25"/>
          </p:nvPr>
        </p:nvSpPr>
        <p:spPr>
          <a:xfrm>
            <a:off x="984552" y="250439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2" y="305205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2" y="3599722"/>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2" y="4147386"/>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7" name="Text Placeholder 7">
            <a:extLst>
              <a:ext uri="{FF2B5EF4-FFF2-40B4-BE49-F238E27FC236}">
                <a16:creationId xmlns:a16="http://schemas.microsoft.com/office/drawing/2014/main" id="{8D15D5A1-AFB5-427F-8D76-B7AF2369E1FE}"/>
              </a:ext>
            </a:extLst>
          </p:cNvPr>
          <p:cNvSpPr>
            <a:spLocks noGrp="1"/>
          </p:cNvSpPr>
          <p:nvPr userDrawn="1">
            <p:ph type="body" sz="quarter" idx="29"/>
          </p:nvPr>
        </p:nvSpPr>
        <p:spPr>
          <a:xfrm>
            <a:off x="984552" y="4695050"/>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1" name="Text Placeholder 7">
            <a:extLst>
              <a:ext uri="{FF2B5EF4-FFF2-40B4-BE49-F238E27FC236}">
                <a16:creationId xmlns:a16="http://schemas.microsoft.com/office/drawing/2014/main" id="{0024A50F-E460-47C0-95FD-C5FD9CBA88FA}"/>
              </a:ext>
            </a:extLst>
          </p:cNvPr>
          <p:cNvSpPr>
            <a:spLocks noGrp="1"/>
          </p:cNvSpPr>
          <p:nvPr userDrawn="1">
            <p:ph type="body" sz="quarter" idx="30"/>
          </p:nvPr>
        </p:nvSpPr>
        <p:spPr>
          <a:xfrm>
            <a:off x="984552" y="524271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9CEF9DC4-26D5-46A8-9787-F65C8EE4CABA}"/>
              </a:ext>
            </a:extLst>
          </p:cNvPr>
          <p:cNvSpPr>
            <a:spLocks noGrp="1"/>
          </p:cNvSpPr>
          <p:nvPr userDrawn="1">
            <p:ph type="body" sz="quarter" idx="31"/>
          </p:nvPr>
        </p:nvSpPr>
        <p:spPr>
          <a:xfrm>
            <a:off x="984552" y="5790381"/>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1954037"/>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504394"/>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052058"/>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599722"/>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147386"/>
            <a:ext cx="388615" cy="36007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065AC6FF-7216-7320-ECCA-D97CCB05A09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695050"/>
            <a:ext cx="388615" cy="360077"/>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ADD96DF4-643F-1B06-4FFF-E38919333598}"/>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242714"/>
            <a:ext cx="388615" cy="360077"/>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BCA30734-3EF6-5E05-FE3D-8784A4E2579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787688"/>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73159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and Checkli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95AB680-08F6-4D5C-81ED-147A525E60B1}"/>
              </a:ext>
            </a:extLst>
          </p:cNvPr>
          <p:cNvGraphicFramePr>
            <a:graphicFrameLocks noChangeAspect="1"/>
          </p:cNvGraphicFramePr>
          <p:nvPr userDrawn="1">
            <p:custDataLst>
              <p:tags r:id="rId1"/>
            </p:custDataLst>
            <p:extLst>
              <p:ext uri="{D42A27DB-BD31-4B8C-83A1-F6EECF244321}">
                <p14:modId xmlns:p14="http://schemas.microsoft.com/office/powerpoint/2010/main" val="2853011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895AB680-08F6-4D5C-81ED-147A525E60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91441"/>
            <a:ext cx="2946400"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830620"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27" name="Text Placeholder 7">
            <a:extLst>
              <a:ext uri="{FF2B5EF4-FFF2-40B4-BE49-F238E27FC236}">
                <a16:creationId xmlns:a16="http://schemas.microsoft.com/office/drawing/2014/main" id="{AB90C5C0-ADFF-43B9-B3C9-3CA98523B5F1}"/>
              </a:ext>
            </a:extLst>
          </p:cNvPr>
          <p:cNvSpPr>
            <a:spLocks noGrp="1"/>
          </p:cNvSpPr>
          <p:nvPr userDrawn="1">
            <p:ph type="body" sz="quarter" idx="24"/>
          </p:nvPr>
        </p:nvSpPr>
        <p:spPr bwMode="white">
          <a:xfrm>
            <a:off x="9906368" y="2549966"/>
            <a:ext cx="1769695" cy="357384"/>
          </a:xfrm>
        </p:spPr>
        <p:txBody>
          <a:bodyPr anchor="ctr">
            <a:noAutofit/>
          </a:bodyPr>
          <a:lstStyle>
            <a:lvl1pPr marL="0" indent="0">
              <a:spcBef>
                <a:spcPts val="0"/>
              </a:spcBef>
              <a:spcAft>
                <a:spcPts val="0"/>
              </a:spcAft>
              <a:buFont typeface="Arial" panose="020B0604020202020204" pitchFamily="34" charset="0"/>
              <a:buNone/>
              <a:defRPr sz="16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9F455A60-3753-40F0-AAC5-ACC356A50D25}"/>
              </a:ext>
            </a:extLst>
          </p:cNvPr>
          <p:cNvSpPr>
            <a:spLocks noGrp="1"/>
          </p:cNvSpPr>
          <p:nvPr userDrawn="1">
            <p:ph type="body" sz="quarter" idx="25"/>
          </p:nvPr>
        </p:nvSpPr>
        <p:spPr bwMode="white">
          <a:xfrm>
            <a:off x="9906368" y="3621571"/>
            <a:ext cx="1769695" cy="357384"/>
          </a:xfrm>
        </p:spPr>
        <p:txBody>
          <a:bodyPr anchor="ctr">
            <a:noAutofit/>
          </a:bodyPr>
          <a:lstStyle>
            <a:lvl1pPr marL="0" indent="0">
              <a:spcBef>
                <a:spcPts val="0"/>
              </a:spcBef>
              <a:spcAft>
                <a:spcPts val="0"/>
              </a:spcAft>
              <a:buFont typeface="Arial" panose="020B0604020202020204" pitchFamily="34" charset="0"/>
              <a:buNone/>
              <a:defRPr sz="16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0" name="Text Placeholder 7">
            <a:extLst>
              <a:ext uri="{FF2B5EF4-FFF2-40B4-BE49-F238E27FC236}">
                <a16:creationId xmlns:a16="http://schemas.microsoft.com/office/drawing/2014/main" id="{958C4698-5440-41D6-81E7-CD851CBC78D9}"/>
              </a:ext>
            </a:extLst>
          </p:cNvPr>
          <p:cNvSpPr>
            <a:spLocks noGrp="1"/>
          </p:cNvSpPr>
          <p:nvPr userDrawn="1">
            <p:ph type="body" sz="quarter" idx="28"/>
          </p:nvPr>
        </p:nvSpPr>
        <p:spPr bwMode="white">
          <a:xfrm>
            <a:off x="9504429" y="1038225"/>
            <a:ext cx="2171634" cy="1152524"/>
          </a:xfrm>
        </p:spPr>
        <p:txBody>
          <a:bodyPr>
            <a:normAutofit/>
          </a:bodyPr>
          <a:lstStyle>
            <a:lvl1pPr>
              <a:defRPr sz="1600">
                <a:solidFill>
                  <a:schemeClr val="accent6">
                    <a:lumMod val="10000"/>
                  </a:schemeClr>
                </a:solidFill>
              </a:defRPr>
            </a:lvl1pPr>
            <a:lvl2pPr>
              <a:defRPr sz="1600">
                <a:solidFill>
                  <a:schemeClr val="accent6">
                    <a:lumMod val="10000"/>
                  </a:schemeClr>
                </a:solidFill>
              </a:defRPr>
            </a:lvl2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0972EF81-43C7-45D4-8653-932ABA52624A}"/>
              </a:ext>
            </a:extLst>
          </p:cNvPr>
          <p:cNvSpPr/>
          <p:nvPr userDrawn="1"/>
        </p:nvSpPr>
        <p:spPr bwMode="white">
          <a:xfrm>
            <a:off x="9465006" y="2638787"/>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sp>
        <p:nvSpPr>
          <p:cNvPr id="18" name="Rectangle 17">
            <a:extLst>
              <a:ext uri="{FF2B5EF4-FFF2-40B4-BE49-F238E27FC236}">
                <a16:creationId xmlns:a16="http://schemas.microsoft.com/office/drawing/2014/main" id="{47235A21-550C-9C19-7820-86F9C1225348}"/>
              </a:ext>
            </a:extLst>
          </p:cNvPr>
          <p:cNvSpPr/>
          <p:nvPr userDrawn="1"/>
        </p:nvSpPr>
        <p:spPr bwMode="white">
          <a:xfrm>
            <a:off x="9465006" y="371039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sp>
        <p:nvSpPr>
          <p:cNvPr id="2" name="Google Shape;27;p7">
            <a:extLst>
              <a:ext uri="{FF2B5EF4-FFF2-40B4-BE49-F238E27FC236}">
                <a16:creationId xmlns:a16="http://schemas.microsoft.com/office/drawing/2014/main" id="{FC5325BE-A09B-9958-26E2-8D5B3594829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8" name="Picture 7" descr="A green tick and red x marks&#10;&#10;AI-generated content may be incorrect.">
            <a:extLst>
              <a:ext uri="{FF2B5EF4-FFF2-40B4-BE49-F238E27FC236}">
                <a16:creationId xmlns:a16="http://schemas.microsoft.com/office/drawing/2014/main" id="{BCBB2727-06C7-4A1A-5638-C8F6912A498C}"/>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1921" t="60589" r="4416" b="9410"/>
          <a:stretch/>
        </p:blipFill>
        <p:spPr>
          <a:xfrm>
            <a:off x="9478869" y="2649474"/>
            <a:ext cx="243162" cy="248503"/>
          </a:xfrm>
          <a:prstGeom prst="rect">
            <a:avLst/>
          </a:prstGeom>
        </p:spPr>
      </p:pic>
      <p:pic>
        <p:nvPicPr>
          <p:cNvPr id="12" name="Picture 11" descr="A green tick and red x marks&#10;&#10;AI-generated content may be incorrect.">
            <a:extLst>
              <a:ext uri="{FF2B5EF4-FFF2-40B4-BE49-F238E27FC236}">
                <a16:creationId xmlns:a16="http://schemas.microsoft.com/office/drawing/2014/main" id="{6A19A37D-1672-5E00-98F7-680231253473}"/>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1921" t="60589" r="4416" b="9410"/>
          <a:stretch/>
        </p:blipFill>
        <p:spPr>
          <a:xfrm>
            <a:off x="9478869" y="3723576"/>
            <a:ext cx="243162" cy="248503"/>
          </a:xfrm>
          <a:prstGeom prst="rect">
            <a:avLst/>
          </a:prstGeom>
        </p:spPr>
      </p:pic>
    </p:spTree>
    <p:extLst>
      <p:ext uri="{BB962C8B-B14F-4D97-AF65-F5344CB8AC3E}">
        <p14:creationId xmlns:p14="http://schemas.microsoft.com/office/powerpoint/2010/main" val="188409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Two Column Content and Checkli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95AB680-08F6-4D5C-81ED-147A525E60B1}"/>
              </a:ext>
            </a:extLst>
          </p:cNvPr>
          <p:cNvGraphicFramePr>
            <a:graphicFrameLocks noChangeAspect="1"/>
          </p:cNvGraphicFramePr>
          <p:nvPr userDrawn="1">
            <p:custDataLst>
              <p:tags r:id="rId1"/>
            </p:custDataLst>
            <p:extLst>
              <p:ext uri="{D42A27DB-BD31-4B8C-83A1-F6EECF244321}">
                <p14:modId xmlns:p14="http://schemas.microsoft.com/office/powerpoint/2010/main" val="2853011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895AB680-08F6-4D5C-81ED-147A525E60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91441"/>
            <a:ext cx="2946400"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830620"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27" name="Text Placeholder 7">
            <a:extLst>
              <a:ext uri="{FF2B5EF4-FFF2-40B4-BE49-F238E27FC236}">
                <a16:creationId xmlns:a16="http://schemas.microsoft.com/office/drawing/2014/main" id="{AB90C5C0-ADFF-43B9-B3C9-3CA98523B5F1}"/>
              </a:ext>
            </a:extLst>
          </p:cNvPr>
          <p:cNvSpPr>
            <a:spLocks noGrp="1"/>
          </p:cNvSpPr>
          <p:nvPr userDrawn="1">
            <p:ph type="body" sz="quarter" idx="24"/>
          </p:nvPr>
        </p:nvSpPr>
        <p:spPr bwMode="white">
          <a:xfrm>
            <a:off x="9906368" y="1955159"/>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9F455A60-3753-40F0-AAC5-ACC356A50D25}"/>
              </a:ext>
            </a:extLst>
          </p:cNvPr>
          <p:cNvSpPr>
            <a:spLocks noGrp="1"/>
          </p:cNvSpPr>
          <p:nvPr userDrawn="1">
            <p:ph type="body" sz="quarter" idx="25"/>
          </p:nvPr>
        </p:nvSpPr>
        <p:spPr bwMode="white">
          <a:xfrm>
            <a:off x="9906368" y="2529605"/>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DE6B88EC-B715-4815-94AA-29894D9F1411}"/>
              </a:ext>
            </a:extLst>
          </p:cNvPr>
          <p:cNvSpPr>
            <a:spLocks noGrp="1"/>
          </p:cNvSpPr>
          <p:nvPr userDrawn="1">
            <p:ph type="body" sz="quarter" idx="26"/>
          </p:nvPr>
        </p:nvSpPr>
        <p:spPr bwMode="white">
          <a:xfrm>
            <a:off x="9906368" y="3104051"/>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E545B186-6ECF-4107-8CD8-9491D0E399E7}"/>
              </a:ext>
            </a:extLst>
          </p:cNvPr>
          <p:cNvSpPr>
            <a:spLocks noGrp="1"/>
          </p:cNvSpPr>
          <p:nvPr userDrawn="1">
            <p:ph type="body" sz="quarter" idx="27"/>
          </p:nvPr>
        </p:nvSpPr>
        <p:spPr bwMode="white">
          <a:xfrm>
            <a:off x="9906368" y="3678497"/>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0" name="Text Placeholder 7">
            <a:extLst>
              <a:ext uri="{FF2B5EF4-FFF2-40B4-BE49-F238E27FC236}">
                <a16:creationId xmlns:a16="http://schemas.microsoft.com/office/drawing/2014/main" id="{958C4698-5440-41D6-81E7-CD851CBC78D9}"/>
              </a:ext>
            </a:extLst>
          </p:cNvPr>
          <p:cNvSpPr>
            <a:spLocks noGrp="1"/>
          </p:cNvSpPr>
          <p:nvPr userDrawn="1">
            <p:ph type="body" sz="quarter" idx="28"/>
          </p:nvPr>
        </p:nvSpPr>
        <p:spPr bwMode="white">
          <a:xfrm>
            <a:off x="9504429" y="512765"/>
            <a:ext cx="2171634" cy="1152524"/>
          </a:xfrm>
        </p:spPr>
        <p:txBody>
          <a:bodyPr>
            <a:normAutofit/>
          </a:bodyPr>
          <a:lstStyle>
            <a:lvl1pPr>
              <a:defRPr sz="1600">
                <a:solidFill>
                  <a:schemeClr val="accent6">
                    <a:lumMod val="10000"/>
                  </a:schemeClr>
                </a:solidFill>
              </a:defRPr>
            </a:lvl1pPr>
            <a:lvl2pPr>
              <a:defRPr sz="1600">
                <a:solidFill>
                  <a:schemeClr val="accent6">
                    <a:lumMod val="10000"/>
                  </a:schemeClr>
                </a:solidFill>
              </a:defRPr>
            </a:lvl2pPr>
          </a:lstStyle>
          <a:p>
            <a:pPr lvl="0"/>
            <a:r>
              <a:rPr lang="en-US"/>
              <a:t>Click to edit Master text styles</a:t>
            </a:r>
          </a:p>
          <a:p>
            <a:pPr lvl="1"/>
            <a:r>
              <a:rPr lang="en-US"/>
              <a:t>Second level</a:t>
            </a:r>
          </a:p>
        </p:txBody>
      </p:sp>
      <p:sp>
        <p:nvSpPr>
          <p:cNvPr id="44" name="Text Placeholder 7">
            <a:extLst>
              <a:ext uri="{FF2B5EF4-FFF2-40B4-BE49-F238E27FC236}">
                <a16:creationId xmlns:a16="http://schemas.microsoft.com/office/drawing/2014/main" id="{C0D40257-6AA9-4B40-A3BE-5CC8C2DD3F69}"/>
              </a:ext>
            </a:extLst>
          </p:cNvPr>
          <p:cNvSpPr>
            <a:spLocks noGrp="1"/>
          </p:cNvSpPr>
          <p:nvPr userDrawn="1">
            <p:ph type="body" sz="quarter" idx="29"/>
          </p:nvPr>
        </p:nvSpPr>
        <p:spPr bwMode="white">
          <a:xfrm>
            <a:off x="9906368" y="4252943"/>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8" name="Text Placeholder 7">
            <a:extLst>
              <a:ext uri="{FF2B5EF4-FFF2-40B4-BE49-F238E27FC236}">
                <a16:creationId xmlns:a16="http://schemas.microsoft.com/office/drawing/2014/main" id="{92760E96-E839-46C6-9585-8A34F894B79A}"/>
              </a:ext>
            </a:extLst>
          </p:cNvPr>
          <p:cNvSpPr>
            <a:spLocks noGrp="1"/>
          </p:cNvSpPr>
          <p:nvPr userDrawn="1">
            <p:ph type="body" sz="quarter" idx="30"/>
          </p:nvPr>
        </p:nvSpPr>
        <p:spPr bwMode="white">
          <a:xfrm>
            <a:off x="9906368" y="4827389"/>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2" name="Text Placeholder 7">
            <a:extLst>
              <a:ext uri="{FF2B5EF4-FFF2-40B4-BE49-F238E27FC236}">
                <a16:creationId xmlns:a16="http://schemas.microsoft.com/office/drawing/2014/main" id="{695F7454-CAEA-4EB0-BAE4-BA075E8343C2}"/>
              </a:ext>
            </a:extLst>
          </p:cNvPr>
          <p:cNvSpPr>
            <a:spLocks noGrp="1"/>
          </p:cNvSpPr>
          <p:nvPr userDrawn="1">
            <p:ph type="body" sz="quarter" idx="31"/>
          </p:nvPr>
        </p:nvSpPr>
        <p:spPr bwMode="white">
          <a:xfrm>
            <a:off x="9906368" y="5401835"/>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C517D5AD-9755-1402-2288-ED0899C9F6CD}"/>
              </a:ext>
            </a:extLst>
          </p:cNvPr>
          <p:cNvGrpSpPr/>
          <p:nvPr userDrawn="1"/>
        </p:nvGrpSpPr>
        <p:grpSpPr>
          <a:xfrm>
            <a:off x="9465006" y="1927290"/>
            <a:ext cx="412587" cy="385253"/>
            <a:chOff x="9504428" y="1886962"/>
            <a:chExt cx="412587" cy="385253"/>
          </a:xfrm>
        </p:grpSpPr>
        <p:sp>
          <p:nvSpPr>
            <p:cNvPr id="11" name="Rectangle 10">
              <a:extLst>
                <a:ext uri="{FF2B5EF4-FFF2-40B4-BE49-F238E27FC236}">
                  <a16:creationId xmlns:a16="http://schemas.microsoft.com/office/drawing/2014/main" id="{0972EF81-43C7-45D4-8653-932ABA52624A}"/>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3" name="Picture 2" descr="A green check mark on a black background&#10;&#10;Description automatically generated">
              <a:extLst>
                <a:ext uri="{FF2B5EF4-FFF2-40B4-BE49-F238E27FC236}">
                  <a16:creationId xmlns:a16="http://schemas.microsoft.com/office/drawing/2014/main" id="{9B06C88C-76CA-0282-92BF-063B1C33269A}"/>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a:ln>
              <a:noFill/>
            </a:ln>
          </p:spPr>
        </p:pic>
      </p:grpSp>
      <p:grpSp>
        <p:nvGrpSpPr>
          <p:cNvPr id="13" name="Group 12">
            <a:extLst>
              <a:ext uri="{FF2B5EF4-FFF2-40B4-BE49-F238E27FC236}">
                <a16:creationId xmlns:a16="http://schemas.microsoft.com/office/drawing/2014/main" id="{F7CBA7E3-5DAC-EDF7-49EF-FF00AC2573FC}"/>
              </a:ext>
            </a:extLst>
          </p:cNvPr>
          <p:cNvGrpSpPr/>
          <p:nvPr userDrawn="1"/>
        </p:nvGrpSpPr>
        <p:grpSpPr>
          <a:xfrm>
            <a:off x="9465006" y="3650628"/>
            <a:ext cx="412587" cy="385253"/>
            <a:chOff x="9504428" y="1886962"/>
            <a:chExt cx="412587" cy="385253"/>
          </a:xfrm>
        </p:grpSpPr>
        <p:sp>
          <p:nvSpPr>
            <p:cNvPr id="14" name="Rectangle 13">
              <a:extLst>
                <a:ext uri="{FF2B5EF4-FFF2-40B4-BE49-F238E27FC236}">
                  <a16:creationId xmlns:a16="http://schemas.microsoft.com/office/drawing/2014/main" id="{A77BC521-8448-28B8-6044-B30427E2CF7F}"/>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15" name="Picture 14" descr="A green check mark on a black background&#10;&#10;Description automatically generated">
              <a:extLst>
                <a:ext uri="{FF2B5EF4-FFF2-40B4-BE49-F238E27FC236}">
                  <a16:creationId xmlns:a16="http://schemas.microsoft.com/office/drawing/2014/main" id="{52843A46-8C7A-1942-BC2D-F11B6D2A6630}"/>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16" name="Group 15">
            <a:extLst>
              <a:ext uri="{FF2B5EF4-FFF2-40B4-BE49-F238E27FC236}">
                <a16:creationId xmlns:a16="http://schemas.microsoft.com/office/drawing/2014/main" id="{DA8490FC-3694-E972-4421-F5E23F2FC330}"/>
              </a:ext>
            </a:extLst>
          </p:cNvPr>
          <p:cNvGrpSpPr/>
          <p:nvPr userDrawn="1"/>
        </p:nvGrpSpPr>
        <p:grpSpPr>
          <a:xfrm>
            <a:off x="9465006" y="2501736"/>
            <a:ext cx="412587" cy="385253"/>
            <a:chOff x="9504428" y="1886962"/>
            <a:chExt cx="412587" cy="385253"/>
          </a:xfrm>
        </p:grpSpPr>
        <p:sp>
          <p:nvSpPr>
            <p:cNvPr id="18" name="Rectangle 17">
              <a:extLst>
                <a:ext uri="{FF2B5EF4-FFF2-40B4-BE49-F238E27FC236}">
                  <a16:creationId xmlns:a16="http://schemas.microsoft.com/office/drawing/2014/main" id="{47235A21-550C-9C19-7820-86F9C1225348}"/>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19" name="Picture 18" descr="A green check mark on a black background&#10;&#10;Description automatically generated">
              <a:extLst>
                <a:ext uri="{FF2B5EF4-FFF2-40B4-BE49-F238E27FC236}">
                  <a16:creationId xmlns:a16="http://schemas.microsoft.com/office/drawing/2014/main" id="{5BCA8DC9-2F1B-473B-9664-45BAD35190A4}"/>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20" name="Group 19">
            <a:extLst>
              <a:ext uri="{FF2B5EF4-FFF2-40B4-BE49-F238E27FC236}">
                <a16:creationId xmlns:a16="http://schemas.microsoft.com/office/drawing/2014/main" id="{4A509F74-BA21-2A51-9F1E-C86C1B4F9021}"/>
              </a:ext>
            </a:extLst>
          </p:cNvPr>
          <p:cNvGrpSpPr/>
          <p:nvPr userDrawn="1"/>
        </p:nvGrpSpPr>
        <p:grpSpPr>
          <a:xfrm>
            <a:off x="9465006" y="3076182"/>
            <a:ext cx="412587" cy="385253"/>
            <a:chOff x="9504428" y="1886962"/>
            <a:chExt cx="412587" cy="385253"/>
          </a:xfrm>
        </p:grpSpPr>
        <p:sp>
          <p:nvSpPr>
            <p:cNvPr id="23" name="Rectangle 22">
              <a:extLst>
                <a:ext uri="{FF2B5EF4-FFF2-40B4-BE49-F238E27FC236}">
                  <a16:creationId xmlns:a16="http://schemas.microsoft.com/office/drawing/2014/main" id="{8B50AE90-4581-7C23-40FB-8A1E4079892F}"/>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26" name="Picture 25" descr="A green check mark on a black background&#10;&#10;Description automatically generated">
              <a:extLst>
                <a:ext uri="{FF2B5EF4-FFF2-40B4-BE49-F238E27FC236}">
                  <a16:creationId xmlns:a16="http://schemas.microsoft.com/office/drawing/2014/main" id="{A485C9E1-EEC4-BC27-D26A-2E24E54A60C7}"/>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57" name="Group 56">
            <a:extLst>
              <a:ext uri="{FF2B5EF4-FFF2-40B4-BE49-F238E27FC236}">
                <a16:creationId xmlns:a16="http://schemas.microsoft.com/office/drawing/2014/main" id="{8DCACDDA-F97D-F3F7-5C00-5DB23814B516}"/>
              </a:ext>
            </a:extLst>
          </p:cNvPr>
          <p:cNvGrpSpPr/>
          <p:nvPr userDrawn="1"/>
        </p:nvGrpSpPr>
        <p:grpSpPr>
          <a:xfrm>
            <a:off x="9465006" y="4225074"/>
            <a:ext cx="412587" cy="385253"/>
            <a:chOff x="9504428" y="1886962"/>
            <a:chExt cx="412587" cy="385253"/>
          </a:xfrm>
        </p:grpSpPr>
        <p:sp>
          <p:nvSpPr>
            <p:cNvPr id="58" name="Rectangle 57">
              <a:extLst>
                <a:ext uri="{FF2B5EF4-FFF2-40B4-BE49-F238E27FC236}">
                  <a16:creationId xmlns:a16="http://schemas.microsoft.com/office/drawing/2014/main" id="{535D1589-25AD-31C9-F351-51C9B8258C64}"/>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59" name="Picture 58" descr="A green check mark on a black background&#10;&#10;Description automatically generated">
              <a:extLst>
                <a:ext uri="{FF2B5EF4-FFF2-40B4-BE49-F238E27FC236}">
                  <a16:creationId xmlns:a16="http://schemas.microsoft.com/office/drawing/2014/main" id="{D3A7221F-AF6A-C372-64B5-52C000187243}"/>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60" name="Group 59">
            <a:extLst>
              <a:ext uri="{FF2B5EF4-FFF2-40B4-BE49-F238E27FC236}">
                <a16:creationId xmlns:a16="http://schemas.microsoft.com/office/drawing/2014/main" id="{7470290B-80C2-2E8B-F31F-F92311CC2B26}"/>
              </a:ext>
            </a:extLst>
          </p:cNvPr>
          <p:cNvGrpSpPr/>
          <p:nvPr userDrawn="1"/>
        </p:nvGrpSpPr>
        <p:grpSpPr>
          <a:xfrm>
            <a:off x="9465006" y="4799520"/>
            <a:ext cx="412587" cy="385253"/>
            <a:chOff x="9504428" y="1886962"/>
            <a:chExt cx="412587" cy="385253"/>
          </a:xfrm>
        </p:grpSpPr>
        <p:sp>
          <p:nvSpPr>
            <p:cNvPr id="61" name="Rectangle 60">
              <a:extLst>
                <a:ext uri="{FF2B5EF4-FFF2-40B4-BE49-F238E27FC236}">
                  <a16:creationId xmlns:a16="http://schemas.microsoft.com/office/drawing/2014/main" id="{5382DA96-8369-3D3A-E94F-98BF70298D73}"/>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62" name="Picture 61" descr="A green check mark on a black background&#10;&#10;Description automatically generated">
              <a:extLst>
                <a:ext uri="{FF2B5EF4-FFF2-40B4-BE49-F238E27FC236}">
                  <a16:creationId xmlns:a16="http://schemas.microsoft.com/office/drawing/2014/main" id="{09BC3D87-7DD1-7FEA-4092-2FA04B4F7E6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63" name="Group 62">
            <a:extLst>
              <a:ext uri="{FF2B5EF4-FFF2-40B4-BE49-F238E27FC236}">
                <a16:creationId xmlns:a16="http://schemas.microsoft.com/office/drawing/2014/main" id="{6202E834-AEE6-D854-8985-5E655657B8E1}"/>
              </a:ext>
            </a:extLst>
          </p:cNvPr>
          <p:cNvGrpSpPr/>
          <p:nvPr userDrawn="1"/>
        </p:nvGrpSpPr>
        <p:grpSpPr>
          <a:xfrm>
            <a:off x="9465006" y="5373966"/>
            <a:ext cx="412587" cy="385253"/>
            <a:chOff x="9504428" y="1886962"/>
            <a:chExt cx="412587" cy="385253"/>
          </a:xfrm>
        </p:grpSpPr>
        <p:sp>
          <p:nvSpPr>
            <p:cNvPr id="64" name="Rectangle 63">
              <a:extLst>
                <a:ext uri="{FF2B5EF4-FFF2-40B4-BE49-F238E27FC236}">
                  <a16:creationId xmlns:a16="http://schemas.microsoft.com/office/drawing/2014/main" id="{88BB332F-905E-56DC-5A40-38928C4CD0F9}"/>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65" name="Picture 64" descr="A green check mark on a black background&#10;&#10;Description automatically generated">
              <a:extLst>
                <a:ext uri="{FF2B5EF4-FFF2-40B4-BE49-F238E27FC236}">
                  <a16:creationId xmlns:a16="http://schemas.microsoft.com/office/drawing/2014/main" id="{C6C8AD48-CCB9-FD12-7C8A-41D98500FFB1}"/>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sp>
        <p:nvSpPr>
          <p:cNvPr id="2" name="Google Shape;27;p7">
            <a:extLst>
              <a:ext uri="{FF2B5EF4-FFF2-40B4-BE49-F238E27FC236}">
                <a16:creationId xmlns:a16="http://schemas.microsoft.com/office/drawing/2014/main" id="{FC5325BE-A09B-9958-26E2-8D5B3594829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8559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Only Plain">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C6AFD4CA-7C4D-43C3-B7B4-F935D317F5F8}"/>
              </a:ext>
            </a:extLst>
          </p:cNvPr>
          <p:cNvSpPr>
            <a:spLocks noGrp="1"/>
          </p:cNvSpPr>
          <p:nvPr>
            <p:ph type="title"/>
          </p:nvPr>
        </p:nvSpPr>
        <p:spPr>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7" name="Text Placeholder 18">
            <a:extLst>
              <a:ext uri="{FF2B5EF4-FFF2-40B4-BE49-F238E27FC236}">
                <a16:creationId xmlns:a16="http://schemas.microsoft.com/office/drawing/2014/main" id="{39BD51BC-4DE4-4A9F-BEC8-9F21A8020127}"/>
              </a:ext>
            </a:extLst>
          </p:cNvPr>
          <p:cNvSpPr>
            <a:spLocks noGrp="1"/>
          </p:cNvSpPr>
          <p:nvPr>
            <p:ph type="body" sz="quarter" idx="15"/>
          </p:nvPr>
        </p:nvSpPr>
        <p:spPr>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ACCC068D-0161-5A3C-EF03-B7A3D14B51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5141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 Content and Desktop">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D8856B-EEB8-4CF1-A82C-4E0C208E01BF}"/>
              </a:ext>
            </a:extLst>
          </p:cNvPr>
          <p:cNvSpPr/>
          <p:nvPr userDrawn="1"/>
        </p:nvSpPr>
        <p:spPr>
          <a:xfrm>
            <a:off x="9245600" y="-1"/>
            <a:ext cx="2946400" cy="6858001"/>
          </a:xfrm>
          <a:prstGeom prst="rect">
            <a:avLst/>
          </a:prstGeom>
          <a:solidFill>
            <a:srgbClr val="782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13" name="Text Placeholder 7">
            <a:extLst>
              <a:ext uri="{FF2B5EF4-FFF2-40B4-BE49-F238E27FC236}">
                <a16:creationId xmlns:a16="http://schemas.microsoft.com/office/drawing/2014/main" id="{9C98684A-AE75-4EEA-AA98-8A8C76C26D4C}"/>
              </a:ext>
            </a:extLst>
          </p:cNvPr>
          <p:cNvSpPr>
            <a:spLocks noGrp="1"/>
          </p:cNvSpPr>
          <p:nvPr>
            <p:ph type="body" sz="quarter" idx="14"/>
          </p:nvPr>
        </p:nvSpPr>
        <p:spPr>
          <a:xfrm>
            <a:off x="515938" y="1989138"/>
            <a:ext cx="4941097" cy="4012167"/>
          </a:xfrm>
        </p:spPr>
        <p:txBody>
          <a:bodyPr/>
          <a:lstStyle>
            <a:lvl1pPr>
              <a:defRPr/>
            </a:lvl1pPr>
          </a:lstStyle>
          <a:p>
            <a:pPr marR="0" lvl="0" fontAlgn="auto">
              <a:buClrTx/>
              <a:buSzTx/>
              <a:tabLst/>
            </a:pPr>
            <a:endParaRPr lang="en-GB"/>
          </a:p>
          <a:p>
            <a:pPr marR="0" lvl="0" fontAlgn="auto">
              <a:buClrTx/>
              <a:buSzTx/>
              <a:tabLst/>
            </a:pPr>
            <a:endParaRPr lang="en-GB"/>
          </a:p>
          <a:p>
            <a:pPr marR="0" lvl="0" fontAlgn="auto">
              <a:buClrTx/>
              <a:buSzTx/>
              <a:tabLst/>
            </a:pPr>
            <a:endParaRPr lang="en-GB"/>
          </a:p>
          <a:p>
            <a:pPr marR="0" lvl="0" fontAlgn="auto">
              <a:buClrTx/>
              <a:buSzTx/>
              <a:tabLst/>
            </a:pPr>
            <a:r>
              <a:rPr lang="en-GB" b="0"/>
              <a:t>Click on the Computer image opposite to play the Video.</a:t>
            </a:r>
            <a:br>
              <a:rPr lang="en-GB" b="0"/>
            </a:br>
            <a:br>
              <a:rPr lang="en-GB" b="0"/>
            </a:br>
            <a:r>
              <a:rPr lang="en-GB" b="0"/>
              <a:t>Once you have finished viewing the video click outside the computer image to move to the next slide</a:t>
            </a:r>
          </a:p>
        </p:txBody>
      </p:sp>
      <p:pic>
        <p:nvPicPr>
          <p:cNvPr id="14" name="Picture 13" descr="A picture containing text, monitor, electronics, display&#10;&#10;Description automatically generated">
            <a:extLst>
              <a:ext uri="{FF2B5EF4-FFF2-40B4-BE49-F238E27FC236}">
                <a16:creationId xmlns:a16="http://schemas.microsoft.com/office/drawing/2014/main" id="{45598933-BCCD-4303-B38E-ED30CBFE4BB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644612" y="1902489"/>
            <a:ext cx="5110508" cy="4255808"/>
          </a:xfrm>
          <a:prstGeom prst="rect">
            <a:avLst/>
          </a:prstGeom>
        </p:spPr>
      </p:pic>
      <p:sp>
        <p:nvSpPr>
          <p:cNvPr id="7" name="Content Placeholder 6">
            <a:extLst>
              <a:ext uri="{FF2B5EF4-FFF2-40B4-BE49-F238E27FC236}">
                <a16:creationId xmlns:a16="http://schemas.microsoft.com/office/drawing/2014/main" id="{AA8B061C-A7F4-56F1-1D09-80ACD1B983A5}"/>
              </a:ext>
            </a:extLst>
          </p:cNvPr>
          <p:cNvSpPr>
            <a:spLocks noGrp="1"/>
          </p:cNvSpPr>
          <p:nvPr>
            <p:ph sz="quarter" idx="16"/>
          </p:nvPr>
        </p:nvSpPr>
        <p:spPr>
          <a:xfrm>
            <a:off x="6915705" y="2175030"/>
            <a:ext cx="4572000" cy="2610034"/>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Google Shape;27;p7">
            <a:extLst>
              <a:ext uri="{FF2B5EF4-FFF2-40B4-BE49-F238E27FC236}">
                <a16:creationId xmlns:a16="http://schemas.microsoft.com/office/drawing/2014/main" id="{27B75C38-9300-4254-2607-970A57CD5D3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2244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BC1087C8-E102-2DBE-1D8C-07FB76E34ED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A99F406C-C3D5-02A0-9C82-E6AE9ED6D48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8152F458-2812-78F6-C686-860932F656F7}"/>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3727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_Desktop and 1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194D202-28B5-4F6E-BF7E-33432F63C868}"/>
              </a:ext>
            </a:extLst>
          </p:cNvPr>
          <p:cNvGraphicFramePr>
            <a:graphicFrameLocks noChangeAspect="1"/>
          </p:cNvGraphicFramePr>
          <p:nvPr userDrawn="1">
            <p:custDataLst>
              <p:tags r:id="rId1"/>
            </p:custDataLst>
            <p:extLst>
              <p:ext uri="{D42A27DB-BD31-4B8C-83A1-F6EECF244321}">
                <p14:modId xmlns:p14="http://schemas.microsoft.com/office/powerpoint/2010/main" val="2255645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D194D202-28B5-4F6E-BF7E-33432F63C8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1"/>
            <a:ext cx="2946400" cy="6858001"/>
          </a:xfrm>
          <a:prstGeom prst="rect">
            <a:avLst/>
          </a:prstGeom>
          <a:solidFill>
            <a:srgbClr val="782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Text Placeholder 3">
            <a:extLst>
              <a:ext uri="{FF2B5EF4-FFF2-40B4-BE49-F238E27FC236}">
                <a16:creationId xmlns:a16="http://schemas.microsoft.com/office/drawing/2014/main" id="{AB8973B9-079B-4B57-B085-5BDB642BC4E8}"/>
              </a:ext>
            </a:extLst>
          </p:cNvPr>
          <p:cNvSpPr>
            <a:spLocks noGrp="1"/>
          </p:cNvSpPr>
          <p:nvPr>
            <p:ph type="body" sz="quarter" idx="25"/>
          </p:nvPr>
        </p:nvSpPr>
        <p:spPr>
          <a:xfrm>
            <a:off x="5869835" y="1665288"/>
            <a:ext cx="5806228" cy="4371528"/>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solidFill>
                  <a:schemeClr val="accent6">
                    <a:lumMod val="10000"/>
                  </a:schemeClr>
                </a:solidFill>
              </a:defRPr>
            </a:lvl1pPr>
            <a:lvl2pPr>
              <a:defRPr lang="en-US" smtClean="0"/>
            </a:lvl2pPr>
            <a:lvl3pPr>
              <a:defRPr lang="en-US" smtClean="0"/>
            </a:lvl3pPr>
            <a:lvl4pPr>
              <a:defRPr lang="en-US" smtClean="0"/>
            </a:lvl4pPr>
            <a:lvl5pPr>
              <a:defRPr lang="en-GB"/>
            </a:lvl5pPr>
          </a:lstStyle>
          <a:p>
            <a:pPr marR="0" lvl="0" fontAlgn="auto">
              <a:buClrTx/>
              <a:buSzTx/>
              <a:tabLst/>
            </a:pPr>
            <a:endParaRPr lang="en-GB"/>
          </a:p>
          <a:p>
            <a:pPr marR="0" lvl="0" fontAlgn="auto">
              <a:buClrTx/>
              <a:buSzTx/>
              <a:tabLst/>
            </a:pPr>
            <a:r>
              <a:rPr lang="en-GB" b="0"/>
              <a:t>Click on the Computer image opposite to play the Video.</a:t>
            </a:r>
            <a:br>
              <a:rPr lang="en-GB" b="0"/>
            </a:br>
            <a:br>
              <a:rPr lang="en-GB" b="0"/>
            </a:br>
            <a:r>
              <a:rPr lang="en-GB" b="0"/>
              <a:t>Once you have finished viewing the video click outside the computer image to move to the next slide</a:t>
            </a:r>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pic>
        <p:nvPicPr>
          <p:cNvPr id="11" name="Picture 10" descr="A picture containing text, monitor, electronics, display&#10;&#10;Description automatically generated">
            <a:extLst>
              <a:ext uri="{FF2B5EF4-FFF2-40B4-BE49-F238E27FC236}">
                <a16:creationId xmlns:a16="http://schemas.microsoft.com/office/drawing/2014/main" id="{12810558-E9C6-40EA-A9E8-5A7C6C9D2BC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430624" y="1902489"/>
            <a:ext cx="5110508" cy="4255808"/>
          </a:xfrm>
          <a:prstGeom prst="rect">
            <a:avLst/>
          </a:prstGeom>
        </p:spPr>
      </p:pic>
      <p:sp>
        <p:nvSpPr>
          <p:cNvPr id="7" name="Content Placeholder 6">
            <a:extLst>
              <a:ext uri="{FF2B5EF4-FFF2-40B4-BE49-F238E27FC236}">
                <a16:creationId xmlns:a16="http://schemas.microsoft.com/office/drawing/2014/main" id="{EF0EE73A-12AB-A408-32B3-0BB8BC2D93D7}"/>
              </a:ext>
            </a:extLst>
          </p:cNvPr>
          <p:cNvSpPr>
            <a:spLocks noGrp="1"/>
          </p:cNvSpPr>
          <p:nvPr>
            <p:ph sz="quarter" idx="26"/>
          </p:nvPr>
        </p:nvSpPr>
        <p:spPr>
          <a:xfrm>
            <a:off x="728663" y="2192338"/>
            <a:ext cx="4535487" cy="2574925"/>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Google Shape;27;p7">
            <a:extLst>
              <a:ext uri="{FF2B5EF4-FFF2-40B4-BE49-F238E27FC236}">
                <a16:creationId xmlns:a16="http://schemas.microsoft.com/office/drawing/2014/main" id="{21E10B74-3790-845E-8C3C-3CCC2F247CB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732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E3C7A4D2-B355-7165-422A-C43762D8D603}"/>
              </a:ext>
            </a:extLst>
          </p:cNvPr>
          <p:cNvGrpSpPr/>
          <p:nvPr userDrawn="1"/>
        </p:nvGrpSpPr>
        <p:grpSpPr>
          <a:xfrm>
            <a:off x="3521869" y="1332456"/>
            <a:ext cx="5148262" cy="4600573"/>
            <a:chOff x="2369813" y="1636814"/>
            <a:chExt cx="5148262" cy="4600573"/>
          </a:xfrm>
          <a:solidFill>
            <a:schemeClr val="accent6"/>
          </a:solidFill>
          <a:effectLst>
            <a:outerShdw blurRad="50800" dist="38100" dir="2700000" algn="tl" rotWithShape="0">
              <a:prstClr val="black">
                <a:alpha val="40000"/>
              </a:prstClr>
            </a:outerShdw>
          </a:effectLst>
        </p:grpSpPr>
        <p:sp>
          <p:nvSpPr>
            <p:cNvPr id="10" name="AutoShape 4">
              <a:extLst>
                <a:ext uri="{FF2B5EF4-FFF2-40B4-BE49-F238E27FC236}">
                  <a16:creationId xmlns:a16="http://schemas.microsoft.com/office/drawing/2014/main" id="{20B3FF14-64C5-CC75-9B17-55FF7A4D9E80}"/>
                </a:ext>
              </a:extLst>
            </p:cNvPr>
            <p:cNvSpPr>
              <a:spLocks noChangeArrowheads="1"/>
            </p:cNvSpPr>
            <p:nvPr/>
          </p:nvSpPr>
          <p:spPr bwMode="gray">
            <a:xfrm>
              <a:off x="3982845" y="3234441"/>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1" name="AutoShape 5">
              <a:extLst>
                <a:ext uri="{FF2B5EF4-FFF2-40B4-BE49-F238E27FC236}">
                  <a16:creationId xmlns:a16="http://schemas.microsoft.com/office/drawing/2014/main" id="{F8B515DD-894F-247B-64D0-A6E700107461}"/>
                </a:ext>
              </a:extLst>
            </p:cNvPr>
            <p:cNvSpPr>
              <a:spLocks noChangeArrowheads="1"/>
            </p:cNvSpPr>
            <p:nvPr/>
          </p:nvSpPr>
          <p:spPr bwMode="gray">
            <a:xfrm>
              <a:off x="5595878" y="243562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2" name="AutoShape 6">
              <a:extLst>
                <a:ext uri="{FF2B5EF4-FFF2-40B4-BE49-F238E27FC236}">
                  <a16:creationId xmlns:a16="http://schemas.microsoft.com/office/drawing/2014/main" id="{493BABDD-A4D3-228E-CAA4-A875FF8F2BB5}"/>
                </a:ext>
              </a:extLst>
            </p:cNvPr>
            <p:cNvSpPr>
              <a:spLocks noChangeArrowheads="1"/>
            </p:cNvSpPr>
            <p:nvPr/>
          </p:nvSpPr>
          <p:spPr bwMode="gray">
            <a:xfrm>
              <a:off x="3982845" y="163681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3" name="AutoShape 7">
              <a:extLst>
                <a:ext uri="{FF2B5EF4-FFF2-40B4-BE49-F238E27FC236}">
                  <a16:creationId xmlns:a16="http://schemas.microsoft.com/office/drawing/2014/main" id="{DB675792-9BB6-3E3E-BE13-A67BE6DCA4F0}"/>
                </a:ext>
              </a:extLst>
            </p:cNvPr>
            <p:cNvSpPr>
              <a:spLocks noChangeArrowheads="1"/>
            </p:cNvSpPr>
            <p:nvPr/>
          </p:nvSpPr>
          <p:spPr bwMode="gray">
            <a:xfrm>
              <a:off x="3982845" y="483206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4" name="AutoShape 8">
              <a:extLst>
                <a:ext uri="{FF2B5EF4-FFF2-40B4-BE49-F238E27FC236}">
                  <a16:creationId xmlns:a16="http://schemas.microsoft.com/office/drawing/2014/main" id="{68AA79FE-E077-4AE9-2AB8-37636F7AE7F7}"/>
                </a:ext>
              </a:extLst>
            </p:cNvPr>
            <p:cNvSpPr>
              <a:spLocks noChangeArrowheads="1"/>
            </p:cNvSpPr>
            <p:nvPr/>
          </p:nvSpPr>
          <p:spPr bwMode="gray">
            <a:xfrm>
              <a:off x="5595878" y="403325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5" name="AutoShape 9">
              <a:extLst>
                <a:ext uri="{FF2B5EF4-FFF2-40B4-BE49-F238E27FC236}">
                  <a16:creationId xmlns:a16="http://schemas.microsoft.com/office/drawing/2014/main" id="{822DF545-4950-7645-9C31-9A3738D499E3}"/>
                </a:ext>
              </a:extLst>
            </p:cNvPr>
            <p:cNvSpPr>
              <a:spLocks noChangeArrowheads="1"/>
            </p:cNvSpPr>
            <p:nvPr/>
          </p:nvSpPr>
          <p:spPr bwMode="gray">
            <a:xfrm>
              <a:off x="2369813" y="243562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6" name="AutoShape 10">
              <a:extLst>
                <a:ext uri="{FF2B5EF4-FFF2-40B4-BE49-F238E27FC236}">
                  <a16:creationId xmlns:a16="http://schemas.microsoft.com/office/drawing/2014/main" id="{73D53E43-FF12-118C-D982-5ADA1962FD3F}"/>
                </a:ext>
              </a:extLst>
            </p:cNvPr>
            <p:cNvSpPr>
              <a:spLocks noChangeArrowheads="1"/>
            </p:cNvSpPr>
            <p:nvPr/>
          </p:nvSpPr>
          <p:spPr bwMode="gray">
            <a:xfrm>
              <a:off x="2369813" y="403325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grpSp>
      <p:sp>
        <p:nvSpPr>
          <p:cNvPr id="2" name="Google Shape;27;p7">
            <a:extLst>
              <a:ext uri="{FF2B5EF4-FFF2-40B4-BE49-F238E27FC236}">
                <a16:creationId xmlns:a16="http://schemas.microsoft.com/office/drawing/2014/main" id="{6BEEEAAC-9BA4-C1B0-67CF-13E8D8C31F2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Picture 2" descr="A black background with a black square&#10;&#10;AI-generated content may be incorrect.">
            <a:extLst>
              <a:ext uri="{FF2B5EF4-FFF2-40B4-BE49-F238E27FC236}">
                <a16:creationId xmlns:a16="http://schemas.microsoft.com/office/drawing/2014/main" id="{A7B3A292-7E4C-B256-B26D-E2B442870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E947934C-561F-D034-0BAE-BFDADED55900}"/>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249552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grpSp>
        <p:nvGrpSpPr>
          <p:cNvPr id="37" name="Gruppieren 37">
            <a:extLst>
              <a:ext uri="{FF2B5EF4-FFF2-40B4-BE49-F238E27FC236}">
                <a16:creationId xmlns:a16="http://schemas.microsoft.com/office/drawing/2014/main" id="{9A415488-6217-1A2E-7CF1-E1E6C8D06FAC}"/>
              </a:ext>
            </a:extLst>
          </p:cNvPr>
          <p:cNvGrpSpPr/>
          <p:nvPr userDrawn="1"/>
        </p:nvGrpSpPr>
        <p:grpSpPr bwMode="gray">
          <a:xfrm>
            <a:off x="0" y="1989138"/>
            <a:ext cx="12192000" cy="4883375"/>
            <a:chOff x="0" y="2927621"/>
            <a:chExt cx="9144000" cy="3944893"/>
          </a:xfrm>
          <a:solidFill>
            <a:schemeClr val="bg1">
              <a:lumMod val="65000"/>
            </a:schemeClr>
          </a:solidFill>
          <a:effectLst>
            <a:outerShdw blurRad="254000" dist="254000" dir="2700000" sx="102000" sy="102000" algn="tl" rotWithShape="0">
              <a:prstClr val="black">
                <a:alpha val="35000"/>
              </a:prstClr>
            </a:outerShdw>
          </a:effectLst>
        </p:grpSpPr>
        <p:sp>
          <p:nvSpPr>
            <p:cNvPr id="38" name="Freihandform 68">
              <a:extLst>
                <a:ext uri="{FF2B5EF4-FFF2-40B4-BE49-F238E27FC236}">
                  <a16:creationId xmlns:a16="http://schemas.microsoft.com/office/drawing/2014/main" id="{64C863C5-B0D7-3CAA-D9A9-8DB7FC64D519}"/>
                </a:ext>
              </a:extLst>
            </p:cNvPr>
            <p:cNvSpPr/>
            <p:nvPr/>
          </p:nvSpPr>
          <p:spPr bwMode="gray">
            <a:xfrm>
              <a:off x="1" y="3057652"/>
              <a:ext cx="9143999" cy="3800349"/>
            </a:xfrm>
            <a:custGeom>
              <a:avLst/>
              <a:gdLst/>
              <a:ahLst/>
              <a:cxnLst/>
              <a:rect l="l" t="t" r="r" b="b"/>
              <a:pathLst>
                <a:path w="9144001" h="3800349">
                  <a:moveTo>
                    <a:pt x="9144001" y="0"/>
                  </a:moveTo>
                  <a:lnTo>
                    <a:pt x="9144001" y="151719"/>
                  </a:lnTo>
                  <a:lnTo>
                    <a:pt x="1540790" y="3800349"/>
                  </a:lnTo>
                  <a:lnTo>
                    <a:pt x="0" y="3800349"/>
                  </a:lnTo>
                  <a:lnTo>
                    <a:pt x="0" y="2874142"/>
                  </a:lnTo>
                  <a:close/>
                </a:path>
              </a:pathLst>
            </a:custGeom>
            <a:grpFill/>
            <a:ln w="12700">
              <a:noFill/>
              <a:round/>
              <a:headEnd/>
              <a:tailEnd/>
            </a:ln>
            <a:effectLst/>
            <a:scene3d>
              <a:camera prst="orthographicFront"/>
              <a:lightRig rig="threePt" dir="t">
                <a:rot lat="0" lon="0" rev="0"/>
              </a:lightRig>
            </a:scene3d>
            <a:sp3d extrusionH="120650">
              <a:extrusionClr>
                <a:schemeClr val="accent1">
                  <a:lumMod val="60000"/>
                  <a:lumOff val="40000"/>
                </a:schemeClr>
              </a:extrusionClr>
            </a:sp3d>
          </p:spPr>
          <p:txBody>
            <a:bodyPr rtlCol="0" anchor="ctr"/>
            <a:lstStyle/>
            <a:p>
              <a:pPr algn="ctr"/>
              <a:endParaRPr lang="en-GB" sz="1400" dirty="0">
                <a:latin typeface="Calibri" pitchFamily="34" charset="0"/>
              </a:endParaRPr>
            </a:p>
          </p:txBody>
        </p:sp>
        <p:sp>
          <p:nvSpPr>
            <p:cNvPr id="39" name="Freihandform 69">
              <a:extLst>
                <a:ext uri="{FF2B5EF4-FFF2-40B4-BE49-F238E27FC236}">
                  <a16:creationId xmlns:a16="http://schemas.microsoft.com/office/drawing/2014/main" id="{A56AAAE8-EFC7-4896-D95A-DCFF7CEE5320}"/>
                </a:ext>
              </a:extLst>
            </p:cNvPr>
            <p:cNvSpPr/>
            <p:nvPr/>
          </p:nvSpPr>
          <p:spPr bwMode="gray">
            <a:xfrm>
              <a:off x="0" y="2927621"/>
              <a:ext cx="9144000" cy="3944893"/>
            </a:xfrm>
            <a:custGeom>
              <a:avLst/>
              <a:gdLst/>
              <a:ahLst/>
              <a:cxnLst/>
              <a:rect l="l" t="t" r="r" b="b"/>
              <a:pathLst>
                <a:path w="9144000" h="3944893">
                  <a:moveTo>
                    <a:pt x="9144000" y="0"/>
                  </a:moveTo>
                  <a:lnTo>
                    <a:pt x="9144000" y="247935"/>
                  </a:lnTo>
                  <a:lnTo>
                    <a:pt x="1064423" y="3944893"/>
                  </a:lnTo>
                  <a:lnTo>
                    <a:pt x="0" y="3944893"/>
                  </a:lnTo>
                  <a:lnTo>
                    <a:pt x="0" y="2813685"/>
                  </a:lnTo>
                  <a:close/>
                </a:path>
              </a:pathLst>
            </a:custGeom>
            <a:grpFill/>
            <a:ln w="12700">
              <a:noFill/>
              <a:round/>
              <a:headEnd/>
              <a:tailEnd/>
            </a:ln>
            <a:effectLst/>
            <a:scene3d>
              <a:camera prst="orthographicFront"/>
              <a:lightRig rig="threePt" dir="t"/>
            </a:scene3d>
            <a:sp3d extrusionH="120650">
              <a:extrusionClr>
                <a:schemeClr val="accent1">
                  <a:lumMod val="60000"/>
                  <a:lumOff val="40000"/>
                </a:schemeClr>
              </a:extrusionClr>
            </a:sp3d>
          </p:spPr>
          <p:txBody>
            <a:bodyPr rtlCol="0" anchor="ctr"/>
            <a:lstStyle/>
            <a:p>
              <a:pPr algn="ctr"/>
              <a:endParaRPr lang="en-GB" sz="1400" dirty="0">
                <a:latin typeface="Calibri" pitchFamily="34" charset="0"/>
              </a:endParaRPr>
            </a:p>
          </p:txBody>
        </p:sp>
      </p:grpSp>
      <p:grpSp>
        <p:nvGrpSpPr>
          <p:cNvPr id="40" name="Gruppieren 38">
            <a:extLst>
              <a:ext uri="{FF2B5EF4-FFF2-40B4-BE49-F238E27FC236}">
                <a16:creationId xmlns:a16="http://schemas.microsoft.com/office/drawing/2014/main" id="{7D6EC8A5-C1AA-70A4-8491-C31D6D132073}"/>
              </a:ext>
            </a:extLst>
          </p:cNvPr>
          <p:cNvGrpSpPr/>
          <p:nvPr userDrawn="1"/>
        </p:nvGrpSpPr>
        <p:grpSpPr bwMode="gray">
          <a:xfrm>
            <a:off x="569118" y="1474281"/>
            <a:ext cx="2247785" cy="4429720"/>
            <a:chOff x="700361" y="1474281"/>
            <a:chExt cx="2766148" cy="4429720"/>
          </a:xfrm>
        </p:grpSpPr>
        <p:cxnSp>
          <p:nvCxnSpPr>
            <p:cNvPr id="41" name="Gerade Verbindung 63">
              <a:extLst>
                <a:ext uri="{FF2B5EF4-FFF2-40B4-BE49-F238E27FC236}">
                  <a16:creationId xmlns:a16="http://schemas.microsoft.com/office/drawing/2014/main" id="{6860523B-68FD-C52D-85F2-5EE0B3C36E14}"/>
                </a:ext>
              </a:extLst>
            </p:cNvPr>
            <p:cNvCxnSpPr/>
            <p:nvPr/>
          </p:nvCxnSpPr>
          <p:spPr bwMode="gray">
            <a:xfrm flipV="1">
              <a:off x="2639457" y="1555201"/>
              <a:ext cx="0" cy="3024000"/>
            </a:xfrm>
            <a:prstGeom prst="line">
              <a:avLst/>
            </a:prstGeom>
            <a:noFill/>
            <a:ln w="12700">
              <a:solidFill>
                <a:schemeClr val="accent5"/>
              </a:solidFill>
              <a:prstDash val="dash"/>
              <a:round/>
              <a:headEnd/>
              <a:tailEnd/>
            </a:ln>
            <a:effectLst/>
          </p:spPr>
        </p:cxnSp>
        <p:sp>
          <p:nvSpPr>
            <p:cNvPr id="42" name="Rechteck 64">
              <a:extLst>
                <a:ext uri="{FF2B5EF4-FFF2-40B4-BE49-F238E27FC236}">
                  <a16:creationId xmlns:a16="http://schemas.microsoft.com/office/drawing/2014/main" id="{1A3E7A32-BFE3-C2A1-16AD-4849C66DF25C}"/>
                </a:ext>
              </a:extLst>
            </p:cNvPr>
            <p:cNvSpPr/>
            <p:nvPr/>
          </p:nvSpPr>
          <p:spPr bwMode="gray">
            <a:xfrm>
              <a:off x="700361" y="1474281"/>
              <a:ext cx="1949288" cy="2809929"/>
            </a:xfrm>
            <a:prstGeom prst="rect">
              <a:avLst/>
            </a:prstGeom>
            <a:noFill/>
            <a:ln w="12700">
              <a:noFill/>
              <a:miter lim="800000"/>
              <a:headEnd/>
              <a:tailEnd/>
            </a:ln>
            <a:effectLst/>
          </p:spPr>
          <p:txBody>
            <a:bodyPr wrap="square" lIns="72000" tIns="36000" rIns="72000" bIns="36000" anchor="t" anchorCtr="0">
              <a:noAutofit/>
            </a:bodyPr>
            <a:lstStyle/>
            <a:p>
              <a:pPr algn="r">
                <a:lnSpc>
                  <a:spcPct val="90000"/>
                </a:lnSpc>
                <a:spcBef>
                  <a:spcPts val="400"/>
                </a:spcBef>
                <a:spcAft>
                  <a:spcPts val="0"/>
                </a:spcAft>
                <a:buClr>
                  <a:srgbClr val="808080"/>
                </a:buClr>
                <a:defRPr/>
              </a:pPr>
              <a:r>
                <a:rPr lang="en-GB" sz="1400" b="1" dirty="0">
                  <a:solidFill>
                    <a:schemeClr val="tx2"/>
                  </a:solidFill>
                  <a:effectLst/>
                  <a:latin typeface="Calibri" pitchFamily="34" charset="0"/>
                </a:rPr>
                <a:t>Text</a:t>
              </a:r>
            </a:p>
            <a:p>
              <a:pPr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effectLst/>
                <a:latin typeface="Calibri" pitchFamily="34" charset="0"/>
              </a:endParaRPr>
            </a:p>
          </p:txBody>
        </p:sp>
        <p:sp>
          <p:nvSpPr>
            <p:cNvPr id="43" name="Ellipse 67">
              <a:extLst>
                <a:ext uri="{FF2B5EF4-FFF2-40B4-BE49-F238E27FC236}">
                  <a16:creationId xmlns:a16="http://schemas.microsoft.com/office/drawing/2014/main" id="{968B4FA3-F599-90C1-C0C4-25890D1DCC72}"/>
                </a:ext>
              </a:extLst>
            </p:cNvPr>
            <p:cNvSpPr/>
            <p:nvPr/>
          </p:nvSpPr>
          <p:spPr bwMode="gray">
            <a:xfrm>
              <a:off x="1834721" y="4579201"/>
              <a:ext cx="1631788" cy="1324800"/>
            </a:xfrm>
            <a:prstGeom prst="ellipse">
              <a:avLst/>
            </a:prstGeom>
            <a:solidFill>
              <a:srgbClr val="F69C35"/>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648000" h="648000"/>
              <a:bevelB w="648000" h="648000"/>
            </a:sp3d>
          </p:spPr>
          <p:txBody>
            <a:bodyPr vert="horz" lIns="0" tIns="0" rIns="0" bIns="0" anchor="ctr" anchorCtr="0"/>
            <a:lstStyle/>
            <a:p>
              <a:pPr indent="-190500" algn="ctr">
                <a:lnSpc>
                  <a:spcPct val="95000"/>
                </a:lnSpc>
                <a:spcAft>
                  <a:spcPts val="800"/>
                </a:spcAft>
                <a:buClr>
                  <a:srgbClr val="808080"/>
                </a:buClr>
                <a:defRPr/>
              </a:pPr>
              <a:r>
                <a:rPr lang="en-GB" sz="4000" dirty="0">
                  <a:solidFill>
                    <a:srgbClr val="FFFFFF"/>
                  </a:solidFill>
                  <a:latin typeface="Calibri" pitchFamily="34" charset="0"/>
                </a:rPr>
                <a:t>1</a:t>
              </a:r>
            </a:p>
          </p:txBody>
        </p:sp>
      </p:grpSp>
      <p:grpSp>
        <p:nvGrpSpPr>
          <p:cNvPr id="44" name="Gruppieren 39">
            <a:extLst>
              <a:ext uri="{FF2B5EF4-FFF2-40B4-BE49-F238E27FC236}">
                <a16:creationId xmlns:a16="http://schemas.microsoft.com/office/drawing/2014/main" id="{B86C41A2-19A4-1FCA-1DB4-8202F0569952}"/>
              </a:ext>
            </a:extLst>
          </p:cNvPr>
          <p:cNvGrpSpPr/>
          <p:nvPr userDrawn="1"/>
        </p:nvGrpSpPr>
        <p:grpSpPr bwMode="gray">
          <a:xfrm>
            <a:off x="2576890" y="1474280"/>
            <a:ext cx="2117161" cy="3699146"/>
            <a:chOff x="3171146" y="1474280"/>
            <a:chExt cx="2605398" cy="3699146"/>
          </a:xfrm>
        </p:grpSpPr>
        <p:sp>
          <p:nvSpPr>
            <p:cNvPr id="45" name="Ellipse 62">
              <a:extLst>
                <a:ext uri="{FF2B5EF4-FFF2-40B4-BE49-F238E27FC236}">
                  <a16:creationId xmlns:a16="http://schemas.microsoft.com/office/drawing/2014/main" id="{1D9EF24A-D92F-5581-5FFD-AF5ECBBDFAAF}"/>
                </a:ext>
              </a:extLst>
            </p:cNvPr>
            <p:cNvSpPr/>
            <p:nvPr/>
          </p:nvSpPr>
          <p:spPr bwMode="gray">
            <a:xfrm>
              <a:off x="4432719" y="4082626"/>
              <a:ext cx="1343825" cy="1090800"/>
            </a:xfrm>
            <a:prstGeom prst="ellipse">
              <a:avLst/>
            </a:prstGeom>
            <a:solidFill>
              <a:srgbClr val="E94170"/>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396000" h="396000"/>
              <a:bevelB w="396000" h="396000"/>
            </a:sp3d>
          </p:spPr>
          <p:txBody>
            <a:bodyPr vert="horz" lIns="0" tIns="0" rIns="0" bIns="0" anchor="ctr" anchorCtr="0"/>
            <a:lstStyle/>
            <a:p>
              <a:pPr indent="-190500" algn="ctr">
                <a:lnSpc>
                  <a:spcPct val="95000"/>
                </a:lnSpc>
                <a:spcAft>
                  <a:spcPts val="800"/>
                </a:spcAft>
                <a:buClr>
                  <a:srgbClr val="808080"/>
                </a:buClr>
                <a:defRPr/>
              </a:pPr>
              <a:r>
                <a:rPr lang="en-GB" sz="3200" dirty="0">
                  <a:solidFill>
                    <a:srgbClr val="FFFFFF"/>
                  </a:solidFill>
                  <a:latin typeface="Calibri" pitchFamily="34" charset="0"/>
                </a:rPr>
                <a:t>2</a:t>
              </a:r>
            </a:p>
          </p:txBody>
        </p:sp>
        <p:cxnSp>
          <p:nvCxnSpPr>
            <p:cNvPr id="46" name="Gerade Verbindung 59">
              <a:extLst>
                <a:ext uri="{FF2B5EF4-FFF2-40B4-BE49-F238E27FC236}">
                  <a16:creationId xmlns:a16="http://schemas.microsoft.com/office/drawing/2014/main" id="{5D6AC989-1D21-1EF9-82F4-E48A2E32054F}"/>
                </a:ext>
              </a:extLst>
            </p:cNvPr>
            <p:cNvCxnSpPr/>
            <p:nvPr/>
          </p:nvCxnSpPr>
          <p:spPr bwMode="gray">
            <a:xfrm flipV="1">
              <a:off x="5105317" y="1555201"/>
              <a:ext cx="0" cy="2527426"/>
            </a:xfrm>
            <a:prstGeom prst="line">
              <a:avLst/>
            </a:prstGeom>
            <a:noFill/>
            <a:ln w="12700">
              <a:solidFill>
                <a:schemeClr val="accent5"/>
              </a:solidFill>
              <a:prstDash val="dash"/>
              <a:round/>
              <a:headEnd/>
              <a:tailEnd/>
            </a:ln>
            <a:effectLst/>
          </p:spPr>
        </p:cxnSp>
        <p:sp>
          <p:nvSpPr>
            <p:cNvPr id="47" name="Rechteck 60">
              <a:extLst>
                <a:ext uri="{FF2B5EF4-FFF2-40B4-BE49-F238E27FC236}">
                  <a16:creationId xmlns:a16="http://schemas.microsoft.com/office/drawing/2014/main" id="{C11DA90F-95C4-05B3-1550-DD99805831CB}"/>
                </a:ext>
              </a:extLst>
            </p:cNvPr>
            <p:cNvSpPr/>
            <p:nvPr/>
          </p:nvSpPr>
          <p:spPr bwMode="gray">
            <a:xfrm>
              <a:off x="3171146" y="1474280"/>
              <a:ext cx="1949288" cy="2348507"/>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dirty="0">
                  <a:solidFill>
                    <a:schemeClr val="tx2"/>
                  </a:solidFill>
                  <a:latin typeface="Calibri" pitchFamily="34" charset="0"/>
                </a:rPr>
                <a:t>Text</a:t>
              </a:r>
            </a:p>
            <a:p>
              <a:pPr lvl="0"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latin typeface="Calibri" pitchFamily="34" charset="0"/>
              </a:endParaRPr>
            </a:p>
          </p:txBody>
        </p:sp>
      </p:grpSp>
      <p:grpSp>
        <p:nvGrpSpPr>
          <p:cNvPr id="48" name="Gruppieren 40">
            <a:extLst>
              <a:ext uri="{FF2B5EF4-FFF2-40B4-BE49-F238E27FC236}">
                <a16:creationId xmlns:a16="http://schemas.microsoft.com/office/drawing/2014/main" id="{6ACD9A5A-6D72-AACB-C8C6-7A9FA3FD0EE3}"/>
              </a:ext>
            </a:extLst>
          </p:cNvPr>
          <p:cNvGrpSpPr/>
          <p:nvPr userDrawn="1"/>
        </p:nvGrpSpPr>
        <p:grpSpPr bwMode="gray">
          <a:xfrm>
            <a:off x="4279730" y="1474281"/>
            <a:ext cx="2010976" cy="3050095"/>
            <a:chOff x="5266674" y="1474281"/>
            <a:chExt cx="2474725" cy="3050095"/>
          </a:xfrm>
        </p:grpSpPr>
        <p:sp>
          <p:nvSpPr>
            <p:cNvPr id="49" name="Ellipse 57">
              <a:extLst>
                <a:ext uri="{FF2B5EF4-FFF2-40B4-BE49-F238E27FC236}">
                  <a16:creationId xmlns:a16="http://schemas.microsoft.com/office/drawing/2014/main" id="{E8EDA56F-9C9C-E465-34B1-8458528F9E0C}"/>
                </a:ext>
              </a:extLst>
            </p:cNvPr>
            <p:cNvSpPr/>
            <p:nvPr/>
          </p:nvSpPr>
          <p:spPr bwMode="gray">
            <a:xfrm>
              <a:off x="6685538" y="3667576"/>
              <a:ext cx="1055861" cy="856800"/>
            </a:xfrm>
            <a:prstGeom prst="ellipse">
              <a:avLst/>
            </a:prstGeom>
            <a:solidFill>
              <a:srgbClr val="9D4D95"/>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396000" h="396000"/>
              <a:bevelB w="396000" h="396000"/>
            </a:sp3d>
          </p:spPr>
          <p:txBody>
            <a:bodyPr vert="horz" lIns="0" tIns="0" rIns="0" bIns="0" anchor="ctr" anchorCtr="0"/>
            <a:lstStyle/>
            <a:p>
              <a:pPr indent="-190500" algn="ctr">
                <a:lnSpc>
                  <a:spcPct val="95000"/>
                </a:lnSpc>
                <a:spcAft>
                  <a:spcPts val="800"/>
                </a:spcAft>
                <a:buClr>
                  <a:srgbClr val="808080"/>
                </a:buClr>
                <a:defRPr/>
              </a:pPr>
              <a:r>
                <a:rPr lang="en-GB" sz="2800" dirty="0">
                  <a:solidFill>
                    <a:srgbClr val="FFFFFF"/>
                  </a:solidFill>
                  <a:latin typeface="Calibri" pitchFamily="34" charset="0"/>
                </a:rPr>
                <a:t>3</a:t>
              </a:r>
            </a:p>
          </p:txBody>
        </p:sp>
        <p:cxnSp>
          <p:nvCxnSpPr>
            <p:cNvPr id="50" name="Gerade Verbindung 54">
              <a:extLst>
                <a:ext uri="{FF2B5EF4-FFF2-40B4-BE49-F238E27FC236}">
                  <a16:creationId xmlns:a16="http://schemas.microsoft.com/office/drawing/2014/main" id="{9B3CDA44-F81D-C4DE-033D-61B7DE72ABF2}"/>
                </a:ext>
              </a:extLst>
            </p:cNvPr>
            <p:cNvCxnSpPr/>
            <p:nvPr/>
          </p:nvCxnSpPr>
          <p:spPr bwMode="gray">
            <a:xfrm flipV="1">
              <a:off x="7211224" y="1555201"/>
              <a:ext cx="0" cy="2112378"/>
            </a:xfrm>
            <a:prstGeom prst="line">
              <a:avLst/>
            </a:prstGeom>
            <a:noFill/>
            <a:ln w="12700">
              <a:solidFill>
                <a:schemeClr val="accent5"/>
              </a:solidFill>
              <a:prstDash val="dash"/>
              <a:round/>
              <a:headEnd/>
              <a:tailEnd/>
            </a:ln>
            <a:effectLst/>
          </p:spPr>
        </p:cxnSp>
        <p:sp>
          <p:nvSpPr>
            <p:cNvPr id="51" name="Rechteck 55">
              <a:extLst>
                <a:ext uri="{FF2B5EF4-FFF2-40B4-BE49-F238E27FC236}">
                  <a16:creationId xmlns:a16="http://schemas.microsoft.com/office/drawing/2014/main" id="{229C7E01-95DE-1615-C386-E812D6BD7406}"/>
                </a:ext>
              </a:extLst>
            </p:cNvPr>
            <p:cNvSpPr/>
            <p:nvPr/>
          </p:nvSpPr>
          <p:spPr bwMode="gray">
            <a:xfrm>
              <a:off x="5266674" y="1474281"/>
              <a:ext cx="1949286" cy="1962841"/>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dirty="0">
                  <a:solidFill>
                    <a:schemeClr val="tx2"/>
                  </a:solidFill>
                  <a:latin typeface="Calibri" pitchFamily="34" charset="0"/>
                </a:rPr>
                <a:t>Text</a:t>
              </a:r>
            </a:p>
            <a:p>
              <a:pPr lvl="0"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latin typeface="Calibri" pitchFamily="34" charset="0"/>
              </a:endParaRPr>
            </a:p>
          </p:txBody>
        </p:sp>
      </p:grpSp>
      <p:grpSp>
        <p:nvGrpSpPr>
          <p:cNvPr id="52" name="Gruppieren 41">
            <a:extLst>
              <a:ext uri="{FF2B5EF4-FFF2-40B4-BE49-F238E27FC236}">
                <a16:creationId xmlns:a16="http://schemas.microsoft.com/office/drawing/2014/main" id="{CF86E864-AD07-0302-73B3-31101D00B09F}"/>
              </a:ext>
            </a:extLst>
          </p:cNvPr>
          <p:cNvGrpSpPr/>
          <p:nvPr userDrawn="1"/>
        </p:nvGrpSpPr>
        <p:grpSpPr bwMode="gray">
          <a:xfrm>
            <a:off x="5796385" y="1474281"/>
            <a:ext cx="1933313" cy="2506720"/>
            <a:chOff x="7133081" y="1474281"/>
            <a:chExt cx="2379152" cy="2506720"/>
          </a:xfrm>
        </p:grpSpPr>
        <p:sp>
          <p:nvSpPr>
            <p:cNvPr id="53" name="Ellipse 52">
              <a:extLst>
                <a:ext uri="{FF2B5EF4-FFF2-40B4-BE49-F238E27FC236}">
                  <a16:creationId xmlns:a16="http://schemas.microsoft.com/office/drawing/2014/main" id="{A9930E10-C988-F4FB-C887-E18CABCB809D}"/>
                </a:ext>
              </a:extLst>
            </p:cNvPr>
            <p:cNvSpPr/>
            <p:nvPr/>
          </p:nvSpPr>
          <p:spPr bwMode="gray">
            <a:xfrm>
              <a:off x="8648345" y="3279001"/>
              <a:ext cx="863888" cy="702000"/>
            </a:xfrm>
            <a:prstGeom prst="ellipse">
              <a:avLst/>
            </a:prstGeom>
            <a:solidFill>
              <a:srgbClr val="5B86C4"/>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sz="2400" dirty="0">
                  <a:solidFill>
                    <a:srgbClr val="FFFFFF"/>
                  </a:solidFill>
                  <a:latin typeface="Calibri" pitchFamily="34" charset="0"/>
                </a:rPr>
                <a:t>4</a:t>
              </a:r>
            </a:p>
          </p:txBody>
        </p:sp>
        <p:cxnSp>
          <p:nvCxnSpPr>
            <p:cNvPr id="54" name="Gerade Verbindung 49">
              <a:extLst>
                <a:ext uri="{FF2B5EF4-FFF2-40B4-BE49-F238E27FC236}">
                  <a16:creationId xmlns:a16="http://schemas.microsoft.com/office/drawing/2014/main" id="{CD858567-2476-B5C6-0766-11773A9797E6}"/>
                </a:ext>
              </a:extLst>
            </p:cNvPr>
            <p:cNvCxnSpPr/>
            <p:nvPr/>
          </p:nvCxnSpPr>
          <p:spPr bwMode="gray">
            <a:xfrm flipV="1">
              <a:off x="9077161" y="1555201"/>
              <a:ext cx="0" cy="1723802"/>
            </a:xfrm>
            <a:prstGeom prst="line">
              <a:avLst/>
            </a:prstGeom>
            <a:noFill/>
            <a:ln w="12700">
              <a:solidFill>
                <a:schemeClr val="accent5"/>
              </a:solidFill>
              <a:prstDash val="dash"/>
              <a:round/>
              <a:headEnd/>
              <a:tailEnd/>
            </a:ln>
            <a:effectLst/>
          </p:spPr>
        </p:cxnSp>
        <p:sp>
          <p:nvSpPr>
            <p:cNvPr id="55" name="Rechteck 50">
              <a:extLst>
                <a:ext uri="{FF2B5EF4-FFF2-40B4-BE49-F238E27FC236}">
                  <a16:creationId xmlns:a16="http://schemas.microsoft.com/office/drawing/2014/main" id="{52CC3F3A-4B43-BA2F-6EEA-6482333AA93A}"/>
                </a:ext>
              </a:extLst>
            </p:cNvPr>
            <p:cNvSpPr/>
            <p:nvPr/>
          </p:nvSpPr>
          <p:spPr bwMode="gray">
            <a:xfrm>
              <a:off x="7133081" y="1474281"/>
              <a:ext cx="1949286" cy="1601773"/>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dirty="0">
                  <a:solidFill>
                    <a:schemeClr val="tx2"/>
                  </a:solidFill>
                  <a:latin typeface="Calibri" pitchFamily="34" charset="0"/>
                </a:rPr>
                <a:t>Text</a:t>
              </a:r>
            </a:p>
            <a:p>
              <a:pPr lvl="0"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latin typeface="Calibri" pitchFamily="34" charset="0"/>
              </a:endParaRPr>
            </a:p>
          </p:txBody>
        </p:sp>
      </p:grpSp>
      <p:grpSp>
        <p:nvGrpSpPr>
          <p:cNvPr id="56" name="Gruppieren 42">
            <a:extLst>
              <a:ext uri="{FF2B5EF4-FFF2-40B4-BE49-F238E27FC236}">
                <a16:creationId xmlns:a16="http://schemas.microsoft.com/office/drawing/2014/main" id="{3B73404C-5579-1980-903B-304B52D7C5BB}"/>
              </a:ext>
            </a:extLst>
          </p:cNvPr>
          <p:cNvGrpSpPr/>
          <p:nvPr userDrawn="1"/>
        </p:nvGrpSpPr>
        <p:grpSpPr bwMode="gray">
          <a:xfrm>
            <a:off x="7257323" y="1474281"/>
            <a:ext cx="1674124" cy="2012920"/>
            <a:chOff x="8930923" y="1474281"/>
            <a:chExt cx="2060190" cy="2012920"/>
          </a:xfrm>
        </p:grpSpPr>
        <p:sp>
          <p:nvSpPr>
            <p:cNvPr id="57" name="Ellipse 47">
              <a:extLst>
                <a:ext uri="{FF2B5EF4-FFF2-40B4-BE49-F238E27FC236}">
                  <a16:creationId xmlns:a16="http://schemas.microsoft.com/office/drawing/2014/main" id="{13B1FD25-0C77-4C48-8D1C-27A3F843687C}"/>
                </a:ext>
              </a:extLst>
            </p:cNvPr>
            <p:cNvSpPr/>
            <p:nvPr/>
          </p:nvSpPr>
          <p:spPr bwMode="gray">
            <a:xfrm>
              <a:off x="10415188" y="3019201"/>
              <a:ext cx="575925" cy="468000"/>
            </a:xfrm>
            <a:prstGeom prst="ellipse">
              <a:avLst/>
            </a:prstGeom>
            <a:solidFill>
              <a:srgbClr val="69B874"/>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dirty="0">
                  <a:solidFill>
                    <a:srgbClr val="FFFFFF"/>
                  </a:solidFill>
                  <a:latin typeface="Calibri" pitchFamily="34" charset="0"/>
                </a:rPr>
                <a:t>5</a:t>
              </a:r>
            </a:p>
          </p:txBody>
        </p:sp>
        <p:cxnSp>
          <p:nvCxnSpPr>
            <p:cNvPr id="58" name="Gerade Verbindung 44">
              <a:extLst>
                <a:ext uri="{FF2B5EF4-FFF2-40B4-BE49-F238E27FC236}">
                  <a16:creationId xmlns:a16="http://schemas.microsoft.com/office/drawing/2014/main" id="{5CA18917-8DEF-C82F-7716-EE6649444350}"/>
                </a:ext>
              </a:extLst>
            </p:cNvPr>
            <p:cNvCxnSpPr/>
            <p:nvPr/>
          </p:nvCxnSpPr>
          <p:spPr bwMode="gray">
            <a:xfrm flipV="1">
              <a:off x="10703135" y="1555201"/>
              <a:ext cx="0" cy="1464000"/>
            </a:xfrm>
            <a:prstGeom prst="line">
              <a:avLst/>
            </a:prstGeom>
            <a:noFill/>
            <a:ln w="12700">
              <a:solidFill>
                <a:schemeClr val="accent5"/>
              </a:solidFill>
              <a:prstDash val="dash"/>
              <a:round/>
              <a:headEnd/>
              <a:tailEnd/>
            </a:ln>
            <a:effectLst/>
          </p:spPr>
        </p:cxnSp>
        <p:sp>
          <p:nvSpPr>
            <p:cNvPr id="59" name="Rechteck 45">
              <a:extLst>
                <a:ext uri="{FF2B5EF4-FFF2-40B4-BE49-F238E27FC236}">
                  <a16:creationId xmlns:a16="http://schemas.microsoft.com/office/drawing/2014/main" id="{6787BF84-D84D-7EF3-0627-F19BE038DDF6}"/>
                </a:ext>
              </a:extLst>
            </p:cNvPr>
            <p:cNvSpPr/>
            <p:nvPr/>
          </p:nvSpPr>
          <p:spPr bwMode="gray">
            <a:xfrm>
              <a:off x="8930923" y="1474281"/>
              <a:ext cx="1772325" cy="1360362"/>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dirty="0">
                  <a:solidFill>
                    <a:schemeClr val="tx2"/>
                  </a:solidFill>
                  <a:latin typeface="Calibri" pitchFamily="34" charset="0"/>
                </a:rPr>
                <a:t>Text</a:t>
              </a:r>
            </a:p>
            <a:p>
              <a:pPr lvl="0"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latin typeface="Calibri" pitchFamily="34" charset="0"/>
              </a:endParaRPr>
            </a:p>
          </p:txBody>
        </p:sp>
      </p:grpSp>
      <p:grpSp>
        <p:nvGrpSpPr>
          <p:cNvPr id="61" name="Gruppieren 42">
            <a:extLst>
              <a:ext uri="{FF2B5EF4-FFF2-40B4-BE49-F238E27FC236}">
                <a16:creationId xmlns:a16="http://schemas.microsoft.com/office/drawing/2014/main" id="{B1E3F79C-5845-8D92-E3C8-778419643163}"/>
              </a:ext>
            </a:extLst>
          </p:cNvPr>
          <p:cNvGrpSpPr/>
          <p:nvPr userDrawn="1"/>
        </p:nvGrpSpPr>
        <p:grpSpPr bwMode="gray">
          <a:xfrm>
            <a:off x="8334761" y="1066911"/>
            <a:ext cx="1614693" cy="2001463"/>
            <a:chOff x="8930923" y="1474281"/>
            <a:chExt cx="1987053" cy="2001463"/>
          </a:xfrm>
        </p:grpSpPr>
        <p:sp>
          <p:nvSpPr>
            <p:cNvPr id="62" name="Ellipse 47">
              <a:extLst>
                <a:ext uri="{FF2B5EF4-FFF2-40B4-BE49-F238E27FC236}">
                  <a16:creationId xmlns:a16="http://schemas.microsoft.com/office/drawing/2014/main" id="{120EC9AC-05E5-B652-008F-8C734966BEAB}"/>
                </a:ext>
              </a:extLst>
            </p:cNvPr>
            <p:cNvSpPr/>
            <p:nvPr/>
          </p:nvSpPr>
          <p:spPr bwMode="gray">
            <a:xfrm>
              <a:off x="10488295" y="3129542"/>
              <a:ext cx="429681" cy="346202"/>
            </a:xfrm>
            <a:prstGeom prst="ellipse">
              <a:avLst/>
            </a:prstGeom>
            <a:solidFill>
              <a:srgbClr val="F9B01E"/>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sz="1600" dirty="0">
                  <a:solidFill>
                    <a:srgbClr val="FFFFFF"/>
                  </a:solidFill>
                  <a:latin typeface="Calibri" pitchFamily="34" charset="0"/>
                </a:rPr>
                <a:t>6</a:t>
              </a:r>
            </a:p>
          </p:txBody>
        </p:sp>
        <p:cxnSp>
          <p:nvCxnSpPr>
            <p:cNvPr id="63" name="Gerade Verbindung 44">
              <a:extLst>
                <a:ext uri="{FF2B5EF4-FFF2-40B4-BE49-F238E27FC236}">
                  <a16:creationId xmlns:a16="http://schemas.microsoft.com/office/drawing/2014/main" id="{E8C6E18A-CEB6-983F-7E04-B159DC3A9C07}"/>
                </a:ext>
              </a:extLst>
            </p:cNvPr>
            <p:cNvCxnSpPr/>
            <p:nvPr/>
          </p:nvCxnSpPr>
          <p:spPr bwMode="gray">
            <a:xfrm flipV="1">
              <a:off x="10703135" y="1555201"/>
              <a:ext cx="0" cy="1464000"/>
            </a:xfrm>
            <a:prstGeom prst="line">
              <a:avLst/>
            </a:prstGeom>
            <a:noFill/>
            <a:ln w="12700">
              <a:solidFill>
                <a:schemeClr val="accent5"/>
              </a:solidFill>
              <a:prstDash val="dash"/>
              <a:round/>
              <a:headEnd/>
              <a:tailEnd/>
            </a:ln>
            <a:effectLst/>
          </p:spPr>
        </p:cxnSp>
        <p:sp>
          <p:nvSpPr>
            <p:cNvPr id="64" name="Rechteck 45">
              <a:extLst>
                <a:ext uri="{FF2B5EF4-FFF2-40B4-BE49-F238E27FC236}">
                  <a16:creationId xmlns:a16="http://schemas.microsoft.com/office/drawing/2014/main" id="{CE52F9FB-06D7-AC30-ECFB-48B6BDF084C4}"/>
                </a:ext>
              </a:extLst>
            </p:cNvPr>
            <p:cNvSpPr/>
            <p:nvPr/>
          </p:nvSpPr>
          <p:spPr bwMode="gray">
            <a:xfrm>
              <a:off x="8930923" y="1474281"/>
              <a:ext cx="1772325" cy="1360362"/>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dirty="0">
                  <a:solidFill>
                    <a:schemeClr val="tx2"/>
                  </a:solidFill>
                  <a:latin typeface="Calibri" pitchFamily="34" charset="0"/>
                </a:rPr>
                <a:t>Text</a:t>
              </a:r>
            </a:p>
            <a:p>
              <a:pPr lvl="0"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latin typeface="Calibri" pitchFamily="34" charset="0"/>
              </a:endParaRPr>
            </a:p>
          </p:txBody>
        </p:sp>
      </p:grpSp>
      <p:sp>
        <p:nvSpPr>
          <p:cNvPr id="2" name="Google Shape;27;p7">
            <a:extLst>
              <a:ext uri="{FF2B5EF4-FFF2-40B4-BE49-F238E27FC236}">
                <a16:creationId xmlns:a16="http://schemas.microsoft.com/office/drawing/2014/main" id="{4AF04450-735C-46F9-77C0-5D2CE696D89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Picture 2" descr="A black background with a black square&#10;&#10;AI-generated content may be incorrect.">
            <a:extLst>
              <a:ext uri="{FF2B5EF4-FFF2-40B4-BE49-F238E27FC236}">
                <a16:creationId xmlns:a16="http://schemas.microsoft.com/office/drawing/2014/main" id="{7A958D96-F6E8-E8A0-14DF-D7DB112648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5B4AF6DB-05CB-916D-F442-805B08BCB6F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288940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7C76E0EA-1AB5-3909-578F-71849F04850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black background with a black square&#10;&#10;AI-generated content may be incorrect.">
            <a:extLst>
              <a:ext uri="{FF2B5EF4-FFF2-40B4-BE49-F238E27FC236}">
                <a16:creationId xmlns:a16="http://schemas.microsoft.com/office/drawing/2014/main" id="{CE7641E5-22EB-1AA1-C325-45BCBB23E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5" name="Google Shape;13;p4" title="Government Skills Logo Oct2024 RGB (5).png">
            <a:extLst>
              <a:ext uri="{FF2B5EF4-FFF2-40B4-BE49-F238E27FC236}">
                <a16:creationId xmlns:a16="http://schemas.microsoft.com/office/drawing/2014/main" id="{B00231CD-8D82-E2FD-626F-FC6D3A4E5FD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92822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65" name="Google Shape;27;p7">
            <a:extLst>
              <a:ext uri="{FF2B5EF4-FFF2-40B4-BE49-F238E27FC236}">
                <a16:creationId xmlns:a16="http://schemas.microsoft.com/office/drawing/2014/main" id="{C0F191C2-B8E8-949C-7668-24178E358E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4" name="Google Shape;15;p5">
            <a:extLst>
              <a:ext uri="{FF2B5EF4-FFF2-40B4-BE49-F238E27FC236}">
                <a16:creationId xmlns:a16="http://schemas.microsoft.com/office/drawing/2014/main" id="{1B97F930-1E39-6986-04B4-A4662150BD03}"/>
              </a:ext>
            </a:extLst>
          </p:cNvPr>
          <p:cNvPicPr preferRelativeResize="0"/>
          <p:nvPr userDrawn="1"/>
        </p:nvPicPr>
        <p:blipFill>
          <a:blip r:embed="rId2">
            <a:alphaModFix/>
          </a:blip>
          <a:stretch>
            <a:fillRect/>
          </a:stretch>
        </p:blipFill>
        <p:spPr>
          <a:xfrm>
            <a:off x="0" y="1714501"/>
            <a:ext cx="7274772" cy="5143499"/>
          </a:xfrm>
          <a:prstGeom prst="rect">
            <a:avLst/>
          </a:prstGeom>
          <a:noFill/>
          <a:ln>
            <a:noFill/>
          </a:ln>
          <a:scene3d>
            <a:camera prst="orthographicFront">
              <a:rot lat="0" lon="10800000" rev="0"/>
            </a:camera>
            <a:lightRig rig="threePt" dir="t"/>
          </a:scene3d>
        </p:spPr>
      </p:pic>
      <p:pic>
        <p:nvPicPr>
          <p:cNvPr id="2" name="Picture 1" descr="A black background with a black square&#10;&#10;AI-generated content may be incorrect.">
            <a:extLst>
              <a:ext uri="{FF2B5EF4-FFF2-40B4-BE49-F238E27FC236}">
                <a16:creationId xmlns:a16="http://schemas.microsoft.com/office/drawing/2014/main" id="{A177D366-B49B-AB84-07F7-602AADE46B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CE3D37BD-69FB-715A-1771-10D0424A4B97}"/>
              </a:ext>
            </a:extLst>
          </p:cNvPr>
          <p:cNvPicPr preferRelativeResize="0">
            <a:picLocks noChangeAspect="1"/>
          </p:cNvPicPr>
          <p:nvPr userDrawn="1"/>
        </p:nvPicPr>
        <p:blipFill>
          <a:blip r:embed="rId4">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270350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C68A3F89-ABE6-CFC4-0683-A8E19D93790A}"/>
              </a:ext>
            </a:extLst>
          </p:cNvPr>
          <p:cNvSpPr/>
          <p:nvPr userDrawn="1"/>
        </p:nvSpPr>
        <p:spPr>
          <a:xfrm rot="5400000">
            <a:off x="8516698" y="3173161"/>
            <a:ext cx="6848682"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 name="Google Shape;25;p7">
            <a:extLst>
              <a:ext uri="{FF2B5EF4-FFF2-40B4-BE49-F238E27FC236}">
                <a16:creationId xmlns:a16="http://schemas.microsoft.com/office/drawing/2014/main" id="{E272AC47-6676-388A-6E18-608D26C94B8B}"/>
              </a:ext>
            </a:extLst>
          </p:cNvPr>
          <p:cNvCxnSpPr>
            <a:cxnSpLocks/>
          </p:cNvCxnSpPr>
          <p:nvPr userDrawn="1"/>
        </p:nvCxnSpPr>
        <p:spPr>
          <a:xfrm flipV="1">
            <a:off x="11685800" y="-3211"/>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66490FC6-ED62-7B80-D712-F89A7709679D}"/>
              </a:ext>
            </a:extLst>
          </p:cNvPr>
          <p:cNvCxnSpPr>
            <a:cxnSpLocks/>
          </p:cNvCxnSpPr>
          <p:nvPr userDrawn="1"/>
        </p:nvCxnSpPr>
        <p:spPr>
          <a:xfrm>
            <a:off x="11692893" y="6545258"/>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6BAE81-C41F-D4A3-1325-8C6F1D7A97C9}"/>
              </a:ext>
            </a:extLst>
          </p:cNvPr>
          <p:cNvCxnSpPr>
            <a:cxnSpLocks/>
          </p:cNvCxnSpPr>
          <p:nvPr userDrawn="1"/>
        </p:nvCxnSpPr>
        <p:spPr>
          <a:xfrm>
            <a:off x="11690687" y="6193375"/>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1BF1B-B919-2542-F810-B885371C5E1B}"/>
              </a:ext>
            </a:extLst>
          </p:cNvPr>
          <p:cNvCxnSpPr>
            <a:cxnSpLocks/>
          </p:cNvCxnSpPr>
          <p:nvPr userDrawn="1"/>
        </p:nvCxnSpPr>
        <p:spPr>
          <a:xfrm>
            <a:off x="11686674" y="6304547"/>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D7F226-1A2D-ACBC-9F43-1512BE7FFDD7}"/>
              </a:ext>
            </a:extLst>
          </p:cNvPr>
          <p:cNvCxnSpPr>
            <a:cxnSpLocks/>
          </p:cNvCxnSpPr>
          <p:nvPr userDrawn="1"/>
        </p:nvCxnSpPr>
        <p:spPr>
          <a:xfrm flipV="1">
            <a:off x="11682663" y="5333956"/>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514866-DABC-7B6D-D2AB-81D781CE1D79}"/>
              </a:ext>
            </a:extLst>
          </p:cNvPr>
          <p:cNvCxnSpPr>
            <a:cxnSpLocks/>
          </p:cNvCxnSpPr>
          <p:nvPr userDrawn="1"/>
        </p:nvCxnSpPr>
        <p:spPr>
          <a:xfrm flipV="1">
            <a:off x="11681463" y="6034572"/>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0A8A38-A427-A36F-9AE5-5374FB157174}"/>
              </a:ext>
            </a:extLst>
          </p:cNvPr>
          <p:cNvCxnSpPr>
            <a:cxnSpLocks/>
          </p:cNvCxnSpPr>
          <p:nvPr userDrawn="1"/>
        </p:nvCxnSpPr>
        <p:spPr>
          <a:xfrm rot="16200000" flipH="1">
            <a:off x="11785263" y="5941105"/>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06FE05-4C8F-1C74-2B7E-4A4B6DA259F5}"/>
              </a:ext>
            </a:extLst>
          </p:cNvPr>
          <p:cNvCxnSpPr>
            <a:cxnSpLocks/>
          </p:cNvCxnSpPr>
          <p:nvPr userDrawn="1"/>
        </p:nvCxnSpPr>
        <p:spPr>
          <a:xfrm>
            <a:off x="11690687" y="5852536"/>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E98A0D-65D8-948C-9F2C-BF6A90C66E60}"/>
              </a:ext>
            </a:extLst>
          </p:cNvPr>
          <p:cNvCxnSpPr>
            <a:cxnSpLocks/>
          </p:cNvCxnSpPr>
          <p:nvPr userDrawn="1"/>
        </p:nvCxnSpPr>
        <p:spPr>
          <a:xfrm>
            <a:off x="11694698" y="548846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A30AEE-E9D3-5F6E-5ACB-DD48ACE632D1}"/>
              </a:ext>
            </a:extLst>
          </p:cNvPr>
          <p:cNvCxnSpPr>
            <a:cxnSpLocks/>
          </p:cNvCxnSpPr>
          <p:nvPr userDrawn="1"/>
        </p:nvCxnSpPr>
        <p:spPr>
          <a:xfrm>
            <a:off x="11682663" y="5139219"/>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a:endCxn id="2" idx="1"/>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a:stCxn id="2" idx="1"/>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black background with a black square&#10;&#10;AI-generated content may be incorrect.">
            <a:extLst>
              <a:ext uri="{FF2B5EF4-FFF2-40B4-BE49-F238E27FC236}">
                <a16:creationId xmlns:a16="http://schemas.microsoft.com/office/drawing/2014/main" id="{91536CE1-5E58-3414-1AE9-A312D6CBEA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 name="Google Shape;13;p4" title="Government Skills Logo Oct2024 RGB (5).png">
            <a:extLst>
              <a:ext uri="{FF2B5EF4-FFF2-40B4-BE49-F238E27FC236}">
                <a16:creationId xmlns:a16="http://schemas.microsoft.com/office/drawing/2014/main" id="{6B24C1C0-1C31-98B0-DB5A-0722DE38A19C}"/>
              </a:ext>
            </a:extLst>
          </p:cNvPr>
          <p:cNvPicPr preferRelativeResize="0">
            <a:picLocks noChangeAspect="1"/>
          </p:cNvPicPr>
          <p:nvPr userDrawn="1"/>
        </p:nvPicPr>
        <p:blipFill>
          <a:blip r:embed="rId3">
            <a:alphaModFix/>
          </a:blip>
          <a:stretch>
            <a:fillRect/>
          </a:stretch>
        </p:blipFill>
        <p:spPr>
          <a:xfrm>
            <a:off x="10263089" y="263110"/>
            <a:ext cx="1283886" cy="813600"/>
          </a:xfrm>
          <a:prstGeom prst="rect">
            <a:avLst/>
          </a:prstGeom>
          <a:noFill/>
          <a:ln>
            <a:noFill/>
          </a:ln>
        </p:spPr>
      </p:pic>
    </p:spTree>
    <p:extLst>
      <p:ext uri="{BB962C8B-B14F-4D97-AF65-F5344CB8AC3E}">
        <p14:creationId xmlns:p14="http://schemas.microsoft.com/office/powerpoint/2010/main" val="344480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C68A3F89-ABE6-CFC4-0683-A8E19D93790A}"/>
              </a:ext>
            </a:extLst>
          </p:cNvPr>
          <p:cNvSpPr/>
          <p:nvPr userDrawn="1"/>
        </p:nvSpPr>
        <p:spPr>
          <a:xfrm rot="5400000">
            <a:off x="8516698" y="3173161"/>
            <a:ext cx="6848682"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 name="Google Shape;25;p7">
            <a:extLst>
              <a:ext uri="{FF2B5EF4-FFF2-40B4-BE49-F238E27FC236}">
                <a16:creationId xmlns:a16="http://schemas.microsoft.com/office/drawing/2014/main" id="{E272AC47-6676-388A-6E18-608D26C94B8B}"/>
              </a:ext>
            </a:extLst>
          </p:cNvPr>
          <p:cNvCxnSpPr>
            <a:cxnSpLocks/>
          </p:cNvCxnSpPr>
          <p:nvPr userDrawn="1"/>
        </p:nvCxnSpPr>
        <p:spPr>
          <a:xfrm flipV="1">
            <a:off x="11685800" y="-3211"/>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66490FC6-ED62-7B80-D712-F89A7709679D}"/>
              </a:ext>
            </a:extLst>
          </p:cNvPr>
          <p:cNvCxnSpPr>
            <a:cxnSpLocks/>
          </p:cNvCxnSpPr>
          <p:nvPr userDrawn="1"/>
        </p:nvCxnSpPr>
        <p:spPr>
          <a:xfrm>
            <a:off x="11692893" y="6545258"/>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6BAE81-C41F-D4A3-1325-8C6F1D7A97C9}"/>
              </a:ext>
            </a:extLst>
          </p:cNvPr>
          <p:cNvCxnSpPr>
            <a:cxnSpLocks/>
          </p:cNvCxnSpPr>
          <p:nvPr userDrawn="1"/>
        </p:nvCxnSpPr>
        <p:spPr>
          <a:xfrm>
            <a:off x="11690687" y="6193375"/>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1BF1B-B919-2542-F810-B885371C5E1B}"/>
              </a:ext>
            </a:extLst>
          </p:cNvPr>
          <p:cNvCxnSpPr>
            <a:cxnSpLocks/>
          </p:cNvCxnSpPr>
          <p:nvPr userDrawn="1"/>
        </p:nvCxnSpPr>
        <p:spPr>
          <a:xfrm>
            <a:off x="11686674" y="6304547"/>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D7F226-1A2D-ACBC-9F43-1512BE7FFDD7}"/>
              </a:ext>
            </a:extLst>
          </p:cNvPr>
          <p:cNvCxnSpPr>
            <a:cxnSpLocks/>
          </p:cNvCxnSpPr>
          <p:nvPr userDrawn="1"/>
        </p:nvCxnSpPr>
        <p:spPr>
          <a:xfrm flipV="1">
            <a:off x="11682663" y="5333956"/>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514866-DABC-7B6D-D2AB-81D781CE1D79}"/>
              </a:ext>
            </a:extLst>
          </p:cNvPr>
          <p:cNvCxnSpPr>
            <a:cxnSpLocks/>
          </p:cNvCxnSpPr>
          <p:nvPr userDrawn="1"/>
        </p:nvCxnSpPr>
        <p:spPr>
          <a:xfrm flipV="1">
            <a:off x="11681463" y="6034572"/>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0A8A38-A427-A36F-9AE5-5374FB157174}"/>
              </a:ext>
            </a:extLst>
          </p:cNvPr>
          <p:cNvCxnSpPr>
            <a:cxnSpLocks/>
          </p:cNvCxnSpPr>
          <p:nvPr userDrawn="1"/>
        </p:nvCxnSpPr>
        <p:spPr>
          <a:xfrm rot="16200000" flipH="1">
            <a:off x="11785263" y="5941105"/>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06FE05-4C8F-1C74-2B7E-4A4B6DA259F5}"/>
              </a:ext>
            </a:extLst>
          </p:cNvPr>
          <p:cNvCxnSpPr>
            <a:cxnSpLocks/>
          </p:cNvCxnSpPr>
          <p:nvPr userDrawn="1"/>
        </p:nvCxnSpPr>
        <p:spPr>
          <a:xfrm>
            <a:off x="11690687" y="5852536"/>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E98A0D-65D8-948C-9F2C-BF6A90C66E60}"/>
              </a:ext>
            </a:extLst>
          </p:cNvPr>
          <p:cNvCxnSpPr>
            <a:cxnSpLocks/>
          </p:cNvCxnSpPr>
          <p:nvPr userDrawn="1"/>
        </p:nvCxnSpPr>
        <p:spPr>
          <a:xfrm>
            <a:off x="11694698" y="548846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A30AEE-E9D3-5F6E-5ACB-DD48ACE632D1}"/>
              </a:ext>
            </a:extLst>
          </p:cNvPr>
          <p:cNvCxnSpPr>
            <a:cxnSpLocks/>
          </p:cNvCxnSpPr>
          <p:nvPr userDrawn="1"/>
        </p:nvCxnSpPr>
        <p:spPr>
          <a:xfrm>
            <a:off x="11682663" y="5139219"/>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a:endCxn id="2" idx="1"/>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a:stCxn id="2" idx="1"/>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D5ABBF35-DC97-0484-2969-33F791F2E5B5}"/>
              </a:ext>
            </a:extLst>
          </p:cNvPr>
          <p:cNvGrpSpPr/>
          <p:nvPr userDrawn="1"/>
        </p:nvGrpSpPr>
        <p:grpSpPr>
          <a:xfrm rot="5400000">
            <a:off x="3166860" y="3163647"/>
            <a:ext cx="527493" cy="6861213"/>
            <a:chOff x="9015459" y="897937"/>
            <a:chExt cx="527493" cy="6861213"/>
          </a:xfrm>
        </p:grpSpPr>
        <p:cxnSp>
          <p:nvCxnSpPr>
            <p:cNvPr id="139" name="Google Shape;25;p7">
              <a:extLst>
                <a:ext uri="{FF2B5EF4-FFF2-40B4-BE49-F238E27FC236}">
                  <a16:creationId xmlns:a16="http://schemas.microsoft.com/office/drawing/2014/main" id="{B599F7C6-303C-188C-DD77-E7C3298735A2}"/>
                </a:ext>
              </a:extLst>
            </p:cNvPr>
            <p:cNvCxnSpPr>
              <a:cxnSpLocks/>
            </p:cNvCxnSpPr>
            <p:nvPr userDrawn="1"/>
          </p:nvCxnSpPr>
          <p:spPr>
            <a:xfrm flipV="1">
              <a:off x="9028739" y="897937"/>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0" name="Straight Connector 139">
              <a:extLst>
                <a:ext uri="{FF2B5EF4-FFF2-40B4-BE49-F238E27FC236}">
                  <a16:creationId xmlns:a16="http://schemas.microsoft.com/office/drawing/2014/main" id="{C512F085-43A6-58E3-7319-B05C4A1B3052}"/>
                </a:ext>
              </a:extLst>
            </p:cNvPr>
            <p:cNvCxnSpPr>
              <a:cxnSpLocks/>
            </p:cNvCxnSpPr>
            <p:nvPr userDrawn="1"/>
          </p:nvCxnSpPr>
          <p:spPr>
            <a:xfrm>
              <a:off x="9035832" y="744640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5CBC6AD-103F-ABEC-50AD-95B960B3CAD0}"/>
                </a:ext>
              </a:extLst>
            </p:cNvPr>
            <p:cNvCxnSpPr>
              <a:cxnSpLocks/>
            </p:cNvCxnSpPr>
            <p:nvPr userDrawn="1"/>
          </p:nvCxnSpPr>
          <p:spPr>
            <a:xfrm>
              <a:off x="9033626" y="7094523"/>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BAD25C8-CCAA-DB05-2850-1313FDE9ABAC}"/>
                </a:ext>
              </a:extLst>
            </p:cNvPr>
            <p:cNvCxnSpPr>
              <a:cxnSpLocks/>
            </p:cNvCxnSpPr>
            <p:nvPr userDrawn="1"/>
          </p:nvCxnSpPr>
          <p:spPr>
            <a:xfrm>
              <a:off x="9029613" y="7205695"/>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E3F388E-62B3-286F-7394-D26BDEC96E94}"/>
                </a:ext>
              </a:extLst>
            </p:cNvPr>
            <p:cNvCxnSpPr>
              <a:cxnSpLocks/>
            </p:cNvCxnSpPr>
            <p:nvPr userDrawn="1"/>
          </p:nvCxnSpPr>
          <p:spPr>
            <a:xfrm flipV="1">
              <a:off x="9025602" y="62351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26F557B-EAE6-9842-08A7-974A52898678}"/>
                </a:ext>
              </a:extLst>
            </p:cNvPr>
            <p:cNvCxnSpPr>
              <a:cxnSpLocks/>
            </p:cNvCxnSpPr>
            <p:nvPr userDrawn="1"/>
          </p:nvCxnSpPr>
          <p:spPr>
            <a:xfrm flipV="1">
              <a:off x="9024402" y="6935720"/>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4A416E-8F2C-C14F-1147-5161C9508B2B}"/>
                </a:ext>
              </a:extLst>
            </p:cNvPr>
            <p:cNvCxnSpPr>
              <a:cxnSpLocks/>
            </p:cNvCxnSpPr>
            <p:nvPr userDrawn="1"/>
          </p:nvCxnSpPr>
          <p:spPr>
            <a:xfrm rot="16200000" flipH="1">
              <a:off x="9128202" y="6842253"/>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7BC42E1-679B-4F89-9C50-D67BF9255E3B}"/>
                </a:ext>
              </a:extLst>
            </p:cNvPr>
            <p:cNvCxnSpPr>
              <a:cxnSpLocks/>
            </p:cNvCxnSpPr>
            <p:nvPr userDrawn="1"/>
          </p:nvCxnSpPr>
          <p:spPr>
            <a:xfrm>
              <a:off x="9033626" y="6753684"/>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DC2003F-0592-0D60-14F9-3A872793B2B1}"/>
                </a:ext>
              </a:extLst>
            </p:cNvPr>
            <p:cNvCxnSpPr>
              <a:cxnSpLocks/>
            </p:cNvCxnSpPr>
            <p:nvPr userDrawn="1"/>
          </p:nvCxnSpPr>
          <p:spPr>
            <a:xfrm>
              <a:off x="9037637" y="638961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A59A2CC-BD93-8A9C-E41F-8F3737C1BF4F}"/>
                </a:ext>
              </a:extLst>
            </p:cNvPr>
            <p:cNvCxnSpPr>
              <a:cxnSpLocks/>
            </p:cNvCxnSpPr>
            <p:nvPr userDrawn="1"/>
          </p:nvCxnSpPr>
          <p:spPr>
            <a:xfrm>
              <a:off x="9025602" y="6040367"/>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2427A33-3BDA-FE79-802C-08FAAC46D99B}"/>
                </a:ext>
              </a:extLst>
            </p:cNvPr>
            <p:cNvCxnSpPr>
              <a:cxnSpLocks/>
            </p:cNvCxnSpPr>
            <p:nvPr userDrawn="1"/>
          </p:nvCxnSpPr>
          <p:spPr>
            <a:xfrm>
              <a:off x="9033626" y="5695349"/>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C070037-6E17-1C47-2330-0B36ABB870C6}"/>
                </a:ext>
              </a:extLst>
            </p:cNvPr>
            <p:cNvCxnSpPr>
              <a:cxnSpLocks/>
            </p:cNvCxnSpPr>
            <p:nvPr userDrawn="1"/>
          </p:nvCxnSpPr>
          <p:spPr>
            <a:xfrm>
              <a:off x="9037637" y="53482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E539D38-4977-E7DA-37C6-8FCE28621387}"/>
                </a:ext>
              </a:extLst>
            </p:cNvPr>
            <p:cNvCxnSpPr>
              <a:cxnSpLocks/>
            </p:cNvCxnSpPr>
            <p:nvPr userDrawn="1"/>
          </p:nvCxnSpPr>
          <p:spPr>
            <a:xfrm>
              <a:off x="9037637" y="49926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A052A56-A3E8-AC13-3E67-D2CA2C9DEDAC}"/>
                </a:ext>
              </a:extLst>
            </p:cNvPr>
            <p:cNvCxnSpPr>
              <a:cxnSpLocks/>
            </p:cNvCxnSpPr>
            <p:nvPr userDrawn="1"/>
          </p:nvCxnSpPr>
          <p:spPr>
            <a:xfrm>
              <a:off x="9037637" y="464124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1B8C6C4-CE4F-89A2-AF6A-6585ADC22F57}"/>
                </a:ext>
              </a:extLst>
            </p:cNvPr>
            <p:cNvCxnSpPr>
              <a:cxnSpLocks/>
            </p:cNvCxnSpPr>
            <p:nvPr userDrawn="1"/>
          </p:nvCxnSpPr>
          <p:spPr>
            <a:xfrm>
              <a:off x="9037637" y="394909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B1750F1-7CDB-9722-FA0D-3EF91A54060D}"/>
                </a:ext>
              </a:extLst>
            </p:cNvPr>
            <p:cNvCxnSpPr>
              <a:cxnSpLocks/>
            </p:cNvCxnSpPr>
            <p:nvPr userDrawn="1"/>
          </p:nvCxnSpPr>
          <p:spPr>
            <a:xfrm>
              <a:off x="9015459" y="4290688"/>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EC13E89-6B76-D3A6-9C7C-7370614352CF}"/>
                </a:ext>
              </a:extLst>
            </p:cNvPr>
            <p:cNvCxnSpPr>
              <a:cxnSpLocks/>
            </p:cNvCxnSpPr>
            <p:nvPr userDrawn="1"/>
          </p:nvCxnSpPr>
          <p:spPr>
            <a:xfrm>
              <a:off x="9037637" y="3597733"/>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FF2B2D4-A698-8550-292B-B8FC5D389F4A}"/>
                </a:ext>
              </a:extLst>
            </p:cNvPr>
            <p:cNvCxnSpPr>
              <a:cxnSpLocks/>
            </p:cNvCxnSpPr>
            <p:nvPr userDrawn="1"/>
          </p:nvCxnSpPr>
          <p:spPr>
            <a:xfrm>
              <a:off x="9029616" y="3250599"/>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5D3227E-1CDD-EA6B-09D9-6EC9BB40E95D}"/>
                </a:ext>
              </a:extLst>
            </p:cNvPr>
            <p:cNvCxnSpPr>
              <a:cxnSpLocks/>
            </p:cNvCxnSpPr>
            <p:nvPr userDrawn="1"/>
          </p:nvCxnSpPr>
          <p:spPr>
            <a:xfrm>
              <a:off x="9029616" y="2899233"/>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2ADF0E3-EAAE-6F51-AE65-5CFEC6D3F2BC}"/>
                </a:ext>
              </a:extLst>
            </p:cNvPr>
            <p:cNvCxnSpPr>
              <a:cxnSpLocks/>
            </p:cNvCxnSpPr>
            <p:nvPr userDrawn="1"/>
          </p:nvCxnSpPr>
          <p:spPr>
            <a:xfrm>
              <a:off x="9033626" y="2204715"/>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337F6C4-4B6F-C668-7EB1-2F979F2F0A85}"/>
                </a:ext>
              </a:extLst>
            </p:cNvPr>
            <p:cNvCxnSpPr>
              <a:cxnSpLocks/>
            </p:cNvCxnSpPr>
            <p:nvPr userDrawn="1"/>
          </p:nvCxnSpPr>
          <p:spPr>
            <a:xfrm>
              <a:off x="9041647" y="1502916"/>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90B27AA-6C33-0941-A0D8-46E4C06CA836}"/>
                </a:ext>
              </a:extLst>
            </p:cNvPr>
            <p:cNvCxnSpPr>
              <a:cxnSpLocks/>
            </p:cNvCxnSpPr>
            <p:nvPr userDrawn="1"/>
          </p:nvCxnSpPr>
          <p:spPr>
            <a:xfrm rot="16200000">
              <a:off x="9226379" y="955523"/>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45BD300-F2BA-766D-D2DF-F1DA3BAEE69F}"/>
                </a:ext>
              </a:extLst>
            </p:cNvPr>
            <p:cNvCxnSpPr>
              <a:cxnSpLocks/>
            </p:cNvCxnSpPr>
            <p:nvPr userDrawn="1"/>
          </p:nvCxnSpPr>
          <p:spPr>
            <a:xfrm rot="16200000">
              <a:off x="9237173" y="1650528"/>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F31B387-2778-ECB1-C6A4-588ADD8DB092}"/>
                </a:ext>
              </a:extLst>
            </p:cNvPr>
            <p:cNvCxnSpPr>
              <a:cxnSpLocks/>
            </p:cNvCxnSpPr>
            <p:nvPr userDrawn="1"/>
          </p:nvCxnSpPr>
          <p:spPr>
            <a:xfrm>
              <a:off x="9037634" y="5777948"/>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3B86FF3-2E89-D827-12AA-3542A7A7882F}"/>
                </a:ext>
              </a:extLst>
            </p:cNvPr>
            <p:cNvCxnSpPr>
              <a:cxnSpLocks/>
            </p:cNvCxnSpPr>
            <p:nvPr userDrawn="1"/>
          </p:nvCxnSpPr>
          <p:spPr>
            <a:xfrm>
              <a:off x="9037634" y="5421011"/>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F64B81C-5933-2711-E49C-39A3F9B3B7BF}"/>
                </a:ext>
              </a:extLst>
            </p:cNvPr>
            <p:cNvCxnSpPr>
              <a:cxnSpLocks/>
            </p:cNvCxnSpPr>
            <p:nvPr userDrawn="1"/>
          </p:nvCxnSpPr>
          <p:spPr>
            <a:xfrm rot="16200000" flipH="1">
              <a:off x="9122182" y="5445583"/>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2D3E3A4-D321-ABE2-3520-187F289E0147}"/>
                </a:ext>
              </a:extLst>
            </p:cNvPr>
            <p:cNvCxnSpPr>
              <a:cxnSpLocks/>
            </p:cNvCxnSpPr>
            <p:nvPr userDrawn="1"/>
          </p:nvCxnSpPr>
          <p:spPr>
            <a:xfrm rot="16200000">
              <a:off x="9124299" y="5278366"/>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E052900-553E-EEDC-EB34-1680C17CCFDC}"/>
                </a:ext>
              </a:extLst>
            </p:cNvPr>
            <p:cNvCxnSpPr>
              <a:cxnSpLocks/>
            </p:cNvCxnSpPr>
            <p:nvPr userDrawn="1"/>
          </p:nvCxnSpPr>
          <p:spPr>
            <a:xfrm flipV="1">
              <a:off x="9037634" y="4988382"/>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5CA8640-666A-7F82-C99A-33CB1A0C919F}"/>
                </a:ext>
              </a:extLst>
            </p:cNvPr>
            <p:cNvCxnSpPr>
              <a:cxnSpLocks/>
            </p:cNvCxnSpPr>
            <p:nvPr userDrawn="1"/>
          </p:nvCxnSpPr>
          <p:spPr>
            <a:xfrm flipV="1">
              <a:off x="9041647" y="4499431"/>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E2496F0-269A-6368-89B0-A727A2578FF8}"/>
                </a:ext>
              </a:extLst>
            </p:cNvPr>
            <p:cNvCxnSpPr>
              <a:cxnSpLocks/>
            </p:cNvCxnSpPr>
            <p:nvPr userDrawn="1"/>
          </p:nvCxnSpPr>
          <p:spPr>
            <a:xfrm>
              <a:off x="9021595" y="401733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D85598-3A5D-569B-E497-AAB0D27A1CE0}"/>
                </a:ext>
              </a:extLst>
            </p:cNvPr>
            <p:cNvCxnSpPr>
              <a:cxnSpLocks/>
            </p:cNvCxnSpPr>
            <p:nvPr userDrawn="1"/>
          </p:nvCxnSpPr>
          <p:spPr>
            <a:xfrm>
              <a:off x="9033626" y="3311477"/>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2D89A7E-01CA-AB6C-B46C-43CC1217EDA0}"/>
                </a:ext>
              </a:extLst>
            </p:cNvPr>
            <p:cNvCxnSpPr>
              <a:cxnSpLocks/>
            </p:cNvCxnSpPr>
            <p:nvPr userDrawn="1"/>
          </p:nvCxnSpPr>
          <p:spPr>
            <a:xfrm>
              <a:off x="9041644" y="2641716"/>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FFDDDA3-20FE-50E3-1AAA-0943BD94B58D}"/>
                </a:ext>
              </a:extLst>
            </p:cNvPr>
            <p:cNvCxnSpPr>
              <a:cxnSpLocks/>
            </p:cNvCxnSpPr>
            <p:nvPr userDrawn="1"/>
          </p:nvCxnSpPr>
          <p:spPr>
            <a:xfrm>
              <a:off x="9029616" y="1931856"/>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179B5AC-C7BA-572C-9C0E-F642BFE59907}"/>
                </a:ext>
              </a:extLst>
            </p:cNvPr>
            <p:cNvCxnSpPr>
              <a:cxnSpLocks/>
            </p:cNvCxnSpPr>
            <p:nvPr userDrawn="1"/>
          </p:nvCxnSpPr>
          <p:spPr>
            <a:xfrm rot="16200000">
              <a:off x="9232249" y="2357364"/>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1D75638-A57F-111C-1D6E-6DD5A3506C58}"/>
                </a:ext>
              </a:extLst>
            </p:cNvPr>
            <p:cNvCxnSpPr>
              <a:cxnSpLocks/>
            </p:cNvCxnSpPr>
            <p:nvPr userDrawn="1"/>
          </p:nvCxnSpPr>
          <p:spPr>
            <a:xfrm rot="16200000">
              <a:off x="9121125" y="3880306"/>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1675FEE-F641-C00E-5AAB-3123D21E6DA7}"/>
                </a:ext>
              </a:extLst>
            </p:cNvPr>
            <p:cNvCxnSpPr>
              <a:cxnSpLocks/>
            </p:cNvCxnSpPr>
            <p:nvPr userDrawn="1"/>
          </p:nvCxnSpPr>
          <p:spPr>
            <a:xfrm flipV="1">
              <a:off x="9041647" y="3091849"/>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453857C-5354-1E9C-3174-45372FF8B91E}"/>
                </a:ext>
              </a:extLst>
            </p:cNvPr>
            <p:cNvCxnSpPr>
              <a:cxnSpLocks/>
            </p:cNvCxnSpPr>
            <p:nvPr userDrawn="1"/>
          </p:nvCxnSpPr>
          <p:spPr>
            <a:xfrm flipV="1">
              <a:off x="9033626" y="2549981"/>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F8D8968-2CB5-2734-B02D-915682C4C1A4}"/>
                </a:ext>
              </a:extLst>
            </p:cNvPr>
            <p:cNvCxnSpPr>
              <a:cxnSpLocks/>
            </p:cNvCxnSpPr>
            <p:nvPr userDrawn="1"/>
          </p:nvCxnSpPr>
          <p:spPr>
            <a:xfrm rot="16200000">
              <a:off x="8995181" y="2247297"/>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503480C-ADBB-9BA4-0EBE-CB4BF5B8B509}"/>
                </a:ext>
              </a:extLst>
            </p:cNvPr>
            <p:cNvCxnSpPr>
              <a:cxnSpLocks/>
            </p:cNvCxnSpPr>
            <p:nvPr userDrawn="1"/>
          </p:nvCxnSpPr>
          <p:spPr>
            <a:xfrm flipV="1">
              <a:off x="9045536" y="910466"/>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7D33A71-344E-3B18-714D-8CEDF1C10B5A}"/>
                </a:ext>
              </a:extLst>
            </p:cNvPr>
            <p:cNvCxnSpPr>
              <a:cxnSpLocks/>
            </p:cNvCxnSpPr>
            <p:nvPr userDrawn="1"/>
          </p:nvCxnSpPr>
          <p:spPr>
            <a:xfrm rot="16200000">
              <a:off x="8898874" y="1134990"/>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72C1E53-C149-5B93-E039-8BB0E225A16D}"/>
                </a:ext>
              </a:extLst>
            </p:cNvPr>
            <p:cNvCxnSpPr>
              <a:cxnSpLocks/>
            </p:cNvCxnSpPr>
            <p:nvPr userDrawn="1"/>
          </p:nvCxnSpPr>
          <p:spPr>
            <a:xfrm rot="16200000">
              <a:off x="9403101" y="1725999"/>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E6396EB-2F54-E19E-118A-2C91F41059BD}"/>
                </a:ext>
              </a:extLst>
            </p:cNvPr>
            <p:cNvCxnSpPr>
              <a:cxnSpLocks/>
            </p:cNvCxnSpPr>
            <p:nvPr userDrawn="1"/>
          </p:nvCxnSpPr>
          <p:spPr>
            <a:xfrm rot="16200000" flipH="1">
              <a:off x="9403957" y="1891228"/>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6BBB91-EF2B-A28D-B091-244C31D29774}"/>
                </a:ext>
              </a:extLst>
            </p:cNvPr>
            <p:cNvCxnSpPr>
              <a:cxnSpLocks/>
            </p:cNvCxnSpPr>
            <p:nvPr userDrawn="1"/>
          </p:nvCxnSpPr>
          <p:spPr>
            <a:xfrm>
              <a:off x="9283978" y="910466"/>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C3D64D6B-6224-DF95-1C5D-114A5DA434DD}"/>
              </a:ext>
            </a:extLst>
          </p:cNvPr>
          <p:cNvGrpSpPr/>
          <p:nvPr userDrawn="1"/>
        </p:nvGrpSpPr>
        <p:grpSpPr>
          <a:xfrm>
            <a:off x="6384897" y="6345141"/>
            <a:ext cx="5305976" cy="520810"/>
            <a:chOff x="5128591" y="4285753"/>
            <a:chExt cx="5305976" cy="520810"/>
          </a:xfrm>
        </p:grpSpPr>
        <p:cxnSp>
          <p:nvCxnSpPr>
            <p:cNvPr id="227" name="Google Shape;25;p7">
              <a:extLst>
                <a:ext uri="{FF2B5EF4-FFF2-40B4-BE49-F238E27FC236}">
                  <a16:creationId xmlns:a16="http://schemas.microsoft.com/office/drawing/2014/main" id="{F86CFA49-8AD4-7494-DC49-06026373F452}"/>
                </a:ext>
              </a:extLst>
            </p:cNvPr>
            <p:cNvCxnSpPr>
              <a:cxnSpLocks/>
            </p:cNvCxnSpPr>
            <p:nvPr userDrawn="1"/>
          </p:nvCxnSpPr>
          <p:spPr>
            <a:xfrm flipH="1">
              <a:off x="5128591" y="4287097"/>
              <a:ext cx="5305976" cy="0"/>
            </a:xfrm>
            <a:prstGeom prst="straightConnector1">
              <a:avLst/>
            </a:prstGeom>
            <a:noFill/>
            <a:ln w="19050" cap="flat" cmpd="sng">
              <a:solidFill>
                <a:schemeClr val="bg1"/>
              </a:solidFill>
              <a:prstDash val="solid"/>
              <a:round/>
              <a:headEnd type="none" w="med" len="med"/>
              <a:tailEnd type="none" w="med" len="med"/>
            </a:ln>
          </p:spPr>
        </p:cxnSp>
        <p:cxnSp>
          <p:nvCxnSpPr>
            <p:cNvPr id="228" name="Straight Connector 227">
              <a:extLst>
                <a:ext uri="{FF2B5EF4-FFF2-40B4-BE49-F238E27FC236}">
                  <a16:creationId xmlns:a16="http://schemas.microsoft.com/office/drawing/2014/main" id="{A6A69F73-E860-0567-96DC-1880871B09E0}"/>
                </a:ext>
              </a:extLst>
            </p:cNvPr>
            <p:cNvCxnSpPr>
              <a:cxnSpLocks/>
            </p:cNvCxnSpPr>
            <p:nvPr userDrawn="1"/>
          </p:nvCxnSpPr>
          <p:spPr>
            <a:xfrm rot="16200000">
              <a:off x="9861385" y="453663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FF521E0-98C2-F660-A787-DC5C22089101}"/>
                </a:ext>
              </a:extLst>
            </p:cNvPr>
            <p:cNvCxnSpPr>
              <a:cxnSpLocks/>
            </p:cNvCxnSpPr>
            <p:nvPr userDrawn="1"/>
          </p:nvCxnSpPr>
          <p:spPr>
            <a:xfrm rot="16200000">
              <a:off x="9508399" y="4537739"/>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1DC3A75-5A28-0B7A-4387-E13B34FC81C9}"/>
                </a:ext>
              </a:extLst>
            </p:cNvPr>
            <p:cNvCxnSpPr>
              <a:cxnSpLocks/>
            </p:cNvCxnSpPr>
            <p:nvPr userDrawn="1"/>
          </p:nvCxnSpPr>
          <p:spPr>
            <a:xfrm rot="16200000">
              <a:off x="9954223" y="4322949"/>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AF1E211-2081-7FD3-8BC8-617F96F0D9BA}"/>
                </a:ext>
              </a:extLst>
            </p:cNvPr>
            <p:cNvCxnSpPr>
              <a:cxnSpLocks/>
            </p:cNvCxnSpPr>
            <p:nvPr userDrawn="1"/>
          </p:nvCxnSpPr>
          <p:spPr>
            <a:xfrm rot="16200000" flipV="1">
              <a:off x="9036017" y="41507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0E8C6034-E452-E630-4164-61220012C006}"/>
                </a:ext>
              </a:extLst>
            </p:cNvPr>
            <p:cNvCxnSpPr>
              <a:cxnSpLocks/>
            </p:cNvCxnSpPr>
            <p:nvPr userDrawn="1"/>
          </p:nvCxnSpPr>
          <p:spPr>
            <a:xfrm rot="16200000" flipV="1">
              <a:off x="9756699" y="4130639"/>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488BCD3-D021-D364-5279-60BE29834F70}"/>
                </a:ext>
              </a:extLst>
            </p:cNvPr>
            <p:cNvCxnSpPr>
              <a:cxnSpLocks/>
            </p:cNvCxnSpPr>
            <p:nvPr userDrawn="1"/>
          </p:nvCxnSpPr>
          <p:spPr>
            <a:xfrm rot="10800000" flipH="1">
              <a:off x="9420903" y="4287087"/>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14CAAF5-469D-34D9-C69E-9F9D047912C1}"/>
                </a:ext>
              </a:extLst>
            </p:cNvPr>
            <p:cNvCxnSpPr>
              <a:cxnSpLocks/>
            </p:cNvCxnSpPr>
            <p:nvPr userDrawn="1"/>
          </p:nvCxnSpPr>
          <p:spPr>
            <a:xfrm rot="16200000">
              <a:off x="9167562"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0CF7081-DB42-4C91-0CDA-25C9044E259C}"/>
                </a:ext>
              </a:extLst>
            </p:cNvPr>
            <p:cNvCxnSpPr>
              <a:cxnSpLocks/>
            </p:cNvCxnSpPr>
            <p:nvPr userDrawn="1"/>
          </p:nvCxnSpPr>
          <p:spPr>
            <a:xfrm rot="16200000">
              <a:off x="8805501"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354615A-4023-6758-35F3-AC432C83D01B}"/>
                </a:ext>
              </a:extLst>
            </p:cNvPr>
            <p:cNvCxnSpPr>
              <a:cxnSpLocks/>
            </p:cNvCxnSpPr>
            <p:nvPr userDrawn="1"/>
          </p:nvCxnSpPr>
          <p:spPr>
            <a:xfrm rot="16200000">
              <a:off x="8450233" y="4541754"/>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2055A74-0C8F-5CA9-9343-456EFDA8E1E9}"/>
                </a:ext>
              </a:extLst>
            </p:cNvPr>
            <p:cNvCxnSpPr>
              <a:cxnSpLocks/>
            </p:cNvCxnSpPr>
            <p:nvPr userDrawn="1"/>
          </p:nvCxnSpPr>
          <p:spPr>
            <a:xfrm rot="16200000">
              <a:off x="8109227"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450AFD00-E771-5D94-1748-03081920B84D}"/>
                </a:ext>
              </a:extLst>
            </p:cNvPr>
            <p:cNvCxnSpPr>
              <a:cxnSpLocks/>
            </p:cNvCxnSpPr>
            <p:nvPr userDrawn="1"/>
          </p:nvCxnSpPr>
          <p:spPr>
            <a:xfrm rot="16200000">
              <a:off x="7764100"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BBF47CD-A12C-06A5-3181-6492F8110712}"/>
                </a:ext>
              </a:extLst>
            </p:cNvPr>
            <p:cNvCxnSpPr>
              <a:cxnSpLocks/>
            </p:cNvCxnSpPr>
            <p:nvPr userDrawn="1"/>
          </p:nvCxnSpPr>
          <p:spPr>
            <a:xfrm rot="16200000">
              <a:off x="7408500"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67E76FE-E0DF-C5D0-47A3-37435BB3A242}"/>
                </a:ext>
              </a:extLst>
            </p:cNvPr>
            <p:cNvCxnSpPr>
              <a:cxnSpLocks/>
            </p:cNvCxnSpPr>
            <p:nvPr userDrawn="1"/>
          </p:nvCxnSpPr>
          <p:spPr>
            <a:xfrm rot="16200000">
              <a:off x="705713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89DA853-EBB9-59E1-756F-260A42F7538C}"/>
                </a:ext>
              </a:extLst>
            </p:cNvPr>
            <p:cNvCxnSpPr>
              <a:cxnSpLocks/>
            </p:cNvCxnSpPr>
            <p:nvPr userDrawn="1"/>
          </p:nvCxnSpPr>
          <p:spPr>
            <a:xfrm rot="16200000">
              <a:off x="636498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CB63E90-5AAA-94FA-E210-70D94775AB9B}"/>
                </a:ext>
              </a:extLst>
            </p:cNvPr>
            <p:cNvCxnSpPr>
              <a:cxnSpLocks/>
            </p:cNvCxnSpPr>
            <p:nvPr userDrawn="1"/>
          </p:nvCxnSpPr>
          <p:spPr>
            <a:xfrm rot="16200000">
              <a:off x="6695480" y="4546823"/>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67A122E-87A3-D742-F110-E4285ABFF9CA}"/>
                </a:ext>
              </a:extLst>
            </p:cNvPr>
            <p:cNvCxnSpPr>
              <a:cxnSpLocks/>
            </p:cNvCxnSpPr>
            <p:nvPr userDrawn="1"/>
          </p:nvCxnSpPr>
          <p:spPr>
            <a:xfrm rot="16200000">
              <a:off x="6014675" y="453679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C4AD74C-22FE-8659-2591-5008D43D1237}"/>
                </a:ext>
              </a:extLst>
            </p:cNvPr>
            <p:cNvCxnSpPr>
              <a:cxnSpLocks/>
            </p:cNvCxnSpPr>
            <p:nvPr userDrawn="1"/>
          </p:nvCxnSpPr>
          <p:spPr>
            <a:xfrm rot="16200000">
              <a:off x="5663531" y="4540806"/>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A91FCAC-56D2-CC99-00EF-2BAE8AE4CB08}"/>
                </a:ext>
              </a:extLst>
            </p:cNvPr>
            <p:cNvCxnSpPr>
              <a:cxnSpLocks/>
            </p:cNvCxnSpPr>
            <p:nvPr userDrawn="1"/>
          </p:nvCxnSpPr>
          <p:spPr>
            <a:xfrm rot="16200000">
              <a:off x="8583404" y="4146166"/>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641B669-394A-7ACA-7D0D-410D17138D14}"/>
                </a:ext>
              </a:extLst>
            </p:cNvPr>
            <p:cNvCxnSpPr>
              <a:cxnSpLocks/>
            </p:cNvCxnSpPr>
            <p:nvPr userDrawn="1"/>
          </p:nvCxnSpPr>
          <p:spPr>
            <a:xfrm rot="16200000">
              <a:off x="8204780" y="4282152"/>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055B3A2-68F3-4689-3E63-980DE77CC8F5}"/>
                </a:ext>
              </a:extLst>
            </p:cNvPr>
            <p:cNvCxnSpPr>
              <a:cxnSpLocks/>
            </p:cNvCxnSpPr>
            <p:nvPr userDrawn="1"/>
          </p:nvCxnSpPr>
          <p:spPr>
            <a:xfrm rot="10800000" flipH="1">
              <a:off x="8019098" y="4287089"/>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5CBB55A-5059-D51C-1AEF-BCB09958C728}"/>
                </a:ext>
              </a:extLst>
            </p:cNvPr>
            <p:cNvCxnSpPr>
              <a:cxnSpLocks/>
            </p:cNvCxnSpPr>
            <p:nvPr userDrawn="1"/>
          </p:nvCxnSpPr>
          <p:spPr>
            <a:xfrm rot="10800000">
              <a:off x="7853998" y="4287090"/>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836F651-E692-3BCB-7D5D-473F78184CF2}"/>
                </a:ext>
              </a:extLst>
            </p:cNvPr>
            <p:cNvCxnSpPr>
              <a:cxnSpLocks/>
            </p:cNvCxnSpPr>
            <p:nvPr userDrawn="1"/>
          </p:nvCxnSpPr>
          <p:spPr>
            <a:xfrm rot="16200000" flipV="1">
              <a:off x="7778716" y="4265003"/>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22E0373-19B9-A783-23C4-450CB7DB3DD5}"/>
                </a:ext>
              </a:extLst>
            </p:cNvPr>
            <p:cNvCxnSpPr>
              <a:cxnSpLocks/>
            </p:cNvCxnSpPr>
            <p:nvPr userDrawn="1"/>
          </p:nvCxnSpPr>
          <p:spPr>
            <a:xfrm rot="16200000" flipV="1">
              <a:off x="7295894" y="4155157"/>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DCB8FA8-D908-D159-1588-EC6822B67501}"/>
                </a:ext>
              </a:extLst>
            </p:cNvPr>
            <p:cNvCxnSpPr>
              <a:cxnSpLocks/>
            </p:cNvCxnSpPr>
            <p:nvPr userDrawn="1"/>
          </p:nvCxnSpPr>
          <p:spPr>
            <a:xfrm rot="16200000">
              <a:off x="6819832" y="414912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D0B26AE-EE19-C200-C781-ADB149FCD2BC}"/>
                </a:ext>
              </a:extLst>
            </p:cNvPr>
            <p:cNvCxnSpPr>
              <a:cxnSpLocks/>
            </p:cNvCxnSpPr>
            <p:nvPr userDrawn="1"/>
          </p:nvCxnSpPr>
          <p:spPr>
            <a:xfrm rot="16200000">
              <a:off x="6120496" y="4142604"/>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B099BCF-062A-A5AF-8A7A-AB80DD2638DA}"/>
                </a:ext>
              </a:extLst>
            </p:cNvPr>
            <p:cNvCxnSpPr>
              <a:cxnSpLocks/>
            </p:cNvCxnSpPr>
            <p:nvPr userDrawn="1"/>
          </p:nvCxnSpPr>
          <p:spPr>
            <a:xfrm rot="10800000">
              <a:off x="6456997" y="4287091"/>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7AFFAA4-03CD-6868-578A-83AEDDAD8D00}"/>
                </a:ext>
              </a:extLst>
            </p:cNvPr>
            <p:cNvCxnSpPr>
              <a:cxnSpLocks/>
            </p:cNvCxnSpPr>
            <p:nvPr userDrawn="1"/>
          </p:nvCxnSpPr>
          <p:spPr>
            <a:xfrm rot="16200000" flipV="1">
              <a:off x="5892267" y="4151204"/>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D198206E-2EED-6620-3D36-74284D730A2E}"/>
                </a:ext>
              </a:extLst>
            </p:cNvPr>
            <p:cNvCxnSpPr>
              <a:cxnSpLocks/>
            </p:cNvCxnSpPr>
            <p:nvPr userDrawn="1"/>
          </p:nvCxnSpPr>
          <p:spPr>
            <a:xfrm flipH="1" flipV="1">
              <a:off x="5128591" y="4285753"/>
              <a:ext cx="774738" cy="5026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descr="A black background with a black square&#10;&#10;AI-generated content may be incorrect.">
            <a:extLst>
              <a:ext uri="{FF2B5EF4-FFF2-40B4-BE49-F238E27FC236}">
                <a16:creationId xmlns:a16="http://schemas.microsoft.com/office/drawing/2014/main" id="{1A9752EC-ECE3-D489-94A0-F68EE98855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7" name="Google Shape;13;p4" title="Government Skills Logo Oct2024 RGB (5).png">
            <a:extLst>
              <a:ext uri="{FF2B5EF4-FFF2-40B4-BE49-F238E27FC236}">
                <a16:creationId xmlns:a16="http://schemas.microsoft.com/office/drawing/2014/main" id="{4D288D04-A9A0-4DF5-2EAB-0A6224670217}"/>
              </a:ext>
            </a:extLst>
          </p:cNvPr>
          <p:cNvPicPr preferRelativeResize="0">
            <a:picLocks noChangeAspect="1"/>
          </p:cNvPicPr>
          <p:nvPr userDrawn="1"/>
        </p:nvPicPr>
        <p:blipFill>
          <a:blip r:embed="rId3">
            <a:alphaModFix/>
          </a:blip>
          <a:stretch>
            <a:fillRect/>
          </a:stretch>
        </p:blipFill>
        <p:spPr>
          <a:xfrm>
            <a:off x="10263089" y="263110"/>
            <a:ext cx="1283886" cy="813600"/>
          </a:xfrm>
          <a:prstGeom prst="rect">
            <a:avLst/>
          </a:prstGeom>
          <a:noFill/>
          <a:ln>
            <a:noFill/>
          </a:ln>
        </p:spPr>
      </p:pic>
    </p:spTree>
    <p:extLst>
      <p:ext uri="{BB962C8B-B14F-4D97-AF65-F5344CB8AC3E}">
        <p14:creationId xmlns:p14="http://schemas.microsoft.com/office/powerpoint/2010/main" val="313082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D5ABBF35-DC97-0484-2969-33F791F2E5B5}"/>
              </a:ext>
            </a:extLst>
          </p:cNvPr>
          <p:cNvGrpSpPr/>
          <p:nvPr userDrawn="1"/>
        </p:nvGrpSpPr>
        <p:grpSpPr>
          <a:xfrm rot="5400000">
            <a:off x="3166860" y="3163647"/>
            <a:ext cx="527493" cy="6861213"/>
            <a:chOff x="9015459" y="897937"/>
            <a:chExt cx="527493" cy="6861213"/>
          </a:xfrm>
        </p:grpSpPr>
        <p:cxnSp>
          <p:nvCxnSpPr>
            <p:cNvPr id="139" name="Google Shape;25;p7">
              <a:extLst>
                <a:ext uri="{FF2B5EF4-FFF2-40B4-BE49-F238E27FC236}">
                  <a16:creationId xmlns:a16="http://schemas.microsoft.com/office/drawing/2014/main" id="{B599F7C6-303C-188C-DD77-E7C3298735A2}"/>
                </a:ext>
              </a:extLst>
            </p:cNvPr>
            <p:cNvCxnSpPr>
              <a:cxnSpLocks/>
            </p:cNvCxnSpPr>
            <p:nvPr userDrawn="1"/>
          </p:nvCxnSpPr>
          <p:spPr>
            <a:xfrm flipV="1">
              <a:off x="9028739" y="897937"/>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0" name="Straight Connector 139">
              <a:extLst>
                <a:ext uri="{FF2B5EF4-FFF2-40B4-BE49-F238E27FC236}">
                  <a16:creationId xmlns:a16="http://schemas.microsoft.com/office/drawing/2014/main" id="{C512F085-43A6-58E3-7319-B05C4A1B3052}"/>
                </a:ext>
              </a:extLst>
            </p:cNvPr>
            <p:cNvCxnSpPr>
              <a:cxnSpLocks/>
            </p:cNvCxnSpPr>
            <p:nvPr userDrawn="1"/>
          </p:nvCxnSpPr>
          <p:spPr>
            <a:xfrm>
              <a:off x="9035832" y="744640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5CBC6AD-103F-ABEC-50AD-95B960B3CAD0}"/>
                </a:ext>
              </a:extLst>
            </p:cNvPr>
            <p:cNvCxnSpPr>
              <a:cxnSpLocks/>
            </p:cNvCxnSpPr>
            <p:nvPr userDrawn="1"/>
          </p:nvCxnSpPr>
          <p:spPr>
            <a:xfrm>
              <a:off x="9033626" y="7094523"/>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BAD25C8-CCAA-DB05-2850-1313FDE9ABAC}"/>
                </a:ext>
              </a:extLst>
            </p:cNvPr>
            <p:cNvCxnSpPr>
              <a:cxnSpLocks/>
            </p:cNvCxnSpPr>
            <p:nvPr userDrawn="1"/>
          </p:nvCxnSpPr>
          <p:spPr>
            <a:xfrm>
              <a:off x="9029613" y="7205695"/>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E3F388E-62B3-286F-7394-D26BDEC96E94}"/>
                </a:ext>
              </a:extLst>
            </p:cNvPr>
            <p:cNvCxnSpPr>
              <a:cxnSpLocks/>
            </p:cNvCxnSpPr>
            <p:nvPr userDrawn="1"/>
          </p:nvCxnSpPr>
          <p:spPr>
            <a:xfrm flipV="1">
              <a:off x="9025602" y="62351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26F557B-EAE6-9842-08A7-974A52898678}"/>
                </a:ext>
              </a:extLst>
            </p:cNvPr>
            <p:cNvCxnSpPr>
              <a:cxnSpLocks/>
            </p:cNvCxnSpPr>
            <p:nvPr userDrawn="1"/>
          </p:nvCxnSpPr>
          <p:spPr>
            <a:xfrm flipV="1">
              <a:off x="9024402" y="6935720"/>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4A416E-8F2C-C14F-1147-5161C9508B2B}"/>
                </a:ext>
              </a:extLst>
            </p:cNvPr>
            <p:cNvCxnSpPr>
              <a:cxnSpLocks/>
            </p:cNvCxnSpPr>
            <p:nvPr userDrawn="1"/>
          </p:nvCxnSpPr>
          <p:spPr>
            <a:xfrm rot="16200000" flipH="1">
              <a:off x="9128202" y="6842253"/>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7BC42E1-679B-4F89-9C50-D67BF9255E3B}"/>
                </a:ext>
              </a:extLst>
            </p:cNvPr>
            <p:cNvCxnSpPr>
              <a:cxnSpLocks/>
            </p:cNvCxnSpPr>
            <p:nvPr userDrawn="1"/>
          </p:nvCxnSpPr>
          <p:spPr>
            <a:xfrm>
              <a:off x="9033626" y="6753684"/>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DC2003F-0592-0D60-14F9-3A872793B2B1}"/>
                </a:ext>
              </a:extLst>
            </p:cNvPr>
            <p:cNvCxnSpPr>
              <a:cxnSpLocks/>
            </p:cNvCxnSpPr>
            <p:nvPr userDrawn="1"/>
          </p:nvCxnSpPr>
          <p:spPr>
            <a:xfrm>
              <a:off x="9037637" y="638961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A59A2CC-BD93-8A9C-E41F-8F3737C1BF4F}"/>
                </a:ext>
              </a:extLst>
            </p:cNvPr>
            <p:cNvCxnSpPr>
              <a:cxnSpLocks/>
            </p:cNvCxnSpPr>
            <p:nvPr userDrawn="1"/>
          </p:nvCxnSpPr>
          <p:spPr>
            <a:xfrm>
              <a:off x="9025602" y="6040367"/>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2427A33-3BDA-FE79-802C-08FAAC46D99B}"/>
                </a:ext>
              </a:extLst>
            </p:cNvPr>
            <p:cNvCxnSpPr>
              <a:cxnSpLocks/>
            </p:cNvCxnSpPr>
            <p:nvPr userDrawn="1"/>
          </p:nvCxnSpPr>
          <p:spPr>
            <a:xfrm>
              <a:off x="9033626" y="5695349"/>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C070037-6E17-1C47-2330-0B36ABB870C6}"/>
                </a:ext>
              </a:extLst>
            </p:cNvPr>
            <p:cNvCxnSpPr>
              <a:cxnSpLocks/>
            </p:cNvCxnSpPr>
            <p:nvPr userDrawn="1"/>
          </p:nvCxnSpPr>
          <p:spPr>
            <a:xfrm>
              <a:off x="9037637" y="53482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E539D38-4977-E7DA-37C6-8FCE28621387}"/>
                </a:ext>
              </a:extLst>
            </p:cNvPr>
            <p:cNvCxnSpPr>
              <a:cxnSpLocks/>
            </p:cNvCxnSpPr>
            <p:nvPr userDrawn="1"/>
          </p:nvCxnSpPr>
          <p:spPr>
            <a:xfrm>
              <a:off x="9037637" y="49926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A052A56-A3E8-AC13-3E67-D2CA2C9DEDAC}"/>
                </a:ext>
              </a:extLst>
            </p:cNvPr>
            <p:cNvCxnSpPr>
              <a:cxnSpLocks/>
            </p:cNvCxnSpPr>
            <p:nvPr userDrawn="1"/>
          </p:nvCxnSpPr>
          <p:spPr>
            <a:xfrm>
              <a:off x="9037637" y="464124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1B8C6C4-CE4F-89A2-AF6A-6585ADC22F57}"/>
                </a:ext>
              </a:extLst>
            </p:cNvPr>
            <p:cNvCxnSpPr>
              <a:cxnSpLocks/>
            </p:cNvCxnSpPr>
            <p:nvPr userDrawn="1"/>
          </p:nvCxnSpPr>
          <p:spPr>
            <a:xfrm>
              <a:off x="9037637" y="394909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B1750F1-7CDB-9722-FA0D-3EF91A54060D}"/>
                </a:ext>
              </a:extLst>
            </p:cNvPr>
            <p:cNvCxnSpPr>
              <a:cxnSpLocks/>
            </p:cNvCxnSpPr>
            <p:nvPr userDrawn="1"/>
          </p:nvCxnSpPr>
          <p:spPr>
            <a:xfrm>
              <a:off x="9015459" y="4290688"/>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EC13E89-6B76-D3A6-9C7C-7370614352CF}"/>
                </a:ext>
              </a:extLst>
            </p:cNvPr>
            <p:cNvCxnSpPr>
              <a:cxnSpLocks/>
            </p:cNvCxnSpPr>
            <p:nvPr userDrawn="1"/>
          </p:nvCxnSpPr>
          <p:spPr>
            <a:xfrm>
              <a:off x="9037637" y="3597733"/>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FF2B2D4-A698-8550-292B-B8FC5D389F4A}"/>
                </a:ext>
              </a:extLst>
            </p:cNvPr>
            <p:cNvCxnSpPr>
              <a:cxnSpLocks/>
            </p:cNvCxnSpPr>
            <p:nvPr userDrawn="1"/>
          </p:nvCxnSpPr>
          <p:spPr>
            <a:xfrm>
              <a:off x="9029616" y="3250599"/>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5D3227E-1CDD-EA6B-09D9-6EC9BB40E95D}"/>
                </a:ext>
              </a:extLst>
            </p:cNvPr>
            <p:cNvCxnSpPr>
              <a:cxnSpLocks/>
            </p:cNvCxnSpPr>
            <p:nvPr userDrawn="1"/>
          </p:nvCxnSpPr>
          <p:spPr>
            <a:xfrm>
              <a:off x="9029616" y="2899233"/>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2ADF0E3-EAAE-6F51-AE65-5CFEC6D3F2BC}"/>
                </a:ext>
              </a:extLst>
            </p:cNvPr>
            <p:cNvCxnSpPr>
              <a:cxnSpLocks/>
            </p:cNvCxnSpPr>
            <p:nvPr userDrawn="1"/>
          </p:nvCxnSpPr>
          <p:spPr>
            <a:xfrm>
              <a:off x="9033626" y="2204715"/>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337F6C4-4B6F-C668-7EB1-2F979F2F0A85}"/>
                </a:ext>
              </a:extLst>
            </p:cNvPr>
            <p:cNvCxnSpPr>
              <a:cxnSpLocks/>
            </p:cNvCxnSpPr>
            <p:nvPr userDrawn="1"/>
          </p:nvCxnSpPr>
          <p:spPr>
            <a:xfrm>
              <a:off x="9041647" y="1502916"/>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90B27AA-6C33-0941-A0D8-46E4C06CA836}"/>
                </a:ext>
              </a:extLst>
            </p:cNvPr>
            <p:cNvCxnSpPr>
              <a:cxnSpLocks/>
            </p:cNvCxnSpPr>
            <p:nvPr userDrawn="1"/>
          </p:nvCxnSpPr>
          <p:spPr>
            <a:xfrm rot="16200000">
              <a:off x="9226379" y="955523"/>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45BD300-F2BA-766D-D2DF-F1DA3BAEE69F}"/>
                </a:ext>
              </a:extLst>
            </p:cNvPr>
            <p:cNvCxnSpPr>
              <a:cxnSpLocks/>
            </p:cNvCxnSpPr>
            <p:nvPr userDrawn="1"/>
          </p:nvCxnSpPr>
          <p:spPr>
            <a:xfrm rot="16200000">
              <a:off x="9237173" y="1650528"/>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F31B387-2778-ECB1-C6A4-588ADD8DB092}"/>
                </a:ext>
              </a:extLst>
            </p:cNvPr>
            <p:cNvCxnSpPr>
              <a:cxnSpLocks/>
            </p:cNvCxnSpPr>
            <p:nvPr userDrawn="1"/>
          </p:nvCxnSpPr>
          <p:spPr>
            <a:xfrm>
              <a:off x="9037634" y="5777948"/>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3B86FF3-2E89-D827-12AA-3542A7A7882F}"/>
                </a:ext>
              </a:extLst>
            </p:cNvPr>
            <p:cNvCxnSpPr>
              <a:cxnSpLocks/>
            </p:cNvCxnSpPr>
            <p:nvPr userDrawn="1"/>
          </p:nvCxnSpPr>
          <p:spPr>
            <a:xfrm>
              <a:off x="9037634" y="5421011"/>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F64B81C-5933-2711-E49C-39A3F9B3B7BF}"/>
                </a:ext>
              </a:extLst>
            </p:cNvPr>
            <p:cNvCxnSpPr>
              <a:cxnSpLocks/>
            </p:cNvCxnSpPr>
            <p:nvPr userDrawn="1"/>
          </p:nvCxnSpPr>
          <p:spPr>
            <a:xfrm rot="16200000" flipH="1">
              <a:off x="9122182" y="5445583"/>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2D3E3A4-D321-ABE2-3520-187F289E0147}"/>
                </a:ext>
              </a:extLst>
            </p:cNvPr>
            <p:cNvCxnSpPr>
              <a:cxnSpLocks/>
            </p:cNvCxnSpPr>
            <p:nvPr userDrawn="1"/>
          </p:nvCxnSpPr>
          <p:spPr>
            <a:xfrm rot="16200000">
              <a:off x="9124299" y="5278366"/>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E052900-553E-EEDC-EB34-1680C17CCFDC}"/>
                </a:ext>
              </a:extLst>
            </p:cNvPr>
            <p:cNvCxnSpPr>
              <a:cxnSpLocks/>
            </p:cNvCxnSpPr>
            <p:nvPr userDrawn="1"/>
          </p:nvCxnSpPr>
          <p:spPr>
            <a:xfrm flipV="1">
              <a:off x="9037634" y="4988382"/>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5CA8640-666A-7F82-C99A-33CB1A0C919F}"/>
                </a:ext>
              </a:extLst>
            </p:cNvPr>
            <p:cNvCxnSpPr>
              <a:cxnSpLocks/>
            </p:cNvCxnSpPr>
            <p:nvPr userDrawn="1"/>
          </p:nvCxnSpPr>
          <p:spPr>
            <a:xfrm flipV="1">
              <a:off x="9041647" y="4499431"/>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E2496F0-269A-6368-89B0-A727A2578FF8}"/>
                </a:ext>
              </a:extLst>
            </p:cNvPr>
            <p:cNvCxnSpPr>
              <a:cxnSpLocks/>
            </p:cNvCxnSpPr>
            <p:nvPr userDrawn="1"/>
          </p:nvCxnSpPr>
          <p:spPr>
            <a:xfrm>
              <a:off x="9021595" y="401733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D85598-3A5D-569B-E497-AAB0D27A1CE0}"/>
                </a:ext>
              </a:extLst>
            </p:cNvPr>
            <p:cNvCxnSpPr>
              <a:cxnSpLocks/>
            </p:cNvCxnSpPr>
            <p:nvPr userDrawn="1"/>
          </p:nvCxnSpPr>
          <p:spPr>
            <a:xfrm>
              <a:off x="9033626" y="3311477"/>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2D89A7E-01CA-AB6C-B46C-43CC1217EDA0}"/>
                </a:ext>
              </a:extLst>
            </p:cNvPr>
            <p:cNvCxnSpPr>
              <a:cxnSpLocks/>
            </p:cNvCxnSpPr>
            <p:nvPr userDrawn="1"/>
          </p:nvCxnSpPr>
          <p:spPr>
            <a:xfrm>
              <a:off x="9041644" y="2641716"/>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FFDDDA3-20FE-50E3-1AAA-0943BD94B58D}"/>
                </a:ext>
              </a:extLst>
            </p:cNvPr>
            <p:cNvCxnSpPr>
              <a:cxnSpLocks/>
            </p:cNvCxnSpPr>
            <p:nvPr userDrawn="1"/>
          </p:nvCxnSpPr>
          <p:spPr>
            <a:xfrm>
              <a:off x="9029616" y="1931856"/>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179B5AC-C7BA-572C-9C0E-F642BFE59907}"/>
                </a:ext>
              </a:extLst>
            </p:cNvPr>
            <p:cNvCxnSpPr>
              <a:cxnSpLocks/>
            </p:cNvCxnSpPr>
            <p:nvPr userDrawn="1"/>
          </p:nvCxnSpPr>
          <p:spPr>
            <a:xfrm rot="16200000">
              <a:off x="9232249" y="2357364"/>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1D75638-A57F-111C-1D6E-6DD5A3506C58}"/>
                </a:ext>
              </a:extLst>
            </p:cNvPr>
            <p:cNvCxnSpPr>
              <a:cxnSpLocks/>
            </p:cNvCxnSpPr>
            <p:nvPr userDrawn="1"/>
          </p:nvCxnSpPr>
          <p:spPr>
            <a:xfrm rot="16200000">
              <a:off x="9121125" y="3880306"/>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1675FEE-F641-C00E-5AAB-3123D21E6DA7}"/>
                </a:ext>
              </a:extLst>
            </p:cNvPr>
            <p:cNvCxnSpPr>
              <a:cxnSpLocks/>
            </p:cNvCxnSpPr>
            <p:nvPr userDrawn="1"/>
          </p:nvCxnSpPr>
          <p:spPr>
            <a:xfrm flipV="1">
              <a:off x="9041647" y="3091849"/>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453857C-5354-1E9C-3174-45372FF8B91E}"/>
                </a:ext>
              </a:extLst>
            </p:cNvPr>
            <p:cNvCxnSpPr>
              <a:cxnSpLocks/>
            </p:cNvCxnSpPr>
            <p:nvPr userDrawn="1"/>
          </p:nvCxnSpPr>
          <p:spPr>
            <a:xfrm flipV="1">
              <a:off x="9033626" y="2549981"/>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F8D8968-2CB5-2734-B02D-915682C4C1A4}"/>
                </a:ext>
              </a:extLst>
            </p:cNvPr>
            <p:cNvCxnSpPr>
              <a:cxnSpLocks/>
            </p:cNvCxnSpPr>
            <p:nvPr userDrawn="1"/>
          </p:nvCxnSpPr>
          <p:spPr>
            <a:xfrm rot="16200000">
              <a:off x="8995181" y="2247297"/>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503480C-ADBB-9BA4-0EBE-CB4BF5B8B509}"/>
                </a:ext>
              </a:extLst>
            </p:cNvPr>
            <p:cNvCxnSpPr>
              <a:cxnSpLocks/>
            </p:cNvCxnSpPr>
            <p:nvPr userDrawn="1"/>
          </p:nvCxnSpPr>
          <p:spPr>
            <a:xfrm flipV="1">
              <a:off x="9045536" y="910466"/>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7D33A71-344E-3B18-714D-8CEDF1C10B5A}"/>
                </a:ext>
              </a:extLst>
            </p:cNvPr>
            <p:cNvCxnSpPr>
              <a:cxnSpLocks/>
            </p:cNvCxnSpPr>
            <p:nvPr userDrawn="1"/>
          </p:nvCxnSpPr>
          <p:spPr>
            <a:xfrm rot="16200000">
              <a:off x="8898874" y="1134990"/>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72C1E53-C149-5B93-E039-8BB0E225A16D}"/>
                </a:ext>
              </a:extLst>
            </p:cNvPr>
            <p:cNvCxnSpPr>
              <a:cxnSpLocks/>
            </p:cNvCxnSpPr>
            <p:nvPr userDrawn="1"/>
          </p:nvCxnSpPr>
          <p:spPr>
            <a:xfrm rot="16200000">
              <a:off x="9403101" y="1725999"/>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E6396EB-2F54-E19E-118A-2C91F41059BD}"/>
                </a:ext>
              </a:extLst>
            </p:cNvPr>
            <p:cNvCxnSpPr>
              <a:cxnSpLocks/>
            </p:cNvCxnSpPr>
            <p:nvPr userDrawn="1"/>
          </p:nvCxnSpPr>
          <p:spPr>
            <a:xfrm rot="16200000" flipH="1">
              <a:off x="9403957" y="1891228"/>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6BBB91-EF2B-A28D-B091-244C31D29774}"/>
                </a:ext>
              </a:extLst>
            </p:cNvPr>
            <p:cNvCxnSpPr>
              <a:cxnSpLocks/>
            </p:cNvCxnSpPr>
            <p:nvPr userDrawn="1"/>
          </p:nvCxnSpPr>
          <p:spPr>
            <a:xfrm>
              <a:off x="9283978" y="910466"/>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C3D64D6B-6224-DF95-1C5D-114A5DA434DD}"/>
              </a:ext>
            </a:extLst>
          </p:cNvPr>
          <p:cNvGrpSpPr/>
          <p:nvPr userDrawn="1"/>
        </p:nvGrpSpPr>
        <p:grpSpPr>
          <a:xfrm>
            <a:off x="6384897" y="6342611"/>
            <a:ext cx="5807104" cy="523340"/>
            <a:chOff x="5128591" y="4283223"/>
            <a:chExt cx="5492376" cy="523340"/>
          </a:xfrm>
        </p:grpSpPr>
        <p:cxnSp>
          <p:nvCxnSpPr>
            <p:cNvPr id="227" name="Google Shape;25;p7">
              <a:extLst>
                <a:ext uri="{FF2B5EF4-FFF2-40B4-BE49-F238E27FC236}">
                  <a16:creationId xmlns:a16="http://schemas.microsoft.com/office/drawing/2014/main" id="{F86CFA49-8AD4-7494-DC49-06026373F452}"/>
                </a:ext>
              </a:extLst>
            </p:cNvPr>
            <p:cNvCxnSpPr>
              <a:cxnSpLocks/>
            </p:cNvCxnSpPr>
            <p:nvPr userDrawn="1"/>
          </p:nvCxnSpPr>
          <p:spPr>
            <a:xfrm flipH="1">
              <a:off x="5128591" y="4287097"/>
              <a:ext cx="5492376" cy="0"/>
            </a:xfrm>
            <a:prstGeom prst="straightConnector1">
              <a:avLst/>
            </a:prstGeom>
            <a:noFill/>
            <a:ln w="19050" cap="flat" cmpd="sng">
              <a:solidFill>
                <a:schemeClr val="bg1"/>
              </a:solidFill>
              <a:prstDash val="solid"/>
              <a:round/>
              <a:headEnd type="none" w="med" len="med"/>
              <a:tailEnd type="none" w="med" len="med"/>
            </a:ln>
          </p:spPr>
        </p:cxnSp>
        <p:cxnSp>
          <p:nvCxnSpPr>
            <p:cNvPr id="228" name="Straight Connector 227">
              <a:extLst>
                <a:ext uri="{FF2B5EF4-FFF2-40B4-BE49-F238E27FC236}">
                  <a16:creationId xmlns:a16="http://schemas.microsoft.com/office/drawing/2014/main" id="{A6A69F73-E860-0567-96DC-1880871B09E0}"/>
                </a:ext>
              </a:extLst>
            </p:cNvPr>
            <p:cNvCxnSpPr>
              <a:cxnSpLocks/>
            </p:cNvCxnSpPr>
            <p:nvPr userDrawn="1"/>
          </p:nvCxnSpPr>
          <p:spPr>
            <a:xfrm rot="16200000">
              <a:off x="9861385" y="453663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FF521E0-98C2-F660-A787-DC5C22089101}"/>
                </a:ext>
              </a:extLst>
            </p:cNvPr>
            <p:cNvCxnSpPr>
              <a:cxnSpLocks/>
            </p:cNvCxnSpPr>
            <p:nvPr userDrawn="1"/>
          </p:nvCxnSpPr>
          <p:spPr>
            <a:xfrm rot="16200000">
              <a:off x="9508399" y="4537739"/>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1DC3A75-5A28-0B7A-4387-E13B34FC81C9}"/>
                </a:ext>
              </a:extLst>
            </p:cNvPr>
            <p:cNvCxnSpPr>
              <a:cxnSpLocks/>
            </p:cNvCxnSpPr>
            <p:nvPr userDrawn="1"/>
          </p:nvCxnSpPr>
          <p:spPr>
            <a:xfrm flipV="1">
              <a:off x="9870227" y="4283223"/>
              <a:ext cx="698325" cy="5091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AF1E211-2081-7FD3-8BC8-617F96F0D9BA}"/>
                </a:ext>
              </a:extLst>
            </p:cNvPr>
            <p:cNvCxnSpPr>
              <a:cxnSpLocks/>
            </p:cNvCxnSpPr>
            <p:nvPr userDrawn="1"/>
          </p:nvCxnSpPr>
          <p:spPr>
            <a:xfrm rot="16200000" flipV="1">
              <a:off x="9036017" y="41507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0E8C6034-E452-E630-4164-61220012C006}"/>
                </a:ext>
              </a:extLst>
            </p:cNvPr>
            <p:cNvCxnSpPr>
              <a:cxnSpLocks/>
            </p:cNvCxnSpPr>
            <p:nvPr userDrawn="1"/>
          </p:nvCxnSpPr>
          <p:spPr>
            <a:xfrm rot="16200000" flipV="1">
              <a:off x="9756699" y="4130639"/>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488BCD3-D021-D364-5279-60BE29834F70}"/>
                </a:ext>
              </a:extLst>
            </p:cNvPr>
            <p:cNvCxnSpPr>
              <a:cxnSpLocks/>
            </p:cNvCxnSpPr>
            <p:nvPr userDrawn="1"/>
          </p:nvCxnSpPr>
          <p:spPr>
            <a:xfrm rot="10800000" flipH="1">
              <a:off x="9420903" y="4287087"/>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14CAAF5-469D-34D9-C69E-9F9D047912C1}"/>
                </a:ext>
              </a:extLst>
            </p:cNvPr>
            <p:cNvCxnSpPr>
              <a:cxnSpLocks/>
            </p:cNvCxnSpPr>
            <p:nvPr userDrawn="1"/>
          </p:nvCxnSpPr>
          <p:spPr>
            <a:xfrm rot="16200000">
              <a:off x="9167562"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0CF7081-DB42-4C91-0CDA-25C9044E259C}"/>
                </a:ext>
              </a:extLst>
            </p:cNvPr>
            <p:cNvCxnSpPr>
              <a:cxnSpLocks/>
            </p:cNvCxnSpPr>
            <p:nvPr userDrawn="1"/>
          </p:nvCxnSpPr>
          <p:spPr>
            <a:xfrm rot="16200000">
              <a:off x="8805501"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354615A-4023-6758-35F3-AC432C83D01B}"/>
                </a:ext>
              </a:extLst>
            </p:cNvPr>
            <p:cNvCxnSpPr>
              <a:cxnSpLocks/>
            </p:cNvCxnSpPr>
            <p:nvPr userDrawn="1"/>
          </p:nvCxnSpPr>
          <p:spPr>
            <a:xfrm rot="16200000">
              <a:off x="8450233" y="4541754"/>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2055A74-0C8F-5CA9-9343-456EFDA8E1E9}"/>
                </a:ext>
              </a:extLst>
            </p:cNvPr>
            <p:cNvCxnSpPr>
              <a:cxnSpLocks/>
            </p:cNvCxnSpPr>
            <p:nvPr userDrawn="1"/>
          </p:nvCxnSpPr>
          <p:spPr>
            <a:xfrm rot="16200000">
              <a:off x="8109227"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450AFD00-E771-5D94-1748-03081920B84D}"/>
                </a:ext>
              </a:extLst>
            </p:cNvPr>
            <p:cNvCxnSpPr>
              <a:cxnSpLocks/>
            </p:cNvCxnSpPr>
            <p:nvPr userDrawn="1"/>
          </p:nvCxnSpPr>
          <p:spPr>
            <a:xfrm rot="16200000">
              <a:off x="7764100"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BBF47CD-A12C-06A5-3181-6492F8110712}"/>
                </a:ext>
              </a:extLst>
            </p:cNvPr>
            <p:cNvCxnSpPr>
              <a:cxnSpLocks/>
            </p:cNvCxnSpPr>
            <p:nvPr userDrawn="1"/>
          </p:nvCxnSpPr>
          <p:spPr>
            <a:xfrm rot="16200000">
              <a:off x="7408500"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67E76FE-E0DF-C5D0-47A3-37435BB3A242}"/>
                </a:ext>
              </a:extLst>
            </p:cNvPr>
            <p:cNvCxnSpPr>
              <a:cxnSpLocks/>
            </p:cNvCxnSpPr>
            <p:nvPr userDrawn="1"/>
          </p:nvCxnSpPr>
          <p:spPr>
            <a:xfrm rot="16200000">
              <a:off x="705713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89DA853-EBB9-59E1-756F-260A42F7538C}"/>
                </a:ext>
              </a:extLst>
            </p:cNvPr>
            <p:cNvCxnSpPr>
              <a:cxnSpLocks/>
            </p:cNvCxnSpPr>
            <p:nvPr userDrawn="1"/>
          </p:nvCxnSpPr>
          <p:spPr>
            <a:xfrm rot="16200000">
              <a:off x="636498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CB63E90-5AAA-94FA-E210-70D94775AB9B}"/>
                </a:ext>
              </a:extLst>
            </p:cNvPr>
            <p:cNvCxnSpPr>
              <a:cxnSpLocks/>
            </p:cNvCxnSpPr>
            <p:nvPr userDrawn="1"/>
          </p:nvCxnSpPr>
          <p:spPr>
            <a:xfrm rot="16200000">
              <a:off x="6695480" y="4546823"/>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67A122E-87A3-D742-F110-E4285ABFF9CA}"/>
                </a:ext>
              </a:extLst>
            </p:cNvPr>
            <p:cNvCxnSpPr>
              <a:cxnSpLocks/>
            </p:cNvCxnSpPr>
            <p:nvPr userDrawn="1"/>
          </p:nvCxnSpPr>
          <p:spPr>
            <a:xfrm rot="16200000">
              <a:off x="6014675" y="453679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C4AD74C-22FE-8659-2591-5008D43D1237}"/>
                </a:ext>
              </a:extLst>
            </p:cNvPr>
            <p:cNvCxnSpPr>
              <a:cxnSpLocks/>
            </p:cNvCxnSpPr>
            <p:nvPr userDrawn="1"/>
          </p:nvCxnSpPr>
          <p:spPr>
            <a:xfrm rot="16200000">
              <a:off x="5663531" y="4540806"/>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A91FCAC-56D2-CC99-00EF-2BAE8AE4CB08}"/>
                </a:ext>
              </a:extLst>
            </p:cNvPr>
            <p:cNvCxnSpPr>
              <a:cxnSpLocks/>
            </p:cNvCxnSpPr>
            <p:nvPr userDrawn="1"/>
          </p:nvCxnSpPr>
          <p:spPr>
            <a:xfrm rot="16200000">
              <a:off x="8583404" y="4146166"/>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641B669-394A-7ACA-7D0D-410D17138D14}"/>
                </a:ext>
              </a:extLst>
            </p:cNvPr>
            <p:cNvCxnSpPr>
              <a:cxnSpLocks/>
            </p:cNvCxnSpPr>
            <p:nvPr userDrawn="1"/>
          </p:nvCxnSpPr>
          <p:spPr>
            <a:xfrm rot="16200000">
              <a:off x="8204780" y="4282152"/>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055B3A2-68F3-4689-3E63-980DE77CC8F5}"/>
                </a:ext>
              </a:extLst>
            </p:cNvPr>
            <p:cNvCxnSpPr>
              <a:cxnSpLocks/>
            </p:cNvCxnSpPr>
            <p:nvPr userDrawn="1"/>
          </p:nvCxnSpPr>
          <p:spPr>
            <a:xfrm rot="10800000" flipH="1">
              <a:off x="8019098" y="4287089"/>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5CBB55A-5059-D51C-1AEF-BCB09958C728}"/>
                </a:ext>
              </a:extLst>
            </p:cNvPr>
            <p:cNvCxnSpPr>
              <a:cxnSpLocks/>
            </p:cNvCxnSpPr>
            <p:nvPr userDrawn="1"/>
          </p:nvCxnSpPr>
          <p:spPr>
            <a:xfrm rot="10800000">
              <a:off x="7853998" y="4287090"/>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836F651-E692-3BCB-7D5D-473F78184CF2}"/>
                </a:ext>
              </a:extLst>
            </p:cNvPr>
            <p:cNvCxnSpPr>
              <a:cxnSpLocks/>
            </p:cNvCxnSpPr>
            <p:nvPr userDrawn="1"/>
          </p:nvCxnSpPr>
          <p:spPr>
            <a:xfrm rot="16200000" flipV="1">
              <a:off x="7778716" y="4265003"/>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22E0373-19B9-A783-23C4-450CB7DB3DD5}"/>
                </a:ext>
              </a:extLst>
            </p:cNvPr>
            <p:cNvCxnSpPr>
              <a:cxnSpLocks/>
            </p:cNvCxnSpPr>
            <p:nvPr userDrawn="1"/>
          </p:nvCxnSpPr>
          <p:spPr>
            <a:xfrm rot="16200000" flipV="1">
              <a:off x="7295894" y="4155157"/>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DCB8FA8-D908-D159-1588-EC6822B67501}"/>
                </a:ext>
              </a:extLst>
            </p:cNvPr>
            <p:cNvCxnSpPr>
              <a:cxnSpLocks/>
            </p:cNvCxnSpPr>
            <p:nvPr userDrawn="1"/>
          </p:nvCxnSpPr>
          <p:spPr>
            <a:xfrm rot="16200000">
              <a:off x="6819832" y="414912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D0B26AE-EE19-C200-C781-ADB149FCD2BC}"/>
                </a:ext>
              </a:extLst>
            </p:cNvPr>
            <p:cNvCxnSpPr>
              <a:cxnSpLocks/>
            </p:cNvCxnSpPr>
            <p:nvPr userDrawn="1"/>
          </p:nvCxnSpPr>
          <p:spPr>
            <a:xfrm rot="16200000">
              <a:off x="6120496" y="4142604"/>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B099BCF-062A-A5AF-8A7A-AB80DD2638DA}"/>
                </a:ext>
              </a:extLst>
            </p:cNvPr>
            <p:cNvCxnSpPr>
              <a:cxnSpLocks/>
            </p:cNvCxnSpPr>
            <p:nvPr userDrawn="1"/>
          </p:nvCxnSpPr>
          <p:spPr>
            <a:xfrm rot="10800000">
              <a:off x="6456997" y="4287091"/>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7AFFAA4-03CD-6868-578A-83AEDDAD8D00}"/>
                </a:ext>
              </a:extLst>
            </p:cNvPr>
            <p:cNvCxnSpPr>
              <a:cxnSpLocks/>
            </p:cNvCxnSpPr>
            <p:nvPr userDrawn="1"/>
          </p:nvCxnSpPr>
          <p:spPr>
            <a:xfrm rot="16200000" flipV="1">
              <a:off x="5892267" y="4151204"/>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D198206E-2EED-6620-3D36-74284D730A2E}"/>
                </a:ext>
              </a:extLst>
            </p:cNvPr>
            <p:cNvCxnSpPr>
              <a:cxnSpLocks/>
            </p:cNvCxnSpPr>
            <p:nvPr userDrawn="1"/>
          </p:nvCxnSpPr>
          <p:spPr>
            <a:xfrm flipH="1" flipV="1">
              <a:off x="5128591" y="4285753"/>
              <a:ext cx="774738" cy="5026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 name="Picture 1" descr="A black background with a black square&#10;&#10;AI-generated content may be incorrect.">
            <a:extLst>
              <a:ext uri="{FF2B5EF4-FFF2-40B4-BE49-F238E27FC236}">
                <a16:creationId xmlns:a16="http://schemas.microsoft.com/office/drawing/2014/main" id="{3AB4B1AE-A5A3-713B-7BEF-80AB5FF0E1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5" name="Google Shape;13;p4" title="Government Skills Logo Oct2024 RGB (5).png">
            <a:extLst>
              <a:ext uri="{FF2B5EF4-FFF2-40B4-BE49-F238E27FC236}">
                <a16:creationId xmlns:a16="http://schemas.microsoft.com/office/drawing/2014/main" id="{FEECBA9A-60E8-720E-83FC-0BCEE12DDE59}"/>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03755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ustom Layout 1" preserve="1">
  <p:cSld name="Custom Layout 1">
    <p:spTree>
      <p:nvGrpSpPr>
        <p:cNvPr id="1" name="Shape 12"/>
        <p:cNvGrpSpPr/>
        <p:nvPr/>
      </p:nvGrpSpPr>
      <p:grpSpPr>
        <a:xfrm>
          <a:off x="0" y="0"/>
          <a:ext cx="0" cy="0"/>
          <a:chOff x="0" y="0"/>
          <a:chExt cx="0" cy="0"/>
        </a:xfrm>
      </p:grpSpPr>
      <p:cxnSp>
        <p:nvCxnSpPr>
          <p:cNvPr id="2" name="Google Shape;25;p7">
            <a:extLst>
              <a:ext uri="{FF2B5EF4-FFF2-40B4-BE49-F238E27FC236}">
                <a16:creationId xmlns:a16="http://schemas.microsoft.com/office/drawing/2014/main" id="{F0F3D6DB-8659-49D2-408C-BC764EA8DC29}"/>
              </a:ext>
            </a:extLst>
          </p:cNvPr>
          <p:cNvCxnSpPr>
            <a:cxnSpLocks/>
          </p:cNvCxnSpPr>
          <p:nvPr userDrawn="1"/>
        </p:nvCxnSpPr>
        <p:spPr>
          <a:xfrm rot="10800000" flipH="1">
            <a:off x="0" y="6351800"/>
            <a:ext cx="9450400" cy="18800"/>
          </a:xfrm>
          <a:prstGeom prst="straightConnector1">
            <a:avLst/>
          </a:prstGeom>
          <a:noFill/>
          <a:ln w="19050" cap="flat" cmpd="sng">
            <a:solidFill>
              <a:srgbClr val="78256F"/>
            </a:solidFill>
            <a:prstDash val="solid"/>
            <a:round/>
            <a:headEnd type="none" w="med" len="med"/>
            <a:tailEnd type="none" w="med" len="med"/>
          </a:ln>
        </p:spPr>
      </p:cxnSp>
      <p:sp>
        <p:nvSpPr>
          <p:cNvPr id="3" name="Google Shape;26;p7">
            <a:extLst>
              <a:ext uri="{FF2B5EF4-FFF2-40B4-BE49-F238E27FC236}">
                <a16:creationId xmlns:a16="http://schemas.microsoft.com/office/drawing/2014/main" id="{AD794D3A-727C-3870-A43D-CD4E6CF1EC59}"/>
              </a:ext>
            </a:extLst>
          </p:cNvPr>
          <p:cNvSpPr txBox="1"/>
          <p:nvPr userDrawn="1"/>
        </p:nvSpPr>
        <p:spPr>
          <a:xfrm>
            <a:off x="9450400" y="6111285"/>
            <a:ext cx="2206800" cy="471948"/>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dirty="0">
                <a:ln>
                  <a:noFill/>
                </a:ln>
                <a:solidFill>
                  <a:srgbClr val="78256F"/>
                </a:solidFill>
                <a:effectLst/>
                <a:uLnTx/>
                <a:uFillTx/>
                <a:latin typeface="Helvetica Neue"/>
                <a:ea typeface="Helvetica Neue"/>
                <a:cs typeface="Helvetica Neue"/>
                <a:sym typeface="Helvetica Neue"/>
              </a:rPr>
              <a:t>Government Skills</a:t>
            </a:r>
            <a:endParaRPr kumimoji="0" sz="1467" b="1" i="0" u="none" strike="noStrike" kern="1200" cap="none" spc="0" normalizeH="0" baseline="0" noProof="0" dirty="0">
              <a:ln>
                <a:noFill/>
              </a:ln>
              <a:solidFill>
                <a:srgbClr val="78256F"/>
              </a:solidFill>
              <a:effectLst/>
              <a:uLnTx/>
              <a:uFillTx/>
              <a:latin typeface="Helvetica Neue"/>
              <a:ea typeface="Helvetica Neue"/>
              <a:cs typeface="Helvetica Neue"/>
              <a:sym typeface="Helvetica Neue"/>
            </a:endParaRPr>
          </a:p>
        </p:txBody>
      </p:sp>
      <p:cxnSp>
        <p:nvCxnSpPr>
          <p:cNvPr id="4" name="Straight Connector 3">
            <a:extLst>
              <a:ext uri="{FF2B5EF4-FFF2-40B4-BE49-F238E27FC236}">
                <a16:creationId xmlns:a16="http://schemas.microsoft.com/office/drawing/2014/main" id="{551388FD-B691-8C02-55FE-F360513C1EC5}"/>
              </a:ext>
            </a:extLst>
          </p:cNvPr>
          <p:cNvCxnSpPr>
            <a:cxnSpLocks/>
          </p:cNvCxnSpPr>
          <p:nvPr userDrawn="1"/>
        </p:nvCxnSpPr>
        <p:spPr>
          <a:xfrm>
            <a:off x="119080" y="6542984"/>
            <a:ext cx="490653" cy="3150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5BD74BE-A90A-CAAB-FA5D-B5F6E3D68612}"/>
              </a:ext>
            </a:extLst>
          </p:cNvPr>
          <p:cNvCxnSpPr>
            <a:cxnSpLocks/>
          </p:cNvCxnSpPr>
          <p:nvPr userDrawn="1"/>
        </p:nvCxnSpPr>
        <p:spPr>
          <a:xfrm>
            <a:off x="451139" y="6384388"/>
            <a:ext cx="0" cy="37325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0F2203-E8E9-C728-11F5-EA094298E3E1}"/>
              </a:ext>
            </a:extLst>
          </p:cNvPr>
          <p:cNvCxnSpPr>
            <a:cxnSpLocks/>
          </p:cNvCxnSpPr>
          <p:nvPr userDrawn="1"/>
        </p:nvCxnSpPr>
        <p:spPr>
          <a:xfrm>
            <a:off x="803021"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55EC7D5-7222-EE82-3EEE-0067D3A9BF15}"/>
              </a:ext>
            </a:extLst>
          </p:cNvPr>
          <p:cNvCxnSpPr>
            <a:cxnSpLocks/>
          </p:cNvCxnSpPr>
          <p:nvPr userDrawn="1"/>
        </p:nvCxnSpPr>
        <p:spPr>
          <a:xfrm>
            <a:off x="1154904" y="6386866"/>
            <a:ext cx="0" cy="363340"/>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B3A200-405B-9A2C-3C31-786B28BB8C25}"/>
              </a:ext>
            </a:extLst>
          </p:cNvPr>
          <p:cNvCxnSpPr>
            <a:cxnSpLocks/>
          </p:cNvCxnSpPr>
          <p:nvPr userDrawn="1"/>
        </p:nvCxnSpPr>
        <p:spPr>
          <a:xfrm>
            <a:off x="1504309"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A720E9-BD08-D06B-1A6A-8B4E058C7807}"/>
              </a:ext>
            </a:extLst>
          </p:cNvPr>
          <p:cNvCxnSpPr>
            <a:cxnSpLocks/>
          </p:cNvCxnSpPr>
          <p:nvPr userDrawn="1"/>
        </p:nvCxnSpPr>
        <p:spPr>
          <a:xfrm>
            <a:off x="2198164"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9A780D-5B59-4A81-96E8-7C8CB35CA90B}"/>
              </a:ext>
            </a:extLst>
          </p:cNvPr>
          <p:cNvCxnSpPr>
            <a:cxnSpLocks/>
          </p:cNvCxnSpPr>
          <p:nvPr userDrawn="1"/>
        </p:nvCxnSpPr>
        <p:spPr>
          <a:xfrm>
            <a:off x="2555003"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30B2A0-E401-C150-C32F-F2AA99C967C8}"/>
              </a:ext>
            </a:extLst>
          </p:cNvPr>
          <p:cNvCxnSpPr>
            <a:cxnSpLocks/>
          </p:cNvCxnSpPr>
          <p:nvPr userDrawn="1"/>
        </p:nvCxnSpPr>
        <p:spPr>
          <a:xfrm>
            <a:off x="2901929"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706D0B-5845-97C7-6F59-9FB3E5ABE496}"/>
              </a:ext>
            </a:extLst>
          </p:cNvPr>
          <p:cNvCxnSpPr>
            <a:cxnSpLocks/>
          </p:cNvCxnSpPr>
          <p:nvPr userDrawn="1"/>
        </p:nvCxnSpPr>
        <p:spPr>
          <a:xfrm>
            <a:off x="3253812"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DEDF111-B98D-2CAA-BE34-B41E292BDC88}"/>
              </a:ext>
            </a:extLst>
          </p:cNvPr>
          <p:cNvCxnSpPr>
            <a:cxnSpLocks/>
          </p:cNvCxnSpPr>
          <p:nvPr userDrawn="1"/>
        </p:nvCxnSpPr>
        <p:spPr>
          <a:xfrm flipH="1">
            <a:off x="292545" y="6386866"/>
            <a:ext cx="743415"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0D83FF-371C-D02C-6E0C-7EEA4382A938}"/>
              </a:ext>
            </a:extLst>
          </p:cNvPr>
          <p:cNvCxnSpPr>
            <a:cxnSpLocks/>
          </p:cNvCxnSpPr>
          <p:nvPr userDrawn="1"/>
        </p:nvCxnSpPr>
        <p:spPr>
          <a:xfrm flipH="1">
            <a:off x="1856192" y="6386866"/>
            <a:ext cx="587299" cy="37077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805FFF-355E-5BF7-8F33-79BB4A1D7366}"/>
              </a:ext>
            </a:extLst>
          </p:cNvPr>
          <p:cNvCxnSpPr>
            <a:cxnSpLocks/>
          </p:cNvCxnSpPr>
          <p:nvPr userDrawn="1"/>
        </p:nvCxnSpPr>
        <p:spPr>
          <a:xfrm flipH="1">
            <a:off x="2398731" y="6386866"/>
            <a:ext cx="741092"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2E42762-5985-8B6F-5450-6E937DDA4C53}"/>
              </a:ext>
            </a:extLst>
          </p:cNvPr>
          <p:cNvCxnSpPr>
            <a:cxnSpLocks/>
          </p:cNvCxnSpPr>
          <p:nvPr userDrawn="1"/>
        </p:nvCxnSpPr>
        <p:spPr>
          <a:xfrm flipH="1">
            <a:off x="981441" y="6752683"/>
            <a:ext cx="178419" cy="1053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3B5695-7869-B5A4-9427-932F0B09D60C}"/>
              </a:ext>
            </a:extLst>
          </p:cNvPr>
          <p:cNvCxnSpPr>
            <a:cxnSpLocks/>
          </p:cNvCxnSpPr>
          <p:nvPr userDrawn="1"/>
        </p:nvCxnSpPr>
        <p:spPr>
          <a:xfrm flipH="1">
            <a:off x="1509268" y="6383454"/>
            <a:ext cx="230457" cy="14744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417D1A1-A0B6-4590-9E79-7E37C26A475C}"/>
              </a:ext>
            </a:extLst>
          </p:cNvPr>
          <p:cNvCxnSpPr>
            <a:cxnSpLocks/>
          </p:cNvCxnSpPr>
          <p:nvPr userDrawn="1"/>
        </p:nvCxnSpPr>
        <p:spPr>
          <a:xfrm flipH="1" flipV="1">
            <a:off x="1162339" y="6762595"/>
            <a:ext cx="136292" cy="9540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73C10DA-0D44-0626-4655-E9CCE9FF0340}"/>
              </a:ext>
            </a:extLst>
          </p:cNvPr>
          <p:cNvCxnSpPr>
            <a:cxnSpLocks/>
          </p:cNvCxnSpPr>
          <p:nvPr userDrawn="1"/>
        </p:nvCxnSpPr>
        <p:spPr>
          <a:xfrm flipH="1">
            <a:off x="119081" y="6385932"/>
            <a:ext cx="198244" cy="15952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3D356B-2CA4-16BF-D845-882B2A98154F}"/>
              </a:ext>
            </a:extLst>
          </p:cNvPr>
          <p:cNvCxnSpPr>
            <a:cxnSpLocks/>
          </p:cNvCxnSpPr>
          <p:nvPr userDrawn="1"/>
        </p:nvCxnSpPr>
        <p:spPr>
          <a:xfrm>
            <a:off x="1273849" y="6386866"/>
            <a:ext cx="737531"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62A2A3-441B-2D8C-EAE9-13A34C8E73B5}"/>
              </a:ext>
            </a:extLst>
          </p:cNvPr>
          <p:cNvCxnSpPr>
            <a:cxnSpLocks/>
          </p:cNvCxnSpPr>
          <p:nvPr userDrawn="1"/>
        </p:nvCxnSpPr>
        <p:spPr>
          <a:xfrm>
            <a:off x="1967703" y="6384389"/>
            <a:ext cx="745895" cy="473612"/>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8DD44C-CFFC-FF68-2068-12D3DA76020D}"/>
              </a:ext>
            </a:extLst>
          </p:cNvPr>
          <p:cNvCxnSpPr>
            <a:cxnSpLocks/>
          </p:cNvCxnSpPr>
          <p:nvPr userDrawn="1"/>
        </p:nvCxnSpPr>
        <p:spPr>
          <a:xfrm>
            <a:off x="3359698" y="6377517"/>
            <a:ext cx="753533"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0C24D4-C4B0-1A8A-A2EE-5DC137BBA6F4}"/>
              </a:ext>
            </a:extLst>
          </p:cNvPr>
          <p:cNvCxnSpPr>
            <a:cxnSpLocks/>
          </p:cNvCxnSpPr>
          <p:nvPr userDrawn="1"/>
        </p:nvCxnSpPr>
        <p:spPr>
          <a:xfrm>
            <a:off x="1855675" y="6379634"/>
            <a:ext cx="0" cy="3704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D81C22-8ACF-682F-1C1A-3B3F52B1E03B}"/>
              </a:ext>
            </a:extLst>
          </p:cNvPr>
          <p:cNvCxnSpPr>
            <a:cxnSpLocks/>
          </p:cNvCxnSpPr>
          <p:nvPr userDrawn="1"/>
        </p:nvCxnSpPr>
        <p:spPr>
          <a:xfrm>
            <a:off x="2675445" y="6386866"/>
            <a:ext cx="737168"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BB65A2-43F8-0DF3-529C-A469D20C9C1E}"/>
              </a:ext>
            </a:extLst>
          </p:cNvPr>
          <p:cNvCxnSpPr>
            <a:cxnSpLocks/>
          </p:cNvCxnSpPr>
          <p:nvPr userDrawn="1"/>
        </p:nvCxnSpPr>
        <p:spPr>
          <a:xfrm flipH="1">
            <a:off x="3099347" y="6537149"/>
            <a:ext cx="492615" cy="32085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F3AC66-66D3-5686-6646-2C75ADFFE6FC}"/>
              </a:ext>
            </a:extLst>
          </p:cNvPr>
          <p:cNvCxnSpPr>
            <a:cxnSpLocks/>
          </p:cNvCxnSpPr>
          <p:nvPr userDrawn="1"/>
        </p:nvCxnSpPr>
        <p:spPr>
          <a:xfrm>
            <a:off x="3594648"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F22BA00-5CF1-8540-FEE2-08AE06033359}"/>
              </a:ext>
            </a:extLst>
          </p:cNvPr>
          <p:cNvCxnSpPr>
            <a:cxnSpLocks/>
          </p:cNvCxnSpPr>
          <p:nvPr userDrawn="1"/>
        </p:nvCxnSpPr>
        <p:spPr>
          <a:xfrm>
            <a:off x="395871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97B1388-ED02-1A2E-7EFB-3D07374765D0}"/>
              </a:ext>
            </a:extLst>
          </p:cNvPr>
          <p:cNvCxnSpPr>
            <a:cxnSpLocks/>
          </p:cNvCxnSpPr>
          <p:nvPr userDrawn="1"/>
        </p:nvCxnSpPr>
        <p:spPr>
          <a:xfrm>
            <a:off x="430796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A403BE-C43D-B090-E7B6-77401FBD842B}"/>
              </a:ext>
            </a:extLst>
          </p:cNvPr>
          <p:cNvCxnSpPr>
            <a:cxnSpLocks/>
          </p:cNvCxnSpPr>
          <p:nvPr userDrawn="1"/>
        </p:nvCxnSpPr>
        <p:spPr>
          <a:xfrm>
            <a:off x="46529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A866FA-E6DC-A8D9-2B3B-AEE690C2EA03}"/>
              </a:ext>
            </a:extLst>
          </p:cNvPr>
          <p:cNvCxnSpPr>
            <a:cxnSpLocks/>
          </p:cNvCxnSpPr>
          <p:nvPr userDrawn="1"/>
        </p:nvCxnSpPr>
        <p:spPr>
          <a:xfrm>
            <a:off x="5000116"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FD25190-FFB0-A956-E5AC-03D0F64EF444}"/>
              </a:ext>
            </a:extLst>
          </p:cNvPr>
          <p:cNvCxnSpPr>
            <a:cxnSpLocks/>
          </p:cNvCxnSpPr>
          <p:nvPr userDrawn="1"/>
        </p:nvCxnSpPr>
        <p:spPr>
          <a:xfrm>
            <a:off x="5355716"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4571B8-6DC5-C4A4-0FE8-E7414366A422}"/>
              </a:ext>
            </a:extLst>
          </p:cNvPr>
          <p:cNvCxnSpPr>
            <a:cxnSpLocks/>
          </p:cNvCxnSpPr>
          <p:nvPr userDrawn="1"/>
        </p:nvCxnSpPr>
        <p:spPr>
          <a:xfrm>
            <a:off x="57070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62EF1A4-493D-BB8C-249A-6A63E0CC55AC}"/>
              </a:ext>
            </a:extLst>
          </p:cNvPr>
          <p:cNvCxnSpPr>
            <a:cxnSpLocks/>
          </p:cNvCxnSpPr>
          <p:nvPr userDrawn="1"/>
        </p:nvCxnSpPr>
        <p:spPr>
          <a:xfrm>
            <a:off x="639923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C7A396C-C9ED-9872-EEDC-976F80514F13}"/>
              </a:ext>
            </a:extLst>
          </p:cNvPr>
          <p:cNvCxnSpPr>
            <a:cxnSpLocks/>
          </p:cNvCxnSpPr>
          <p:nvPr userDrawn="1"/>
        </p:nvCxnSpPr>
        <p:spPr>
          <a:xfrm>
            <a:off x="60499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7F79E6C-5614-32A9-2A96-81DD40E121C7}"/>
              </a:ext>
            </a:extLst>
          </p:cNvPr>
          <p:cNvCxnSpPr>
            <a:cxnSpLocks/>
          </p:cNvCxnSpPr>
          <p:nvPr userDrawn="1"/>
        </p:nvCxnSpPr>
        <p:spPr>
          <a:xfrm>
            <a:off x="6750599"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5A41287-9361-5E5D-EF93-08B7C241F1BF}"/>
              </a:ext>
            </a:extLst>
          </p:cNvPr>
          <p:cNvCxnSpPr>
            <a:cxnSpLocks/>
          </p:cNvCxnSpPr>
          <p:nvPr userDrawn="1"/>
        </p:nvCxnSpPr>
        <p:spPr>
          <a:xfrm>
            <a:off x="7097733"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54FD8AF-B00A-840B-2F60-3F5E163B451D}"/>
              </a:ext>
            </a:extLst>
          </p:cNvPr>
          <p:cNvCxnSpPr>
            <a:cxnSpLocks/>
          </p:cNvCxnSpPr>
          <p:nvPr userDrawn="1"/>
        </p:nvCxnSpPr>
        <p:spPr>
          <a:xfrm>
            <a:off x="7449099"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4CB523D-0D31-A1E8-EED9-B261CE4FEFFE}"/>
              </a:ext>
            </a:extLst>
          </p:cNvPr>
          <p:cNvCxnSpPr>
            <a:cxnSpLocks/>
          </p:cNvCxnSpPr>
          <p:nvPr userDrawn="1"/>
        </p:nvCxnSpPr>
        <p:spPr>
          <a:xfrm>
            <a:off x="8143617"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5DC6D5F-9129-95F9-3082-BC46EEDFCE58}"/>
              </a:ext>
            </a:extLst>
          </p:cNvPr>
          <p:cNvCxnSpPr>
            <a:cxnSpLocks/>
          </p:cNvCxnSpPr>
          <p:nvPr userDrawn="1"/>
        </p:nvCxnSpPr>
        <p:spPr>
          <a:xfrm>
            <a:off x="884541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1BC0F20-003C-A58F-3794-23B1FC8E1043}"/>
              </a:ext>
            </a:extLst>
          </p:cNvPr>
          <p:cNvCxnSpPr>
            <a:cxnSpLocks/>
          </p:cNvCxnSpPr>
          <p:nvPr userDrawn="1"/>
        </p:nvCxnSpPr>
        <p:spPr>
          <a:xfrm>
            <a:off x="9194799" y="6351435"/>
            <a:ext cx="0" cy="39601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969A970-6264-0C43-F555-DF53B05B3946}"/>
              </a:ext>
            </a:extLst>
          </p:cNvPr>
          <p:cNvCxnSpPr>
            <a:cxnSpLocks/>
          </p:cNvCxnSpPr>
          <p:nvPr userDrawn="1"/>
        </p:nvCxnSpPr>
        <p:spPr>
          <a:xfrm>
            <a:off x="8496032" y="6358467"/>
            <a:ext cx="0" cy="40354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0ED541-42CE-FB7F-D20D-E55BAD533A7B}"/>
              </a:ext>
            </a:extLst>
          </p:cNvPr>
          <p:cNvCxnSpPr>
            <a:cxnSpLocks/>
          </p:cNvCxnSpPr>
          <p:nvPr userDrawn="1"/>
        </p:nvCxnSpPr>
        <p:spPr>
          <a:xfrm flipH="1">
            <a:off x="3791238" y="6377517"/>
            <a:ext cx="760143"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300D87C-B6FC-C250-FC74-B8A819B8A8E9}"/>
              </a:ext>
            </a:extLst>
          </p:cNvPr>
          <p:cNvCxnSpPr>
            <a:cxnSpLocks/>
          </p:cNvCxnSpPr>
          <p:nvPr userDrawn="1"/>
        </p:nvCxnSpPr>
        <p:spPr>
          <a:xfrm flipH="1">
            <a:off x="4305847" y="6377518"/>
            <a:ext cx="592667" cy="3661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3B7F0DD-16B1-5B84-5EAF-FEEAF6493C47}"/>
              </a:ext>
            </a:extLst>
          </p:cNvPr>
          <p:cNvCxnSpPr>
            <a:cxnSpLocks/>
          </p:cNvCxnSpPr>
          <p:nvPr userDrawn="1"/>
        </p:nvCxnSpPr>
        <p:spPr>
          <a:xfrm flipH="1">
            <a:off x="4489996" y="6536267"/>
            <a:ext cx="503768" cy="3217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146980C-9CE5-9CCA-7810-6D53FB9E4C71}"/>
              </a:ext>
            </a:extLst>
          </p:cNvPr>
          <p:cNvCxnSpPr>
            <a:cxnSpLocks/>
          </p:cNvCxnSpPr>
          <p:nvPr userDrawn="1"/>
        </p:nvCxnSpPr>
        <p:spPr>
          <a:xfrm>
            <a:off x="4659331" y="6536267"/>
            <a:ext cx="499533" cy="3217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00ABF0C-311F-9F21-D06B-DDDBA3B678B4}"/>
              </a:ext>
            </a:extLst>
          </p:cNvPr>
          <p:cNvCxnSpPr>
            <a:cxnSpLocks/>
          </p:cNvCxnSpPr>
          <p:nvPr userDrawn="1"/>
        </p:nvCxnSpPr>
        <p:spPr>
          <a:xfrm>
            <a:off x="4763047" y="6373284"/>
            <a:ext cx="596900" cy="38100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40FC922-A4D0-E7B3-F880-A053DE08164D}"/>
              </a:ext>
            </a:extLst>
          </p:cNvPr>
          <p:cNvCxnSpPr>
            <a:cxnSpLocks/>
          </p:cNvCxnSpPr>
          <p:nvPr userDrawn="1"/>
        </p:nvCxnSpPr>
        <p:spPr>
          <a:xfrm>
            <a:off x="5108065" y="6377517"/>
            <a:ext cx="740833" cy="48048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6A69BA2-1BE2-C9AC-B095-EE0F1E96AAAF}"/>
              </a:ext>
            </a:extLst>
          </p:cNvPr>
          <p:cNvCxnSpPr>
            <a:cxnSpLocks/>
          </p:cNvCxnSpPr>
          <p:nvPr userDrawn="1"/>
        </p:nvCxnSpPr>
        <p:spPr>
          <a:xfrm flipH="1">
            <a:off x="5541722"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AE31CA6-60C9-173B-F7E6-7B03C48E2208}"/>
              </a:ext>
            </a:extLst>
          </p:cNvPr>
          <p:cNvCxnSpPr>
            <a:cxnSpLocks/>
          </p:cNvCxnSpPr>
          <p:nvPr userDrawn="1"/>
        </p:nvCxnSpPr>
        <p:spPr>
          <a:xfrm flipH="1">
            <a:off x="6246573"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5A8B35F-19B5-7A19-8AA3-B9F616D5515E}"/>
              </a:ext>
            </a:extLst>
          </p:cNvPr>
          <p:cNvCxnSpPr>
            <a:cxnSpLocks/>
          </p:cNvCxnSpPr>
          <p:nvPr userDrawn="1"/>
        </p:nvCxnSpPr>
        <p:spPr>
          <a:xfrm flipH="1">
            <a:off x="6934489"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D42C4C-F141-042E-B086-45F66FBE6124}"/>
              </a:ext>
            </a:extLst>
          </p:cNvPr>
          <p:cNvCxnSpPr>
            <a:cxnSpLocks/>
          </p:cNvCxnSpPr>
          <p:nvPr userDrawn="1"/>
        </p:nvCxnSpPr>
        <p:spPr>
          <a:xfrm flipH="1">
            <a:off x="7632989"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5580DE7-3F03-A106-89D7-7D18B7512E45}"/>
              </a:ext>
            </a:extLst>
          </p:cNvPr>
          <p:cNvCxnSpPr>
            <a:cxnSpLocks/>
          </p:cNvCxnSpPr>
          <p:nvPr userDrawn="1"/>
        </p:nvCxnSpPr>
        <p:spPr>
          <a:xfrm>
            <a:off x="7796232" y="6360583"/>
            <a:ext cx="0" cy="3894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CCC2723-0DFC-30B6-1222-D7A637E08691}"/>
              </a:ext>
            </a:extLst>
          </p:cNvPr>
          <p:cNvCxnSpPr>
            <a:cxnSpLocks/>
          </p:cNvCxnSpPr>
          <p:nvPr userDrawn="1"/>
        </p:nvCxnSpPr>
        <p:spPr>
          <a:xfrm>
            <a:off x="6054216" y="6532035"/>
            <a:ext cx="501648" cy="32596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5FE83EE-37BD-0B63-5DE5-FA57A64ADB51}"/>
              </a:ext>
            </a:extLst>
          </p:cNvPr>
          <p:cNvCxnSpPr>
            <a:cxnSpLocks/>
          </p:cNvCxnSpPr>
          <p:nvPr userDrawn="1"/>
        </p:nvCxnSpPr>
        <p:spPr>
          <a:xfrm>
            <a:off x="6483899" y="6373285"/>
            <a:ext cx="772581" cy="484716"/>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3675748-6AD6-9580-F245-8150C52D3C39}"/>
              </a:ext>
            </a:extLst>
          </p:cNvPr>
          <p:cNvCxnSpPr>
            <a:cxnSpLocks/>
          </p:cNvCxnSpPr>
          <p:nvPr userDrawn="1"/>
        </p:nvCxnSpPr>
        <p:spPr>
          <a:xfrm>
            <a:off x="7190864" y="6366933"/>
            <a:ext cx="607483" cy="39158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ED195BE-D1DD-7052-618C-25D83BEED510}"/>
              </a:ext>
            </a:extLst>
          </p:cNvPr>
          <p:cNvCxnSpPr>
            <a:cxnSpLocks/>
          </p:cNvCxnSpPr>
          <p:nvPr userDrawn="1"/>
        </p:nvCxnSpPr>
        <p:spPr>
          <a:xfrm>
            <a:off x="7880898" y="6364816"/>
            <a:ext cx="266700" cy="1735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9D24B46-D6E6-E09F-D603-961887208A0D}"/>
              </a:ext>
            </a:extLst>
          </p:cNvPr>
          <p:cNvCxnSpPr>
            <a:cxnSpLocks/>
          </p:cNvCxnSpPr>
          <p:nvPr userDrawn="1"/>
        </p:nvCxnSpPr>
        <p:spPr>
          <a:xfrm>
            <a:off x="9288482" y="6360583"/>
            <a:ext cx="266700" cy="1735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5E2CB58-B997-73A0-6F69-A3CF2F746607}"/>
              </a:ext>
            </a:extLst>
          </p:cNvPr>
          <p:cNvCxnSpPr>
            <a:cxnSpLocks/>
          </p:cNvCxnSpPr>
          <p:nvPr userDrawn="1"/>
        </p:nvCxnSpPr>
        <p:spPr>
          <a:xfrm>
            <a:off x="8577281" y="6362701"/>
            <a:ext cx="776816" cy="495300"/>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A347E2B-D08A-9E1E-233A-B159F45DA71C}"/>
              </a:ext>
            </a:extLst>
          </p:cNvPr>
          <p:cNvCxnSpPr>
            <a:cxnSpLocks/>
          </p:cNvCxnSpPr>
          <p:nvPr userDrawn="1"/>
        </p:nvCxnSpPr>
        <p:spPr>
          <a:xfrm>
            <a:off x="8490498" y="6752168"/>
            <a:ext cx="157828" cy="1058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759E95A-6D6D-982C-3587-39F2C85CF12D}"/>
              </a:ext>
            </a:extLst>
          </p:cNvPr>
          <p:cNvCxnSpPr>
            <a:cxnSpLocks/>
          </p:cNvCxnSpPr>
          <p:nvPr userDrawn="1"/>
        </p:nvCxnSpPr>
        <p:spPr>
          <a:xfrm flipH="1">
            <a:off x="8326127" y="6761019"/>
            <a:ext cx="164965" cy="9698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7AEC330-94F7-6F45-5AF3-EA0AADAFD2F3}"/>
              </a:ext>
            </a:extLst>
          </p:cNvPr>
          <p:cNvCxnSpPr>
            <a:cxnSpLocks/>
          </p:cNvCxnSpPr>
          <p:nvPr userDrawn="1"/>
        </p:nvCxnSpPr>
        <p:spPr>
          <a:xfrm flipH="1">
            <a:off x="9045274" y="6533762"/>
            <a:ext cx="499623" cy="32423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pic>
        <p:nvPicPr>
          <p:cNvPr id="63" name="Picture 62" descr="A black background with a black square&#10;&#10;AI-generated content may be incorrect.">
            <a:extLst>
              <a:ext uri="{FF2B5EF4-FFF2-40B4-BE49-F238E27FC236}">
                <a16:creationId xmlns:a16="http://schemas.microsoft.com/office/drawing/2014/main" id="{6AC771A2-2F23-276E-C88B-16773C45B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4" name="Google Shape;13;p4" title="Government Skills Logo Oct2024 RGB (5).png">
            <a:extLst>
              <a:ext uri="{FF2B5EF4-FFF2-40B4-BE49-F238E27FC236}">
                <a16:creationId xmlns:a16="http://schemas.microsoft.com/office/drawing/2014/main" id="{DA3840E1-E879-4D61-B775-DD3325DB6AA5}"/>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7115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descr="A black background with a black square&#10;&#10;AI-generated content may be incorrect.">
            <a:extLst>
              <a:ext uri="{FF2B5EF4-FFF2-40B4-BE49-F238E27FC236}">
                <a16:creationId xmlns:a16="http://schemas.microsoft.com/office/drawing/2014/main" id="{83C015A2-CF60-7442-9CD3-89134E9998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989E159C-E685-29B9-55D7-5906F938DD5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84954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2618C61B-19B1-7DCF-734D-C5451A84CC1C}"/>
              </a:ext>
            </a:extLst>
          </p:cNvPr>
          <p:cNvSpPr/>
          <p:nvPr userDrawn="1"/>
        </p:nvSpPr>
        <p:spPr>
          <a:xfrm>
            <a:off x="0" y="6337005"/>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8FC8CCDA-60CB-3A1B-94CE-C1D5A6DEE2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D46E8346-8E0C-6B76-5C9A-DE89BE619D7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2356071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Closing">
    <p:bg>
      <p:bgRef idx="1001">
        <a:schemeClr val="bg1"/>
      </p:bgRef>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1FAFB728-6C5F-490D-B694-B32C149D17A3}"/>
              </a:ext>
            </a:extLst>
          </p:cNvPr>
          <p:cNvSpPr>
            <a:spLocks noGrp="1"/>
          </p:cNvSpPr>
          <p:nvPr>
            <p:ph type="ctrTitle" hasCustomPrompt="1"/>
          </p:nvPr>
        </p:nvSpPr>
        <p:spPr>
          <a:xfrm>
            <a:off x="518317" y="1665288"/>
            <a:ext cx="5361783" cy="2156329"/>
          </a:xfrm>
        </p:spPr>
        <p:txBody>
          <a:bodyPr anchor="b">
            <a:normAutofit/>
          </a:bodyPr>
          <a:lstStyle>
            <a:lvl1pPr algn="l">
              <a:defRPr sz="4400">
                <a:solidFill>
                  <a:schemeClr val="accent6">
                    <a:lumMod val="10000"/>
                  </a:schemeClr>
                </a:solidFill>
              </a:defRPr>
            </a:lvl1pPr>
          </a:lstStyle>
          <a:p>
            <a:r>
              <a:rPr lang="en-US"/>
              <a:t>Thank you</a:t>
            </a:r>
            <a:endParaRPr lang="en-GB"/>
          </a:p>
        </p:txBody>
      </p:sp>
      <p:sp>
        <p:nvSpPr>
          <p:cNvPr id="27" name="Subtitle 2">
            <a:extLst>
              <a:ext uri="{FF2B5EF4-FFF2-40B4-BE49-F238E27FC236}">
                <a16:creationId xmlns:a16="http://schemas.microsoft.com/office/drawing/2014/main" id="{8A889C29-36E2-4DF5-B800-000BBDF96663}"/>
              </a:ext>
            </a:extLst>
          </p:cNvPr>
          <p:cNvSpPr>
            <a:spLocks noGrp="1"/>
          </p:cNvSpPr>
          <p:nvPr>
            <p:ph type="subTitle" idx="1" hasCustomPrompt="1"/>
          </p:nvPr>
        </p:nvSpPr>
        <p:spPr>
          <a:xfrm>
            <a:off x="518317" y="4167375"/>
            <a:ext cx="5361783" cy="108680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Contacts</a:t>
            </a:r>
            <a:endParaRPr lang="en-GB"/>
          </a:p>
        </p:txBody>
      </p:sp>
      <p:pic>
        <p:nvPicPr>
          <p:cNvPr id="3" name="Picture 2" descr="A black background with a black square&#10;&#10;AI-generated content may be incorrect.">
            <a:extLst>
              <a:ext uri="{FF2B5EF4-FFF2-40B4-BE49-F238E27FC236}">
                <a16:creationId xmlns:a16="http://schemas.microsoft.com/office/drawing/2014/main" id="{1EF5C025-C94B-2D0E-56C0-F98970C7A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25523528-6124-5524-D0DE-59FC361EC423}"/>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48077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35" presetClass="path" presetSubtype="0" decel="100000" fill="hold" grpId="1" nodeType="withEffect">
                                  <p:stCondLst>
                                    <p:cond delay="0"/>
                                  </p:stCondLst>
                                  <p:childTnLst>
                                    <p:animMotion origin="layout" path="M 0.03971 0 L 1.66667E-6 0 " pathEditMode="relative" rAng="0" ptsTypes="AA">
                                      <p:cBhvr>
                                        <p:cTn id="9" dur="750" fill="hold"/>
                                        <p:tgtEl>
                                          <p:spTgt spid="26"/>
                                        </p:tgtEl>
                                        <p:attrNameLst>
                                          <p:attrName>ppt_x</p:attrName>
                                          <p:attrName>ppt_y</p:attrName>
                                        </p:attrNameLst>
                                      </p:cBhvr>
                                      <p:rCtr x="-2031" y="0"/>
                                    </p:animMotion>
                                  </p:childTnLst>
                                </p:cTn>
                              </p:par>
                              <p:par>
                                <p:cTn id="10" presetID="10" presetClass="entr" presetSubtype="0" fill="hold" grpId="0"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35" presetClass="path" presetSubtype="0" decel="100000" fill="hold" grpId="1" nodeType="withEffect">
                                  <p:stCondLst>
                                    <p:cond delay="250"/>
                                  </p:stCondLst>
                                  <p:childTnLst>
                                    <p:animMotion origin="layout" path="M 0.03971 0 L 1.66667E-6 0 " pathEditMode="relative" rAng="0" ptsTypes="AA">
                                      <p:cBhvr>
                                        <p:cTn id="14" dur="750" fill="hold"/>
                                        <p:tgtEl>
                                          <p:spTgt spid="27"/>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tmplLst>
          <p:tmpl>
            <p:tnLst>
              <p:par>
                <p:cTn presetID="10" presetClass="entr" presetSubtype="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35" presetClass="path" presetSubtype="0" decel="100000" fill="hold" nodeType="withEffect">
                  <p:stCondLst>
                    <p:cond delay="250"/>
                  </p:stCondLst>
                  <p:childTnLst>
                    <p:animMotion origin="layout" path="M 0.03971 0 L 1.66667E-6 0 " pathEditMode="relative" rAng="0" ptsTypes="AA">
                      <p:cBhvr>
                        <p:cTn dur="750" fill="hold"/>
                        <p:tgtEl>
                          <p:spTgt spid="27"/>
                        </p:tgtEl>
                        <p:attrNameLst>
                          <p:attrName>ppt_x</p:attrName>
                          <p:attrName>ppt_y</p:attrName>
                        </p:attrNameLst>
                      </p:cBhvr>
                      <p:rCtr x="-2031" y="0"/>
                    </p:animMotion>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25BA7"/>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3788DC94-2D02-3F10-E438-32119F38359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364D1232-FB11-1847-A814-122FF3BA63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ABA94981-63B7-F32D-4DD6-B8BAF8B10F6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190360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4011F5E9-C86C-CAD0-236C-47EDF93C76C6}"/>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D8694014-A279-1D19-9510-BC8309275B6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5E2B8C8C-71DE-D161-D8F8-822EF28D886C}"/>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245616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8BCCC"/>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43032787-D678-FA81-07DE-747B3E5C929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2CC84EC0-CF3A-8BC5-4007-C209622B6F9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AB67732D-5BF7-161A-D1E7-488E7D18E81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452668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8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9B874"/>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3995DE54-C1F5-E60E-C991-D33BAF2D941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B4BCBA5D-6F28-C725-28BF-1C5BD1CFBA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D760CA04-9E95-B13C-C8B5-EEB2D176949A}"/>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781814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9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9F89CA9E-DB77-81FC-8640-7D0752D635DD}"/>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003C1125-C3FA-1079-C16D-A7385725A9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0167DE44-443A-8C5C-9BE4-F4F8ED50E0D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270222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reserve="1">
  <p:cSld name="Title slide 1">
    <p:bg>
      <p:bgPr>
        <a:solidFill>
          <a:srgbClr val="78256F"/>
        </a:solidFill>
        <a:effectLst/>
      </p:bgPr>
    </p:bg>
    <p:spTree>
      <p:nvGrpSpPr>
        <p:cNvPr id="1" name="Shape 10"/>
        <p:cNvGrpSpPr/>
        <p:nvPr/>
      </p:nvGrpSpPr>
      <p:grpSpPr>
        <a:xfrm>
          <a:off x="0" y="0"/>
          <a:ext cx="0" cy="0"/>
          <a:chOff x="0" y="0"/>
          <a:chExt cx="0" cy="0"/>
        </a:xfrm>
      </p:grpSpPr>
      <p:pic>
        <p:nvPicPr>
          <p:cNvPr id="3" name="Google Shape;9;p2" title="Government Skills Logo Oct2024 White (3).png">
            <a:extLst>
              <a:ext uri="{FF2B5EF4-FFF2-40B4-BE49-F238E27FC236}">
                <a16:creationId xmlns:a16="http://schemas.microsoft.com/office/drawing/2014/main" id="{E0B0CC1F-E8F0-07BE-C9AE-5C64F1F750A5}"/>
              </a:ext>
            </a:extLst>
          </p:cNvPr>
          <p:cNvPicPr preferRelativeResize="0"/>
          <p:nvPr userDrawn="1"/>
        </p:nvPicPr>
        <p:blipFill>
          <a:blip r:embed="rId2">
            <a:alphaModFix/>
          </a:blip>
          <a:stretch>
            <a:fillRect/>
          </a:stretch>
        </p:blipFill>
        <p:spPr>
          <a:xfrm>
            <a:off x="10600444" y="263110"/>
            <a:ext cx="1342800" cy="813600"/>
          </a:xfrm>
          <a:prstGeom prst="rect">
            <a:avLst/>
          </a:prstGeom>
          <a:noFill/>
          <a:ln>
            <a:noFill/>
          </a:ln>
        </p:spPr>
      </p:pic>
      <p:pic>
        <p:nvPicPr>
          <p:cNvPr id="4" name="Picture 3" descr="A black and white logo&#10;&#10;AI-generated content may be incorrect.">
            <a:extLst>
              <a:ext uri="{FF2B5EF4-FFF2-40B4-BE49-F238E27FC236}">
                <a16:creationId xmlns:a16="http://schemas.microsoft.com/office/drawing/2014/main" id="{185D8E03-BFB4-5AF8-ECC0-D6B58B36D2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650984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genda of Four">
    <p:bg bwMode="gray">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63" name="Picture Placeholder 2">
            <a:extLst>
              <a:ext uri="{FF2B5EF4-FFF2-40B4-BE49-F238E27FC236}">
                <a16:creationId xmlns:a16="http://schemas.microsoft.com/office/drawing/2014/main" id="{3476A416-2AEC-4D88-85D1-B12D1A43985A}"/>
              </a:ext>
            </a:extLst>
          </p:cNvPr>
          <p:cNvSpPr>
            <a:spLocks noGrp="1"/>
          </p:cNvSpPr>
          <p:nvPr userDrawn="1">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4028888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Agenda of Four">
    <p:bg bwMode="gray">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2" name="Oval 1">
            <a:extLst>
              <a:ext uri="{FF2B5EF4-FFF2-40B4-BE49-F238E27FC236}">
                <a16:creationId xmlns:a16="http://schemas.microsoft.com/office/drawing/2014/main" id="{7800FD67-E5EA-CAAE-E15B-1AB93683CD6B}"/>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4">
            <a:extLst>
              <a:ext uri="{FF2B5EF4-FFF2-40B4-BE49-F238E27FC236}">
                <a16:creationId xmlns:a16="http://schemas.microsoft.com/office/drawing/2014/main" id="{7AE33DCC-642B-CEF2-F648-06AAD1EFEFC5}"/>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5" name="Freeform: Shape 4">
            <a:extLst>
              <a:ext uri="{FF2B5EF4-FFF2-40B4-BE49-F238E27FC236}">
                <a16:creationId xmlns:a16="http://schemas.microsoft.com/office/drawing/2014/main" id="{42A5319D-AED4-A230-66F8-ABB15A9E2F3C}"/>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10591198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tmplLst>
          <p:tmpl lvl="1">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Lst>
      </p:bldP>
      <p:bldP spid="5"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Agenda of Four">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E8EE6A-0A7D-CD15-1D24-3A142780B46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63" name="Picture Placeholder 2">
            <a:extLst>
              <a:ext uri="{FF2B5EF4-FFF2-40B4-BE49-F238E27FC236}">
                <a16:creationId xmlns:a16="http://schemas.microsoft.com/office/drawing/2014/main" id="{3476A416-2AEC-4D88-85D1-B12D1A43985A}"/>
              </a:ext>
            </a:extLst>
          </p:cNvPr>
          <p:cNvSpPr>
            <a:spLocks noGrp="1"/>
          </p:cNvSpPr>
          <p:nvPr userDrawn="1">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28743812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Agenda of Four">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E8EE6A-0A7D-CD15-1D24-3A142780B46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3" name="Oval 2">
            <a:extLst>
              <a:ext uri="{FF2B5EF4-FFF2-40B4-BE49-F238E27FC236}">
                <a16:creationId xmlns:a16="http://schemas.microsoft.com/office/drawing/2014/main" id="{FA026FD4-B9D8-2690-8576-AFC700C36357}"/>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4">
            <a:extLst>
              <a:ext uri="{FF2B5EF4-FFF2-40B4-BE49-F238E27FC236}">
                <a16:creationId xmlns:a16="http://schemas.microsoft.com/office/drawing/2014/main" id="{0E69EF19-95C0-27A7-005A-DAA2FC1B7E2C}"/>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6" name="Freeform: Shape 5">
            <a:extLst>
              <a:ext uri="{FF2B5EF4-FFF2-40B4-BE49-F238E27FC236}">
                <a16:creationId xmlns:a16="http://schemas.microsoft.com/office/drawing/2014/main" id="{CA8429D2-0011-A914-2DE7-4F745E438555}"/>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27812463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6"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3927998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 name="Oval 1">
            <a:extLst>
              <a:ext uri="{FF2B5EF4-FFF2-40B4-BE49-F238E27FC236}">
                <a16:creationId xmlns:a16="http://schemas.microsoft.com/office/drawing/2014/main" id="{CDCF9A67-6C5E-7330-FBF6-D60F64FFFCCC}"/>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4">
            <a:extLst>
              <a:ext uri="{FF2B5EF4-FFF2-40B4-BE49-F238E27FC236}">
                <a16:creationId xmlns:a16="http://schemas.microsoft.com/office/drawing/2014/main" id="{0B16DC04-2C2E-DFD9-BDEE-1EFABAB23133}"/>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5" name="Freeform: Shape 4">
            <a:extLst>
              <a:ext uri="{FF2B5EF4-FFF2-40B4-BE49-F238E27FC236}">
                <a16:creationId xmlns:a16="http://schemas.microsoft.com/office/drawing/2014/main" id="{5B323FAE-1410-671F-67AF-0A1A467EA45F}"/>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39050682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tmplLst>
          <p:tmpl lvl="1">
            <p:tnLst>
              <p:par>
                <p:cTn presetID="53" presetClass="entr" presetSubtype="16"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animEffect transition="in" filter="fade">
                      <p:cBhvr>
                        <p:cTn dur="500"/>
                        <p:tgtEl>
                          <p:spTgt spid="4"/>
                        </p:tgtEl>
                      </p:cBhvr>
                    </p:animEffect>
                  </p:childTnLst>
                </p:cTn>
              </p:par>
            </p:tnLst>
          </p:tmpl>
        </p:tmplLst>
      </p:bldP>
      <p:bldP spid="5"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691108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marL="0" indent="0" algn="l">
              <a:buNone/>
              <a:defRPr lang="en-US" b="1"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a:p>
            <a:pPr marL="342900" lvl="0" indent="-342900">
              <a:lnSpc>
                <a:spcPct val="107000"/>
              </a:lnSpc>
              <a:spcAft>
                <a:spcPts val="800"/>
              </a:spcAft>
              <a:buFont typeface="+mj-lt"/>
              <a:buAutoNum type="arabicPeriod"/>
            </a:pPr>
            <a:endParaRPr lang="en-GB" sz="1800">
              <a:effectLst/>
              <a:latin typeface="Aptos" panose="020B0004020202020204" pitchFamily="34" charset="0"/>
              <a:ea typeface="Aptos" panose="020B0004020202020204" pitchFamily="34" charset="0"/>
              <a:cs typeface="Aptos" panose="020B0004020202020204" pitchFamily="34" charset="0"/>
            </a:endParaRP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01</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02</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03</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04</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GB"/>
              <a:t>05</a:t>
            </a:r>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7" name="Oval 6">
            <a:extLst>
              <a:ext uri="{FF2B5EF4-FFF2-40B4-BE49-F238E27FC236}">
                <a16:creationId xmlns:a16="http://schemas.microsoft.com/office/drawing/2014/main" id="{E5760174-862C-6F92-E18C-02801FB81830}"/>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4">
            <a:extLst>
              <a:ext uri="{FF2B5EF4-FFF2-40B4-BE49-F238E27FC236}">
                <a16:creationId xmlns:a16="http://schemas.microsoft.com/office/drawing/2014/main" id="{EDBFE0E2-71B1-2069-1CCE-0FBA8DB3F1C8}"/>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9" name="Freeform: Shape 8">
            <a:extLst>
              <a:ext uri="{FF2B5EF4-FFF2-40B4-BE49-F238E27FC236}">
                <a16:creationId xmlns:a16="http://schemas.microsoft.com/office/drawing/2014/main" id="{4ED3DE27-1482-7BFA-08EF-D3AE3AE8BCDA}"/>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2113554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9"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142792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44113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4565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153244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251923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1845425"/>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2832215"/>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3819005"/>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4805795"/>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5792585"/>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1202288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142792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44113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4565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153244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251923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1845425"/>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2832215"/>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3819005"/>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4805795"/>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5792585"/>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7" name="Oval 6">
            <a:extLst>
              <a:ext uri="{FF2B5EF4-FFF2-40B4-BE49-F238E27FC236}">
                <a16:creationId xmlns:a16="http://schemas.microsoft.com/office/drawing/2014/main" id="{E5760174-862C-6F92-E18C-02801FB81830}"/>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4">
            <a:extLst>
              <a:ext uri="{FF2B5EF4-FFF2-40B4-BE49-F238E27FC236}">
                <a16:creationId xmlns:a16="http://schemas.microsoft.com/office/drawing/2014/main" id="{EDBFE0E2-71B1-2069-1CCE-0FBA8DB3F1C8}"/>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9" name="Freeform: Shape 8">
            <a:extLst>
              <a:ext uri="{FF2B5EF4-FFF2-40B4-BE49-F238E27FC236}">
                <a16:creationId xmlns:a16="http://schemas.microsoft.com/office/drawing/2014/main" id="{4ED3DE27-1482-7BFA-08EF-D3AE3AE8BCDA}"/>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330519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reserve="1">
  <p:cSld name="Custom Layout 1">
    <p:spTree>
      <p:nvGrpSpPr>
        <p:cNvPr id="1" name="Shape 12"/>
        <p:cNvGrpSpPr/>
        <p:nvPr/>
      </p:nvGrpSpPr>
      <p:grpSpPr>
        <a:xfrm>
          <a:off x="0" y="0"/>
          <a:ext cx="0" cy="0"/>
          <a:chOff x="0" y="0"/>
          <a:chExt cx="0" cy="0"/>
        </a:xfrm>
      </p:grpSpPr>
      <p:pic>
        <p:nvPicPr>
          <p:cNvPr id="13" name="Google Shape;13;p4" title="Government Skills Logo Oct2024 RGB (5).png"/>
          <p:cNvPicPr preferRelativeResize="0"/>
          <p:nvPr userDrawn="1"/>
        </p:nvPicPr>
        <p:blipFill>
          <a:blip r:embed="rId2">
            <a:alphaModFix/>
          </a:blip>
          <a:stretch>
            <a:fillRect/>
          </a:stretch>
        </p:blipFill>
        <p:spPr>
          <a:xfrm>
            <a:off x="220567" y="374900"/>
            <a:ext cx="2086157" cy="1322000"/>
          </a:xfrm>
          <a:prstGeom prst="rect">
            <a:avLst/>
          </a:prstGeom>
          <a:noFill/>
          <a:ln>
            <a:noFill/>
          </a:ln>
        </p:spPr>
      </p:pic>
    </p:spTree>
    <p:extLst>
      <p:ext uri="{BB962C8B-B14F-4D97-AF65-F5344CB8AC3E}">
        <p14:creationId xmlns:p14="http://schemas.microsoft.com/office/powerpoint/2010/main" val="1072978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652715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9683FF7-C179-4DDF-84A8-4DBE071F5DF9}"/>
              </a:ext>
            </a:extLst>
          </p:cNvPr>
          <p:cNvSpPr>
            <a:spLocks noGrp="1"/>
          </p:cNvSpPr>
          <p:nvPr>
            <p:ph idx="1"/>
          </p:nvPr>
        </p:nvSpPr>
        <p:spPr>
          <a:xfrm>
            <a:off x="518318" y="1989138"/>
            <a:ext cx="11157745" cy="4118699"/>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white"/>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4" name="Google Shape;27;p7">
            <a:extLst>
              <a:ext uri="{FF2B5EF4-FFF2-40B4-BE49-F238E27FC236}">
                <a16:creationId xmlns:a16="http://schemas.microsoft.com/office/drawing/2014/main" id="{513D1B1F-028E-B4D3-C3D8-35641362EB3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978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5444332" cy="4073732"/>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6231731" y="1989138"/>
            <a:ext cx="5444332" cy="4073732"/>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1">
            <a:extLst>
              <a:ext uri="{FF2B5EF4-FFF2-40B4-BE49-F238E27FC236}">
                <a16:creationId xmlns:a16="http://schemas.microsoft.com/office/drawing/2014/main" id="{C2687E63-FD64-42BD-9DE1-76944296EDF1}"/>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3" name="Text Placeholder 18">
            <a:extLst>
              <a:ext uri="{FF2B5EF4-FFF2-40B4-BE49-F238E27FC236}">
                <a16:creationId xmlns:a16="http://schemas.microsoft.com/office/drawing/2014/main" id="{6C35B115-3432-400B-8F01-1B9CAFA2EE00}"/>
              </a:ext>
            </a:extLst>
          </p:cNvPr>
          <p:cNvSpPr>
            <a:spLocks noGrp="1"/>
          </p:cNvSpPr>
          <p:nvPr>
            <p:ph type="body" sz="quarter" idx="14"/>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D0CF6851-9E79-15C4-9060-D43B4A9C090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172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 box">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9"/>
            <a:ext cx="5444332"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6231731" y="1989139"/>
            <a:ext cx="5444332"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1">
            <a:extLst>
              <a:ext uri="{FF2B5EF4-FFF2-40B4-BE49-F238E27FC236}">
                <a16:creationId xmlns:a16="http://schemas.microsoft.com/office/drawing/2014/main" id="{C2687E63-FD64-42BD-9DE1-76944296EDF1}"/>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3" name="Text Placeholder 18">
            <a:extLst>
              <a:ext uri="{FF2B5EF4-FFF2-40B4-BE49-F238E27FC236}">
                <a16:creationId xmlns:a16="http://schemas.microsoft.com/office/drawing/2014/main" id="{6C35B115-3432-400B-8F01-1B9CAFA2EE00}"/>
              </a:ext>
            </a:extLst>
          </p:cNvPr>
          <p:cNvSpPr>
            <a:spLocks noGrp="1"/>
          </p:cNvSpPr>
          <p:nvPr>
            <p:ph type="body" sz="quarter" idx="14"/>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18" name="Text Placeholder 3">
            <a:extLst>
              <a:ext uri="{FF2B5EF4-FFF2-40B4-BE49-F238E27FC236}">
                <a16:creationId xmlns:a16="http://schemas.microsoft.com/office/drawing/2014/main" id="{B95B7626-3D00-466F-A1B0-8FF1A6B984F9}"/>
              </a:ext>
            </a:extLst>
          </p:cNvPr>
          <p:cNvSpPr>
            <a:spLocks noGrp="1"/>
          </p:cNvSpPr>
          <p:nvPr>
            <p:ph type="body" sz="quarter" idx="20"/>
          </p:nvPr>
        </p:nvSpPr>
        <p:spPr>
          <a:xfrm>
            <a:off x="518315" y="5326843"/>
            <a:ext cx="11157745" cy="696270"/>
          </a:xfrm>
          <a:prstGeom prst="roundRect">
            <a:avLst>
              <a:gd name="adj" fmla="val 16388"/>
            </a:avLst>
          </a:prstGeom>
          <a:solidFill>
            <a:schemeClr val="bg1"/>
          </a:solidFill>
          <a:effectLst>
            <a:outerShdw blurRad="114300" dir="2700000" algn="tl" rotWithShape="0">
              <a:prstClr val="black">
                <a:alpha val="19000"/>
              </a:prstClr>
            </a:outerShdw>
          </a:effectLst>
        </p:spPr>
        <p:txBody>
          <a:bodyPr vert="horz" lIns="972000" tIns="72000" rIns="180000" bIns="72000" rtlCol="0" anchor="ctr">
            <a:normAutofit/>
          </a:bodyPr>
          <a:lstStyle>
            <a:lvl1pPr>
              <a:defRPr lang="en-US" sz="1600" smtClean="0"/>
            </a:lvl1pPr>
            <a:lvl2pPr>
              <a:defRPr lang="en-US" sz="1600" smtClean="0"/>
            </a:lvl2pPr>
            <a:lvl3pPr marL="0" indent="0">
              <a:buNone/>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 name="Google Shape;27;p7">
            <a:extLst>
              <a:ext uri="{FF2B5EF4-FFF2-40B4-BE49-F238E27FC236}">
                <a16:creationId xmlns:a16="http://schemas.microsoft.com/office/drawing/2014/main" id="{F34B8B8B-B71F-A597-2B97-2A1577DD4DC0}"/>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9983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3517427"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4337285" y="1989138"/>
            <a:ext cx="3517429"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7ECDB8A2-D227-4A9B-BC26-C107B2C5AAA7}"/>
              </a:ext>
            </a:extLst>
          </p:cNvPr>
          <p:cNvSpPr>
            <a:spLocks noGrp="1"/>
          </p:cNvSpPr>
          <p:nvPr>
            <p:ph idx="14"/>
          </p:nvPr>
        </p:nvSpPr>
        <p:spPr>
          <a:xfrm>
            <a:off x="8156253" y="1989138"/>
            <a:ext cx="3517429"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itle 11">
            <a:extLst>
              <a:ext uri="{FF2B5EF4-FFF2-40B4-BE49-F238E27FC236}">
                <a16:creationId xmlns:a16="http://schemas.microsoft.com/office/drawing/2014/main" id="{2CA7CD60-6A79-4CE5-BEC1-F8D26DDFDBD2}"/>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9" name="Text Placeholder 18">
            <a:extLst>
              <a:ext uri="{FF2B5EF4-FFF2-40B4-BE49-F238E27FC236}">
                <a16:creationId xmlns:a16="http://schemas.microsoft.com/office/drawing/2014/main" id="{AFDDEF1E-D1D7-4A2F-84D6-0BE40086449D}"/>
              </a:ext>
            </a:extLst>
          </p:cNvPr>
          <p:cNvSpPr>
            <a:spLocks noGrp="1"/>
          </p:cNvSpPr>
          <p:nvPr>
            <p:ph type="body" sz="quarter" idx="18"/>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9FEBEBA3-A237-3DE8-5852-04BAC583371D}"/>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5472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 box">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3517427"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4337285" y="1989138"/>
            <a:ext cx="3517429"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7ECDB8A2-D227-4A9B-BC26-C107B2C5AAA7}"/>
              </a:ext>
            </a:extLst>
          </p:cNvPr>
          <p:cNvSpPr>
            <a:spLocks noGrp="1"/>
          </p:cNvSpPr>
          <p:nvPr>
            <p:ph idx="14"/>
          </p:nvPr>
        </p:nvSpPr>
        <p:spPr>
          <a:xfrm>
            <a:off x="8156253" y="1989138"/>
            <a:ext cx="3517429"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itle 11">
            <a:extLst>
              <a:ext uri="{FF2B5EF4-FFF2-40B4-BE49-F238E27FC236}">
                <a16:creationId xmlns:a16="http://schemas.microsoft.com/office/drawing/2014/main" id="{2CA7CD60-6A79-4CE5-BEC1-F8D26DDFDBD2}"/>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9" name="Text Placeholder 18">
            <a:extLst>
              <a:ext uri="{FF2B5EF4-FFF2-40B4-BE49-F238E27FC236}">
                <a16:creationId xmlns:a16="http://schemas.microsoft.com/office/drawing/2014/main" id="{AFDDEF1E-D1D7-4A2F-84D6-0BE40086449D}"/>
              </a:ext>
            </a:extLst>
          </p:cNvPr>
          <p:cNvSpPr>
            <a:spLocks noGrp="1"/>
          </p:cNvSpPr>
          <p:nvPr>
            <p:ph type="body" sz="quarter" idx="18"/>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20" name="Text Placeholder 3">
            <a:extLst>
              <a:ext uri="{FF2B5EF4-FFF2-40B4-BE49-F238E27FC236}">
                <a16:creationId xmlns:a16="http://schemas.microsoft.com/office/drawing/2014/main" id="{7A0CB0B9-BC4E-4A1D-B52B-67AEFF893D3B}"/>
              </a:ext>
            </a:extLst>
          </p:cNvPr>
          <p:cNvSpPr>
            <a:spLocks noGrp="1"/>
          </p:cNvSpPr>
          <p:nvPr>
            <p:ph type="body" sz="quarter" idx="20"/>
          </p:nvPr>
        </p:nvSpPr>
        <p:spPr>
          <a:xfrm>
            <a:off x="518315" y="5326844"/>
            <a:ext cx="11157745" cy="716148"/>
          </a:xfrm>
          <a:prstGeom prst="roundRect">
            <a:avLst>
              <a:gd name="adj" fmla="val 16388"/>
            </a:avLst>
          </a:prstGeom>
          <a:solidFill>
            <a:schemeClr val="bg1"/>
          </a:solidFill>
          <a:effectLst>
            <a:outerShdw blurRad="114300" dir="2700000" algn="tl" rotWithShape="0">
              <a:prstClr val="black">
                <a:alpha val="19000"/>
              </a:prstClr>
            </a:outerShdw>
          </a:effectLst>
        </p:spPr>
        <p:txBody>
          <a:bodyPr vert="horz" lIns="972000" tIns="72000" rIns="180000" bIns="72000" rtlCol="0" anchor="ctr">
            <a:normAutofit/>
          </a:bodyPr>
          <a:lstStyle>
            <a:lvl1pPr>
              <a:defRPr lang="en-US" sz="1600" smtClean="0"/>
            </a:lvl1pPr>
            <a:lvl2pPr>
              <a:defRPr lang="en-US" sz="1600" smtClean="0"/>
            </a:lvl2pPr>
            <a:lvl3pPr marL="0" indent="0">
              <a:buNone/>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 name="Google Shape;27;p7">
            <a:extLst>
              <a:ext uri="{FF2B5EF4-FFF2-40B4-BE49-F238E27FC236}">
                <a16:creationId xmlns:a16="http://schemas.microsoft.com/office/drawing/2014/main" id="{5D2384C2-25DC-4DA7-A51E-D129BF5082C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938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Column Content in Boxe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D0BD4A3-FF6A-4FE4-83F9-2CAFF19B241F}"/>
              </a:ext>
            </a:extLst>
          </p:cNvPr>
          <p:cNvGraphicFramePr>
            <a:graphicFrameLocks noChangeAspect="1"/>
          </p:cNvGraphicFramePr>
          <p:nvPr userDrawn="1">
            <p:custDataLst>
              <p:tags r:id="rId1"/>
            </p:custDataLst>
            <p:extLst>
              <p:ext uri="{D42A27DB-BD31-4B8C-83A1-F6EECF244321}">
                <p14:modId xmlns:p14="http://schemas.microsoft.com/office/powerpoint/2010/main" val="38859252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CD0BD4A3-FF6A-4FE4-83F9-2CAFF19B24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27" name="Text Placeholder 3">
            <a:extLst>
              <a:ext uri="{FF2B5EF4-FFF2-40B4-BE49-F238E27FC236}">
                <a16:creationId xmlns:a16="http://schemas.microsoft.com/office/drawing/2014/main" id="{4610283D-22EF-4323-9021-AD49360FF14C}"/>
              </a:ext>
            </a:extLst>
          </p:cNvPr>
          <p:cNvSpPr>
            <a:spLocks noGrp="1"/>
          </p:cNvSpPr>
          <p:nvPr>
            <p:ph type="body" sz="quarter" idx="25"/>
          </p:nvPr>
        </p:nvSpPr>
        <p:spPr>
          <a:xfrm>
            <a:off x="518316" y="1665288"/>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28" name="Text Placeholder 3">
            <a:extLst>
              <a:ext uri="{FF2B5EF4-FFF2-40B4-BE49-F238E27FC236}">
                <a16:creationId xmlns:a16="http://schemas.microsoft.com/office/drawing/2014/main" id="{1246FE29-7578-410B-8777-248BF019EA2D}"/>
              </a:ext>
            </a:extLst>
          </p:cNvPr>
          <p:cNvSpPr>
            <a:spLocks noGrp="1"/>
          </p:cNvSpPr>
          <p:nvPr>
            <p:ph type="body" sz="quarter" idx="26"/>
          </p:nvPr>
        </p:nvSpPr>
        <p:spPr>
          <a:xfrm>
            <a:off x="518316" y="3980224"/>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29" name="Text Placeholder 3">
            <a:extLst>
              <a:ext uri="{FF2B5EF4-FFF2-40B4-BE49-F238E27FC236}">
                <a16:creationId xmlns:a16="http://schemas.microsoft.com/office/drawing/2014/main" id="{A78FBD99-03CD-4DEB-8299-066045DB88A9}"/>
              </a:ext>
            </a:extLst>
          </p:cNvPr>
          <p:cNvSpPr>
            <a:spLocks noGrp="1"/>
          </p:cNvSpPr>
          <p:nvPr>
            <p:ph type="body" sz="quarter" idx="27"/>
          </p:nvPr>
        </p:nvSpPr>
        <p:spPr>
          <a:xfrm>
            <a:off x="6253100" y="1665288"/>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0" name="Text Placeholder 3">
            <a:extLst>
              <a:ext uri="{FF2B5EF4-FFF2-40B4-BE49-F238E27FC236}">
                <a16:creationId xmlns:a16="http://schemas.microsoft.com/office/drawing/2014/main" id="{F2C66464-1990-45EF-90F4-124C4C172BF6}"/>
              </a:ext>
            </a:extLst>
          </p:cNvPr>
          <p:cNvSpPr>
            <a:spLocks noGrp="1"/>
          </p:cNvSpPr>
          <p:nvPr>
            <p:ph type="body" sz="quarter" idx="28"/>
          </p:nvPr>
        </p:nvSpPr>
        <p:spPr>
          <a:xfrm>
            <a:off x="6253100" y="3980224"/>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 name="Google Shape;27;p7">
            <a:extLst>
              <a:ext uri="{FF2B5EF4-FFF2-40B4-BE49-F238E27FC236}">
                <a16:creationId xmlns:a16="http://schemas.microsoft.com/office/drawing/2014/main" id="{6766039F-2C5A-F535-8EB7-0E9B1D4D0DA5}"/>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4472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ve Column Content in Boxes">
    <p:spTree>
      <p:nvGrpSpPr>
        <p:cNvPr id="1" name=""/>
        <p:cNvGrpSpPr/>
        <p:nvPr/>
      </p:nvGrpSpPr>
      <p:grpSpPr>
        <a:xfrm>
          <a:off x="0" y="0"/>
          <a:ext cx="0" cy="0"/>
          <a:chOff x="0" y="0"/>
          <a:chExt cx="0" cy="0"/>
        </a:xfrm>
      </p:grpSpPr>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0" name="Text Placeholder 3">
            <a:extLst>
              <a:ext uri="{FF2B5EF4-FFF2-40B4-BE49-F238E27FC236}">
                <a16:creationId xmlns:a16="http://schemas.microsoft.com/office/drawing/2014/main" id="{928E8586-8405-4D63-8994-44105EF3FA5E}"/>
              </a:ext>
            </a:extLst>
          </p:cNvPr>
          <p:cNvSpPr>
            <a:spLocks noGrp="1"/>
          </p:cNvSpPr>
          <p:nvPr>
            <p:ph type="body" sz="quarter" idx="21"/>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1" name="Text Placeholder 3">
            <a:extLst>
              <a:ext uri="{FF2B5EF4-FFF2-40B4-BE49-F238E27FC236}">
                <a16:creationId xmlns:a16="http://schemas.microsoft.com/office/drawing/2014/main" id="{1455CC23-3D18-4DEF-BC77-D447664825D1}"/>
              </a:ext>
            </a:extLst>
          </p:cNvPr>
          <p:cNvSpPr>
            <a:spLocks noGrp="1"/>
          </p:cNvSpPr>
          <p:nvPr>
            <p:ph type="body" sz="quarter" idx="25"/>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2" name="Text Placeholder 3">
            <a:extLst>
              <a:ext uri="{FF2B5EF4-FFF2-40B4-BE49-F238E27FC236}">
                <a16:creationId xmlns:a16="http://schemas.microsoft.com/office/drawing/2014/main" id="{C16B18B8-1C14-4776-B4E9-9D7AEDDBEB3E}"/>
              </a:ext>
            </a:extLst>
          </p:cNvPr>
          <p:cNvSpPr>
            <a:spLocks noGrp="1"/>
          </p:cNvSpPr>
          <p:nvPr>
            <p:ph type="body" sz="quarter" idx="26"/>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5" name="Text Placeholder 3">
            <a:extLst>
              <a:ext uri="{FF2B5EF4-FFF2-40B4-BE49-F238E27FC236}">
                <a16:creationId xmlns:a16="http://schemas.microsoft.com/office/drawing/2014/main" id="{11A1026A-421D-4782-B815-4472C9064A32}"/>
              </a:ext>
            </a:extLst>
          </p:cNvPr>
          <p:cNvSpPr>
            <a:spLocks noGrp="1"/>
          </p:cNvSpPr>
          <p:nvPr>
            <p:ph type="body" sz="quarter" idx="27"/>
          </p:nvPr>
        </p:nvSpPr>
        <p:spPr>
          <a:xfrm>
            <a:off x="6259561" y="3963974"/>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0" name="Text Placeholder 3">
            <a:extLst>
              <a:ext uri="{FF2B5EF4-FFF2-40B4-BE49-F238E27FC236}">
                <a16:creationId xmlns:a16="http://schemas.microsoft.com/office/drawing/2014/main" id="{45A33C02-9055-402F-8D61-501EB503E30F}"/>
              </a:ext>
            </a:extLst>
          </p:cNvPr>
          <p:cNvSpPr>
            <a:spLocks noGrp="1"/>
          </p:cNvSpPr>
          <p:nvPr>
            <p:ph type="body" sz="quarter" idx="28"/>
          </p:nvPr>
        </p:nvSpPr>
        <p:spPr>
          <a:xfrm>
            <a:off x="2440828" y="3963974"/>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 name="Google Shape;27;p7">
            <a:extLst>
              <a:ext uri="{FF2B5EF4-FFF2-40B4-BE49-F238E27FC236}">
                <a16:creationId xmlns:a16="http://schemas.microsoft.com/office/drawing/2014/main" id="{E8077A99-8015-AF10-C65B-7BEFCA8B566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1018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x Column Content in Boxes">
    <p:spTree>
      <p:nvGrpSpPr>
        <p:cNvPr id="1" name=""/>
        <p:cNvGrpSpPr/>
        <p:nvPr/>
      </p:nvGrpSpPr>
      <p:grpSpPr>
        <a:xfrm>
          <a:off x="0" y="0"/>
          <a:ext cx="0" cy="0"/>
          <a:chOff x="0" y="0"/>
          <a:chExt cx="0" cy="0"/>
        </a:xfrm>
      </p:grpSpPr>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3" name="Text Placeholder 3">
            <a:extLst>
              <a:ext uri="{FF2B5EF4-FFF2-40B4-BE49-F238E27FC236}">
                <a16:creationId xmlns:a16="http://schemas.microsoft.com/office/drawing/2014/main" id="{D596A429-9391-4ACF-A840-91A5F77C2C77}"/>
              </a:ext>
            </a:extLst>
          </p:cNvPr>
          <p:cNvSpPr>
            <a:spLocks noGrp="1"/>
          </p:cNvSpPr>
          <p:nvPr>
            <p:ph type="body" sz="quarter" idx="21"/>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4" name="Text Placeholder 3">
            <a:extLst>
              <a:ext uri="{FF2B5EF4-FFF2-40B4-BE49-F238E27FC236}">
                <a16:creationId xmlns:a16="http://schemas.microsoft.com/office/drawing/2014/main" id="{2FB847EF-EE65-482C-8B0A-737025C315A3}"/>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5" name="Text Placeholder 3">
            <a:extLst>
              <a:ext uri="{FF2B5EF4-FFF2-40B4-BE49-F238E27FC236}">
                <a16:creationId xmlns:a16="http://schemas.microsoft.com/office/drawing/2014/main" id="{3255136D-AA75-4E20-98A9-EE7FE89D78E1}"/>
              </a:ext>
            </a:extLst>
          </p:cNvPr>
          <p:cNvSpPr>
            <a:spLocks noGrp="1"/>
          </p:cNvSpPr>
          <p:nvPr>
            <p:ph type="body" sz="quarter" idx="27"/>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0" name="Text Placeholder 3">
            <a:extLst>
              <a:ext uri="{FF2B5EF4-FFF2-40B4-BE49-F238E27FC236}">
                <a16:creationId xmlns:a16="http://schemas.microsoft.com/office/drawing/2014/main" id="{F39EDC94-9F6F-406E-A9B4-C95408C70D90}"/>
              </a:ext>
            </a:extLst>
          </p:cNvPr>
          <p:cNvSpPr>
            <a:spLocks noGrp="1"/>
          </p:cNvSpPr>
          <p:nvPr>
            <p:ph type="body" sz="quarter" idx="28"/>
          </p:nvPr>
        </p:nvSpPr>
        <p:spPr>
          <a:xfrm>
            <a:off x="4337050"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1" name="Text Placeholder 3">
            <a:extLst>
              <a:ext uri="{FF2B5EF4-FFF2-40B4-BE49-F238E27FC236}">
                <a16:creationId xmlns:a16="http://schemas.microsoft.com/office/drawing/2014/main" id="{7A2E2DC7-7218-4044-B084-F6E2909B6209}"/>
              </a:ext>
            </a:extLst>
          </p:cNvPr>
          <p:cNvSpPr>
            <a:spLocks noGrp="1"/>
          </p:cNvSpPr>
          <p:nvPr>
            <p:ph type="body" sz="quarter" idx="29"/>
          </p:nvPr>
        </p:nvSpPr>
        <p:spPr>
          <a:xfrm>
            <a:off x="518317"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2" name="Text Placeholder 3">
            <a:extLst>
              <a:ext uri="{FF2B5EF4-FFF2-40B4-BE49-F238E27FC236}">
                <a16:creationId xmlns:a16="http://schemas.microsoft.com/office/drawing/2014/main" id="{2AF0B972-66FF-4B6A-98C7-500CC1E9F984}"/>
              </a:ext>
            </a:extLst>
          </p:cNvPr>
          <p:cNvSpPr>
            <a:spLocks noGrp="1"/>
          </p:cNvSpPr>
          <p:nvPr>
            <p:ph type="body" sz="quarter" idx="30"/>
          </p:nvPr>
        </p:nvSpPr>
        <p:spPr>
          <a:xfrm>
            <a:off x="8155783"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 name="Google Shape;27;p7">
            <a:extLst>
              <a:ext uri="{FF2B5EF4-FFF2-40B4-BE49-F238E27FC236}">
                <a16:creationId xmlns:a16="http://schemas.microsoft.com/office/drawing/2014/main" id="{5E48A223-DFB5-A7F0-A43A-D8F74C7FB706}"/>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224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518317"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1" name="Text Placeholder 3">
            <a:extLst>
              <a:ext uri="{FF2B5EF4-FFF2-40B4-BE49-F238E27FC236}">
                <a16:creationId xmlns:a16="http://schemas.microsoft.com/office/drawing/2014/main" id="{DB8F6412-928A-4CF3-A5C7-246F23F3E10E}"/>
              </a:ext>
            </a:extLst>
          </p:cNvPr>
          <p:cNvSpPr>
            <a:spLocks noGrp="1"/>
          </p:cNvSpPr>
          <p:nvPr>
            <p:ph type="body" sz="quarter" idx="47"/>
          </p:nvPr>
        </p:nvSpPr>
        <p:spPr>
          <a:xfrm>
            <a:off x="4337050"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3" name="Text Placeholder 3">
            <a:extLst>
              <a:ext uri="{FF2B5EF4-FFF2-40B4-BE49-F238E27FC236}">
                <a16:creationId xmlns:a16="http://schemas.microsoft.com/office/drawing/2014/main" id="{84551675-E630-4D9E-BBBC-3A05ECDC45DB}"/>
              </a:ext>
            </a:extLst>
          </p:cNvPr>
          <p:cNvSpPr>
            <a:spLocks noGrp="1"/>
          </p:cNvSpPr>
          <p:nvPr>
            <p:ph type="body" sz="quarter" idx="49"/>
          </p:nvPr>
        </p:nvSpPr>
        <p:spPr>
          <a:xfrm>
            <a:off x="8155783"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3221870"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0" name="Text Placeholder 30">
            <a:extLst>
              <a:ext uri="{FF2B5EF4-FFF2-40B4-BE49-F238E27FC236}">
                <a16:creationId xmlns:a16="http://schemas.microsoft.com/office/drawing/2014/main" id="{6358BF01-F838-4882-BAC6-C613D499EEE6}"/>
              </a:ext>
            </a:extLst>
          </p:cNvPr>
          <p:cNvSpPr>
            <a:spLocks noGrp="1"/>
          </p:cNvSpPr>
          <p:nvPr>
            <p:ph type="body" sz="quarter" idx="42" hasCustomPrompt="1"/>
          </p:nvPr>
        </p:nvSpPr>
        <p:spPr>
          <a:xfrm>
            <a:off x="7044662" y="4166959"/>
            <a:ext cx="630000" cy="630000"/>
          </a:xfrm>
          <a:prstGeom prst="ellipse">
            <a:avLst/>
          </a:prstGeom>
          <a:ln w="38100">
            <a:solidFill>
              <a:srgbClr val="58BCCC"/>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2" name="Text Placeholder 30">
            <a:extLst>
              <a:ext uri="{FF2B5EF4-FFF2-40B4-BE49-F238E27FC236}">
                <a16:creationId xmlns:a16="http://schemas.microsoft.com/office/drawing/2014/main" id="{A863869C-8CFD-4638-9F2F-FA86CFAACFF7}"/>
              </a:ext>
            </a:extLst>
          </p:cNvPr>
          <p:cNvSpPr>
            <a:spLocks noGrp="1"/>
          </p:cNvSpPr>
          <p:nvPr>
            <p:ph type="body" sz="quarter" idx="44" hasCustomPrompt="1"/>
          </p:nvPr>
        </p:nvSpPr>
        <p:spPr>
          <a:xfrm>
            <a:off x="10860107" y="4166959"/>
            <a:ext cx="630000" cy="630000"/>
          </a:xfrm>
          <a:prstGeom prst="ellipse">
            <a:avLst/>
          </a:prstGeom>
          <a:ln w="38100">
            <a:solidFill>
              <a:srgbClr val="9D4D95"/>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4157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2427021"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1" name="Text Placeholder 3">
            <a:extLst>
              <a:ext uri="{FF2B5EF4-FFF2-40B4-BE49-F238E27FC236}">
                <a16:creationId xmlns:a16="http://schemas.microsoft.com/office/drawing/2014/main" id="{DB8F6412-928A-4CF3-A5C7-246F23F3E10E}"/>
              </a:ext>
            </a:extLst>
          </p:cNvPr>
          <p:cNvSpPr>
            <a:spLocks noGrp="1"/>
          </p:cNvSpPr>
          <p:nvPr>
            <p:ph type="body" sz="quarter" idx="47"/>
          </p:nvPr>
        </p:nvSpPr>
        <p:spPr>
          <a:xfrm>
            <a:off x="6245754"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5130574"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0" name="Text Placeholder 30">
            <a:extLst>
              <a:ext uri="{FF2B5EF4-FFF2-40B4-BE49-F238E27FC236}">
                <a16:creationId xmlns:a16="http://schemas.microsoft.com/office/drawing/2014/main" id="{6358BF01-F838-4882-BAC6-C613D499EEE6}"/>
              </a:ext>
            </a:extLst>
          </p:cNvPr>
          <p:cNvSpPr>
            <a:spLocks noGrp="1"/>
          </p:cNvSpPr>
          <p:nvPr>
            <p:ph type="body" sz="quarter" idx="42" hasCustomPrompt="1"/>
          </p:nvPr>
        </p:nvSpPr>
        <p:spPr>
          <a:xfrm>
            <a:off x="8953366" y="4166959"/>
            <a:ext cx="630000" cy="630000"/>
          </a:xfrm>
          <a:prstGeom prst="ellipse">
            <a:avLst/>
          </a:prstGeom>
          <a:ln w="38100">
            <a:solidFill>
              <a:srgbClr val="58BCCC"/>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9685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1" preserve="1">
  <p:cSld name="Custom Layout 1 1">
    <p:spTree>
      <p:nvGrpSpPr>
        <p:cNvPr id="1" name="Shape 14"/>
        <p:cNvGrpSpPr/>
        <p:nvPr/>
      </p:nvGrpSpPr>
      <p:grpSpPr>
        <a:xfrm>
          <a:off x="0" y="0"/>
          <a:ext cx="0" cy="0"/>
          <a:chOff x="0" y="0"/>
          <a:chExt cx="0" cy="0"/>
        </a:xfrm>
      </p:grpSpPr>
      <p:pic>
        <p:nvPicPr>
          <p:cNvPr id="15" name="Google Shape;15;p5"/>
          <p:cNvPicPr preferRelativeResize="0"/>
          <p:nvPr/>
        </p:nvPicPr>
        <p:blipFill>
          <a:blip r:embed="rId2">
            <a:alphaModFix/>
          </a:blip>
          <a:stretch>
            <a:fillRect/>
          </a:stretch>
        </p:blipFill>
        <p:spPr>
          <a:xfrm>
            <a:off x="2492305" y="1"/>
            <a:ext cx="9699696" cy="6857999"/>
          </a:xfrm>
          <a:prstGeom prst="rect">
            <a:avLst/>
          </a:prstGeom>
          <a:noFill/>
          <a:ln>
            <a:noFill/>
          </a:ln>
        </p:spPr>
      </p:pic>
      <p:sp>
        <p:nvSpPr>
          <p:cNvPr id="16" name="Google Shape;16;p5"/>
          <p:cNvSpPr/>
          <p:nvPr/>
        </p:nvSpPr>
        <p:spPr>
          <a:xfrm>
            <a:off x="0" y="0"/>
            <a:ext cx="12192000" cy="14460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17" name="Google Shape;17;p5" title="Government Skills Logo Oct2024 White (3).png"/>
          <p:cNvPicPr preferRelativeResize="0"/>
          <p:nvPr/>
        </p:nvPicPr>
        <p:blipFill>
          <a:blip r:embed="rId3">
            <a:alphaModFix/>
          </a:blip>
          <a:stretch>
            <a:fillRect/>
          </a:stretch>
        </p:blipFill>
        <p:spPr>
          <a:xfrm>
            <a:off x="197567" y="48718"/>
            <a:ext cx="2153732" cy="1364767"/>
          </a:xfrm>
          <a:prstGeom prst="rect">
            <a:avLst/>
          </a:prstGeom>
          <a:noFill/>
          <a:ln>
            <a:noFill/>
          </a:ln>
        </p:spPr>
      </p:pic>
    </p:spTree>
    <p:extLst>
      <p:ext uri="{BB962C8B-B14F-4D97-AF65-F5344CB8AC3E}">
        <p14:creationId xmlns:p14="http://schemas.microsoft.com/office/powerpoint/2010/main" val="3797528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5939" y="1665288"/>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515939" y="3981227"/>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6480700" y="1665288"/>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3" name="Text Placeholder 3">
            <a:extLst>
              <a:ext uri="{FF2B5EF4-FFF2-40B4-BE49-F238E27FC236}">
                <a16:creationId xmlns:a16="http://schemas.microsoft.com/office/drawing/2014/main" id="{84551675-E630-4D9E-BBBC-3A05ECDC45DB}"/>
              </a:ext>
            </a:extLst>
          </p:cNvPr>
          <p:cNvSpPr>
            <a:spLocks noGrp="1"/>
          </p:cNvSpPr>
          <p:nvPr>
            <p:ph type="body" sz="quarter" idx="49"/>
          </p:nvPr>
        </p:nvSpPr>
        <p:spPr>
          <a:xfrm>
            <a:off x="6480700" y="3981227"/>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4881998"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4881998"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2" name="Text Placeholder 30">
            <a:extLst>
              <a:ext uri="{FF2B5EF4-FFF2-40B4-BE49-F238E27FC236}">
                <a16:creationId xmlns:a16="http://schemas.microsoft.com/office/drawing/2014/main" id="{A863869C-8CFD-4638-9F2F-FA86CFAACFF7}"/>
              </a:ext>
            </a:extLst>
          </p:cNvPr>
          <p:cNvSpPr>
            <a:spLocks noGrp="1"/>
          </p:cNvSpPr>
          <p:nvPr>
            <p:ph type="body" sz="quarter" idx="44" hasCustomPrompt="1"/>
          </p:nvPr>
        </p:nvSpPr>
        <p:spPr>
          <a:xfrm>
            <a:off x="10860107" y="4166959"/>
            <a:ext cx="630000" cy="630000"/>
          </a:xfrm>
          <a:prstGeom prst="ellipse">
            <a:avLst/>
          </a:prstGeom>
          <a:ln w="38100">
            <a:solidFill>
              <a:srgbClr val="9D4D95"/>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5737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9142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68617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solidFill>
              <a:srgbClr val="9D4D95"/>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4DFA3D76-B74A-C8EF-9BBC-9C5FEF436B3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85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solidFill>
              <a:srgbClr val="F69C35"/>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99EEF2D3-0394-792F-2F7E-4AEE1BE7453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519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77162" y="843137"/>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solidFill>
              <a:srgbClr val="6EB849"/>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7C9A4C8A-1DCF-E3D5-5243-37197B6CE45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3513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solidFill>
              <a:srgbClr val="5B86C4"/>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D1D0737E-9BA9-1A78-752B-D699E11F515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949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solidFill>
              <a:srgbClr val="E94170"/>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5E6E9EFE-D288-B109-8CEB-E27C37EDDDE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5094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5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212DC0-707C-76B5-122D-3605CB871FCE}"/>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solidFill>
              <a:srgbClr val="9D4D95"/>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4DFA3D76-B74A-C8EF-9BBC-9C5FEF436B3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346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6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5B9D43-71F4-5217-7F95-709813871AC7}"/>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solidFill>
              <a:srgbClr val="F69C35"/>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99EEF2D3-0394-792F-2F7E-4AEE1BE7453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96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1 1 1" preserve="1">
  <p:cSld name="Title and body 1 1 1">
    <p:spTree>
      <p:nvGrpSpPr>
        <p:cNvPr id="1" name="Shape 18"/>
        <p:cNvGrpSpPr/>
        <p:nvPr/>
      </p:nvGrpSpPr>
      <p:grpSpPr>
        <a:xfrm>
          <a:off x="0" y="0"/>
          <a:ext cx="0" cy="0"/>
          <a:chOff x="0" y="0"/>
          <a:chExt cx="0" cy="0"/>
        </a:xfrm>
      </p:grpSpPr>
      <p:cxnSp>
        <p:nvCxnSpPr>
          <p:cNvPr id="19" name="Google Shape;19;p6"/>
          <p:cNvCxnSpPr/>
          <p:nvPr/>
        </p:nvCxnSpPr>
        <p:spPr>
          <a:xfrm>
            <a:off x="2045000" y="1074133"/>
            <a:ext cx="9944000" cy="18000"/>
          </a:xfrm>
          <a:prstGeom prst="straightConnector1">
            <a:avLst/>
          </a:prstGeom>
          <a:noFill/>
          <a:ln w="19050" cap="flat" cmpd="sng">
            <a:solidFill>
              <a:srgbClr val="78256F"/>
            </a:solidFill>
            <a:prstDash val="solid"/>
            <a:round/>
            <a:headEnd type="none" w="med" len="med"/>
            <a:tailEnd type="none" w="med" len="med"/>
          </a:ln>
        </p:spPr>
      </p:cxnSp>
      <p:sp>
        <p:nvSpPr>
          <p:cNvPr id="20" name="Google Shape;20;p6"/>
          <p:cNvSpPr/>
          <p:nvPr/>
        </p:nvSpPr>
        <p:spPr>
          <a:xfrm>
            <a:off x="-111833" y="-35200"/>
            <a:ext cx="1908800" cy="69284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21" name="Google Shape;21;p6"/>
          <p:cNvPicPr preferRelativeResize="0"/>
          <p:nvPr/>
        </p:nvPicPr>
        <p:blipFill rotWithShape="1">
          <a:blip r:embed="rId2">
            <a:alphaModFix amt="38000"/>
          </a:blip>
          <a:srcRect l="81669" t="40015"/>
          <a:stretch/>
        </p:blipFill>
        <p:spPr>
          <a:xfrm flipH="1">
            <a:off x="-111831" y="1213567"/>
            <a:ext cx="1908797" cy="4416332"/>
          </a:xfrm>
          <a:prstGeom prst="rect">
            <a:avLst/>
          </a:prstGeom>
          <a:noFill/>
          <a:ln>
            <a:noFill/>
          </a:ln>
        </p:spPr>
      </p:pic>
      <p:sp>
        <p:nvSpPr>
          <p:cNvPr id="22" name="Google Shape;22;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sz="1333"/>
            </a:lvl1pPr>
            <a:lvl2pPr lvl="1" rtl="0">
              <a:buNone/>
              <a:defRPr sz="1333"/>
            </a:lvl2pPr>
            <a:lvl3pPr lvl="2" rtl="0">
              <a:buNone/>
              <a:defRPr sz="1333"/>
            </a:lvl3pPr>
            <a:lvl4pPr lvl="3" rtl="0">
              <a:buNone/>
              <a:defRPr sz="1333"/>
            </a:lvl4pPr>
            <a:lvl5pPr lvl="4" rtl="0">
              <a:buNone/>
              <a:defRPr sz="1333"/>
            </a:lvl5pPr>
            <a:lvl6pPr lvl="5" rtl="0">
              <a:buNone/>
              <a:defRPr sz="1333"/>
            </a:lvl6pPr>
            <a:lvl7pPr lvl="6" rtl="0">
              <a:buNone/>
              <a:defRPr sz="1333"/>
            </a:lvl7pPr>
            <a:lvl8pPr lvl="7" rtl="0">
              <a:buNone/>
              <a:defRPr sz="1333"/>
            </a:lvl8pPr>
            <a:lvl9pPr lvl="8" rtl="0">
              <a:buNone/>
              <a:defRPr sz="1333"/>
            </a:lvl9pPr>
          </a:lstStyle>
          <a:p>
            <a:pPr defTabSz="1219170">
              <a:buClr>
                <a:srgbClr val="000000"/>
              </a:buClr>
            </a:pPr>
            <a:fld id="{00000000-1234-1234-1234-123412341234}" type="slidenum">
              <a:rPr lang="en-GB" kern="0" smtClean="0">
                <a:solidFill>
                  <a:srgbClr val="000000"/>
                </a:solidFill>
                <a:cs typeface="Arial"/>
                <a:sym typeface="Arial"/>
              </a:rPr>
              <a:pPr defTabSz="1219170">
                <a:buClr>
                  <a:srgbClr val="000000"/>
                </a:buClr>
              </a:pPr>
              <a:t>‹#›</a:t>
            </a:fld>
            <a:endParaRPr lang="en-GB" kern="0" dirty="0">
              <a:solidFill>
                <a:srgbClr val="000000"/>
              </a:solidFill>
              <a:cs typeface="Arial"/>
              <a:sym typeface="Arial"/>
            </a:endParaRPr>
          </a:p>
        </p:txBody>
      </p:sp>
      <p:pic>
        <p:nvPicPr>
          <p:cNvPr id="23" name="Google Shape;23;p6" title="Government Skills Logo Oct2024 White (3).png"/>
          <p:cNvPicPr preferRelativeResize="0"/>
          <p:nvPr/>
        </p:nvPicPr>
        <p:blipFill>
          <a:blip r:embed="rId3">
            <a:alphaModFix/>
          </a:blip>
          <a:stretch>
            <a:fillRect/>
          </a:stretch>
        </p:blipFill>
        <p:spPr>
          <a:xfrm>
            <a:off x="123301" y="243301"/>
            <a:ext cx="1205332" cy="763799"/>
          </a:xfrm>
          <a:prstGeom prst="rect">
            <a:avLst/>
          </a:prstGeom>
          <a:noFill/>
          <a:ln>
            <a:noFill/>
          </a:ln>
        </p:spPr>
      </p:pic>
    </p:spTree>
    <p:extLst>
      <p:ext uri="{BB962C8B-B14F-4D97-AF65-F5344CB8AC3E}">
        <p14:creationId xmlns:p14="http://schemas.microsoft.com/office/powerpoint/2010/main" val="10388571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7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09E79D-5FF5-93B8-9574-9C4B6128EB66}"/>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77162" y="843137"/>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solidFill>
              <a:srgbClr val="6EB849"/>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7C9A4C8A-1DCF-E3D5-5243-37197B6CE45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3426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8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A777F8-CF4F-4A99-6F38-90417B5B3067}"/>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solidFill>
              <a:srgbClr val="5B86C4"/>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D1D0737E-9BA9-1A78-752B-D699E11F515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8543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9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60DADE-6BDD-3C49-6B1F-E6DE8FECBBF1}"/>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solidFill>
              <a:srgbClr val="E94170"/>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5E6E9EFE-D288-B109-8CEB-E27C37EDDDE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1276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ext and Side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7431314" y="0"/>
            <a:ext cx="4760685" cy="6858000"/>
          </a:xfrm>
          <a:prstGeom prst="rect">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61496"/>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itle 11">
            <a:extLst>
              <a:ext uri="{FF2B5EF4-FFF2-40B4-BE49-F238E27FC236}">
                <a16:creationId xmlns:a16="http://schemas.microsoft.com/office/drawing/2014/main" id="{961D4403-9485-4E7B-83F1-FFEBB9FCD414}"/>
              </a:ext>
            </a:extLst>
          </p:cNvPr>
          <p:cNvSpPr>
            <a:spLocks noGrp="1"/>
          </p:cNvSpPr>
          <p:nvPr>
            <p:ph type="title"/>
          </p:nvPr>
        </p:nvSpPr>
        <p:spPr>
          <a:xfrm>
            <a:off x="518318" y="512764"/>
            <a:ext cx="65211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0" name="Text Placeholder 18">
            <a:extLst>
              <a:ext uri="{FF2B5EF4-FFF2-40B4-BE49-F238E27FC236}">
                <a16:creationId xmlns:a16="http://schemas.microsoft.com/office/drawing/2014/main" id="{4E8F0821-59C9-44C7-BA33-1A762CD14F55}"/>
              </a:ext>
            </a:extLst>
          </p:cNvPr>
          <p:cNvSpPr>
            <a:spLocks noGrp="1"/>
          </p:cNvSpPr>
          <p:nvPr>
            <p:ph type="body" sz="quarter" idx="15"/>
          </p:nvPr>
        </p:nvSpPr>
        <p:spPr>
          <a:xfrm>
            <a:off x="515939" y="1038225"/>
            <a:ext cx="652250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6CF3AA6B-1832-381C-6A8B-E0D983EC94C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316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and Box">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AB8973B9-079B-4B57-B085-5BDB642BC4E8}"/>
              </a:ext>
            </a:extLst>
          </p:cNvPr>
          <p:cNvSpPr>
            <a:spLocks noGrp="1"/>
          </p:cNvSpPr>
          <p:nvPr>
            <p:ph type="body" sz="quarter" idx="25"/>
          </p:nvPr>
        </p:nvSpPr>
        <p:spPr>
          <a:xfrm>
            <a:off x="8158163" y="1665288"/>
            <a:ext cx="3517900" cy="4476720"/>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lvl1pPr>
            <a:lvl2pPr>
              <a:defRPr lang="en-US" smtClean="0"/>
            </a:lvl2pPr>
            <a:lvl3pPr>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a:p>
            <a:pPr marR="0" lvl="3" fontAlgn="auto">
              <a:buClrTx/>
              <a:buSzTx/>
              <a:tabLst/>
            </a:pPr>
            <a:r>
              <a:rPr lang="en-US"/>
              <a:t>Fourth level</a:t>
            </a:r>
          </a:p>
          <a:p>
            <a:pPr marR="0" lvl="4" fontAlgn="auto">
              <a:buClrTx/>
              <a:buSzTx/>
              <a:tabLst/>
            </a:pPr>
            <a:r>
              <a:rPr lang="en-US"/>
              <a:t>Fifth level</a:t>
            </a: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3517427" cy="415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337285" y="1989138"/>
            <a:ext cx="3517427" cy="415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C1AD3220-2301-6FC9-CD87-6971A57C228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27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ix Points and Box">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2611E116-C05D-4DA8-8C71-9EFE02175558}"/>
              </a:ext>
            </a:extLst>
          </p:cNvPr>
          <p:cNvSpPr>
            <a:spLocks noGrp="1"/>
          </p:cNvSpPr>
          <p:nvPr>
            <p:ph type="body" sz="quarter" idx="28"/>
          </p:nvPr>
        </p:nvSpPr>
        <p:spPr>
          <a:xfrm>
            <a:off x="8158163" y="1665288"/>
            <a:ext cx="3517900" cy="4499486"/>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lvl1pPr>
            <a:lvl2pPr>
              <a:defRPr lang="en-US" smtClean="0"/>
            </a:lvl2pPr>
            <a:lvl3pPr>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a:p>
            <a:pPr marR="0" lvl="3" fontAlgn="auto">
              <a:buClrTx/>
              <a:buSzTx/>
              <a:tabLst/>
            </a:pPr>
            <a:r>
              <a:rPr lang="en-US"/>
              <a:t>Fourth level</a:t>
            </a:r>
          </a:p>
          <a:p>
            <a:pPr marR="0" lvl="4" fontAlgn="auto">
              <a:buClrTx/>
              <a:buSzTx/>
              <a:tabLst/>
            </a:pPr>
            <a:r>
              <a:rPr lang="en-US"/>
              <a:t>Fifth level</a:t>
            </a: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7"/>
            <a:ext cx="3517427" cy="1211267"/>
          </a:xfrm>
        </p:spPr>
        <p:txBody>
          <a:bodyPr/>
          <a:lstStyle/>
          <a:p>
            <a:pPr lvl="0"/>
            <a:r>
              <a:rPr lang="en-US"/>
              <a:t>Click to edit Master text styles</a:t>
            </a:r>
          </a:p>
          <a:p>
            <a:pPr lvl="1"/>
            <a:r>
              <a:rPr lang="en-US"/>
              <a:t>Second level</a:t>
            </a:r>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337285" y="1989137"/>
            <a:ext cx="3517427" cy="1211267"/>
          </a:xfrm>
        </p:spPr>
        <p:txBody>
          <a:bodyPr/>
          <a:lstStyle/>
          <a:p>
            <a:pPr lvl="0"/>
            <a:r>
              <a:rPr lang="en-US"/>
              <a:t>Click to edit Master text styles</a:t>
            </a:r>
          </a:p>
          <a:p>
            <a:pPr lvl="1"/>
            <a:r>
              <a:rPr lang="en-US"/>
              <a:t>Second level</a:t>
            </a:r>
          </a:p>
        </p:txBody>
      </p:sp>
      <p:sp>
        <p:nvSpPr>
          <p:cNvPr id="10" name="Text Placeholder 7">
            <a:extLst>
              <a:ext uri="{FF2B5EF4-FFF2-40B4-BE49-F238E27FC236}">
                <a16:creationId xmlns:a16="http://schemas.microsoft.com/office/drawing/2014/main" id="{6C6F10DB-997F-4B2A-8D87-312494B5DC65}"/>
              </a:ext>
            </a:extLst>
          </p:cNvPr>
          <p:cNvSpPr>
            <a:spLocks noGrp="1"/>
          </p:cNvSpPr>
          <p:nvPr>
            <p:ph type="body" sz="quarter" idx="24"/>
          </p:nvPr>
        </p:nvSpPr>
        <p:spPr>
          <a:xfrm>
            <a:off x="515938" y="3471322"/>
            <a:ext cx="3517427" cy="1211267"/>
          </a:xfrm>
        </p:spPr>
        <p:txBody>
          <a:bodyPr/>
          <a:lstStyle/>
          <a:p>
            <a:pPr lvl="0"/>
            <a:r>
              <a:rPr lang="en-US"/>
              <a:t>Click to edit Master text styles</a:t>
            </a:r>
          </a:p>
          <a:p>
            <a:pPr lvl="1"/>
            <a:r>
              <a:rPr lang="en-US"/>
              <a:t>Second level</a:t>
            </a:r>
          </a:p>
        </p:txBody>
      </p:sp>
      <p:sp>
        <p:nvSpPr>
          <p:cNvPr id="11" name="Text Placeholder 7">
            <a:extLst>
              <a:ext uri="{FF2B5EF4-FFF2-40B4-BE49-F238E27FC236}">
                <a16:creationId xmlns:a16="http://schemas.microsoft.com/office/drawing/2014/main" id="{76864506-D0A8-489A-B7C8-E956DC1B4BF8}"/>
              </a:ext>
            </a:extLst>
          </p:cNvPr>
          <p:cNvSpPr>
            <a:spLocks noGrp="1"/>
          </p:cNvSpPr>
          <p:nvPr>
            <p:ph type="body" sz="quarter" idx="25"/>
          </p:nvPr>
        </p:nvSpPr>
        <p:spPr>
          <a:xfrm>
            <a:off x="4337285" y="3471322"/>
            <a:ext cx="3517427" cy="1211267"/>
          </a:xfrm>
        </p:spPr>
        <p:txBody>
          <a:bodyPr/>
          <a:lstStyle/>
          <a:p>
            <a:pPr lvl="0"/>
            <a:r>
              <a:rPr lang="en-US"/>
              <a:t>Click to edit Master text styles</a:t>
            </a:r>
          </a:p>
          <a:p>
            <a:pPr lvl="1"/>
            <a:r>
              <a:rPr lang="en-US"/>
              <a:t>Second level</a:t>
            </a:r>
          </a:p>
        </p:txBody>
      </p:sp>
      <p:sp>
        <p:nvSpPr>
          <p:cNvPr id="12" name="Text Placeholder 7">
            <a:extLst>
              <a:ext uri="{FF2B5EF4-FFF2-40B4-BE49-F238E27FC236}">
                <a16:creationId xmlns:a16="http://schemas.microsoft.com/office/drawing/2014/main" id="{DBEA7022-D8F2-44E8-8DC4-DB5088F51596}"/>
              </a:ext>
            </a:extLst>
          </p:cNvPr>
          <p:cNvSpPr>
            <a:spLocks noGrp="1"/>
          </p:cNvSpPr>
          <p:nvPr>
            <p:ph type="body" sz="quarter" idx="26"/>
          </p:nvPr>
        </p:nvSpPr>
        <p:spPr>
          <a:xfrm>
            <a:off x="515938" y="4953507"/>
            <a:ext cx="3517427" cy="1211267"/>
          </a:xfrm>
        </p:spPr>
        <p:txBody>
          <a:bodyPr/>
          <a:lstStyle/>
          <a:p>
            <a:pPr lvl="0"/>
            <a:r>
              <a:rPr lang="en-US"/>
              <a:t>Click to edit Master text styles</a:t>
            </a:r>
          </a:p>
          <a:p>
            <a:pPr lvl="1"/>
            <a:r>
              <a:rPr lang="en-US"/>
              <a:t>Second level</a:t>
            </a:r>
          </a:p>
        </p:txBody>
      </p:sp>
      <p:sp>
        <p:nvSpPr>
          <p:cNvPr id="14" name="Text Placeholder 7">
            <a:extLst>
              <a:ext uri="{FF2B5EF4-FFF2-40B4-BE49-F238E27FC236}">
                <a16:creationId xmlns:a16="http://schemas.microsoft.com/office/drawing/2014/main" id="{9C43F568-6B38-4774-B699-7C845D52303C}"/>
              </a:ext>
            </a:extLst>
          </p:cNvPr>
          <p:cNvSpPr>
            <a:spLocks noGrp="1"/>
          </p:cNvSpPr>
          <p:nvPr>
            <p:ph type="body" sz="quarter" idx="27"/>
          </p:nvPr>
        </p:nvSpPr>
        <p:spPr>
          <a:xfrm>
            <a:off x="4337285" y="4953507"/>
            <a:ext cx="3517427" cy="1211267"/>
          </a:xfrm>
        </p:spPr>
        <p:txBody>
          <a:bodyPr/>
          <a:lstStyle/>
          <a:p>
            <a:pPr lvl="0"/>
            <a:r>
              <a:rPr lang="en-US"/>
              <a:t>Click to edit Master text styles</a:t>
            </a:r>
          </a:p>
          <a:p>
            <a:pPr lvl="1"/>
            <a:r>
              <a:rPr lang="en-US"/>
              <a:t>Second level</a:t>
            </a:r>
          </a:p>
        </p:txBody>
      </p:sp>
      <p:sp>
        <p:nvSpPr>
          <p:cNvPr id="19" name="Title 11">
            <a:extLst>
              <a:ext uri="{FF2B5EF4-FFF2-40B4-BE49-F238E27FC236}">
                <a16:creationId xmlns:a16="http://schemas.microsoft.com/office/drawing/2014/main" id="{BA8F43C1-D14F-4860-8999-76F33E4A88C4}"/>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0" name="Text Placeholder 18">
            <a:extLst>
              <a:ext uri="{FF2B5EF4-FFF2-40B4-BE49-F238E27FC236}">
                <a16:creationId xmlns:a16="http://schemas.microsoft.com/office/drawing/2014/main" id="{9C1C5ED2-386F-45F1-9086-FF1371B165D7}"/>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4D6225B5-AB97-EEDB-47DA-E8E15057ACF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45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ide Banner and 4 Column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C3899B3-F77B-4123-A2C6-045D2FB66A6F}"/>
              </a:ext>
            </a:extLst>
          </p:cNvPr>
          <p:cNvGraphicFramePr>
            <a:graphicFrameLocks noChangeAspect="1"/>
          </p:cNvGraphicFramePr>
          <p:nvPr userDrawn="1">
            <p:custDataLst>
              <p:tags r:id="rId1"/>
            </p:custDataLst>
            <p:extLst>
              <p:ext uri="{D42A27DB-BD31-4B8C-83A1-F6EECF244321}">
                <p14:modId xmlns:p14="http://schemas.microsoft.com/office/powerpoint/2010/main" val="3139201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1C3899B3-F77B-4123-A2C6-045D2FB66A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Title 11">
            <a:extLst>
              <a:ext uri="{FF2B5EF4-FFF2-40B4-BE49-F238E27FC236}">
                <a16:creationId xmlns:a16="http://schemas.microsoft.com/office/drawing/2014/main" id="{4311339C-C06B-4B87-8CDD-3B1C6C231BBB}"/>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1" name="Text Placeholder 18">
            <a:extLst>
              <a:ext uri="{FF2B5EF4-FFF2-40B4-BE49-F238E27FC236}">
                <a16:creationId xmlns:a16="http://schemas.microsoft.com/office/drawing/2014/main" id="{B4F2BCB8-A4F4-4ED5-B29A-006349D92600}"/>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19" name="Text Placeholder 7">
            <a:extLst>
              <a:ext uri="{FF2B5EF4-FFF2-40B4-BE49-F238E27FC236}">
                <a16:creationId xmlns:a16="http://schemas.microsoft.com/office/drawing/2014/main" id="{F50BD0C8-FBC7-44C2-B572-A2817274AD50}"/>
              </a:ext>
            </a:extLst>
          </p:cNvPr>
          <p:cNvSpPr>
            <a:spLocks noGrp="1"/>
          </p:cNvSpPr>
          <p:nvPr>
            <p:ph type="body" sz="quarter" idx="14"/>
          </p:nvPr>
        </p:nvSpPr>
        <p:spPr>
          <a:xfrm>
            <a:off x="515939"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2" name="Text Placeholder 7">
            <a:extLst>
              <a:ext uri="{FF2B5EF4-FFF2-40B4-BE49-F238E27FC236}">
                <a16:creationId xmlns:a16="http://schemas.microsoft.com/office/drawing/2014/main" id="{4D4E44F2-D831-4474-9C3D-FB8CAAB4B3EE}"/>
              </a:ext>
            </a:extLst>
          </p:cNvPr>
          <p:cNvSpPr>
            <a:spLocks noGrp="1"/>
          </p:cNvSpPr>
          <p:nvPr>
            <p:ph type="body" sz="quarter" idx="15"/>
          </p:nvPr>
        </p:nvSpPr>
        <p:spPr>
          <a:xfrm>
            <a:off x="3389120"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3" name="Text Placeholder 7">
            <a:extLst>
              <a:ext uri="{FF2B5EF4-FFF2-40B4-BE49-F238E27FC236}">
                <a16:creationId xmlns:a16="http://schemas.microsoft.com/office/drawing/2014/main" id="{948B35E9-A50D-477E-A5ED-5D6A9A563D9C}"/>
              </a:ext>
            </a:extLst>
          </p:cNvPr>
          <p:cNvSpPr>
            <a:spLocks noGrp="1"/>
          </p:cNvSpPr>
          <p:nvPr>
            <p:ph type="body" sz="quarter" idx="16"/>
          </p:nvPr>
        </p:nvSpPr>
        <p:spPr>
          <a:xfrm>
            <a:off x="6262301"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4" name="Text Placeholder 7">
            <a:extLst>
              <a:ext uri="{FF2B5EF4-FFF2-40B4-BE49-F238E27FC236}">
                <a16:creationId xmlns:a16="http://schemas.microsoft.com/office/drawing/2014/main" id="{0089339F-36E1-481A-A7B2-2C0F4DBC7AB5}"/>
              </a:ext>
            </a:extLst>
          </p:cNvPr>
          <p:cNvSpPr>
            <a:spLocks noGrp="1"/>
          </p:cNvSpPr>
          <p:nvPr>
            <p:ph type="body" sz="quarter" idx="17"/>
          </p:nvPr>
        </p:nvSpPr>
        <p:spPr>
          <a:xfrm>
            <a:off x="9135483"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4" name="Google Shape;27;p7">
            <a:extLst>
              <a:ext uri="{FF2B5EF4-FFF2-40B4-BE49-F238E27FC236}">
                <a16:creationId xmlns:a16="http://schemas.microsoft.com/office/drawing/2014/main" id="{1F2D0484-C089-D2D6-3AE0-FB5BC6C9FD4E}"/>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4221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Picture Placeholder 17">
            <a:extLst>
              <a:ext uri="{FF2B5EF4-FFF2-40B4-BE49-F238E27FC236}">
                <a16:creationId xmlns:a16="http://schemas.microsoft.com/office/drawing/2014/main" id="{465D0654-7893-440E-8DB9-5C36D3C92E30}"/>
              </a:ext>
            </a:extLst>
          </p:cNvPr>
          <p:cNvSpPr>
            <a:spLocks noGrp="1"/>
          </p:cNvSpPr>
          <p:nvPr>
            <p:ph type="pic" sz="quarter" idx="32"/>
          </p:nvPr>
        </p:nvSpPr>
        <p:spPr>
          <a:xfrm>
            <a:off x="7431314" y="0"/>
            <a:ext cx="4760685" cy="6858000"/>
          </a:xfrm>
          <a:prstGeom prst="rect">
            <a:avLst/>
          </a:prstGeom>
          <a:solidFill>
            <a:schemeClr val="accent6"/>
          </a:solidFill>
        </p:spPr>
        <p:txBody>
          <a:bodyPr anchor="ctr"/>
          <a:lstStyle>
            <a:lvl1pPr algn="ct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6657182"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black">
          <a:xfrm>
            <a:off x="515939" y="1038225"/>
            <a:ext cx="6658603" cy="372647"/>
          </a:xfrm>
        </p:spPr>
        <p:txBody>
          <a:bodyPr anchor="ctr"/>
          <a:lstStyle>
            <a:lvl1pPr>
              <a:defRPr>
                <a:solidFill>
                  <a:schemeClr val="bg2"/>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BA9A570C-33CC-487E-8342-68D764302C5C}"/>
              </a:ext>
            </a:extLst>
          </p:cNvPr>
          <p:cNvSpPr/>
          <p:nvPr userDrawn="1"/>
        </p:nvSpPr>
        <p:spPr bwMode="black">
          <a:xfrm>
            <a:off x="362720" y="1518925"/>
            <a:ext cx="270000" cy="268563"/>
          </a:xfrm>
          <a:prstGeom prst="rect">
            <a:avLst/>
          </a:prstGeom>
          <a:no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sp>
        <p:nvSpPr>
          <p:cNvPr id="24" name="Text Placeholder 7">
            <a:extLst>
              <a:ext uri="{FF2B5EF4-FFF2-40B4-BE49-F238E27FC236}">
                <a16:creationId xmlns:a16="http://schemas.microsoft.com/office/drawing/2014/main" id="{CC6242A0-E906-45B8-8FB0-8BAEDD1BD209}"/>
              </a:ext>
            </a:extLst>
          </p:cNvPr>
          <p:cNvSpPr>
            <a:spLocks noGrp="1"/>
          </p:cNvSpPr>
          <p:nvPr userDrawn="1">
            <p:ph type="body" sz="quarter" idx="24"/>
          </p:nvPr>
        </p:nvSpPr>
        <p:spPr>
          <a:xfrm>
            <a:off x="984552" y="1573801"/>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1D7445B7-9576-4206-AF6A-40BB2F146628}"/>
              </a:ext>
            </a:extLst>
          </p:cNvPr>
          <p:cNvSpPr>
            <a:spLocks noGrp="1"/>
          </p:cNvSpPr>
          <p:nvPr userDrawn="1">
            <p:ph type="body" sz="quarter" idx="25"/>
          </p:nvPr>
        </p:nvSpPr>
        <p:spPr>
          <a:xfrm>
            <a:off x="984552" y="212415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2" y="2671822"/>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2" y="3219486"/>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2" y="3767150"/>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7" name="Text Placeholder 7">
            <a:extLst>
              <a:ext uri="{FF2B5EF4-FFF2-40B4-BE49-F238E27FC236}">
                <a16:creationId xmlns:a16="http://schemas.microsoft.com/office/drawing/2014/main" id="{8D15D5A1-AFB5-427F-8D76-B7AF2369E1FE}"/>
              </a:ext>
            </a:extLst>
          </p:cNvPr>
          <p:cNvSpPr>
            <a:spLocks noGrp="1"/>
          </p:cNvSpPr>
          <p:nvPr userDrawn="1">
            <p:ph type="body" sz="quarter" idx="29"/>
          </p:nvPr>
        </p:nvSpPr>
        <p:spPr>
          <a:xfrm>
            <a:off x="984552" y="431481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1" name="Text Placeholder 7">
            <a:extLst>
              <a:ext uri="{FF2B5EF4-FFF2-40B4-BE49-F238E27FC236}">
                <a16:creationId xmlns:a16="http://schemas.microsoft.com/office/drawing/2014/main" id="{0024A50F-E460-47C0-95FD-C5FD9CBA88FA}"/>
              </a:ext>
            </a:extLst>
          </p:cNvPr>
          <p:cNvSpPr>
            <a:spLocks noGrp="1"/>
          </p:cNvSpPr>
          <p:nvPr userDrawn="1">
            <p:ph type="body" sz="quarter" idx="30"/>
          </p:nvPr>
        </p:nvSpPr>
        <p:spPr>
          <a:xfrm>
            <a:off x="984552" y="486247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9CEF9DC4-26D5-46A8-9787-F65C8EE4CABA}"/>
              </a:ext>
            </a:extLst>
          </p:cNvPr>
          <p:cNvSpPr>
            <a:spLocks noGrp="1"/>
          </p:cNvSpPr>
          <p:nvPr userDrawn="1">
            <p:ph type="body" sz="quarter" idx="31"/>
          </p:nvPr>
        </p:nvSpPr>
        <p:spPr>
          <a:xfrm>
            <a:off x="984552" y="5410145"/>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1573801"/>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124158"/>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671822"/>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219486"/>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767150"/>
            <a:ext cx="388615" cy="36007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065AC6FF-7216-7320-ECCA-D97CCB05A09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314814"/>
            <a:ext cx="388615" cy="360077"/>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ADD96DF4-643F-1B06-4FFF-E38919333598}"/>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862478"/>
            <a:ext cx="388615" cy="360077"/>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BCA30734-3EF6-5E05-FE3D-8784A4E2579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407452"/>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Text Placeholder 15">
            <a:extLst>
              <a:ext uri="{FF2B5EF4-FFF2-40B4-BE49-F238E27FC236}">
                <a16:creationId xmlns:a16="http://schemas.microsoft.com/office/drawing/2014/main" id="{8685DDED-E3C6-853D-2A1A-691311AA8543}"/>
              </a:ext>
            </a:extLst>
          </p:cNvPr>
          <p:cNvSpPr>
            <a:spLocks noGrp="1"/>
          </p:cNvSpPr>
          <p:nvPr>
            <p:ph type="body" sz="quarter" idx="33"/>
          </p:nvPr>
        </p:nvSpPr>
        <p:spPr>
          <a:xfrm>
            <a:off x="968846" y="5902545"/>
            <a:ext cx="6200775" cy="361950"/>
          </a:xfrm>
        </p:spPr>
        <p:txBody>
          <a:bodyPr>
            <a:normAutofit/>
          </a:bodyPr>
          <a:lstStyle>
            <a:lvl1pPr>
              <a:defRPr sz="1400"/>
            </a:lvl1pPr>
          </a:lstStyle>
          <a:p>
            <a:pPr lvl="0"/>
            <a:r>
              <a:rPr lang="en-US"/>
              <a:t>Click to edit Master text styles</a:t>
            </a:r>
            <a:endParaRPr lang="en-GB"/>
          </a:p>
        </p:txBody>
      </p:sp>
      <p:pic>
        <p:nvPicPr>
          <p:cNvPr id="17" name="Picture 16" descr="A green check mark on a black background&#10;&#10;Description automatically generated">
            <a:extLst>
              <a:ext uri="{FF2B5EF4-FFF2-40B4-BE49-F238E27FC236}">
                <a16:creationId xmlns:a16="http://schemas.microsoft.com/office/drawing/2014/main" id="{97E68971-CC6F-3FD2-A36A-BCA232B70D41}"/>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3342" y="5903882"/>
            <a:ext cx="388615" cy="360077"/>
          </a:xfrm>
          <a:prstGeom prst="rect">
            <a:avLst/>
          </a:prstGeom>
        </p:spPr>
      </p:pic>
    </p:spTree>
    <p:extLst>
      <p:ext uri="{BB962C8B-B14F-4D97-AF65-F5344CB8AC3E}">
        <p14:creationId xmlns:p14="http://schemas.microsoft.com/office/powerpoint/2010/main" val="3822341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_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Picture Placeholder 17">
            <a:extLst>
              <a:ext uri="{FF2B5EF4-FFF2-40B4-BE49-F238E27FC236}">
                <a16:creationId xmlns:a16="http://schemas.microsoft.com/office/drawing/2014/main" id="{465D0654-7893-440E-8DB9-5C36D3C92E30}"/>
              </a:ext>
            </a:extLst>
          </p:cNvPr>
          <p:cNvSpPr>
            <a:spLocks noGrp="1"/>
          </p:cNvSpPr>
          <p:nvPr>
            <p:ph type="pic" sz="quarter" idx="32"/>
          </p:nvPr>
        </p:nvSpPr>
        <p:spPr>
          <a:xfrm>
            <a:off x="7431314" y="0"/>
            <a:ext cx="4760685" cy="6858000"/>
          </a:xfrm>
          <a:prstGeom prst="rect">
            <a:avLst/>
          </a:prstGeom>
          <a:solidFill>
            <a:schemeClr val="accent6"/>
          </a:solidFill>
        </p:spPr>
        <p:txBody>
          <a:bodyPr anchor="ctr"/>
          <a:lstStyle>
            <a:lvl1pPr algn="ct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6657182"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black">
          <a:xfrm>
            <a:off x="515939" y="1315325"/>
            <a:ext cx="6658603" cy="372647"/>
          </a:xfrm>
        </p:spPr>
        <p:txBody>
          <a:bodyPr anchor="ctr"/>
          <a:lstStyle>
            <a:lvl1pPr>
              <a:defRPr>
                <a:solidFill>
                  <a:schemeClr val="bg2"/>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BA9A570C-33CC-487E-8342-68D764302C5C}"/>
              </a:ext>
            </a:extLst>
          </p:cNvPr>
          <p:cNvSpPr/>
          <p:nvPr userDrawn="1"/>
        </p:nvSpPr>
        <p:spPr bwMode="black">
          <a:xfrm>
            <a:off x="362720" y="1934575"/>
            <a:ext cx="270000" cy="268563"/>
          </a:xfrm>
          <a:prstGeom prst="rect">
            <a:avLst/>
          </a:prstGeom>
          <a:no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sp>
        <p:nvSpPr>
          <p:cNvPr id="24" name="Text Placeholder 7">
            <a:extLst>
              <a:ext uri="{FF2B5EF4-FFF2-40B4-BE49-F238E27FC236}">
                <a16:creationId xmlns:a16="http://schemas.microsoft.com/office/drawing/2014/main" id="{CC6242A0-E906-45B8-8FB0-8BAEDD1BD209}"/>
              </a:ext>
            </a:extLst>
          </p:cNvPr>
          <p:cNvSpPr>
            <a:spLocks noGrp="1"/>
          </p:cNvSpPr>
          <p:nvPr userDrawn="1">
            <p:ph type="body" sz="quarter" idx="24"/>
          </p:nvPr>
        </p:nvSpPr>
        <p:spPr>
          <a:xfrm>
            <a:off x="984552" y="1989451"/>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1D7445B7-9576-4206-AF6A-40BB2F146628}"/>
              </a:ext>
            </a:extLst>
          </p:cNvPr>
          <p:cNvSpPr>
            <a:spLocks noGrp="1"/>
          </p:cNvSpPr>
          <p:nvPr userDrawn="1">
            <p:ph type="body" sz="quarter" idx="25"/>
          </p:nvPr>
        </p:nvSpPr>
        <p:spPr>
          <a:xfrm>
            <a:off x="984552" y="253980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2" y="3087472"/>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2" y="3635136"/>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2" y="4182800"/>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1989451"/>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539808"/>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087472"/>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635136"/>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182800"/>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61553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Picture Placeholder 17">
            <a:extLst>
              <a:ext uri="{FF2B5EF4-FFF2-40B4-BE49-F238E27FC236}">
                <a16:creationId xmlns:a16="http://schemas.microsoft.com/office/drawing/2014/main" id="{465D0654-7893-440E-8DB9-5C36D3C92E30}"/>
              </a:ext>
            </a:extLst>
          </p:cNvPr>
          <p:cNvSpPr>
            <a:spLocks noGrp="1"/>
          </p:cNvSpPr>
          <p:nvPr>
            <p:ph type="pic" sz="quarter" idx="32"/>
          </p:nvPr>
        </p:nvSpPr>
        <p:spPr>
          <a:xfrm>
            <a:off x="7431314" y="0"/>
            <a:ext cx="4760685" cy="6858000"/>
          </a:xfrm>
          <a:prstGeom prst="rect">
            <a:avLst/>
          </a:prstGeom>
          <a:solidFill>
            <a:schemeClr val="accent6"/>
          </a:solidFill>
        </p:spPr>
        <p:txBody>
          <a:bodyPr anchor="ctr"/>
          <a:lstStyle>
            <a:lvl1pPr algn="ct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6657182"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black">
          <a:xfrm>
            <a:off x="515939" y="1038225"/>
            <a:ext cx="6658603" cy="372647"/>
          </a:xfrm>
        </p:spPr>
        <p:txBody>
          <a:bodyPr anchor="ctr"/>
          <a:lstStyle>
            <a:lvl1pPr>
              <a:defRPr>
                <a:solidFill>
                  <a:schemeClr val="bg2"/>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BA9A570C-33CC-487E-8342-68D764302C5C}"/>
              </a:ext>
            </a:extLst>
          </p:cNvPr>
          <p:cNvSpPr/>
          <p:nvPr userDrawn="1"/>
        </p:nvSpPr>
        <p:spPr bwMode="black">
          <a:xfrm>
            <a:off x="362720" y="1899161"/>
            <a:ext cx="270000" cy="268563"/>
          </a:xfrm>
          <a:prstGeom prst="rect">
            <a:avLst/>
          </a:prstGeom>
          <a:no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sp>
        <p:nvSpPr>
          <p:cNvPr id="24" name="Text Placeholder 7">
            <a:extLst>
              <a:ext uri="{FF2B5EF4-FFF2-40B4-BE49-F238E27FC236}">
                <a16:creationId xmlns:a16="http://schemas.microsoft.com/office/drawing/2014/main" id="{CC6242A0-E906-45B8-8FB0-8BAEDD1BD209}"/>
              </a:ext>
            </a:extLst>
          </p:cNvPr>
          <p:cNvSpPr>
            <a:spLocks noGrp="1"/>
          </p:cNvSpPr>
          <p:nvPr userDrawn="1">
            <p:ph type="body" sz="quarter" idx="24"/>
          </p:nvPr>
        </p:nvSpPr>
        <p:spPr>
          <a:xfrm>
            <a:off x="984552" y="1954037"/>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1D7445B7-9576-4206-AF6A-40BB2F146628}"/>
              </a:ext>
            </a:extLst>
          </p:cNvPr>
          <p:cNvSpPr>
            <a:spLocks noGrp="1"/>
          </p:cNvSpPr>
          <p:nvPr userDrawn="1">
            <p:ph type="body" sz="quarter" idx="25"/>
          </p:nvPr>
        </p:nvSpPr>
        <p:spPr>
          <a:xfrm>
            <a:off x="984552" y="250439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2" y="305205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2" y="3599722"/>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2" y="4147386"/>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7" name="Text Placeholder 7">
            <a:extLst>
              <a:ext uri="{FF2B5EF4-FFF2-40B4-BE49-F238E27FC236}">
                <a16:creationId xmlns:a16="http://schemas.microsoft.com/office/drawing/2014/main" id="{8D15D5A1-AFB5-427F-8D76-B7AF2369E1FE}"/>
              </a:ext>
            </a:extLst>
          </p:cNvPr>
          <p:cNvSpPr>
            <a:spLocks noGrp="1"/>
          </p:cNvSpPr>
          <p:nvPr userDrawn="1">
            <p:ph type="body" sz="quarter" idx="29"/>
          </p:nvPr>
        </p:nvSpPr>
        <p:spPr>
          <a:xfrm>
            <a:off x="984552" y="4695050"/>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1" name="Text Placeholder 7">
            <a:extLst>
              <a:ext uri="{FF2B5EF4-FFF2-40B4-BE49-F238E27FC236}">
                <a16:creationId xmlns:a16="http://schemas.microsoft.com/office/drawing/2014/main" id="{0024A50F-E460-47C0-95FD-C5FD9CBA88FA}"/>
              </a:ext>
            </a:extLst>
          </p:cNvPr>
          <p:cNvSpPr>
            <a:spLocks noGrp="1"/>
          </p:cNvSpPr>
          <p:nvPr userDrawn="1">
            <p:ph type="body" sz="quarter" idx="30"/>
          </p:nvPr>
        </p:nvSpPr>
        <p:spPr>
          <a:xfrm>
            <a:off x="984552" y="524271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9CEF9DC4-26D5-46A8-9787-F65C8EE4CABA}"/>
              </a:ext>
            </a:extLst>
          </p:cNvPr>
          <p:cNvSpPr>
            <a:spLocks noGrp="1"/>
          </p:cNvSpPr>
          <p:nvPr userDrawn="1">
            <p:ph type="body" sz="quarter" idx="31"/>
          </p:nvPr>
        </p:nvSpPr>
        <p:spPr>
          <a:xfrm>
            <a:off x="984552" y="5790381"/>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1954037"/>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504394"/>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052058"/>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599722"/>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147386"/>
            <a:ext cx="388615" cy="36007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065AC6FF-7216-7320-ECCA-D97CCB05A09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695050"/>
            <a:ext cx="388615" cy="360077"/>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ADD96DF4-643F-1B06-4FFF-E38919333598}"/>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242714"/>
            <a:ext cx="388615" cy="360077"/>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BCA30734-3EF6-5E05-FE3D-8784A4E2579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787688"/>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52035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2 1 1" preserve="1">
  <p:cSld name="Title and body 2 1 1">
    <p:spTree>
      <p:nvGrpSpPr>
        <p:cNvPr id="1" name="Shape 24"/>
        <p:cNvGrpSpPr/>
        <p:nvPr/>
      </p:nvGrpSpPr>
      <p:grpSpPr>
        <a:xfrm>
          <a:off x="0" y="0"/>
          <a:ext cx="0" cy="0"/>
          <a:chOff x="0" y="0"/>
          <a:chExt cx="0" cy="0"/>
        </a:xfrm>
      </p:grpSpPr>
      <p:cxnSp>
        <p:nvCxnSpPr>
          <p:cNvPr id="25" name="Google Shape;25;p7"/>
          <p:cNvCxnSpPr>
            <a:endCxn id="26" idx="1"/>
          </p:cNvCxnSpPr>
          <p:nvPr/>
        </p:nvCxnSpPr>
        <p:spPr>
          <a:xfrm flipV="1">
            <a:off x="-37800" y="6351774"/>
            <a:ext cx="9450400" cy="18827"/>
          </a:xfrm>
          <a:prstGeom prst="straightConnector1">
            <a:avLst/>
          </a:prstGeom>
          <a:noFill/>
          <a:ln w="19050" cap="flat" cmpd="sng">
            <a:solidFill>
              <a:srgbClr val="78256F"/>
            </a:solidFill>
            <a:prstDash val="solid"/>
            <a:round/>
            <a:headEnd type="none" w="med" len="med"/>
            <a:tailEnd type="none" w="med" len="med"/>
          </a:ln>
        </p:spPr>
      </p:cxnSp>
      <p:sp>
        <p:nvSpPr>
          <p:cNvPr id="27" name="Google Shape;27;p7"/>
          <p:cNvSpPr/>
          <p:nvPr/>
        </p:nvSpPr>
        <p:spPr>
          <a:xfrm>
            <a:off x="0" y="0"/>
            <a:ext cx="12192000" cy="14460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Google Shape;26;p7"/>
          <p:cNvSpPr txBox="1"/>
          <p:nvPr/>
        </p:nvSpPr>
        <p:spPr>
          <a:xfrm>
            <a:off x="9412600" y="6115800"/>
            <a:ext cx="2206800" cy="471948"/>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1467" b="1" i="0" u="none" strike="noStrike" kern="0" cap="none" spc="0" normalizeH="0" baseline="0" noProof="0" dirty="0">
                <a:ln>
                  <a:noFill/>
                </a:ln>
                <a:solidFill>
                  <a:srgbClr val="78256F"/>
                </a:solidFill>
                <a:effectLst/>
                <a:uLnTx/>
                <a:uFillTx/>
                <a:latin typeface="Helvetica Neue"/>
                <a:ea typeface="Helvetica Neue"/>
                <a:cs typeface="Helvetica Neue"/>
                <a:sym typeface="Helvetica Neue"/>
              </a:rPr>
              <a:t>Government Skills</a:t>
            </a:r>
            <a:endParaRPr kumimoji="0" sz="1467" b="1" i="0" u="none" strike="noStrike" kern="0" cap="none" spc="0" normalizeH="0" baseline="0" noProof="0" dirty="0">
              <a:ln>
                <a:noFill/>
              </a:ln>
              <a:solidFill>
                <a:srgbClr val="78256F"/>
              </a:solidFill>
              <a:effectLst/>
              <a:uLnTx/>
              <a:uFillTx/>
              <a:latin typeface="Helvetica Neue"/>
              <a:ea typeface="Helvetica Neue"/>
              <a:cs typeface="Helvetica Neue"/>
              <a:sym typeface="Helvetica Neue"/>
            </a:endParaRPr>
          </a:p>
        </p:txBody>
      </p:sp>
      <p:pic>
        <p:nvPicPr>
          <p:cNvPr id="28" name="Google Shape;28;p7"/>
          <p:cNvPicPr preferRelativeResize="0"/>
          <p:nvPr/>
        </p:nvPicPr>
        <p:blipFill rotWithShape="1">
          <a:blip r:embed="rId2">
            <a:alphaModFix amt="39000"/>
          </a:blip>
          <a:srcRect l="-16076" t="76689" b="15933"/>
          <a:stretch/>
        </p:blipFill>
        <p:spPr>
          <a:xfrm flipH="1">
            <a:off x="5" y="6386000"/>
            <a:ext cx="9450400" cy="472000"/>
          </a:xfrm>
          <a:prstGeom prst="rect">
            <a:avLst/>
          </a:prstGeom>
          <a:noFill/>
          <a:ln>
            <a:noFill/>
          </a:ln>
        </p:spPr>
      </p:pic>
      <p:pic>
        <p:nvPicPr>
          <p:cNvPr id="29" name="Google Shape;29;p7"/>
          <p:cNvPicPr preferRelativeResize="0"/>
          <p:nvPr/>
        </p:nvPicPr>
        <p:blipFill rotWithShape="1">
          <a:blip r:embed="rId2">
            <a:alphaModFix amt="39000"/>
          </a:blip>
          <a:srcRect l="-16076" t="76155" b="15933"/>
          <a:stretch/>
        </p:blipFill>
        <p:spPr>
          <a:xfrm>
            <a:off x="-37733" y="6351867"/>
            <a:ext cx="9450400" cy="506133"/>
          </a:xfrm>
          <a:prstGeom prst="rect">
            <a:avLst/>
          </a:prstGeom>
          <a:noFill/>
          <a:ln>
            <a:noFill/>
          </a:ln>
        </p:spPr>
      </p:pic>
      <p:sp>
        <p:nvSpPr>
          <p:cNvPr id="30" name="Google Shape;30;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333"/>
            </a:lvl1pPr>
            <a:lvl2pPr lvl="1">
              <a:buNone/>
              <a:defRPr sz="1333"/>
            </a:lvl2pPr>
            <a:lvl3pPr lvl="2">
              <a:buNone/>
              <a:defRPr sz="1333"/>
            </a:lvl3pPr>
            <a:lvl4pPr lvl="3">
              <a:buNone/>
              <a:defRPr sz="1333"/>
            </a:lvl4pPr>
            <a:lvl5pPr lvl="4">
              <a:buNone/>
              <a:defRPr sz="1333"/>
            </a:lvl5pPr>
            <a:lvl6pPr lvl="5">
              <a:buNone/>
              <a:defRPr sz="1333"/>
            </a:lvl6pPr>
            <a:lvl7pPr lvl="6">
              <a:buNone/>
              <a:defRPr sz="1333"/>
            </a:lvl7pPr>
            <a:lvl8pPr lvl="7">
              <a:buNone/>
              <a:defRPr sz="1333"/>
            </a:lvl8pPr>
            <a:lvl9pPr lvl="8">
              <a:buNone/>
              <a:defRPr sz="1333"/>
            </a:lvl9pPr>
          </a:lstStyle>
          <a:p>
            <a:pPr defTabSz="1219170">
              <a:buClr>
                <a:srgbClr val="000000"/>
              </a:buClr>
            </a:pPr>
            <a:fld id="{00000000-1234-1234-1234-123412341234}" type="slidenum">
              <a:rPr lang="en-GB" kern="0" smtClean="0">
                <a:solidFill>
                  <a:srgbClr val="000000"/>
                </a:solidFill>
                <a:cs typeface="Arial"/>
                <a:sym typeface="Arial"/>
              </a:rPr>
              <a:pPr defTabSz="1219170">
                <a:buClr>
                  <a:srgbClr val="000000"/>
                </a:buClr>
              </a:pPr>
              <a:t>‹#›</a:t>
            </a:fld>
            <a:endParaRPr lang="en-GB" kern="0" dirty="0">
              <a:solidFill>
                <a:srgbClr val="000000"/>
              </a:solidFill>
              <a:cs typeface="Arial"/>
              <a:sym typeface="Arial"/>
            </a:endParaRPr>
          </a:p>
        </p:txBody>
      </p:sp>
      <p:pic>
        <p:nvPicPr>
          <p:cNvPr id="31" name="Google Shape;31;p7" title="Government Skills Logo Oct2024 White (3).png"/>
          <p:cNvPicPr preferRelativeResize="0"/>
          <p:nvPr/>
        </p:nvPicPr>
        <p:blipFill>
          <a:blip r:embed="rId3">
            <a:alphaModFix/>
          </a:blip>
          <a:stretch>
            <a:fillRect/>
          </a:stretch>
        </p:blipFill>
        <p:spPr>
          <a:xfrm>
            <a:off x="204834" y="105967"/>
            <a:ext cx="1884855" cy="1194399"/>
          </a:xfrm>
          <a:prstGeom prst="rect">
            <a:avLst/>
          </a:prstGeom>
          <a:noFill/>
          <a:ln>
            <a:noFill/>
          </a:ln>
        </p:spPr>
      </p:pic>
    </p:spTree>
    <p:extLst>
      <p:ext uri="{BB962C8B-B14F-4D97-AF65-F5344CB8AC3E}">
        <p14:creationId xmlns:p14="http://schemas.microsoft.com/office/powerpoint/2010/main" val="559875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6657182"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black">
          <a:xfrm>
            <a:off x="515939" y="1038225"/>
            <a:ext cx="6658603" cy="372647"/>
          </a:xfrm>
        </p:spPr>
        <p:txBody>
          <a:bodyPr anchor="ctr"/>
          <a:lstStyle>
            <a:lvl1pPr>
              <a:defRPr>
                <a:solidFill>
                  <a:schemeClr val="bg2"/>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CC6242A0-E906-45B8-8FB0-8BAEDD1BD209}"/>
              </a:ext>
            </a:extLst>
          </p:cNvPr>
          <p:cNvSpPr>
            <a:spLocks noGrp="1"/>
          </p:cNvSpPr>
          <p:nvPr userDrawn="1">
            <p:ph type="body" sz="quarter" idx="24"/>
          </p:nvPr>
        </p:nvSpPr>
        <p:spPr>
          <a:xfrm>
            <a:off x="984552" y="1952201"/>
            <a:ext cx="504000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1D7445B7-9576-4206-AF6A-40BB2F146628}"/>
              </a:ext>
            </a:extLst>
          </p:cNvPr>
          <p:cNvSpPr>
            <a:spLocks noGrp="1"/>
          </p:cNvSpPr>
          <p:nvPr userDrawn="1">
            <p:ph type="body" sz="quarter" idx="25"/>
          </p:nvPr>
        </p:nvSpPr>
        <p:spPr>
          <a:xfrm>
            <a:off x="984552" y="2593428"/>
            <a:ext cx="504000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2" y="3232819"/>
            <a:ext cx="504000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2" y="3872210"/>
            <a:ext cx="504000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2" y="4511601"/>
            <a:ext cx="504000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7" name="Text Placeholder 7">
            <a:extLst>
              <a:ext uri="{FF2B5EF4-FFF2-40B4-BE49-F238E27FC236}">
                <a16:creationId xmlns:a16="http://schemas.microsoft.com/office/drawing/2014/main" id="{8D15D5A1-AFB5-427F-8D76-B7AF2369E1FE}"/>
              </a:ext>
            </a:extLst>
          </p:cNvPr>
          <p:cNvSpPr>
            <a:spLocks noGrp="1"/>
          </p:cNvSpPr>
          <p:nvPr userDrawn="1">
            <p:ph type="body" sz="quarter" idx="29"/>
          </p:nvPr>
        </p:nvSpPr>
        <p:spPr>
          <a:xfrm>
            <a:off x="984552" y="5150992"/>
            <a:ext cx="504000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9CEF9DC4-26D5-46A8-9787-F65C8EE4CABA}"/>
              </a:ext>
            </a:extLst>
          </p:cNvPr>
          <p:cNvSpPr>
            <a:spLocks noGrp="1"/>
          </p:cNvSpPr>
          <p:nvPr userDrawn="1">
            <p:ph type="body" sz="quarter" idx="31"/>
          </p:nvPr>
        </p:nvSpPr>
        <p:spPr>
          <a:xfrm>
            <a:off x="984552" y="5790381"/>
            <a:ext cx="504000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1954037"/>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590735"/>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230126"/>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869517"/>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508908"/>
            <a:ext cx="388615" cy="360077"/>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BCA30734-3EF6-5E05-FE3D-8784A4E2579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787688"/>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Text Placeholder 7">
            <a:extLst>
              <a:ext uri="{FF2B5EF4-FFF2-40B4-BE49-F238E27FC236}">
                <a16:creationId xmlns:a16="http://schemas.microsoft.com/office/drawing/2014/main" id="{4ACDDF5E-3991-5CEC-A21E-CE926FD9ACBD}"/>
              </a:ext>
            </a:extLst>
          </p:cNvPr>
          <p:cNvSpPr>
            <a:spLocks noGrp="1"/>
          </p:cNvSpPr>
          <p:nvPr>
            <p:ph type="body" sz="quarter" idx="32"/>
          </p:nvPr>
        </p:nvSpPr>
        <p:spPr>
          <a:xfrm>
            <a:off x="6672754" y="1952201"/>
            <a:ext cx="504000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6" name="Text Placeholder 7">
            <a:extLst>
              <a:ext uri="{FF2B5EF4-FFF2-40B4-BE49-F238E27FC236}">
                <a16:creationId xmlns:a16="http://schemas.microsoft.com/office/drawing/2014/main" id="{A2532909-C690-7370-CDED-CB47DDFFBCA3}"/>
              </a:ext>
            </a:extLst>
          </p:cNvPr>
          <p:cNvSpPr>
            <a:spLocks noGrp="1"/>
          </p:cNvSpPr>
          <p:nvPr>
            <p:ph type="body" sz="quarter" idx="33"/>
          </p:nvPr>
        </p:nvSpPr>
        <p:spPr>
          <a:xfrm>
            <a:off x="6672754" y="2591959"/>
            <a:ext cx="504000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16" name="Text Placeholder 7">
            <a:extLst>
              <a:ext uri="{FF2B5EF4-FFF2-40B4-BE49-F238E27FC236}">
                <a16:creationId xmlns:a16="http://schemas.microsoft.com/office/drawing/2014/main" id="{2C8A8A5F-EAD8-088E-730F-B51635043C7D}"/>
              </a:ext>
            </a:extLst>
          </p:cNvPr>
          <p:cNvSpPr>
            <a:spLocks noGrp="1"/>
          </p:cNvSpPr>
          <p:nvPr>
            <p:ph type="body" sz="quarter" idx="34"/>
          </p:nvPr>
        </p:nvSpPr>
        <p:spPr>
          <a:xfrm>
            <a:off x="6672754" y="3231717"/>
            <a:ext cx="504000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17" name="Text Placeholder 7">
            <a:extLst>
              <a:ext uri="{FF2B5EF4-FFF2-40B4-BE49-F238E27FC236}">
                <a16:creationId xmlns:a16="http://schemas.microsoft.com/office/drawing/2014/main" id="{B5918ADE-6876-A8EA-A3DC-0D173815FB5E}"/>
              </a:ext>
            </a:extLst>
          </p:cNvPr>
          <p:cNvSpPr>
            <a:spLocks noGrp="1"/>
          </p:cNvSpPr>
          <p:nvPr>
            <p:ph type="body" sz="quarter" idx="35"/>
          </p:nvPr>
        </p:nvSpPr>
        <p:spPr>
          <a:xfrm>
            <a:off x="6672754" y="3871475"/>
            <a:ext cx="504000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18" name="Text Placeholder 7">
            <a:extLst>
              <a:ext uri="{FF2B5EF4-FFF2-40B4-BE49-F238E27FC236}">
                <a16:creationId xmlns:a16="http://schemas.microsoft.com/office/drawing/2014/main" id="{C03BD69E-DBDF-8683-5771-095D93960686}"/>
              </a:ext>
            </a:extLst>
          </p:cNvPr>
          <p:cNvSpPr>
            <a:spLocks noGrp="1"/>
          </p:cNvSpPr>
          <p:nvPr>
            <p:ph type="body" sz="quarter" idx="36"/>
          </p:nvPr>
        </p:nvSpPr>
        <p:spPr>
          <a:xfrm>
            <a:off x="6672754" y="4511233"/>
            <a:ext cx="504000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20" name="Text Placeholder 7">
            <a:extLst>
              <a:ext uri="{FF2B5EF4-FFF2-40B4-BE49-F238E27FC236}">
                <a16:creationId xmlns:a16="http://schemas.microsoft.com/office/drawing/2014/main" id="{5A55B90B-330A-2348-8209-3DB1054A6108}"/>
              </a:ext>
            </a:extLst>
          </p:cNvPr>
          <p:cNvSpPr>
            <a:spLocks noGrp="1"/>
          </p:cNvSpPr>
          <p:nvPr>
            <p:ph type="body" sz="quarter" idx="37"/>
          </p:nvPr>
        </p:nvSpPr>
        <p:spPr>
          <a:xfrm>
            <a:off x="6672754" y="5150992"/>
            <a:ext cx="504000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25" name="Picture 24" descr="A green check mark on a black background&#10;&#10;Description automatically generated">
            <a:extLst>
              <a:ext uri="{FF2B5EF4-FFF2-40B4-BE49-F238E27FC236}">
                <a16:creationId xmlns:a16="http://schemas.microsoft.com/office/drawing/2014/main" id="{6955CA39-3CD5-A63C-14E3-2C5D0F9767B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12636" y="1954037"/>
            <a:ext cx="388615" cy="360077"/>
          </a:xfrm>
          <a:prstGeom prst="rect">
            <a:avLst/>
          </a:prstGeom>
        </p:spPr>
      </p:pic>
      <p:pic>
        <p:nvPicPr>
          <p:cNvPr id="26" name="Picture 25" descr="A green check mark on a black background&#10;&#10;Description automatically generated">
            <a:extLst>
              <a:ext uri="{FF2B5EF4-FFF2-40B4-BE49-F238E27FC236}">
                <a16:creationId xmlns:a16="http://schemas.microsoft.com/office/drawing/2014/main" id="{0DA62A21-3D01-BBEA-B7E3-B75C8C4CA417}"/>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12636" y="2593428"/>
            <a:ext cx="388615" cy="360077"/>
          </a:xfrm>
          <a:prstGeom prst="rect">
            <a:avLst/>
          </a:prstGeom>
        </p:spPr>
      </p:pic>
      <p:pic>
        <p:nvPicPr>
          <p:cNvPr id="27" name="Picture 26" descr="A green check mark on a black background&#10;&#10;Description automatically generated">
            <a:extLst>
              <a:ext uri="{FF2B5EF4-FFF2-40B4-BE49-F238E27FC236}">
                <a16:creationId xmlns:a16="http://schemas.microsoft.com/office/drawing/2014/main" id="{603AD6A0-1D9A-9979-C420-2E8ACB5A160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12636" y="3232819"/>
            <a:ext cx="388615" cy="360077"/>
          </a:xfrm>
          <a:prstGeom prst="rect">
            <a:avLst/>
          </a:prstGeom>
        </p:spPr>
      </p:pic>
      <p:pic>
        <p:nvPicPr>
          <p:cNvPr id="28" name="Picture 27" descr="A green check mark on a black background&#10;&#10;Description automatically generated">
            <a:extLst>
              <a:ext uri="{FF2B5EF4-FFF2-40B4-BE49-F238E27FC236}">
                <a16:creationId xmlns:a16="http://schemas.microsoft.com/office/drawing/2014/main" id="{E8B322A9-6184-E23C-57F1-F9B9CED05C47}"/>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12636" y="3872210"/>
            <a:ext cx="388615" cy="360077"/>
          </a:xfrm>
          <a:prstGeom prst="rect">
            <a:avLst/>
          </a:prstGeom>
        </p:spPr>
      </p:pic>
      <p:pic>
        <p:nvPicPr>
          <p:cNvPr id="29" name="Picture 28" descr="A green check mark on a black background&#10;&#10;Description automatically generated">
            <a:extLst>
              <a:ext uri="{FF2B5EF4-FFF2-40B4-BE49-F238E27FC236}">
                <a16:creationId xmlns:a16="http://schemas.microsoft.com/office/drawing/2014/main" id="{99BC3E30-E931-CAD5-F1A9-4A51190FFA60}"/>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12636" y="4511601"/>
            <a:ext cx="388615" cy="360077"/>
          </a:xfrm>
          <a:prstGeom prst="rect">
            <a:avLst/>
          </a:prstGeom>
        </p:spPr>
      </p:pic>
      <p:pic>
        <p:nvPicPr>
          <p:cNvPr id="30" name="Picture 29" descr="A green check mark on a black background&#10;&#10;Description automatically generated">
            <a:extLst>
              <a:ext uri="{FF2B5EF4-FFF2-40B4-BE49-F238E27FC236}">
                <a16:creationId xmlns:a16="http://schemas.microsoft.com/office/drawing/2014/main" id="{F3618755-45E5-C0B6-901C-D6C9A93C0E6E}"/>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12636" y="5150992"/>
            <a:ext cx="388615" cy="360077"/>
          </a:xfrm>
          <a:prstGeom prst="rect">
            <a:avLst/>
          </a:prstGeom>
        </p:spPr>
      </p:pic>
      <p:pic>
        <p:nvPicPr>
          <p:cNvPr id="32" name="Picture 31" descr="A green check mark on a black background&#10;&#10;Description automatically generated">
            <a:extLst>
              <a:ext uri="{FF2B5EF4-FFF2-40B4-BE49-F238E27FC236}">
                <a16:creationId xmlns:a16="http://schemas.microsoft.com/office/drawing/2014/main" id="{CAE5B433-E781-E5FA-7750-8904AFF63FB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30105" y="5150992"/>
            <a:ext cx="388615" cy="360077"/>
          </a:xfrm>
          <a:prstGeom prst="rect">
            <a:avLst/>
          </a:prstGeom>
        </p:spPr>
      </p:pic>
    </p:spTree>
    <p:extLst>
      <p:ext uri="{BB962C8B-B14F-4D97-AF65-F5344CB8AC3E}">
        <p14:creationId xmlns:p14="http://schemas.microsoft.com/office/powerpoint/2010/main" val="31887389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and Checkli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95AB680-08F6-4D5C-81ED-147A525E60B1}"/>
              </a:ext>
            </a:extLst>
          </p:cNvPr>
          <p:cNvGraphicFramePr>
            <a:graphicFrameLocks noChangeAspect="1"/>
          </p:cNvGraphicFramePr>
          <p:nvPr userDrawn="1">
            <p:custDataLst>
              <p:tags r:id="rId1"/>
            </p:custDataLst>
            <p:extLst>
              <p:ext uri="{D42A27DB-BD31-4B8C-83A1-F6EECF244321}">
                <p14:modId xmlns:p14="http://schemas.microsoft.com/office/powerpoint/2010/main" val="2853011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895AB680-08F6-4D5C-81ED-147A525E60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91441"/>
            <a:ext cx="2946400"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830620"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27" name="Text Placeholder 7">
            <a:extLst>
              <a:ext uri="{FF2B5EF4-FFF2-40B4-BE49-F238E27FC236}">
                <a16:creationId xmlns:a16="http://schemas.microsoft.com/office/drawing/2014/main" id="{AB90C5C0-ADFF-43B9-B3C9-3CA98523B5F1}"/>
              </a:ext>
            </a:extLst>
          </p:cNvPr>
          <p:cNvSpPr>
            <a:spLocks noGrp="1"/>
          </p:cNvSpPr>
          <p:nvPr userDrawn="1">
            <p:ph type="body" sz="quarter" idx="24"/>
          </p:nvPr>
        </p:nvSpPr>
        <p:spPr bwMode="white">
          <a:xfrm>
            <a:off x="9906368" y="2549966"/>
            <a:ext cx="1769695" cy="357384"/>
          </a:xfrm>
        </p:spPr>
        <p:txBody>
          <a:bodyPr anchor="ctr">
            <a:noAutofit/>
          </a:bodyPr>
          <a:lstStyle>
            <a:lvl1pPr marL="0" indent="0">
              <a:spcBef>
                <a:spcPts val="0"/>
              </a:spcBef>
              <a:spcAft>
                <a:spcPts val="0"/>
              </a:spcAft>
              <a:buFont typeface="Arial" panose="020B0604020202020204" pitchFamily="34" charset="0"/>
              <a:buNone/>
              <a:defRPr sz="16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9F455A60-3753-40F0-AAC5-ACC356A50D25}"/>
              </a:ext>
            </a:extLst>
          </p:cNvPr>
          <p:cNvSpPr>
            <a:spLocks noGrp="1"/>
          </p:cNvSpPr>
          <p:nvPr userDrawn="1">
            <p:ph type="body" sz="quarter" idx="25"/>
          </p:nvPr>
        </p:nvSpPr>
        <p:spPr bwMode="white">
          <a:xfrm>
            <a:off x="9906368" y="3621571"/>
            <a:ext cx="1769695" cy="357384"/>
          </a:xfrm>
        </p:spPr>
        <p:txBody>
          <a:bodyPr anchor="ctr">
            <a:noAutofit/>
          </a:bodyPr>
          <a:lstStyle>
            <a:lvl1pPr marL="0" indent="0">
              <a:spcBef>
                <a:spcPts val="0"/>
              </a:spcBef>
              <a:spcAft>
                <a:spcPts val="0"/>
              </a:spcAft>
              <a:buFont typeface="Arial" panose="020B0604020202020204" pitchFamily="34" charset="0"/>
              <a:buNone/>
              <a:defRPr sz="16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0" name="Text Placeholder 7">
            <a:extLst>
              <a:ext uri="{FF2B5EF4-FFF2-40B4-BE49-F238E27FC236}">
                <a16:creationId xmlns:a16="http://schemas.microsoft.com/office/drawing/2014/main" id="{958C4698-5440-41D6-81E7-CD851CBC78D9}"/>
              </a:ext>
            </a:extLst>
          </p:cNvPr>
          <p:cNvSpPr>
            <a:spLocks noGrp="1"/>
          </p:cNvSpPr>
          <p:nvPr userDrawn="1">
            <p:ph type="body" sz="quarter" idx="28"/>
          </p:nvPr>
        </p:nvSpPr>
        <p:spPr bwMode="white">
          <a:xfrm>
            <a:off x="9504429" y="1038225"/>
            <a:ext cx="2171634" cy="1152524"/>
          </a:xfrm>
        </p:spPr>
        <p:txBody>
          <a:bodyPr>
            <a:normAutofit/>
          </a:bodyPr>
          <a:lstStyle>
            <a:lvl1pPr>
              <a:defRPr sz="1600">
                <a:solidFill>
                  <a:schemeClr val="accent6">
                    <a:lumMod val="10000"/>
                  </a:schemeClr>
                </a:solidFill>
              </a:defRPr>
            </a:lvl1pPr>
            <a:lvl2pPr>
              <a:defRPr sz="1600">
                <a:solidFill>
                  <a:schemeClr val="accent6">
                    <a:lumMod val="10000"/>
                  </a:schemeClr>
                </a:solidFill>
              </a:defRPr>
            </a:lvl2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0972EF81-43C7-45D4-8653-932ABA52624A}"/>
              </a:ext>
            </a:extLst>
          </p:cNvPr>
          <p:cNvSpPr/>
          <p:nvPr userDrawn="1"/>
        </p:nvSpPr>
        <p:spPr bwMode="white">
          <a:xfrm>
            <a:off x="9465006" y="2638787"/>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sp>
        <p:nvSpPr>
          <p:cNvPr id="18" name="Rectangle 17">
            <a:extLst>
              <a:ext uri="{FF2B5EF4-FFF2-40B4-BE49-F238E27FC236}">
                <a16:creationId xmlns:a16="http://schemas.microsoft.com/office/drawing/2014/main" id="{47235A21-550C-9C19-7820-86F9C1225348}"/>
              </a:ext>
            </a:extLst>
          </p:cNvPr>
          <p:cNvSpPr/>
          <p:nvPr userDrawn="1"/>
        </p:nvSpPr>
        <p:spPr bwMode="white">
          <a:xfrm>
            <a:off x="9465006" y="371039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sp>
        <p:nvSpPr>
          <p:cNvPr id="2" name="Google Shape;27;p7">
            <a:extLst>
              <a:ext uri="{FF2B5EF4-FFF2-40B4-BE49-F238E27FC236}">
                <a16:creationId xmlns:a16="http://schemas.microsoft.com/office/drawing/2014/main" id="{FC5325BE-A09B-9958-26E2-8D5B3594829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8" name="Picture 7" descr="A green tick and red x marks&#10;&#10;AI-generated content may be incorrect.">
            <a:extLst>
              <a:ext uri="{FF2B5EF4-FFF2-40B4-BE49-F238E27FC236}">
                <a16:creationId xmlns:a16="http://schemas.microsoft.com/office/drawing/2014/main" id="{BCBB2727-06C7-4A1A-5638-C8F6912A498C}"/>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1921" t="60589" r="4416" b="9410"/>
          <a:stretch/>
        </p:blipFill>
        <p:spPr>
          <a:xfrm>
            <a:off x="9478869" y="2649474"/>
            <a:ext cx="243162" cy="248503"/>
          </a:xfrm>
          <a:prstGeom prst="rect">
            <a:avLst/>
          </a:prstGeom>
        </p:spPr>
      </p:pic>
      <p:pic>
        <p:nvPicPr>
          <p:cNvPr id="12" name="Picture 11" descr="A green tick and red x marks&#10;&#10;AI-generated content may be incorrect.">
            <a:extLst>
              <a:ext uri="{FF2B5EF4-FFF2-40B4-BE49-F238E27FC236}">
                <a16:creationId xmlns:a16="http://schemas.microsoft.com/office/drawing/2014/main" id="{6A19A37D-1672-5E00-98F7-680231253473}"/>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1921" t="60589" r="4416" b="9410"/>
          <a:stretch/>
        </p:blipFill>
        <p:spPr>
          <a:xfrm>
            <a:off x="9478869" y="3723576"/>
            <a:ext cx="243162" cy="248503"/>
          </a:xfrm>
          <a:prstGeom prst="rect">
            <a:avLst/>
          </a:prstGeom>
        </p:spPr>
      </p:pic>
    </p:spTree>
    <p:extLst>
      <p:ext uri="{BB962C8B-B14F-4D97-AF65-F5344CB8AC3E}">
        <p14:creationId xmlns:p14="http://schemas.microsoft.com/office/powerpoint/2010/main" val="248267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Two Column Content and Checkli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95AB680-08F6-4D5C-81ED-147A525E60B1}"/>
              </a:ext>
            </a:extLst>
          </p:cNvPr>
          <p:cNvGraphicFramePr>
            <a:graphicFrameLocks noChangeAspect="1"/>
          </p:cNvGraphicFramePr>
          <p:nvPr userDrawn="1">
            <p:custDataLst>
              <p:tags r:id="rId1"/>
            </p:custDataLst>
            <p:extLst>
              <p:ext uri="{D42A27DB-BD31-4B8C-83A1-F6EECF244321}">
                <p14:modId xmlns:p14="http://schemas.microsoft.com/office/powerpoint/2010/main" val="2853011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895AB680-08F6-4D5C-81ED-147A525E60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91441"/>
            <a:ext cx="2946400"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830620"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27" name="Text Placeholder 7">
            <a:extLst>
              <a:ext uri="{FF2B5EF4-FFF2-40B4-BE49-F238E27FC236}">
                <a16:creationId xmlns:a16="http://schemas.microsoft.com/office/drawing/2014/main" id="{AB90C5C0-ADFF-43B9-B3C9-3CA98523B5F1}"/>
              </a:ext>
            </a:extLst>
          </p:cNvPr>
          <p:cNvSpPr>
            <a:spLocks noGrp="1"/>
          </p:cNvSpPr>
          <p:nvPr userDrawn="1">
            <p:ph type="body" sz="quarter" idx="24"/>
          </p:nvPr>
        </p:nvSpPr>
        <p:spPr bwMode="white">
          <a:xfrm>
            <a:off x="9906368" y="1955159"/>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9F455A60-3753-40F0-AAC5-ACC356A50D25}"/>
              </a:ext>
            </a:extLst>
          </p:cNvPr>
          <p:cNvSpPr>
            <a:spLocks noGrp="1"/>
          </p:cNvSpPr>
          <p:nvPr userDrawn="1">
            <p:ph type="body" sz="quarter" idx="25"/>
          </p:nvPr>
        </p:nvSpPr>
        <p:spPr bwMode="white">
          <a:xfrm>
            <a:off x="9906368" y="2529605"/>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DE6B88EC-B715-4815-94AA-29894D9F1411}"/>
              </a:ext>
            </a:extLst>
          </p:cNvPr>
          <p:cNvSpPr>
            <a:spLocks noGrp="1"/>
          </p:cNvSpPr>
          <p:nvPr userDrawn="1">
            <p:ph type="body" sz="quarter" idx="26"/>
          </p:nvPr>
        </p:nvSpPr>
        <p:spPr bwMode="white">
          <a:xfrm>
            <a:off x="9906368" y="3104051"/>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E545B186-6ECF-4107-8CD8-9491D0E399E7}"/>
              </a:ext>
            </a:extLst>
          </p:cNvPr>
          <p:cNvSpPr>
            <a:spLocks noGrp="1"/>
          </p:cNvSpPr>
          <p:nvPr userDrawn="1">
            <p:ph type="body" sz="quarter" idx="27"/>
          </p:nvPr>
        </p:nvSpPr>
        <p:spPr bwMode="white">
          <a:xfrm>
            <a:off x="9906368" y="3678497"/>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0" name="Text Placeholder 7">
            <a:extLst>
              <a:ext uri="{FF2B5EF4-FFF2-40B4-BE49-F238E27FC236}">
                <a16:creationId xmlns:a16="http://schemas.microsoft.com/office/drawing/2014/main" id="{958C4698-5440-41D6-81E7-CD851CBC78D9}"/>
              </a:ext>
            </a:extLst>
          </p:cNvPr>
          <p:cNvSpPr>
            <a:spLocks noGrp="1"/>
          </p:cNvSpPr>
          <p:nvPr userDrawn="1">
            <p:ph type="body" sz="quarter" idx="28"/>
          </p:nvPr>
        </p:nvSpPr>
        <p:spPr bwMode="white">
          <a:xfrm>
            <a:off x="9504429" y="512765"/>
            <a:ext cx="2171634" cy="1152524"/>
          </a:xfrm>
        </p:spPr>
        <p:txBody>
          <a:bodyPr>
            <a:normAutofit/>
          </a:bodyPr>
          <a:lstStyle>
            <a:lvl1pPr>
              <a:defRPr sz="1600">
                <a:solidFill>
                  <a:schemeClr val="accent6">
                    <a:lumMod val="10000"/>
                  </a:schemeClr>
                </a:solidFill>
              </a:defRPr>
            </a:lvl1pPr>
            <a:lvl2pPr>
              <a:defRPr sz="1600">
                <a:solidFill>
                  <a:schemeClr val="accent6">
                    <a:lumMod val="10000"/>
                  </a:schemeClr>
                </a:solidFill>
              </a:defRPr>
            </a:lvl2pPr>
          </a:lstStyle>
          <a:p>
            <a:pPr lvl="0"/>
            <a:r>
              <a:rPr lang="en-US"/>
              <a:t>Click to edit Master text styles</a:t>
            </a:r>
          </a:p>
          <a:p>
            <a:pPr lvl="1"/>
            <a:r>
              <a:rPr lang="en-US"/>
              <a:t>Second level</a:t>
            </a:r>
          </a:p>
        </p:txBody>
      </p:sp>
      <p:sp>
        <p:nvSpPr>
          <p:cNvPr id="44" name="Text Placeholder 7">
            <a:extLst>
              <a:ext uri="{FF2B5EF4-FFF2-40B4-BE49-F238E27FC236}">
                <a16:creationId xmlns:a16="http://schemas.microsoft.com/office/drawing/2014/main" id="{C0D40257-6AA9-4B40-A3BE-5CC8C2DD3F69}"/>
              </a:ext>
            </a:extLst>
          </p:cNvPr>
          <p:cNvSpPr>
            <a:spLocks noGrp="1"/>
          </p:cNvSpPr>
          <p:nvPr userDrawn="1">
            <p:ph type="body" sz="quarter" idx="29"/>
          </p:nvPr>
        </p:nvSpPr>
        <p:spPr bwMode="white">
          <a:xfrm>
            <a:off x="9906368" y="4252943"/>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8" name="Text Placeholder 7">
            <a:extLst>
              <a:ext uri="{FF2B5EF4-FFF2-40B4-BE49-F238E27FC236}">
                <a16:creationId xmlns:a16="http://schemas.microsoft.com/office/drawing/2014/main" id="{92760E96-E839-46C6-9585-8A34F894B79A}"/>
              </a:ext>
            </a:extLst>
          </p:cNvPr>
          <p:cNvSpPr>
            <a:spLocks noGrp="1"/>
          </p:cNvSpPr>
          <p:nvPr userDrawn="1">
            <p:ph type="body" sz="quarter" idx="30"/>
          </p:nvPr>
        </p:nvSpPr>
        <p:spPr bwMode="white">
          <a:xfrm>
            <a:off x="9906368" y="4827389"/>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2" name="Text Placeholder 7">
            <a:extLst>
              <a:ext uri="{FF2B5EF4-FFF2-40B4-BE49-F238E27FC236}">
                <a16:creationId xmlns:a16="http://schemas.microsoft.com/office/drawing/2014/main" id="{695F7454-CAEA-4EB0-BAE4-BA075E8343C2}"/>
              </a:ext>
            </a:extLst>
          </p:cNvPr>
          <p:cNvSpPr>
            <a:spLocks noGrp="1"/>
          </p:cNvSpPr>
          <p:nvPr userDrawn="1">
            <p:ph type="body" sz="quarter" idx="31"/>
          </p:nvPr>
        </p:nvSpPr>
        <p:spPr bwMode="white">
          <a:xfrm>
            <a:off x="9906368" y="5401835"/>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C517D5AD-9755-1402-2288-ED0899C9F6CD}"/>
              </a:ext>
            </a:extLst>
          </p:cNvPr>
          <p:cNvGrpSpPr/>
          <p:nvPr userDrawn="1"/>
        </p:nvGrpSpPr>
        <p:grpSpPr>
          <a:xfrm>
            <a:off x="9465006" y="1927290"/>
            <a:ext cx="412587" cy="385253"/>
            <a:chOff x="9504428" y="1886962"/>
            <a:chExt cx="412587" cy="385253"/>
          </a:xfrm>
        </p:grpSpPr>
        <p:sp>
          <p:nvSpPr>
            <p:cNvPr id="11" name="Rectangle 10">
              <a:extLst>
                <a:ext uri="{FF2B5EF4-FFF2-40B4-BE49-F238E27FC236}">
                  <a16:creationId xmlns:a16="http://schemas.microsoft.com/office/drawing/2014/main" id="{0972EF81-43C7-45D4-8653-932ABA52624A}"/>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3" name="Picture 2" descr="A green check mark on a black background&#10;&#10;Description automatically generated">
              <a:extLst>
                <a:ext uri="{FF2B5EF4-FFF2-40B4-BE49-F238E27FC236}">
                  <a16:creationId xmlns:a16="http://schemas.microsoft.com/office/drawing/2014/main" id="{9B06C88C-76CA-0282-92BF-063B1C33269A}"/>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a:ln>
              <a:noFill/>
            </a:ln>
          </p:spPr>
        </p:pic>
      </p:grpSp>
      <p:grpSp>
        <p:nvGrpSpPr>
          <p:cNvPr id="13" name="Group 12">
            <a:extLst>
              <a:ext uri="{FF2B5EF4-FFF2-40B4-BE49-F238E27FC236}">
                <a16:creationId xmlns:a16="http://schemas.microsoft.com/office/drawing/2014/main" id="{F7CBA7E3-5DAC-EDF7-49EF-FF00AC2573FC}"/>
              </a:ext>
            </a:extLst>
          </p:cNvPr>
          <p:cNvGrpSpPr/>
          <p:nvPr userDrawn="1"/>
        </p:nvGrpSpPr>
        <p:grpSpPr>
          <a:xfrm>
            <a:off x="9465006" y="3650628"/>
            <a:ext cx="412587" cy="385253"/>
            <a:chOff x="9504428" y="1886962"/>
            <a:chExt cx="412587" cy="385253"/>
          </a:xfrm>
        </p:grpSpPr>
        <p:sp>
          <p:nvSpPr>
            <p:cNvPr id="14" name="Rectangle 13">
              <a:extLst>
                <a:ext uri="{FF2B5EF4-FFF2-40B4-BE49-F238E27FC236}">
                  <a16:creationId xmlns:a16="http://schemas.microsoft.com/office/drawing/2014/main" id="{A77BC521-8448-28B8-6044-B30427E2CF7F}"/>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15" name="Picture 14" descr="A green check mark on a black background&#10;&#10;Description automatically generated">
              <a:extLst>
                <a:ext uri="{FF2B5EF4-FFF2-40B4-BE49-F238E27FC236}">
                  <a16:creationId xmlns:a16="http://schemas.microsoft.com/office/drawing/2014/main" id="{52843A46-8C7A-1942-BC2D-F11B6D2A6630}"/>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16" name="Group 15">
            <a:extLst>
              <a:ext uri="{FF2B5EF4-FFF2-40B4-BE49-F238E27FC236}">
                <a16:creationId xmlns:a16="http://schemas.microsoft.com/office/drawing/2014/main" id="{DA8490FC-3694-E972-4421-F5E23F2FC330}"/>
              </a:ext>
            </a:extLst>
          </p:cNvPr>
          <p:cNvGrpSpPr/>
          <p:nvPr userDrawn="1"/>
        </p:nvGrpSpPr>
        <p:grpSpPr>
          <a:xfrm>
            <a:off x="9465006" y="2501736"/>
            <a:ext cx="412587" cy="385253"/>
            <a:chOff x="9504428" y="1886962"/>
            <a:chExt cx="412587" cy="385253"/>
          </a:xfrm>
        </p:grpSpPr>
        <p:sp>
          <p:nvSpPr>
            <p:cNvPr id="18" name="Rectangle 17">
              <a:extLst>
                <a:ext uri="{FF2B5EF4-FFF2-40B4-BE49-F238E27FC236}">
                  <a16:creationId xmlns:a16="http://schemas.microsoft.com/office/drawing/2014/main" id="{47235A21-550C-9C19-7820-86F9C1225348}"/>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19" name="Picture 18" descr="A green check mark on a black background&#10;&#10;Description automatically generated">
              <a:extLst>
                <a:ext uri="{FF2B5EF4-FFF2-40B4-BE49-F238E27FC236}">
                  <a16:creationId xmlns:a16="http://schemas.microsoft.com/office/drawing/2014/main" id="{5BCA8DC9-2F1B-473B-9664-45BAD35190A4}"/>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20" name="Group 19">
            <a:extLst>
              <a:ext uri="{FF2B5EF4-FFF2-40B4-BE49-F238E27FC236}">
                <a16:creationId xmlns:a16="http://schemas.microsoft.com/office/drawing/2014/main" id="{4A509F74-BA21-2A51-9F1E-C86C1B4F9021}"/>
              </a:ext>
            </a:extLst>
          </p:cNvPr>
          <p:cNvGrpSpPr/>
          <p:nvPr userDrawn="1"/>
        </p:nvGrpSpPr>
        <p:grpSpPr>
          <a:xfrm>
            <a:off x="9465006" y="3076182"/>
            <a:ext cx="412587" cy="385253"/>
            <a:chOff x="9504428" y="1886962"/>
            <a:chExt cx="412587" cy="385253"/>
          </a:xfrm>
        </p:grpSpPr>
        <p:sp>
          <p:nvSpPr>
            <p:cNvPr id="23" name="Rectangle 22">
              <a:extLst>
                <a:ext uri="{FF2B5EF4-FFF2-40B4-BE49-F238E27FC236}">
                  <a16:creationId xmlns:a16="http://schemas.microsoft.com/office/drawing/2014/main" id="{8B50AE90-4581-7C23-40FB-8A1E4079892F}"/>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26" name="Picture 25" descr="A green check mark on a black background&#10;&#10;Description automatically generated">
              <a:extLst>
                <a:ext uri="{FF2B5EF4-FFF2-40B4-BE49-F238E27FC236}">
                  <a16:creationId xmlns:a16="http://schemas.microsoft.com/office/drawing/2014/main" id="{A485C9E1-EEC4-BC27-D26A-2E24E54A60C7}"/>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57" name="Group 56">
            <a:extLst>
              <a:ext uri="{FF2B5EF4-FFF2-40B4-BE49-F238E27FC236}">
                <a16:creationId xmlns:a16="http://schemas.microsoft.com/office/drawing/2014/main" id="{8DCACDDA-F97D-F3F7-5C00-5DB23814B516}"/>
              </a:ext>
            </a:extLst>
          </p:cNvPr>
          <p:cNvGrpSpPr/>
          <p:nvPr userDrawn="1"/>
        </p:nvGrpSpPr>
        <p:grpSpPr>
          <a:xfrm>
            <a:off x="9465006" y="4225074"/>
            <a:ext cx="412587" cy="385253"/>
            <a:chOff x="9504428" y="1886962"/>
            <a:chExt cx="412587" cy="385253"/>
          </a:xfrm>
        </p:grpSpPr>
        <p:sp>
          <p:nvSpPr>
            <p:cNvPr id="58" name="Rectangle 57">
              <a:extLst>
                <a:ext uri="{FF2B5EF4-FFF2-40B4-BE49-F238E27FC236}">
                  <a16:creationId xmlns:a16="http://schemas.microsoft.com/office/drawing/2014/main" id="{535D1589-25AD-31C9-F351-51C9B8258C64}"/>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59" name="Picture 58" descr="A green check mark on a black background&#10;&#10;Description automatically generated">
              <a:extLst>
                <a:ext uri="{FF2B5EF4-FFF2-40B4-BE49-F238E27FC236}">
                  <a16:creationId xmlns:a16="http://schemas.microsoft.com/office/drawing/2014/main" id="{D3A7221F-AF6A-C372-64B5-52C000187243}"/>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60" name="Group 59">
            <a:extLst>
              <a:ext uri="{FF2B5EF4-FFF2-40B4-BE49-F238E27FC236}">
                <a16:creationId xmlns:a16="http://schemas.microsoft.com/office/drawing/2014/main" id="{7470290B-80C2-2E8B-F31F-F92311CC2B26}"/>
              </a:ext>
            </a:extLst>
          </p:cNvPr>
          <p:cNvGrpSpPr/>
          <p:nvPr userDrawn="1"/>
        </p:nvGrpSpPr>
        <p:grpSpPr>
          <a:xfrm>
            <a:off x="9465006" y="4799520"/>
            <a:ext cx="412587" cy="385253"/>
            <a:chOff x="9504428" y="1886962"/>
            <a:chExt cx="412587" cy="385253"/>
          </a:xfrm>
        </p:grpSpPr>
        <p:sp>
          <p:nvSpPr>
            <p:cNvPr id="61" name="Rectangle 60">
              <a:extLst>
                <a:ext uri="{FF2B5EF4-FFF2-40B4-BE49-F238E27FC236}">
                  <a16:creationId xmlns:a16="http://schemas.microsoft.com/office/drawing/2014/main" id="{5382DA96-8369-3D3A-E94F-98BF70298D73}"/>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62" name="Picture 61" descr="A green check mark on a black background&#10;&#10;Description automatically generated">
              <a:extLst>
                <a:ext uri="{FF2B5EF4-FFF2-40B4-BE49-F238E27FC236}">
                  <a16:creationId xmlns:a16="http://schemas.microsoft.com/office/drawing/2014/main" id="{09BC3D87-7DD1-7FEA-4092-2FA04B4F7E6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63" name="Group 62">
            <a:extLst>
              <a:ext uri="{FF2B5EF4-FFF2-40B4-BE49-F238E27FC236}">
                <a16:creationId xmlns:a16="http://schemas.microsoft.com/office/drawing/2014/main" id="{6202E834-AEE6-D854-8985-5E655657B8E1}"/>
              </a:ext>
            </a:extLst>
          </p:cNvPr>
          <p:cNvGrpSpPr/>
          <p:nvPr userDrawn="1"/>
        </p:nvGrpSpPr>
        <p:grpSpPr>
          <a:xfrm>
            <a:off x="9465006" y="5373966"/>
            <a:ext cx="412587" cy="385253"/>
            <a:chOff x="9504428" y="1886962"/>
            <a:chExt cx="412587" cy="385253"/>
          </a:xfrm>
        </p:grpSpPr>
        <p:sp>
          <p:nvSpPr>
            <p:cNvPr id="64" name="Rectangle 63">
              <a:extLst>
                <a:ext uri="{FF2B5EF4-FFF2-40B4-BE49-F238E27FC236}">
                  <a16:creationId xmlns:a16="http://schemas.microsoft.com/office/drawing/2014/main" id="{88BB332F-905E-56DC-5A40-38928C4CD0F9}"/>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65" name="Picture 64" descr="A green check mark on a black background&#10;&#10;Description automatically generated">
              <a:extLst>
                <a:ext uri="{FF2B5EF4-FFF2-40B4-BE49-F238E27FC236}">
                  <a16:creationId xmlns:a16="http://schemas.microsoft.com/office/drawing/2014/main" id="{C6C8AD48-CCB9-FD12-7C8A-41D98500FFB1}"/>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sp>
        <p:nvSpPr>
          <p:cNvPr id="2" name="Google Shape;27;p7">
            <a:extLst>
              <a:ext uri="{FF2B5EF4-FFF2-40B4-BE49-F238E27FC236}">
                <a16:creationId xmlns:a16="http://schemas.microsoft.com/office/drawing/2014/main" id="{FC5325BE-A09B-9958-26E2-8D5B3594829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5889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Only Plain">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C6AFD4CA-7C4D-43C3-B7B4-F935D317F5F8}"/>
              </a:ext>
            </a:extLst>
          </p:cNvPr>
          <p:cNvSpPr>
            <a:spLocks noGrp="1"/>
          </p:cNvSpPr>
          <p:nvPr>
            <p:ph type="title"/>
          </p:nvPr>
        </p:nvSpPr>
        <p:spPr>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7" name="Text Placeholder 18">
            <a:extLst>
              <a:ext uri="{FF2B5EF4-FFF2-40B4-BE49-F238E27FC236}">
                <a16:creationId xmlns:a16="http://schemas.microsoft.com/office/drawing/2014/main" id="{39BD51BC-4DE4-4A9F-BEC8-9F21A8020127}"/>
              </a:ext>
            </a:extLst>
          </p:cNvPr>
          <p:cNvSpPr>
            <a:spLocks noGrp="1"/>
          </p:cNvSpPr>
          <p:nvPr>
            <p:ph type="body" sz="quarter" idx="15"/>
          </p:nvPr>
        </p:nvSpPr>
        <p:spPr>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ACCC068D-0161-5A3C-EF03-B7A3D14B51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099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 Content and Desktop">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D8856B-EEB8-4CF1-A82C-4E0C208E01BF}"/>
              </a:ext>
            </a:extLst>
          </p:cNvPr>
          <p:cNvSpPr/>
          <p:nvPr userDrawn="1"/>
        </p:nvSpPr>
        <p:spPr>
          <a:xfrm>
            <a:off x="9245600" y="-1"/>
            <a:ext cx="2946400" cy="6858001"/>
          </a:xfrm>
          <a:prstGeom prst="rect">
            <a:avLst/>
          </a:prstGeom>
          <a:solidFill>
            <a:srgbClr val="782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13" name="Text Placeholder 7">
            <a:extLst>
              <a:ext uri="{FF2B5EF4-FFF2-40B4-BE49-F238E27FC236}">
                <a16:creationId xmlns:a16="http://schemas.microsoft.com/office/drawing/2014/main" id="{9C98684A-AE75-4EEA-AA98-8A8C76C26D4C}"/>
              </a:ext>
            </a:extLst>
          </p:cNvPr>
          <p:cNvSpPr>
            <a:spLocks noGrp="1"/>
          </p:cNvSpPr>
          <p:nvPr>
            <p:ph type="body" sz="quarter" idx="14"/>
          </p:nvPr>
        </p:nvSpPr>
        <p:spPr>
          <a:xfrm>
            <a:off x="515938" y="1989138"/>
            <a:ext cx="4941097" cy="4012167"/>
          </a:xfrm>
        </p:spPr>
        <p:txBody>
          <a:bodyPr/>
          <a:lstStyle>
            <a:lvl1pPr>
              <a:defRPr/>
            </a:lvl1pPr>
          </a:lstStyle>
          <a:p>
            <a:pPr marR="0" lvl="0" fontAlgn="auto">
              <a:buClrTx/>
              <a:buSzTx/>
              <a:tabLst/>
            </a:pPr>
            <a:endParaRPr lang="en-GB"/>
          </a:p>
          <a:p>
            <a:pPr marR="0" lvl="0" fontAlgn="auto">
              <a:buClrTx/>
              <a:buSzTx/>
              <a:tabLst/>
            </a:pPr>
            <a:endParaRPr lang="en-GB"/>
          </a:p>
          <a:p>
            <a:pPr marR="0" lvl="0" fontAlgn="auto">
              <a:buClrTx/>
              <a:buSzTx/>
              <a:tabLst/>
            </a:pPr>
            <a:endParaRPr lang="en-GB"/>
          </a:p>
          <a:p>
            <a:pPr marR="0" lvl="0" fontAlgn="auto">
              <a:buClrTx/>
              <a:buSzTx/>
              <a:tabLst/>
            </a:pPr>
            <a:r>
              <a:rPr lang="en-GB" b="0"/>
              <a:t>Click on the Computer image opposite to play the Video.</a:t>
            </a:r>
            <a:br>
              <a:rPr lang="en-GB" b="0"/>
            </a:br>
            <a:br>
              <a:rPr lang="en-GB" b="0"/>
            </a:br>
            <a:r>
              <a:rPr lang="en-GB" b="0"/>
              <a:t>Once you have finished viewing the video click outside the computer image to move to the next slide</a:t>
            </a:r>
          </a:p>
        </p:txBody>
      </p:sp>
      <p:pic>
        <p:nvPicPr>
          <p:cNvPr id="14" name="Picture 13" descr="A picture containing text, monitor, electronics, display&#10;&#10;Description automatically generated">
            <a:extLst>
              <a:ext uri="{FF2B5EF4-FFF2-40B4-BE49-F238E27FC236}">
                <a16:creationId xmlns:a16="http://schemas.microsoft.com/office/drawing/2014/main" id="{45598933-BCCD-4303-B38E-ED30CBFE4BB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644612" y="1902489"/>
            <a:ext cx="5110508" cy="4255808"/>
          </a:xfrm>
          <a:prstGeom prst="rect">
            <a:avLst/>
          </a:prstGeom>
        </p:spPr>
      </p:pic>
      <p:sp>
        <p:nvSpPr>
          <p:cNvPr id="7" name="Content Placeholder 6">
            <a:extLst>
              <a:ext uri="{FF2B5EF4-FFF2-40B4-BE49-F238E27FC236}">
                <a16:creationId xmlns:a16="http://schemas.microsoft.com/office/drawing/2014/main" id="{AA8B061C-A7F4-56F1-1D09-80ACD1B983A5}"/>
              </a:ext>
            </a:extLst>
          </p:cNvPr>
          <p:cNvSpPr>
            <a:spLocks noGrp="1"/>
          </p:cNvSpPr>
          <p:nvPr>
            <p:ph sz="quarter" idx="16"/>
          </p:nvPr>
        </p:nvSpPr>
        <p:spPr>
          <a:xfrm>
            <a:off x="6915705" y="2175030"/>
            <a:ext cx="4572000" cy="2610034"/>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Google Shape;27;p7">
            <a:extLst>
              <a:ext uri="{FF2B5EF4-FFF2-40B4-BE49-F238E27FC236}">
                <a16:creationId xmlns:a16="http://schemas.microsoft.com/office/drawing/2014/main" id="{27B75C38-9300-4254-2607-970A57CD5D3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3255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Desktop and 1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194D202-28B5-4F6E-BF7E-33432F63C868}"/>
              </a:ext>
            </a:extLst>
          </p:cNvPr>
          <p:cNvGraphicFramePr>
            <a:graphicFrameLocks noChangeAspect="1"/>
          </p:cNvGraphicFramePr>
          <p:nvPr userDrawn="1">
            <p:custDataLst>
              <p:tags r:id="rId1"/>
            </p:custDataLst>
            <p:extLst>
              <p:ext uri="{D42A27DB-BD31-4B8C-83A1-F6EECF244321}">
                <p14:modId xmlns:p14="http://schemas.microsoft.com/office/powerpoint/2010/main" val="2255645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D194D202-28B5-4F6E-BF7E-33432F63C8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1"/>
            <a:ext cx="2946400" cy="6858001"/>
          </a:xfrm>
          <a:prstGeom prst="rect">
            <a:avLst/>
          </a:prstGeom>
          <a:solidFill>
            <a:srgbClr val="782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Text Placeholder 3">
            <a:extLst>
              <a:ext uri="{FF2B5EF4-FFF2-40B4-BE49-F238E27FC236}">
                <a16:creationId xmlns:a16="http://schemas.microsoft.com/office/drawing/2014/main" id="{AB8973B9-079B-4B57-B085-5BDB642BC4E8}"/>
              </a:ext>
            </a:extLst>
          </p:cNvPr>
          <p:cNvSpPr>
            <a:spLocks noGrp="1"/>
          </p:cNvSpPr>
          <p:nvPr>
            <p:ph type="body" sz="quarter" idx="25"/>
          </p:nvPr>
        </p:nvSpPr>
        <p:spPr>
          <a:xfrm>
            <a:off x="5869835" y="1665288"/>
            <a:ext cx="5806228" cy="4371528"/>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solidFill>
                  <a:schemeClr val="accent6">
                    <a:lumMod val="10000"/>
                  </a:schemeClr>
                </a:solidFill>
              </a:defRPr>
            </a:lvl1pPr>
            <a:lvl2pPr>
              <a:defRPr lang="en-US" smtClean="0"/>
            </a:lvl2pPr>
            <a:lvl3pPr>
              <a:defRPr lang="en-US" smtClean="0"/>
            </a:lvl3pPr>
            <a:lvl4pPr>
              <a:defRPr lang="en-US" smtClean="0"/>
            </a:lvl4pPr>
            <a:lvl5pPr>
              <a:defRPr lang="en-GB"/>
            </a:lvl5pPr>
          </a:lstStyle>
          <a:p>
            <a:pPr marR="0" lvl="0" fontAlgn="auto">
              <a:buClrTx/>
              <a:buSzTx/>
              <a:tabLst/>
            </a:pPr>
            <a:endParaRPr lang="en-GB"/>
          </a:p>
          <a:p>
            <a:pPr marR="0" lvl="0" fontAlgn="auto">
              <a:buClrTx/>
              <a:buSzTx/>
              <a:tabLst/>
            </a:pPr>
            <a:r>
              <a:rPr lang="en-GB" b="0"/>
              <a:t>Click on the Computer image opposite to play the Video.</a:t>
            </a:r>
            <a:br>
              <a:rPr lang="en-GB" b="0"/>
            </a:br>
            <a:br>
              <a:rPr lang="en-GB" b="0"/>
            </a:br>
            <a:r>
              <a:rPr lang="en-GB" b="0"/>
              <a:t>Once you have finished viewing the video click outside the computer image to move to the next slide</a:t>
            </a:r>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pic>
        <p:nvPicPr>
          <p:cNvPr id="11" name="Picture 10" descr="A picture containing text, monitor, electronics, display&#10;&#10;Description automatically generated">
            <a:extLst>
              <a:ext uri="{FF2B5EF4-FFF2-40B4-BE49-F238E27FC236}">
                <a16:creationId xmlns:a16="http://schemas.microsoft.com/office/drawing/2014/main" id="{12810558-E9C6-40EA-A9E8-5A7C6C9D2BC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430624" y="1902489"/>
            <a:ext cx="5110508" cy="4255808"/>
          </a:xfrm>
          <a:prstGeom prst="rect">
            <a:avLst/>
          </a:prstGeom>
        </p:spPr>
      </p:pic>
      <p:sp>
        <p:nvSpPr>
          <p:cNvPr id="7" name="Content Placeholder 6">
            <a:extLst>
              <a:ext uri="{FF2B5EF4-FFF2-40B4-BE49-F238E27FC236}">
                <a16:creationId xmlns:a16="http://schemas.microsoft.com/office/drawing/2014/main" id="{EF0EE73A-12AB-A408-32B3-0BB8BC2D93D7}"/>
              </a:ext>
            </a:extLst>
          </p:cNvPr>
          <p:cNvSpPr>
            <a:spLocks noGrp="1"/>
          </p:cNvSpPr>
          <p:nvPr>
            <p:ph sz="quarter" idx="26"/>
          </p:nvPr>
        </p:nvSpPr>
        <p:spPr>
          <a:xfrm>
            <a:off x="728663" y="2192338"/>
            <a:ext cx="4535487" cy="2574925"/>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Google Shape;27;p7">
            <a:extLst>
              <a:ext uri="{FF2B5EF4-FFF2-40B4-BE49-F238E27FC236}">
                <a16:creationId xmlns:a16="http://schemas.microsoft.com/office/drawing/2014/main" id="{21E10B74-3790-845E-8C3C-3CCC2F247CB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818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E3C7A4D2-B355-7165-422A-C43762D8D603}"/>
              </a:ext>
            </a:extLst>
          </p:cNvPr>
          <p:cNvGrpSpPr/>
          <p:nvPr userDrawn="1"/>
        </p:nvGrpSpPr>
        <p:grpSpPr>
          <a:xfrm>
            <a:off x="3521869" y="1332456"/>
            <a:ext cx="5148262" cy="4600573"/>
            <a:chOff x="2369813" y="1636814"/>
            <a:chExt cx="5148262" cy="4600573"/>
          </a:xfrm>
          <a:solidFill>
            <a:schemeClr val="accent6"/>
          </a:solidFill>
          <a:effectLst>
            <a:outerShdw blurRad="50800" dist="38100" dir="2700000" algn="tl" rotWithShape="0">
              <a:prstClr val="black">
                <a:alpha val="40000"/>
              </a:prstClr>
            </a:outerShdw>
          </a:effectLst>
        </p:grpSpPr>
        <p:sp>
          <p:nvSpPr>
            <p:cNvPr id="10" name="AutoShape 4">
              <a:extLst>
                <a:ext uri="{FF2B5EF4-FFF2-40B4-BE49-F238E27FC236}">
                  <a16:creationId xmlns:a16="http://schemas.microsoft.com/office/drawing/2014/main" id="{20B3FF14-64C5-CC75-9B17-55FF7A4D9E80}"/>
                </a:ext>
              </a:extLst>
            </p:cNvPr>
            <p:cNvSpPr>
              <a:spLocks noChangeArrowheads="1"/>
            </p:cNvSpPr>
            <p:nvPr/>
          </p:nvSpPr>
          <p:spPr bwMode="gray">
            <a:xfrm>
              <a:off x="3982845" y="3234441"/>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1" name="AutoShape 5">
              <a:extLst>
                <a:ext uri="{FF2B5EF4-FFF2-40B4-BE49-F238E27FC236}">
                  <a16:creationId xmlns:a16="http://schemas.microsoft.com/office/drawing/2014/main" id="{F8B515DD-894F-247B-64D0-A6E700107461}"/>
                </a:ext>
              </a:extLst>
            </p:cNvPr>
            <p:cNvSpPr>
              <a:spLocks noChangeArrowheads="1"/>
            </p:cNvSpPr>
            <p:nvPr/>
          </p:nvSpPr>
          <p:spPr bwMode="gray">
            <a:xfrm>
              <a:off x="5595878" y="243562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2" name="AutoShape 6">
              <a:extLst>
                <a:ext uri="{FF2B5EF4-FFF2-40B4-BE49-F238E27FC236}">
                  <a16:creationId xmlns:a16="http://schemas.microsoft.com/office/drawing/2014/main" id="{493BABDD-A4D3-228E-CAA4-A875FF8F2BB5}"/>
                </a:ext>
              </a:extLst>
            </p:cNvPr>
            <p:cNvSpPr>
              <a:spLocks noChangeArrowheads="1"/>
            </p:cNvSpPr>
            <p:nvPr/>
          </p:nvSpPr>
          <p:spPr bwMode="gray">
            <a:xfrm>
              <a:off x="3982845" y="163681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3" name="AutoShape 7">
              <a:extLst>
                <a:ext uri="{FF2B5EF4-FFF2-40B4-BE49-F238E27FC236}">
                  <a16:creationId xmlns:a16="http://schemas.microsoft.com/office/drawing/2014/main" id="{DB675792-9BB6-3E3E-BE13-A67BE6DCA4F0}"/>
                </a:ext>
              </a:extLst>
            </p:cNvPr>
            <p:cNvSpPr>
              <a:spLocks noChangeArrowheads="1"/>
            </p:cNvSpPr>
            <p:nvPr/>
          </p:nvSpPr>
          <p:spPr bwMode="gray">
            <a:xfrm>
              <a:off x="3982845" y="483206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4" name="AutoShape 8">
              <a:extLst>
                <a:ext uri="{FF2B5EF4-FFF2-40B4-BE49-F238E27FC236}">
                  <a16:creationId xmlns:a16="http://schemas.microsoft.com/office/drawing/2014/main" id="{68AA79FE-E077-4AE9-2AB8-37636F7AE7F7}"/>
                </a:ext>
              </a:extLst>
            </p:cNvPr>
            <p:cNvSpPr>
              <a:spLocks noChangeArrowheads="1"/>
            </p:cNvSpPr>
            <p:nvPr/>
          </p:nvSpPr>
          <p:spPr bwMode="gray">
            <a:xfrm>
              <a:off x="5595878" y="403325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5" name="AutoShape 9">
              <a:extLst>
                <a:ext uri="{FF2B5EF4-FFF2-40B4-BE49-F238E27FC236}">
                  <a16:creationId xmlns:a16="http://schemas.microsoft.com/office/drawing/2014/main" id="{822DF545-4950-7645-9C31-9A3738D499E3}"/>
                </a:ext>
              </a:extLst>
            </p:cNvPr>
            <p:cNvSpPr>
              <a:spLocks noChangeArrowheads="1"/>
            </p:cNvSpPr>
            <p:nvPr/>
          </p:nvSpPr>
          <p:spPr bwMode="gray">
            <a:xfrm>
              <a:off x="2369813" y="243562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6" name="AutoShape 10">
              <a:extLst>
                <a:ext uri="{FF2B5EF4-FFF2-40B4-BE49-F238E27FC236}">
                  <a16:creationId xmlns:a16="http://schemas.microsoft.com/office/drawing/2014/main" id="{73D53E43-FF12-118C-D982-5ADA1962FD3F}"/>
                </a:ext>
              </a:extLst>
            </p:cNvPr>
            <p:cNvSpPr>
              <a:spLocks noChangeArrowheads="1"/>
            </p:cNvSpPr>
            <p:nvPr/>
          </p:nvSpPr>
          <p:spPr bwMode="gray">
            <a:xfrm>
              <a:off x="2369813" y="403325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grpSp>
      <p:sp>
        <p:nvSpPr>
          <p:cNvPr id="2" name="Google Shape;27;p7">
            <a:extLst>
              <a:ext uri="{FF2B5EF4-FFF2-40B4-BE49-F238E27FC236}">
                <a16:creationId xmlns:a16="http://schemas.microsoft.com/office/drawing/2014/main" id="{6BEEEAAC-9BA4-C1B0-67CF-13E8D8C31F2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Picture 2" descr="A black background with a black square&#10;&#10;AI-generated content may be incorrect.">
            <a:extLst>
              <a:ext uri="{FF2B5EF4-FFF2-40B4-BE49-F238E27FC236}">
                <a16:creationId xmlns:a16="http://schemas.microsoft.com/office/drawing/2014/main" id="{A7B3A292-7E4C-B256-B26D-E2B442870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E947934C-561F-D034-0BAE-BFDADED55900}"/>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14141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grpSp>
        <p:nvGrpSpPr>
          <p:cNvPr id="37" name="Gruppieren 37">
            <a:extLst>
              <a:ext uri="{FF2B5EF4-FFF2-40B4-BE49-F238E27FC236}">
                <a16:creationId xmlns:a16="http://schemas.microsoft.com/office/drawing/2014/main" id="{9A415488-6217-1A2E-7CF1-E1E6C8D06FAC}"/>
              </a:ext>
            </a:extLst>
          </p:cNvPr>
          <p:cNvGrpSpPr/>
          <p:nvPr userDrawn="1"/>
        </p:nvGrpSpPr>
        <p:grpSpPr bwMode="gray">
          <a:xfrm>
            <a:off x="0" y="1989138"/>
            <a:ext cx="12192000" cy="4883375"/>
            <a:chOff x="0" y="2927621"/>
            <a:chExt cx="9144000" cy="3944893"/>
          </a:xfrm>
          <a:solidFill>
            <a:schemeClr val="bg1">
              <a:lumMod val="65000"/>
            </a:schemeClr>
          </a:solidFill>
          <a:effectLst>
            <a:outerShdw blurRad="254000" dist="254000" dir="2700000" sx="102000" sy="102000" algn="tl" rotWithShape="0">
              <a:prstClr val="black">
                <a:alpha val="35000"/>
              </a:prstClr>
            </a:outerShdw>
          </a:effectLst>
        </p:grpSpPr>
        <p:sp>
          <p:nvSpPr>
            <p:cNvPr id="38" name="Freihandform 68">
              <a:extLst>
                <a:ext uri="{FF2B5EF4-FFF2-40B4-BE49-F238E27FC236}">
                  <a16:creationId xmlns:a16="http://schemas.microsoft.com/office/drawing/2014/main" id="{64C863C5-B0D7-3CAA-D9A9-8DB7FC64D519}"/>
                </a:ext>
              </a:extLst>
            </p:cNvPr>
            <p:cNvSpPr/>
            <p:nvPr/>
          </p:nvSpPr>
          <p:spPr bwMode="gray">
            <a:xfrm>
              <a:off x="1" y="3057652"/>
              <a:ext cx="9143999" cy="3800349"/>
            </a:xfrm>
            <a:custGeom>
              <a:avLst/>
              <a:gdLst/>
              <a:ahLst/>
              <a:cxnLst/>
              <a:rect l="l" t="t" r="r" b="b"/>
              <a:pathLst>
                <a:path w="9144001" h="3800349">
                  <a:moveTo>
                    <a:pt x="9144001" y="0"/>
                  </a:moveTo>
                  <a:lnTo>
                    <a:pt x="9144001" y="151719"/>
                  </a:lnTo>
                  <a:lnTo>
                    <a:pt x="1540790" y="3800349"/>
                  </a:lnTo>
                  <a:lnTo>
                    <a:pt x="0" y="3800349"/>
                  </a:lnTo>
                  <a:lnTo>
                    <a:pt x="0" y="2874142"/>
                  </a:lnTo>
                  <a:close/>
                </a:path>
              </a:pathLst>
            </a:custGeom>
            <a:grpFill/>
            <a:ln w="12700">
              <a:noFill/>
              <a:round/>
              <a:headEnd/>
              <a:tailEnd/>
            </a:ln>
            <a:effectLst/>
            <a:scene3d>
              <a:camera prst="orthographicFront"/>
              <a:lightRig rig="threePt" dir="t">
                <a:rot lat="0" lon="0" rev="0"/>
              </a:lightRig>
            </a:scene3d>
            <a:sp3d extrusionH="120650">
              <a:extrusionClr>
                <a:schemeClr val="accent1">
                  <a:lumMod val="60000"/>
                  <a:lumOff val="40000"/>
                </a:schemeClr>
              </a:extrusionClr>
            </a:sp3d>
          </p:spPr>
          <p:txBody>
            <a:bodyPr rtlCol="0" anchor="ctr"/>
            <a:lstStyle/>
            <a:p>
              <a:pPr algn="ctr"/>
              <a:endParaRPr lang="en-GB" sz="1400" dirty="0">
                <a:latin typeface="Calibri" pitchFamily="34" charset="0"/>
              </a:endParaRPr>
            </a:p>
          </p:txBody>
        </p:sp>
        <p:sp>
          <p:nvSpPr>
            <p:cNvPr id="39" name="Freihandform 69">
              <a:extLst>
                <a:ext uri="{FF2B5EF4-FFF2-40B4-BE49-F238E27FC236}">
                  <a16:creationId xmlns:a16="http://schemas.microsoft.com/office/drawing/2014/main" id="{A56AAAE8-EFC7-4896-D95A-DCFF7CEE5320}"/>
                </a:ext>
              </a:extLst>
            </p:cNvPr>
            <p:cNvSpPr/>
            <p:nvPr/>
          </p:nvSpPr>
          <p:spPr bwMode="gray">
            <a:xfrm>
              <a:off x="0" y="2927621"/>
              <a:ext cx="9144000" cy="3944893"/>
            </a:xfrm>
            <a:custGeom>
              <a:avLst/>
              <a:gdLst/>
              <a:ahLst/>
              <a:cxnLst/>
              <a:rect l="l" t="t" r="r" b="b"/>
              <a:pathLst>
                <a:path w="9144000" h="3944893">
                  <a:moveTo>
                    <a:pt x="9144000" y="0"/>
                  </a:moveTo>
                  <a:lnTo>
                    <a:pt x="9144000" y="247935"/>
                  </a:lnTo>
                  <a:lnTo>
                    <a:pt x="1064423" y="3944893"/>
                  </a:lnTo>
                  <a:lnTo>
                    <a:pt x="0" y="3944893"/>
                  </a:lnTo>
                  <a:lnTo>
                    <a:pt x="0" y="2813685"/>
                  </a:lnTo>
                  <a:close/>
                </a:path>
              </a:pathLst>
            </a:custGeom>
            <a:grpFill/>
            <a:ln w="12700">
              <a:noFill/>
              <a:round/>
              <a:headEnd/>
              <a:tailEnd/>
            </a:ln>
            <a:effectLst/>
            <a:scene3d>
              <a:camera prst="orthographicFront"/>
              <a:lightRig rig="threePt" dir="t"/>
            </a:scene3d>
            <a:sp3d extrusionH="120650">
              <a:extrusionClr>
                <a:schemeClr val="accent1">
                  <a:lumMod val="60000"/>
                  <a:lumOff val="40000"/>
                </a:schemeClr>
              </a:extrusionClr>
            </a:sp3d>
          </p:spPr>
          <p:txBody>
            <a:bodyPr rtlCol="0" anchor="ctr"/>
            <a:lstStyle/>
            <a:p>
              <a:pPr algn="ctr"/>
              <a:endParaRPr lang="en-GB" sz="1400" dirty="0">
                <a:latin typeface="Calibri" pitchFamily="34" charset="0"/>
              </a:endParaRPr>
            </a:p>
          </p:txBody>
        </p:sp>
      </p:grpSp>
      <p:grpSp>
        <p:nvGrpSpPr>
          <p:cNvPr id="40" name="Gruppieren 38">
            <a:extLst>
              <a:ext uri="{FF2B5EF4-FFF2-40B4-BE49-F238E27FC236}">
                <a16:creationId xmlns:a16="http://schemas.microsoft.com/office/drawing/2014/main" id="{7D6EC8A5-C1AA-70A4-8491-C31D6D132073}"/>
              </a:ext>
            </a:extLst>
          </p:cNvPr>
          <p:cNvGrpSpPr/>
          <p:nvPr userDrawn="1"/>
        </p:nvGrpSpPr>
        <p:grpSpPr bwMode="gray">
          <a:xfrm>
            <a:off x="569118" y="1474281"/>
            <a:ext cx="2247785" cy="4429720"/>
            <a:chOff x="700361" y="1474281"/>
            <a:chExt cx="2766148" cy="4429720"/>
          </a:xfrm>
        </p:grpSpPr>
        <p:cxnSp>
          <p:nvCxnSpPr>
            <p:cNvPr id="41" name="Gerade Verbindung 63">
              <a:extLst>
                <a:ext uri="{FF2B5EF4-FFF2-40B4-BE49-F238E27FC236}">
                  <a16:creationId xmlns:a16="http://schemas.microsoft.com/office/drawing/2014/main" id="{6860523B-68FD-C52D-85F2-5EE0B3C36E14}"/>
                </a:ext>
              </a:extLst>
            </p:cNvPr>
            <p:cNvCxnSpPr/>
            <p:nvPr/>
          </p:nvCxnSpPr>
          <p:spPr bwMode="gray">
            <a:xfrm flipV="1">
              <a:off x="2639457" y="1555201"/>
              <a:ext cx="0" cy="3024000"/>
            </a:xfrm>
            <a:prstGeom prst="line">
              <a:avLst/>
            </a:prstGeom>
            <a:noFill/>
            <a:ln w="12700">
              <a:solidFill>
                <a:schemeClr val="accent5"/>
              </a:solidFill>
              <a:prstDash val="dash"/>
              <a:round/>
              <a:headEnd/>
              <a:tailEnd/>
            </a:ln>
            <a:effectLst/>
          </p:spPr>
        </p:cxnSp>
        <p:sp>
          <p:nvSpPr>
            <p:cNvPr id="42" name="Rechteck 64">
              <a:extLst>
                <a:ext uri="{FF2B5EF4-FFF2-40B4-BE49-F238E27FC236}">
                  <a16:creationId xmlns:a16="http://schemas.microsoft.com/office/drawing/2014/main" id="{1A3E7A32-BFE3-C2A1-16AD-4849C66DF25C}"/>
                </a:ext>
              </a:extLst>
            </p:cNvPr>
            <p:cNvSpPr/>
            <p:nvPr/>
          </p:nvSpPr>
          <p:spPr bwMode="gray">
            <a:xfrm>
              <a:off x="700361" y="1474281"/>
              <a:ext cx="1949288" cy="2809929"/>
            </a:xfrm>
            <a:prstGeom prst="rect">
              <a:avLst/>
            </a:prstGeom>
            <a:noFill/>
            <a:ln w="12700">
              <a:noFill/>
              <a:miter lim="800000"/>
              <a:headEnd/>
              <a:tailEnd/>
            </a:ln>
            <a:effectLst/>
          </p:spPr>
          <p:txBody>
            <a:bodyPr wrap="square" lIns="72000" tIns="36000" rIns="72000" bIns="36000" anchor="t" anchorCtr="0">
              <a:noAutofit/>
            </a:bodyPr>
            <a:lstStyle/>
            <a:p>
              <a:pPr algn="r">
                <a:lnSpc>
                  <a:spcPct val="90000"/>
                </a:lnSpc>
                <a:spcBef>
                  <a:spcPts val="400"/>
                </a:spcBef>
                <a:spcAft>
                  <a:spcPts val="0"/>
                </a:spcAft>
                <a:buClr>
                  <a:srgbClr val="808080"/>
                </a:buClr>
                <a:defRPr/>
              </a:pPr>
              <a:r>
                <a:rPr lang="en-GB" sz="1400" b="1" dirty="0">
                  <a:solidFill>
                    <a:schemeClr val="tx2"/>
                  </a:solidFill>
                  <a:effectLst/>
                  <a:latin typeface="Calibri" pitchFamily="34" charset="0"/>
                </a:rPr>
                <a:t>Text</a:t>
              </a:r>
            </a:p>
            <a:p>
              <a:pPr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effectLst/>
                <a:latin typeface="Calibri" pitchFamily="34" charset="0"/>
              </a:endParaRPr>
            </a:p>
          </p:txBody>
        </p:sp>
        <p:sp>
          <p:nvSpPr>
            <p:cNvPr id="43" name="Ellipse 67">
              <a:extLst>
                <a:ext uri="{FF2B5EF4-FFF2-40B4-BE49-F238E27FC236}">
                  <a16:creationId xmlns:a16="http://schemas.microsoft.com/office/drawing/2014/main" id="{968B4FA3-F599-90C1-C0C4-25890D1DCC72}"/>
                </a:ext>
              </a:extLst>
            </p:cNvPr>
            <p:cNvSpPr/>
            <p:nvPr/>
          </p:nvSpPr>
          <p:spPr bwMode="gray">
            <a:xfrm>
              <a:off x="1834721" y="4579201"/>
              <a:ext cx="1631788" cy="1324800"/>
            </a:xfrm>
            <a:prstGeom prst="ellipse">
              <a:avLst/>
            </a:prstGeom>
            <a:solidFill>
              <a:srgbClr val="F69C35"/>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648000" h="648000"/>
              <a:bevelB w="648000" h="648000"/>
            </a:sp3d>
          </p:spPr>
          <p:txBody>
            <a:bodyPr vert="horz" lIns="0" tIns="0" rIns="0" bIns="0" anchor="ctr" anchorCtr="0"/>
            <a:lstStyle/>
            <a:p>
              <a:pPr indent="-190500" algn="ctr">
                <a:lnSpc>
                  <a:spcPct val="95000"/>
                </a:lnSpc>
                <a:spcAft>
                  <a:spcPts val="800"/>
                </a:spcAft>
                <a:buClr>
                  <a:srgbClr val="808080"/>
                </a:buClr>
                <a:defRPr/>
              </a:pPr>
              <a:r>
                <a:rPr lang="en-GB" sz="4000" dirty="0">
                  <a:solidFill>
                    <a:srgbClr val="FFFFFF"/>
                  </a:solidFill>
                  <a:latin typeface="Calibri" pitchFamily="34" charset="0"/>
                </a:rPr>
                <a:t>1</a:t>
              </a:r>
            </a:p>
          </p:txBody>
        </p:sp>
      </p:grpSp>
      <p:grpSp>
        <p:nvGrpSpPr>
          <p:cNvPr id="44" name="Gruppieren 39">
            <a:extLst>
              <a:ext uri="{FF2B5EF4-FFF2-40B4-BE49-F238E27FC236}">
                <a16:creationId xmlns:a16="http://schemas.microsoft.com/office/drawing/2014/main" id="{B86C41A2-19A4-1FCA-1DB4-8202F0569952}"/>
              </a:ext>
            </a:extLst>
          </p:cNvPr>
          <p:cNvGrpSpPr/>
          <p:nvPr userDrawn="1"/>
        </p:nvGrpSpPr>
        <p:grpSpPr bwMode="gray">
          <a:xfrm>
            <a:off x="2576890" y="1474280"/>
            <a:ext cx="2117161" cy="3699146"/>
            <a:chOff x="3171146" y="1474280"/>
            <a:chExt cx="2605398" cy="3699146"/>
          </a:xfrm>
        </p:grpSpPr>
        <p:sp>
          <p:nvSpPr>
            <p:cNvPr id="45" name="Ellipse 62">
              <a:extLst>
                <a:ext uri="{FF2B5EF4-FFF2-40B4-BE49-F238E27FC236}">
                  <a16:creationId xmlns:a16="http://schemas.microsoft.com/office/drawing/2014/main" id="{1D9EF24A-D92F-5581-5FFD-AF5ECBBDFAAF}"/>
                </a:ext>
              </a:extLst>
            </p:cNvPr>
            <p:cNvSpPr/>
            <p:nvPr/>
          </p:nvSpPr>
          <p:spPr bwMode="gray">
            <a:xfrm>
              <a:off x="4432719" y="4082626"/>
              <a:ext cx="1343825" cy="1090800"/>
            </a:xfrm>
            <a:prstGeom prst="ellipse">
              <a:avLst/>
            </a:prstGeom>
            <a:solidFill>
              <a:srgbClr val="E94170"/>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396000" h="396000"/>
              <a:bevelB w="396000" h="396000"/>
            </a:sp3d>
          </p:spPr>
          <p:txBody>
            <a:bodyPr vert="horz" lIns="0" tIns="0" rIns="0" bIns="0" anchor="ctr" anchorCtr="0"/>
            <a:lstStyle/>
            <a:p>
              <a:pPr indent="-190500" algn="ctr">
                <a:lnSpc>
                  <a:spcPct val="95000"/>
                </a:lnSpc>
                <a:spcAft>
                  <a:spcPts val="800"/>
                </a:spcAft>
                <a:buClr>
                  <a:srgbClr val="808080"/>
                </a:buClr>
                <a:defRPr/>
              </a:pPr>
              <a:r>
                <a:rPr lang="en-GB" sz="3200" dirty="0">
                  <a:solidFill>
                    <a:srgbClr val="FFFFFF"/>
                  </a:solidFill>
                  <a:latin typeface="Calibri" pitchFamily="34" charset="0"/>
                </a:rPr>
                <a:t>2</a:t>
              </a:r>
            </a:p>
          </p:txBody>
        </p:sp>
        <p:cxnSp>
          <p:nvCxnSpPr>
            <p:cNvPr id="46" name="Gerade Verbindung 59">
              <a:extLst>
                <a:ext uri="{FF2B5EF4-FFF2-40B4-BE49-F238E27FC236}">
                  <a16:creationId xmlns:a16="http://schemas.microsoft.com/office/drawing/2014/main" id="{5D6AC989-1D21-1EF9-82F4-E48A2E32054F}"/>
                </a:ext>
              </a:extLst>
            </p:cNvPr>
            <p:cNvCxnSpPr/>
            <p:nvPr/>
          </p:nvCxnSpPr>
          <p:spPr bwMode="gray">
            <a:xfrm flipV="1">
              <a:off x="5105317" y="1555201"/>
              <a:ext cx="0" cy="2527426"/>
            </a:xfrm>
            <a:prstGeom prst="line">
              <a:avLst/>
            </a:prstGeom>
            <a:noFill/>
            <a:ln w="12700">
              <a:solidFill>
                <a:schemeClr val="accent5"/>
              </a:solidFill>
              <a:prstDash val="dash"/>
              <a:round/>
              <a:headEnd/>
              <a:tailEnd/>
            </a:ln>
            <a:effectLst/>
          </p:spPr>
        </p:cxnSp>
        <p:sp>
          <p:nvSpPr>
            <p:cNvPr id="47" name="Rechteck 60">
              <a:extLst>
                <a:ext uri="{FF2B5EF4-FFF2-40B4-BE49-F238E27FC236}">
                  <a16:creationId xmlns:a16="http://schemas.microsoft.com/office/drawing/2014/main" id="{C11DA90F-95C4-05B3-1550-DD99805831CB}"/>
                </a:ext>
              </a:extLst>
            </p:cNvPr>
            <p:cNvSpPr/>
            <p:nvPr/>
          </p:nvSpPr>
          <p:spPr bwMode="gray">
            <a:xfrm>
              <a:off x="3171146" y="1474280"/>
              <a:ext cx="1949288" cy="2348507"/>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dirty="0">
                  <a:solidFill>
                    <a:schemeClr val="tx2"/>
                  </a:solidFill>
                  <a:latin typeface="Calibri" pitchFamily="34" charset="0"/>
                </a:rPr>
                <a:t>Text</a:t>
              </a:r>
            </a:p>
            <a:p>
              <a:pPr lvl="0"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latin typeface="Calibri" pitchFamily="34" charset="0"/>
              </a:endParaRPr>
            </a:p>
          </p:txBody>
        </p:sp>
      </p:grpSp>
      <p:grpSp>
        <p:nvGrpSpPr>
          <p:cNvPr id="48" name="Gruppieren 40">
            <a:extLst>
              <a:ext uri="{FF2B5EF4-FFF2-40B4-BE49-F238E27FC236}">
                <a16:creationId xmlns:a16="http://schemas.microsoft.com/office/drawing/2014/main" id="{6ACD9A5A-6D72-AACB-C8C6-7A9FA3FD0EE3}"/>
              </a:ext>
            </a:extLst>
          </p:cNvPr>
          <p:cNvGrpSpPr/>
          <p:nvPr userDrawn="1"/>
        </p:nvGrpSpPr>
        <p:grpSpPr bwMode="gray">
          <a:xfrm>
            <a:off x="4279730" y="1474281"/>
            <a:ext cx="2010976" cy="3050095"/>
            <a:chOff x="5266674" y="1474281"/>
            <a:chExt cx="2474725" cy="3050095"/>
          </a:xfrm>
        </p:grpSpPr>
        <p:sp>
          <p:nvSpPr>
            <p:cNvPr id="49" name="Ellipse 57">
              <a:extLst>
                <a:ext uri="{FF2B5EF4-FFF2-40B4-BE49-F238E27FC236}">
                  <a16:creationId xmlns:a16="http://schemas.microsoft.com/office/drawing/2014/main" id="{E8EDA56F-9C9C-E465-34B1-8458528F9E0C}"/>
                </a:ext>
              </a:extLst>
            </p:cNvPr>
            <p:cNvSpPr/>
            <p:nvPr/>
          </p:nvSpPr>
          <p:spPr bwMode="gray">
            <a:xfrm>
              <a:off x="6685538" y="3667576"/>
              <a:ext cx="1055861" cy="856800"/>
            </a:xfrm>
            <a:prstGeom prst="ellipse">
              <a:avLst/>
            </a:prstGeom>
            <a:solidFill>
              <a:srgbClr val="9D4D95"/>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396000" h="396000"/>
              <a:bevelB w="396000" h="396000"/>
            </a:sp3d>
          </p:spPr>
          <p:txBody>
            <a:bodyPr vert="horz" lIns="0" tIns="0" rIns="0" bIns="0" anchor="ctr" anchorCtr="0"/>
            <a:lstStyle/>
            <a:p>
              <a:pPr indent="-190500" algn="ctr">
                <a:lnSpc>
                  <a:spcPct val="95000"/>
                </a:lnSpc>
                <a:spcAft>
                  <a:spcPts val="800"/>
                </a:spcAft>
                <a:buClr>
                  <a:srgbClr val="808080"/>
                </a:buClr>
                <a:defRPr/>
              </a:pPr>
              <a:r>
                <a:rPr lang="en-GB" sz="2800" dirty="0">
                  <a:solidFill>
                    <a:srgbClr val="FFFFFF"/>
                  </a:solidFill>
                  <a:latin typeface="Calibri" pitchFamily="34" charset="0"/>
                </a:rPr>
                <a:t>3</a:t>
              </a:r>
            </a:p>
          </p:txBody>
        </p:sp>
        <p:cxnSp>
          <p:nvCxnSpPr>
            <p:cNvPr id="50" name="Gerade Verbindung 54">
              <a:extLst>
                <a:ext uri="{FF2B5EF4-FFF2-40B4-BE49-F238E27FC236}">
                  <a16:creationId xmlns:a16="http://schemas.microsoft.com/office/drawing/2014/main" id="{9B3CDA44-F81D-C4DE-033D-61B7DE72ABF2}"/>
                </a:ext>
              </a:extLst>
            </p:cNvPr>
            <p:cNvCxnSpPr/>
            <p:nvPr/>
          </p:nvCxnSpPr>
          <p:spPr bwMode="gray">
            <a:xfrm flipV="1">
              <a:off x="7211224" y="1555201"/>
              <a:ext cx="0" cy="2112378"/>
            </a:xfrm>
            <a:prstGeom prst="line">
              <a:avLst/>
            </a:prstGeom>
            <a:noFill/>
            <a:ln w="12700">
              <a:solidFill>
                <a:schemeClr val="accent5"/>
              </a:solidFill>
              <a:prstDash val="dash"/>
              <a:round/>
              <a:headEnd/>
              <a:tailEnd/>
            </a:ln>
            <a:effectLst/>
          </p:spPr>
        </p:cxnSp>
        <p:sp>
          <p:nvSpPr>
            <p:cNvPr id="51" name="Rechteck 55">
              <a:extLst>
                <a:ext uri="{FF2B5EF4-FFF2-40B4-BE49-F238E27FC236}">
                  <a16:creationId xmlns:a16="http://schemas.microsoft.com/office/drawing/2014/main" id="{229C7E01-95DE-1615-C386-E812D6BD7406}"/>
                </a:ext>
              </a:extLst>
            </p:cNvPr>
            <p:cNvSpPr/>
            <p:nvPr/>
          </p:nvSpPr>
          <p:spPr bwMode="gray">
            <a:xfrm>
              <a:off x="5266674" y="1474281"/>
              <a:ext cx="1949286" cy="1962841"/>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dirty="0">
                  <a:solidFill>
                    <a:schemeClr val="tx2"/>
                  </a:solidFill>
                  <a:latin typeface="Calibri" pitchFamily="34" charset="0"/>
                </a:rPr>
                <a:t>Text</a:t>
              </a:r>
            </a:p>
            <a:p>
              <a:pPr lvl="0"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latin typeface="Calibri" pitchFamily="34" charset="0"/>
              </a:endParaRPr>
            </a:p>
          </p:txBody>
        </p:sp>
      </p:grpSp>
      <p:grpSp>
        <p:nvGrpSpPr>
          <p:cNvPr id="52" name="Gruppieren 41">
            <a:extLst>
              <a:ext uri="{FF2B5EF4-FFF2-40B4-BE49-F238E27FC236}">
                <a16:creationId xmlns:a16="http://schemas.microsoft.com/office/drawing/2014/main" id="{CF86E864-AD07-0302-73B3-31101D00B09F}"/>
              </a:ext>
            </a:extLst>
          </p:cNvPr>
          <p:cNvGrpSpPr/>
          <p:nvPr userDrawn="1"/>
        </p:nvGrpSpPr>
        <p:grpSpPr bwMode="gray">
          <a:xfrm>
            <a:off x="5796385" y="1474281"/>
            <a:ext cx="1933313" cy="2506720"/>
            <a:chOff x="7133081" y="1474281"/>
            <a:chExt cx="2379152" cy="2506720"/>
          </a:xfrm>
        </p:grpSpPr>
        <p:sp>
          <p:nvSpPr>
            <p:cNvPr id="53" name="Ellipse 52">
              <a:extLst>
                <a:ext uri="{FF2B5EF4-FFF2-40B4-BE49-F238E27FC236}">
                  <a16:creationId xmlns:a16="http://schemas.microsoft.com/office/drawing/2014/main" id="{A9930E10-C988-F4FB-C887-E18CABCB809D}"/>
                </a:ext>
              </a:extLst>
            </p:cNvPr>
            <p:cNvSpPr/>
            <p:nvPr/>
          </p:nvSpPr>
          <p:spPr bwMode="gray">
            <a:xfrm>
              <a:off x="8648345" y="3279001"/>
              <a:ext cx="863888" cy="702000"/>
            </a:xfrm>
            <a:prstGeom prst="ellipse">
              <a:avLst/>
            </a:prstGeom>
            <a:solidFill>
              <a:srgbClr val="5B86C4"/>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sz="2400" dirty="0">
                  <a:solidFill>
                    <a:srgbClr val="FFFFFF"/>
                  </a:solidFill>
                  <a:latin typeface="Calibri" pitchFamily="34" charset="0"/>
                </a:rPr>
                <a:t>4</a:t>
              </a:r>
            </a:p>
          </p:txBody>
        </p:sp>
        <p:cxnSp>
          <p:nvCxnSpPr>
            <p:cNvPr id="54" name="Gerade Verbindung 49">
              <a:extLst>
                <a:ext uri="{FF2B5EF4-FFF2-40B4-BE49-F238E27FC236}">
                  <a16:creationId xmlns:a16="http://schemas.microsoft.com/office/drawing/2014/main" id="{CD858567-2476-B5C6-0766-11773A9797E6}"/>
                </a:ext>
              </a:extLst>
            </p:cNvPr>
            <p:cNvCxnSpPr/>
            <p:nvPr/>
          </p:nvCxnSpPr>
          <p:spPr bwMode="gray">
            <a:xfrm flipV="1">
              <a:off x="9077161" y="1555201"/>
              <a:ext cx="0" cy="1723802"/>
            </a:xfrm>
            <a:prstGeom prst="line">
              <a:avLst/>
            </a:prstGeom>
            <a:noFill/>
            <a:ln w="12700">
              <a:solidFill>
                <a:schemeClr val="accent5"/>
              </a:solidFill>
              <a:prstDash val="dash"/>
              <a:round/>
              <a:headEnd/>
              <a:tailEnd/>
            </a:ln>
            <a:effectLst/>
          </p:spPr>
        </p:cxnSp>
        <p:sp>
          <p:nvSpPr>
            <p:cNvPr id="55" name="Rechteck 50">
              <a:extLst>
                <a:ext uri="{FF2B5EF4-FFF2-40B4-BE49-F238E27FC236}">
                  <a16:creationId xmlns:a16="http://schemas.microsoft.com/office/drawing/2014/main" id="{52CC3F3A-4B43-BA2F-6EEA-6482333AA93A}"/>
                </a:ext>
              </a:extLst>
            </p:cNvPr>
            <p:cNvSpPr/>
            <p:nvPr/>
          </p:nvSpPr>
          <p:spPr bwMode="gray">
            <a:xfrm>
              <a:off x="7133081" y="1474281"/>
              <a:ext cx="1949286" cy="1601773"/>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dirty="0">
                  <a:solidFill>
                    <a:schemeClr val="tx2"/>
                  </a:solidFill>
                  <a:latin typeface="Calibri" pitchFamily="34" charset="0"/>
                </a:rPr>
                <a:t>Text</a:t>
              </a:r>
            </a:p>
            <a:p>
              <a:pPr lvl="0"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latin typeface="Calibri" pitchFamily="34" charset="0"/>
              </a:endParaRPr>
            </a:p>
          </p:txBody>
        </p:sp>
      </p:grpSp>
      <p:grpSp>
        <p:nvGrpSpPr>
          <p:cNvPr id="56" name="Gruppieren 42">
            <a:extLst>
              <a:ext uri="{FF2B5EF4-FFF2-40B4-BE49-F238E27FC236}">
                <a16:creationId xmlns:a16="http://schemas.microsoft.com/office/drawing/2014/main" id="{3B73404C-5579-1980-903B-304B52D7C5BB}"/>
              </a:ext>
            </a:extLst>
          </p:cNvPr>
          <p:cNvGrpSpPr/>
          <p:nvPr userDrawn="1"/>
        </p:nvGrpSpPr>
        <p:grpSpPr bwMode="gray">
          <a:xfrm>
            <a:off x="7257323" y="1474281"/>
            <a:ext cx="1674124" cy="2012920"/>
            <a:chOff x="8930923" y="1474281"/>
            <a:chExt cx="2060190" cy="2012920"/>
          </a:xfrm>
        </p:grpSpPr>
        <p:sp>
          <p:nvSpPr>
            <p:cNvPr id="57" name="Ellipse 47">
              <a:extLst>
                <a:ext uri="{FF2B5EF4-FFF2-40B4-BE49-F238E27FC236}">
                  <a16:creationId xmlns:a16="http://schemas.microsoft.com/office/drawing/2014/main" id="{13B1FD25-0C77-4C48-8D1C-27A3F843687C}"/>
                </a:ext>
              </a:extLst>
            </p:cNvPr>
            <p:cNvSpPr/>
            <p:nvPr/>
          </p:nvSpPr>
          <p:spPr bwMode="gray">
            <a:xfrm>
              <a:off x="10415188" y="3019201"/>
              <a:ext cx="575925" cy="468000"/>
            </a:xfrm>
            <a:prstGeom prst="ellipse">
              <a:avLst/>
            </a:prstGeom>
            <a:solidFill>
              <a:srgbClr val="69B874"/>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dirty="0">
                  <a:solidFill>
                    <a:srgbClr val="FFFFFF"/>
                  </a:solidFill>
                  <a:latin typeface="Calibri" pitchFamily="34" charset="0"/>
                </a:rPr>
                <a:t>5</a:t>
              </a:r>
            </a:p>
          </p:txBody>
        </p:sp>
        <p:cxnSp>
          <p:nvCxnSpPr>
            <p:cNvPr id="58" name="Gerade Verbindung 44">
              <a:extLst>
                <a:ext uri="{FF2B5EF4-FFF2-40B4-BE49-F238E27FC236}">
                  <a16:creationId xmlns:a16="http://schemas.microsoft.com/office/drawing/2014/main" id="{5CA18917-8DEF-C82F-7716-EE6649444350}"/>
                </a:ext>
              </a:extLst>
            </p:cNvPr>
            <p:cNvCxnSpPr/>
            <p:nvPr/>
          </p:nvCxnSpPr>
          <p:spPr bwMode="gray">
            <a:xfrm flipV="1">
              <a:off x="10703135" y="1555201"/>
              <a:ext cx="0" cy="1464000"/>
            </a:xfrm>
            <a:prstGeom prst="line">
              <a:avLst/>
            </a:prstGeom>
            <a:noFill/>
            <a:ln w="12700">
              <a:solidFill>
                <a:schemeClr val="accent5"/>
              </a:solidFill>
              <a:prstDash val="dash"/>
              <a:round/>
              <a:headEnd/>
              <a:tailEnd/>
            </a:ln>
            <a:effectLst/>
          </p:spPr>
        </p:cxnSp>
        <p:sp>
          <p:nvSpPr>
            <p:cNvPr id="59" name="Rechteck 45">
              <a:extLst>
                <a:ext uri="{FF2B5EF4-FFF2-40B4-BE49-F238E27FC236}">
                  <a16:creationId xmlns:a16="http://schemas.microsoft.com/office/drawing/2014/main" id="{6787BF84-D84D-7EF3-0627-F19BE038DDF6}"/>
                </a:ext>
              </a:extLst>
            </p:cNvPr>
            <p:cNvSpPr/>
            <p:nvPr/>
          </p:nvSpPr>
          <p:spPr bwMode="gray">
            <a:xfrm>
              <a:off x="8930923" y="1474281"/>
              <a:ext cx="1772325" cy="1360362"/>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dirty="0">
                  <a:solidFill>
                    <a:schemeClr val="tx2"/>
                  </a:solidFill>
                  <a:latin typeface="Calibri" pitchFamily="34" charset="0"/>
                </a:rPr>
                <a:t>Text</a:t>
              </a:r>
            </a:p>
            <a:p>
              <a:pPr lvl="0"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latin typeface="Calibri" pitchFamily="34" charset="0"/>
              </a:endParaRPr>
            </a:p>
          </p:txBody>
        </p:sp>
      </p:grpSp>
      <p:grpSp>
        <p:nvGrpSpPr>
          <p:cNvPr id="61" name="Gruppieren 42">
            <a:extLst>
              <a:ext uri="{FF2B5EF4-FFF2-40B4-BE49-F238E27FC236}">
                <a16:creationId xmlns:a16="http://schemas.microsoft.com/office/drawing/2014/main" id="{B1E3F79C-5845-8D92-E3C8-778419643163}"/>
              </a:ext>
            </a:extLst>
          </p:cNvPr>
          <p:cNvGrpSpPr/>
          <p:nvPr userDrawn="1"/>
        </p:nvGrpSpPr>
        <p:grpSpPr bwMode="gray">
          <a:xfrm>
            <a:off x="8334761" y="1066911"/>
            <a:ext cx="1614693" cy="2001463"/>
            <a:chOff x="8930923" y="1474281"/>
            <a:chExt cx="1987053" cy="2001463"/>
          </a:xfrm>
        </p:grpSpPr>
        <p:sp>
          <p:nvSpPr>
            <p:cNvPr id="62" name="Ellipse 47">
              <a:extLst>
                <a:ext uri="{FF2B5EF4-FFF2-40B4-BE49-F238E27FC236}">
                  <a16:creationId xmlns:a16="http://schemas.microsoft.com/office/drawing/2014/main" id="{120EC9AC-05E5-B652-008F-8C734966BEAB}"/>
                </a:ext>
              </a:extLst>
            </p:cNvPr>
            <p:cNvSpPr/>
            <p:nvPr/>
          </p:nvSpPr>
          <p:spPr bwMode="gray">
            <a:xfrm>
              <a:off x="10488295" y="3129542"/>
              <a:ext cx="429681" cy="346202"/>
            </a:xfrm>
            <a:prstGeom prst="ellipse">
              <a:avLst/>
            </a:prstGeom>
            <a:solidFill>
              <a:srgbClr val="F9B01E"/>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sz="1600" dirty="0">
                  <a:solidFill>
                    <a:srgbClr val="FFFFFF"/>
                  </a:solidFill>
                  <a:latin typeface="Calibri" pitchFamily="34" charset="0"/>
                </a:rPr>
                <a:t>6</a:t>
              </a:r>
            </a:p>
          </p:txBody>
        </p:sp>
        <p:cxnSp>
          <p:nvCxnSpPr>
            <p:cNvPr id="63" name="Gerade Verbindung 44">
              <a:extLst>
                <a:ext uri="{FF2B5EF4-FFF2-40B4-BE49-F238E27FC236}">
                  <a16:creationId xmlns:a16="http://schemas.microsoft.com/office/drawing/2014/main" id="{E8C6E18A-CEB6-983F-7E04-B159DC3A9C07}"/>
                </a:ext>
              </a:extLst>
            </p:cNvPr>
            <p:cNvCxnSpPr/>
            <p:nvPr/>
          </p:nvCxnSpPr>
          <p:spPr bwMode="gray">
            <a:xfrm flipV="1">
              <a:off x="10703135" y="1555201"/>
              <a:ext cx="0" cy="1464000"/>
            </a:xfrm>
            <a:prstGeom prst="line">
              <a:avLst/>
            </a:prstGeom>
            <a:noFill/>
            <a:ln w="12700">
              <a:solidFill>
                <a:schemeClr val="accent5"/>
              </a:solidFill>
              <a:prstDash val="dash"/>
              <a:round/>
              <a:headEnd/>
              <a:tailEnd/>
            </a:ln>
            <a:effectLst/>
          </p:spPr>
        </p:cxnSp>
        <p:sp>
          <p:nvSpPr>
            <p:cNvPr id="64" name="Rechteck 45">
              <a:extLst>
                <a:ext uri="{FF2B5EF4-FFF2-40B4-BE49-F238E27FC236}">
                  <a16:creationId xmlns:a16="http://schemas.microsoft.com/office/drawing/2014/main" id="{CE52F9FB-06D7-AC30-ECFB-48B6BDF084C4}"/>
                </a:ext>
              </a:extLst>
            </p:cNvPr>
            <p:cNvSpPr/>
            <p:nvPr/>
          </p:nvSpPr>
          <p:spPr bwMode="gray">
            <a:xfrm>
              <a:off x="8930923" y="1474281"/>
              <a:ext cx="1772325" cy="1360362"/>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dirty="0">
                  <a:solidFill>
                    <a:schemeClr val="tx2"/>
                  </a:solidFill>
                  <a:latin typeface="Calibri" pitchFamily="34" charset="0"/>
                </a:rPr>
                <a:t>Text</a:t>
              </a:r>
            </a:p>
            <a:p>
              <a:pPr lvl="0"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latin typeface="Calibri" pitchFamily="34" charset="0"/>
              </a:endParaRPr>
            </a:p>
          </p:txBody>
        </p:sp>
      </p:grpSp>
      <p:sp>
        <p:nvSpPr>
          <p:cNvPr id="2" name="Google Shape;27;p7">
            <a:extLst>
              <a:ext uri="{FF2B5EF4-FFF2-40B4-BE49-F238E27FC236}">
                <a16:creationId xmlns:a16="http://schemas.microsoft.com/office/drawing/2014/main" id="{4AF04450-735C-46F9-77C0-5D2CE696D89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Picture 2" descr="A black background with a black square&#10;&#10;AI-generated content may be incorrect.">
            <a:extLst>
              <a:ext uri="{FF2B5EF4-FFF2-40B4-BE49-F238E27FC236}">
                <a16:creationId xmlns:a16="http://schemas.microsoft.com/office/drawing/2014/main" id="{7A958D96-F6E8-E8A0-14DF-D7DB112648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5B4AF6DB-05CB-916D-F442-805B08BCB6F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5351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7C76E0EA-1AB5-3909-578F-71849F04850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black background with a black square&#10;&#10;AI-generated content may be incorrect.">
            <a:extLst>
              <a:ext uri="{FF2B5EF4-FFF2-40B4-BE49-F238E27FC236}">
                <a16:creationId xmlns:a16="http://schemas.microsoft.com/office/drawing/2014/main" id="{CE7641E5-22EB-1AA1-C325-45BCBB23E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5" name="Google Shape;13;p4" title="Government Skills Logo Oct2024 RGB (5).png">
            <a:extLst>
              <a:ext uri="{FF2B5EF4-FFF2-40B4-BE49-F238E27FC236}">
                <a16:creationId xmlns:a16="http://schemas.microsoft.com/office/drawing/2014/main" id="{B00231CD-8D82-E2FD-626F-FC6D3A4E5FD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85594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65" name="Google Shape;27;p7">
            <a:extLst>
              <a:ext uri="{FF2B5EF4-FFF2-40B4-BE49-F238E27FC236}">
                <a16:creationId xmlns:a16="http://schemas.microsoft.com/office/drawing/2014/main" id="{C0F191C2-B8E8-949C-7668-24178E358E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4" name="Google Shape;15;p5">
            <a:extLst>
              <a:ext uri="{FF2B5EF4-FFF2-40B4-BE49-F238E27FC236}">
                <a16:creationId xmlns:a16="http://schemas.microsoft.com/office/drawing/2014/main" id="{1B97F930-1E39-6986-04B4-A4662150BD03}"/>
              </a:ext>
            </a:extLst>
          </p:cNvPr>
          <p:cNvPicPr preferRelativeResize="0"/>
          <p:nvPr userDrawn="1"/>
        </p:nvPicPr>
        <p:blipFill>
          <a:blip r:embed="rId2">
            <a:alphaModFix/>
          </a:blip>
          <a:stretch>
            <a:fillRect/>
          </a:stretch>
        </p:blipFill>
        <p:spPr>
          <a:xfrm>
            <a:off x="0" y="1714501"/>
            <a:ext cx="7274772" cy="5143499"/>
          </a:xfrm>
          <a:prstGeom prst="rect">
            <a:avLst/>
          </a:prstGeom>
          <a:noFill/>
          <a:ln>
            <a:noFill/>
          </a:ln>
          <a:scene3d>
            <a:camera prst="orthographicFront">
              <a:rot lat="0" lon="10800000" rev="0"/>
            </a:camera>
            <a:lightRig rig="threePt" dir="t"/>
          </a:scene3d>
        </p:spPr>
      </p:pic>
      <p:pic>
        <p:nvPicPr>
          <p:cNvPr id="2" name="Picture 1" descr="A black background with a black square&#10;&#10;AI-generated content may be incorrect.">
            <a:extLst>
              <a:ext uri="{FF2B5EF4-FFF2-40B4-BE49-F238E27FC236}">
                <a16:creationId xmlns:a16="http://schemas.microsoft.com/office/drawing/2014/main" id="{A177D366-B49B-AB84-07F7-602AADE46B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CE3D37BD-69FB-715A-1771-10D0424A4B97}"/>
              </a:ext>
            </a:extLst>
          </p:cNvPr>
          <p:cNvPicPr preferRelativeResize="0">
            <a:picLocks noChangeAspect="1"/>
          </p:cNvPicPr>
          <p:nvPr userDrawn="1"/>
        </p:nvPicPr>
        <p:blipFill>
          <a:blip r:embed="rId4">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0395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7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81372" y="-3167523"/>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81372" y="-2318129"/>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81372" y="-1468735"/>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81372" y="-619341"/>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81373" y="230053"/>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81374" y="1079447"/>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26358" y="159484"/>
            <a:ext cx="610870" cy="608209"/>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26358" y="1008878"/>
            <a:ext cx="610870" cy="608209"/>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26358" y="1858272"/>
            <a:ext cx="610870" cy="608209"/>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26358" y="2707666"/>
            <a:ext cx="610870" cy="608209"/>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26358" y="3557060"/>
            <a:ext cx="610870" cy="608209"/>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26358" y="4406454"/>
            <a:ext cx="610870" cy="608209"/>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 name="Text Placeholder 35">
            <a:extLst>
              <a:ext uri="{FF2B5EF4-FFF2-40B4-BE49-F238E27FC236}">
                <a16:creationId xmlns:a16="http://schemas.microsoft.com/office/drawing/2014/main" id="{8D2505B0-7682-4B90-E219-6ECA789D40CD}"/>
              </a:ext>
            </a:extLst>
          </p:cNvPr>
          <p:cNvSpPr>
            <a:spLocks noGrp="1"/>
          </p:cNvSpPr>
          <p:nvPr>
            <p:ph type="body" sz="quarter" idx="33"/>
          </p:nvPr>
        </p:nvSpPr>
        <p:spPr bwMode="white">
          <a:xfrm rot="16200000">
            <a:off x="8181374" y="1928841"/>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5" name="Text Placeholder 30">
            <a:extLst>
              <a:ext uri="{FF2B5EF4-FFF2-40B4-BE49-F238E27FC236}">
                <a16:creationId xmlns:a16="http://schemas.microsoft.com/office/drawing/2014/main" id="{1CA3B2B9-7A5B-5EB4-261F-C578E24E1D9F}"/>
              </a:ext>
            </a:extLst>
          </p:cNvPr>
          <p:cNvSpPr>
            <a:spLocks noGrp="1"/>
          </p:cNvSpPr>
          <p:nvPr>
            <p:ph type="body" sz="quarter" idx="34" hasCustomPrompt="1"/>
          </p:nvPr>
        </p:nvSpPr>
        <p:spPr>
          <a:xfrm>
            <a:off x="5026358" y="5255848"/>
            <a:ext cx="610870" cy="608209"/>
          </a:xfrm>
          <a:prstGeom prst="ellipse">
            <a:avLst/>
          </a:prstGeom>
          <a:ln w="31750">
            <a:solidFill>
              <a:schemeClr val="accent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6" name="Text Placeholder 35">
            <a:extLst>
              <a:ext uri="{FF2B5EF4-FFF2-40B4-BE49-F238E27FC236}">
                <a16:creationId xmlns:a16="http://schemas.microsoft.com/office/drawing/2014/main" id="{BE71F420-8F96-83C5-6E30-1BD99904A116}"/>
              </a:ext>
            </a:extLst>
          </p:cNvPr>
          <p:cNvSpPr>
            <a:spLocks noGrp="1"/>
          </p:cNvSpPr>
          <p:nvPr>
            <p:ph type="body" sz="quarter" idx="35"/>
          </p:nvPr>
        </p:nvSpPr>
        <p:spPr bwMode="white">
          <a:xfrm rot="16200000">
            <a:off x="8164095" y="2778237"/>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7" name="Text Placeholder 30">
            <a:extLst>
              <a:ext uri="{FF2B5EF4-FFF2-40B4-BE49-F238E27FC236}">
                <a16:creationId xmlns:a16="http://schemas.microsoft.com/office/drawing/2014/main" id="{787514D2-A8A6-2491-9B87-68F4281AE5C7}"/>
              </a:ext>
            </a:extLst>
          </p:cNvPr>
          <p:cNvSpPr>
            <a:spLocks noGrp="1"/>
          </p:cNvSpPr>
          <p:nvPr>
            <p:ph type="body" sz="quarter" idx="36" hasCustomPrompt="1"/>
          </p:nvPr>
        </p:nvSpPr>
        <p:spPr>
          <a:xfrm>
            <a:off x="5009079" y="6105244"/>
            <a:ext cx="610870" cy="608209"/>
          </a:xfrm>
          <a:prstGeom prst="ellipse">
            <a:avLst/>
          </a:prstGeom>
          <a:ln w="31750">
            <a:solidFill>
              <a:srgbClr val="00206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8" name="Oval 7">
            <a:extLst>
              <a:ext uri="{FF2B5EF4-FFF2-40B4-BE49-F238E27FC236}">
                <a16:creationId xmlns:a16="http://schemas.microsoft.com/office/drawing/2014/main" id="{C1FD8E58-A34A-F76B-35D2-01DF7F790841}"/>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4">
            <a:extLst>
              <a:ext uri="{FF2B5EF4-FFF2-40B4-BE49-F238E27FC236}">
                <a16:creationId xmlns:a16="http://schemas.microsoft.com/office/drawing/2014/main" id="{60AB1D3F-838D-1B9A-DDBB-1F48E134B79C}"/>
              </a:ext>
            </a:extLst>
          </p:cNvPr>
          <p:cNvSpPr>
            <a:spLocks noGrp="1"/>
          </p:cNvSpPr>
          <p:nvPr>
            <p:ph type="body" sz="quarter" idx="37"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10" name="Freeform: Shape 9">
            <a:extLst>
              <a:ext uri="{FF2B5EF4-FFF2-40B4-BE49-F238E27FC236}">
                <a16:creationId xmlns:a16="http://schemas.microsoft.com/office/drawing/2014/main" id="{C8CD6A5C-E475-3C84-7615-28DFE0D6061F}"/>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26452385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tmplLst>
          <p:tmpl lvl="1">
            <p:tnLst>
              <p:par>
                <p:cTn presetID="53" presetClass="entr" presetSubtype="16"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Lst>
      </p:bldP>
      <p:bldP spid="10"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C68A3F89-ABE6-CFC4-0683-A8E19D93790A}"/>
              </a:ext>
            </a:extLst>
          </p:cNvPr>
          <p:cNvSpPr/>
          <p:nvPr userDrawn="1"/>
        </p:nvSpPr>
        <p:spPr>
          <a:xfrm rot="5400000">
            <a:off x="8516698" y="3173161"/>
            <a:ext cx="6848682"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 name="Google Shape;25;p7">
            <a:extLst>
              <a:ext uri="{FF2B5EF4-FFF2-40B4-BE49-F238E27FC236}">
                <a16:creationId xmlns:a16="http://schemas.microsoft.com/office/drawing/2014/main" id="{E272AC47-6676-388A-6E18-608D26C94B8B}"/>
              </a:ext>
            </a:extLst>
          </p:cNvPr>
          <p:cNvCxnSpPr>
            <a:cxnSpLocks/>
          </p:cNvCxnSpPr>
          <p:nvPr userDrawn="1"/>
        </p:nvCxnSpPr>
        <p:spPr>
          <a:xfrm flipV="1">
            <a:off x="11685800" y="-3211"/>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66490FC6-ED62-7B80-D712-F89A7709679D}"/>
              </a:ext>
            </a:extLst>
          </p:cNvPr>
          <p:cNvCxnSpPr>
            <a:cxnSpLocks/>
          </p:cNvCxnSpPr>
          <p:nvPr userDrawn="1"/>
        </p:nvCxnSpPr>
        <p:spPr>
          <a:xfrm>
            <a:off x="11692893" y="6545258"/>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6BAE81-C41F-D4A3-1325-8C6F1D7A97C9}"/>
              </a:ext>
            </a:extLst>
          </p:cNvPr>
          <p:cNvCxnSpPr>
            <a:cxnSpLocks/>
          </p:cNvCxnSpPr>
          <p:nvPr userDrawn="1"/>
        </p:nvCxnSpPr>
        <p:spPr>
          <a:xfrm>
            <a:off x="11690687" y="6193375"/>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1BF1B-B919-2542-F810-B885371C5E1B}"/>
              </a:ext>
            </a:extLst>
          </p:cNvPr>
          <p:cNvCxnSpPr>
            <a:cxnSpLocks/>
          </p:cNvCxnSpPr>
          <p:nvPr userDrawn="1"/>
        </p:nvCxnSpPr>
        <p:spPr>
          <a:xfrm>
            <a:off x="11686674" y="6304547"/>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D7F226-1A2D-ACBC-9F43-1512BE7FFDD7}"/>
              </a:ext>
            </a:extLst>
          </p:cNvPr>
          <p:cNvCxnSpPr>
            <a:cxnSpLocks/>
          </p:cNvCxnSpPr>
          <p:nvPr userDrawn="1"/>
        </p:nvCxnSpPr>
        <p:spPr>
          <a:xfrm flipV="1">
            <a:off x="11682663" y="5333956"/>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514866-DABC-7B6D-D2AB-81D781CE1D79}"/>
              </a:ext>
            </a:extLst>
          </p:cNvPr>
          <p:cNvCxnSpPr>
            <a:cxnSpLocks/>
          </p:cNvCxnSpPr>
          <p:nvPr userDrawn="1"/>
        </p:nvCxnSpPr>
        <p:spPr>
          <a:xfrm flipV="1">
            <a:off x="11681463" y="6034572"/>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0A8A38-A427-A36F-9AE5-5374FB157174}"/>
              </a:ext>
            </a:extLst>
          </p:cNvPr>
          <p:cNvCxnSpPr>
            <a:cxnSpLocks/>
          </p:cNvCxnSpPr>
          <p:nvPr userDrawn="1"/>
        </p:nvCxnSpPr>
        <p:spPr>
          <a:xfrm rot="16200000" flipH="1">
            <a:off x="11785263" y="5941105"/>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06FE05-4C8F-1C74-2B7E-4A4B6DA259F5}"/>
              </a:ext>
            </a:extLst>
          </p:cNvPr>
          <p:cNvCxnSpPr>
            <a:cxnSpLocks/>
          </p:cNvCxnSpPr>
          <p:nvPr userDrawn="1"/>
        </p:nvCxnSpPr>
        <p:spPr>
          <a:xfrm>
            <a:off x="11690687" y="5852536"/>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E98A0D-65D8-948C-9F2C-BF6A90C66E60}"/>
              </a:ext>
            </a:extLst>
          </p:cNvPr>
          <p:cNvCxnSpPr>
            <a:cxnSpLocks/>
          </p:cNvCxnSpPr>
          <p:nvPr userDrawn="1"/>
        </p:nvCxnSpPr>
        <p:spPr>
          <a:xfrm>
            <a:off x="11694698" y="548846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A30AEE-E9D3-5F6E-5ACB-DD48ACE632D1}"/>
              </a:ext>
            </a:extLst>
          </p:cNvPr>
          <p:cNvCxnSpPr>
            <a:cxnSpLocks/>
          </p:cNvCxnSpPr>
          <p:nvPr userDrawn="1"/>
        </p:nvCxnSpPr>
        <p:spPr>
          <a:xfrm>
            <a:off x="11682663" y="5139219"/>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a:endCxn id="2" idx="1"/>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a:stCxn id="2" idx="1"/>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black background with a black square&#10;&#10;AI-generated content may be incorrect.">
            <a:extLst>
              <a:ext uri="{FF2B5EF4-FFF2-40B4-BE49-F238E27FC236}">
                <a16:creationId xmlns:a16="http://schemas.microsoft.com/office/drawing/2014/main" id="{91536CE1-5E58-3414-1AE9-A312D6CBEA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 name="Google Shape;13;p4" title="Government Skills Logo Oct2024 RGB (5).png">
            <a:extLst>
              <a:ext uri="{FF2B5EF4-FFF2-40B4-BE49-F238E27FC236}">
                <a16:creationId xmlns:a16="http://schemas.microsoft.com/office/drawing/2014/main" id="{6B24C1C0-1C31-98B0-DB5A-0722DE38A19C}"/>
              </a:ext>
            </a:extLst>
          </p:cNvPr>
          <p:cNvPicPr preferRelativeResize="0">
            <a:picLocks noChangeAspect="1"/>
          </p:cNvPicPr>
          <p:nvPr userDrawn="1"/>
        </p:nvPicPr>
        <p:blipFill>
          <a:blip r:embed="rId3">
            <a:alphaModFix/>
          </a:blip>
          <a:stretch>
            <a:fillRect/>
          </a:stretch>
        </p:blipFill>
        <p:spPr>
          <a:xfrm>
            <a:off x="10263089" y="263110"/>
            <a:ext cx="1283886" cy="813600"/>
          </a:xfrm>
          <a:prstGeom prst="rect">
            <a:avLst/>
          </a:prstGeom>
          <a:noFill/>
          <a:ln>
            <a:noFill/>
          </a:ln>
        </p:spPr>
      </p:pic>
    </p:spTree>
    <p:extLst>
      <p:ext uri="{BB962C8B-B14F-4D97-AF65-F5344CB8AC3E}">
        <p14:creationId xmlns:p14="http://schemas.microsoft.com/office/powerpoint/2010/main" val="230260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C68A3F89-ABE6-CFC4-0683-A8E19D93790A}"/>
              </a:ext>
            </a:extLst>
          </p:cNvPr>
          <p:cNvSpPr/>
          <p:nvPr userDrawn="1"/>
        </p:nvSpPr>
        <p:spPr>
          <a:xfrm rot="5400000">
            <a:off x="8516698" y="3173161"/>
            <a:ext cx="6848682"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 name="Google Shape;25;p7">
            <a:extLst>
              <a:ext uri="{FF2B5EF4-FFF2-40B4-BE49-F238E27FC236}">
                <a16:creationId xmlns:a16="http://schemas.microsoft.com/office/drawing/2014/main" id="{E272AC47-6676-388A-6E18-608D26C94B8B}"/>
              </a:ext>
            </a:extLst>
          </p:cNvPr>
          <p:cNvCxnSpPr>
            <a:cxnSpLocks/>
          </p:cNvCxnSpPr>
          <p:nvPr userDrawn="1"/>
        </p:nvCxnSpPr>
        <p:spPr>
          <a:xfrm flipV="1">
            <a:off x="11685800" y="-3211"/>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66490FC6-ED62-7B80-D712-F89A7709679D}"/>
              </a:ext>
            </a:extLst>
          </p:cNvPr>
          <p:cNvCxnSpPr>
            <a:cxnSpLocks/>
          </p:cNvCxnSpPr>
          <p:nvPr userDrawn="1"/>
        </p:nvCxnSpPr>
        <p:spPr>
          <a:xfrm>
            <a:off x="11692893" y="6545258"/>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6BAE81-C41F-D4A3-1325-8C6F1D7A97C9}"/>
              </a:ext>
            </a:extLst>
          </p:cNvPr>
          <p:cNvCxnSpPr>
            <a:cxnSpLocks/>
          </p:cNvCxnSpPr>
          <p:nvPr userDrawn="1"/>
        </p:nvCxnSpPr>
        <p:spPr>
          <a:xfrm>
            <a:off x="11690687" y="6193375"/>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1BF1B-B919-2542-F810-B885371C5E1B}"/>
              </a:ext>
            </a:extLst>
          </p:cNvPr>
          <p:cNvCxnSpPr>
            <a:cxnSpLocks/>
          </p:cNvCxnSpPr>
          <p:nvPr userDrawn="1"/>
        </p:nvCxnSpPr>
        <p:spPr>
          <a:xfrm>
            <a:off x="11686674" y="6304547"/>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D7F226-1A2D-ACBC-9F43-1512BE7FFDD7}"/>
              </a:ext>
            </a:extLst>
          </p:cNvPr>
          <p:cNvCxnSpPr>
            <a:cxnSpLocks/>
          </p:cNvCxnSpPr>
          <p:nvPr userDrawn="1"/>
        </p:nvCxnSpPr>
        <p:spPr>
          <a:xfrm flipV="1">
            <a:off x="11682663" y="5333956"/>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514866-DABC-7B6D-D2AB-81D781CE1D79}"/>
              </a:ext>
            </a:extLst>
          </p:cNvPr>
          <p:cNvCxnSpPr>
            <a:cxnSpLocks/>
          </p:cNvCxnSpPr>
          <p:nvPr userDrawn="1"/>
        </p:nvCxnSpPr>
        <p:spPr>
          <a:xfrm flipV="1">
            <a:off x="11681463" y="6034572"/>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0A8A38-A427-A36F-9AE5-5374FB157174}"/>
              </a:ext>
            </a:extLst>
          </p:cNvPr>
          <p:cNvCxnSpPr>
            <a:cxnSpLocks/>
          </p:cNvCxnSpPr>
          <p:nvPr userDrawn="1"/>
        </p:nvCxnSpPr>
        <p:spPr>
          <a:xfrm rot="16200000" flipH="1">
            <a:off x="11785263" y="5941105"/>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06FE05-4C8F-1C74-2B7E-4A4B6DA259F5}"/>
              </a:ext>
            </a:extLst>
          </p:cNvPr>
          <p:cNvCxnSpPr>
            <a:cxnSpLocks/>
          </p:cNvCxnSpPr>
          <p:nvPr userDrawn="1"/>
        </p:nvCxnSpPr>
        <p:spPr>
          <a:xfrm>
            <a:off x="11690687" y="5852536"/>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E98A0D-65D8-948C-9F2C-BF6A90C66E60}"/>
              </a:ext>
            </a:extLst>
          </p:cNvPr>
          <p:cNvCxnSpPr>
            <a:cxnSpLocks/>
          </p:cNvCxnSpPr>
          <p:nvPr userDrawn="1"/>
        </p:nvCxnSpPr>
        <p:spPr>
          <a:xfrm>
            <a:off x="11694698" y="548846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A30AEE-E9D3-5F6E-5ACB-DD48ACE632D1}"/>
              </a:ext>
            </a:extLst>
          </p:cNvPr>
          <p:cNvCxnSpPr>
            <a:cxnSpLocks/>
          </p:cNvCxnSpPr>
          <p:nvPr userDrawn="1"/>
        </p:nvCxnSpPr>
        <p:spPr>
          <a:xfrm>
            <a:off x="11682663" y="5139219"/>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a:endCxn id="2" idx="1"/>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a:stCxn id="2" idx="1"/>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D5ABBF35-DC97-0484-2969-33F791F2E5B5}"/>
              </a:ext>
            </a:extLst>
          </p:cNvPr>
          <p:cNvGrpSpPr/>
          <p:nvPr userDrawn="1"/>
        </p:nvGrpSpPr>
        <p:grpSpPr>
          <a:xfrm rot="5400000">
            <a:off x="3166860" y="3163647"/>
            <a:ext cx="527493" cy="6861213"/>
            <a:chOff x="9015459" y="897937"/>
            <a:chExt cx="527493" cy="6861213"/>
          </a:xfrm>
        </p:grpSpPr>
        <p:cxnSp>
          <p:nvCxnSpPr>
            <p:cNvPr id="139" name="Google Shape;25;p7">
              <a:extLst>
                <a:ext uri="{FF2B5EF4-FFF2-40B4-BE49-F238E27FC236}">
                  <a16:creationId xmlns:a16="http://schemas.microsoft.com/office/drawing/2014/main" id="{B599F7C6-303C-188C-DD77-E7C3298735A2}"/>
                </a:ext>
              </a:extLst>
            </p:cNvPr>
            <p:cNvCxnSpPr>
              <a:cxnSpLocks/>
            </p:cNvCxnSpPr>
            <p:nvPr userDrawn="1"/>
          </p:nvCxnSpPr>
          <p:spPr>
            <a:xfrm flipV="1">
              <a:off x="9028739" y="897937"/>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0" name="Straight Connector 139">
              <a:extLst>
                <a:ext uri="{FF2B5EF4-FFF2-40B4-BE49-F238E27FC236}">
                  <a16:creationId xmlns:a16="http://schemas.microsoft.com/office/drawing/2014/main" id="{C512F085-43A6-58E3-7319-B05C4A1B3052}"/>
                </a:ext>
              </a:extLst>
            </p:cNvPr>
            <p:cNvCxnSpPr>
              <a:cxnSpLocks/>
            </p:cNvCxnSpPr>
            <p:nvPr userDrawn="1"/>
          </p:nvCxnSpPr>
          <p:spPr>
            <a:xfrm>
              <a:off x="9035832" y="744640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5CBC6AD-103F-ABEC-50AD-95B960B3CAD0}"/>
                </a:ext>
              </a:extLst>
            </p:cNvPr>
            <p:cNvCxnSpPr>
              <a:cxnSpLocks/>
            </p:cNvCxnSpPr>
            <p:nvPr userDrawn="1"/>
          </p:nvCxnSpPr>
          <p:spPr>
            <a:xfrm>
              <a:off x="9033626" y="7094523"/>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BAD25C8-CCAA-DB05-2850-1313FDE9ABAC}"/>
                </a:ext>
              </a:extLst>
            </p:cNvPr>
            <p:cNvCxnSpPr>
              <a:cxnSpLocks/>
            </p:cNvCxnSpPr>
            <p:nvPr userDrawn="1"/>
          </p:nvCxnSpPr>
          <p:spPr>
            <a:xfrm>
              <a:off x="9029613" y="7205695"/>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E3F388E-62B3-286F-7394-D26BDEC96E94}"/>
                </a:ext>
              </a:extLst>
            </p:cNvPr>
            <p:cNvCxnSpPr>
              <a:cxnSpLocks/>
            </p:cNvCxnSpPr>
            <p:nvPr userDrawn="1"/>
          </p:nvCxnSpPr>
          <p:spPr>
            <a:xfrm flipV="1">
              <a:off x="9025602" y="62351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26F557B-EAE6-9842-08A7-974A52898678}"/>
                </a:ext>
              </a:extLst>
            </p:cNvPr>
            <p:cNvCxnSpPr>
              <a:cxnSpLocks/>
            </p:cNvCxnSpPr>
            <p:nvPr userDrawn="1"/>
          </p:nvCxnSpPr>
          <p:spPr>
            <a:xfrm flipV="1">
              <a:off x="9024402" y="6935720"/>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4A416E-8F2C-C14F-1147-5161C9508B2B}"/>
                </a:ext>
              </a:extLst>
            </p:cNvPr>
            <p:cNvCxnSpPr>
              <a:cxnSpLocks/>
            </p:cNvCxnSpPr>
            <p:nvPr userDrawn="1"/>
          </p:nvCxnSpPr>
          <p:spPr>
            <a:xfrm rot="16200000" flipH="1">
              <a:off x="9128202" y="6842253"/>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7BC42E1-679B-4F89-9C50-D67BF9255E3B}"/>
                </a:ext>
              </a:extLst>
            </p:cNvPr>
            <p:cNvCxnSpPr>
              <a:cxnSpLocks/>
            </p:cNvCxnSpPr>
            <p:nvPr userDrawn="1"/>
          </p:nvCxnSpPr>
          <p:spPr>
            <a:xfrm>
              <a:off x="9033626" y="6753684"/>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DC2003F-0592-0D60-14F9-3A872793B2B1}"/>
                </a:ext>
              </a:extLst>
            </p:cNvPr>
            <p:cNvCxnSpPr>
              <a:cxnSpLocks/>
            </p:cNvCxnSpPr>
            <p:nvPr userDrawn="1"/>
          </p:nvCxnSpPr>
          <p:spPr>
            <a:xfrm>
              <a:off x="9037637" y="638961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A59A2CC-BD93-8A9C-E41F-8F3737C1BF4F}"/>
                </a:ext>
              </a:extLst>
            </p:cNvPr>
            <p:cNvCxnSpPr>
              <a:cxnSpLocks/>
            </p:cNvCxnSpPr>
            <p:nvPr userDrawn="1"/>
          </p:nvCxnSpPr>
          <p:spPr>
            <a:xfrm>
              <a:off x="9025602" y="6040367"/>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2427A33-3BDA-FE79-802C-08FAAC46D99B}"/>
                </a:ext>
              </a:extLst>
            </p:cNvPr>
            <p:cNvCxnSpPr>
              <a:cxnSpLocks/>
            </p:cNvCxnSpPr>
            <p:nvPr userDrawn="1"/>
          </p:nvCxnSpPr>
          <p:spPr>
            <a:xfrm>
              <a:off x="9033626" y="5695349"/>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C070037-6E17-1C47-2330-0B36ABB870C6}"/>
                </a:ext>
              </a:extLst>
            </p:cNvPr>
            <p:cNvCxnSpPr>
              <a:cxnSpLocks/>
            </p:cNvCxnSpPr>
            <p:nvPr userDrawn="1"/>
          </p:nvCxnSpPr>
          <p:spPr>
            <a:xfrm>
              <a:off x="9037637" y="53482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E539D38-4977-E7DA-37C6-8FCE28621387}"/>
                </a:ext>
              </a:extLst>
            </p:cNvPr>
            <p:cNvCxnSpPr>
              <a:cxnSpLocks/>
            </p:cNvCxnSpPr>
            <p:nvPr userDrawn="1"/>
          </p:nvCxnSpPr>
          <p:spPr>
            <a:xfrm>
              <a:off x="9037637" y="49926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A052A56-A3E8-AC13-3E67-D2CA2C9DEDAC}"/>
                </a:ext>
              </a:extLst>
            </p:cNvPr>
            <p:cNvCxnSpPr>
              <a:cxnSpLocks/>
            </p:cNvCxnSpPr>
            <p:nvPr userDrawn="1"/>
          </p:nvCxnSpPr>
          <p:spPr>
            <a:xfrm>
              <a:off x="9037637" y="464124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1B8C6C4-CE4F-89A2-AF6A-6585ADC22F57}"/>
                </a:ext>
              </a:extLst>
            </p:cNvPr>
            <p:cNvCxnSpPr>
              <a:cxnSpLocks/>
            </p:cNvCxnSpPr>
            <p:nvPr userDrawn="1"/>
          </p:nvCxnSpPr>
          <p:spPr>
            <a:xfrm>
              <a:off x="9037637" y="394909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B1750F1-7CDB-9722-FA0D-3EF91A54060D}"/>
                </a:ext>
              </a:extLst>
            </p:cNvPr>
            <p:cNvCxnSpPr>
              <a:cxnSpLocks/>
            </p:cNvCxnSpPr>
            <p:nvPr userDrawn="1"/>
          </p:nvCxnSpPr>
          <p:spPr>
            <a:xfrm>
              <a:off x="9015459" y="4290688"/>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EC13E89-6B76-D3A6-9C7C-7370614352CF}"/>
                </a:ext>
              </a:extLst>
            </p:cNvPr>
            <p:cNvCxnSpPr>
              <a:cxnSpLocks/>
            </p:cNvCxnSpPr>
            <p:nvPr userDrawn="1"/>
          </p:nvCxnSpPr>
          <p:spPr>
            <a:xfrm>
              <a:off x="9037637" y="3597733"/>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FF2B2D4-A698-8550-292B-B8FC5D389F4A}"/>
                </a:ext>
              </a:extLst>
            </p:cNvPr>
            <p:cNvCxnSpPr>
              <a:cxnSpLocks/>
            </p:cNvCxnSpPr>
            <p:nvPr userDrawn="1"/>
          </p:nvCxnSpPr>
          <p:spPr>
            <a:xfrm>
              <a:off x="9029616" y="3250599"/>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5D3227E-1CDD-EA6B-09D9-6EC9BB40E95D}"/>
                </a:ext>
              </a:extLst>
            </p:cNvPr>
            <p:cNvCxnSpPr>
              <a:cxnSpLocks/>
            </p:cNvCxnSpPr>
            <p:nvPr userDrawn="1"/>
          </p:nvCxnSpPr>
          <p:spPr>
            <a:xfrm>
              <a:off x="9029616" y="2899233"/>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2ADF0E3-EAAE-6F51-AE65-5CFEC6D3F2BC}"/>
                </a:ext>
              </a:extLst>
            </p:cNvPr>
            <p:cNvCxnSpPr>
              <a:cxnSpLocks/>
            </p:cNvCxnSpPr>
            <p:nvPr userDrawn="1"/>
          </p:nvCxnSpPr>
          <p:spPr>
            <a:xfrm>
              <a:off x="9033626" y="2204715"/>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337F6C4-4B6F-C668-7EB1-2F979F2F0A85}"/>
                </a:ext>
              </a:extLst>
            </p:cNvPr>
            <p:cNvCxnSpPr>
              <a:cxnSpLocks/>
            </p:cNvCxnSpPr>
            <p:nvPr userDrawn="1"/>
          </p:nvCxnSpPr>
          <p:spPr>
            <a:xfrm>
              <a:off x="9041647" y="1502916"/>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90B27AA-6C33-0941-A0D8-46E4C06CA836}"/>
                </a:ext>
              </a:extLst>
            </p:cNvPr>
            <p:cNvCxnSpPr>
              <a:cxnSpLocks/>
            </p:cNvCxnSpPr>
            <p:nvPr userDrawn="1"/>
          </p:nvCxnSpPr>
          <p:spPr>
            <a:xfrm rot="16200000">
              <a:off x="9226379" y="955523"/>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45BD300-F2BA-766D-D2DF-F1DA3BAEE69F}"/>
                </a:ext>
              </a:extLst>
            </p:cNvPr>
            <p:cNvCxnSpPr>
              <a:cxnSpLocks/>
            </p:cNvCxnSpPr>
            <p:nvPr userDrawn="1"/>
          </p:nvCxnSpPr>
          <p:spPr>
            <a:xfrm rot="16200000">
              <a:off x="9237173" y="1650528"/>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F31B387-2778-ECB1-C6A4-588ADD8DB092}"/>
                </a:ext>
              </a:extLst>
            </p:cNvPr>
            <p:cNvCxnSpPr>
              <a:cxnSpLocks/>
            </p:cNvCxnSpPr>
            <p:nvPr userDrawn="1"/>
          </p:nvCxnSpPr>
          <p:spPr>
            <a:xfrm>
              <a:off x="9037634" y="5777948"/>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3B86FF3-2E89-D827-12AA-3542A7A7882F}"/>
                </a:ext>
              </a:extLst>
            </p:cNvPr>
            <p:cNvCxnSpPr>
              <a:cxnSpLocks/>
            </p:cNvCxnSpPr>
            <p:nvPr userDrawn="1"/>
          </p:nvCxnSpPr>
          <p:spPr>
            <a:xfrm>
              <a:off x="9037634" y="5421011"/>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F64B81C-5933-2711-E49C-39A3F9B3B7BF}"/>
                </a:ext>
              </a:extLst>
            </p:cNvPr>
            <p:cNvCxnSpPr>
              <a:cxnSpLocks/>
            </p:cNvCxnSpPr>
            <p:nvPr userDrawn="1"/>
          </p:nvCxnSpPr>
          <p:spPr>
            <a:xfrm rot="16200000" flipH="1">
              <a:off x="9122182" y="5445583"/>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2D3E3A4-D321-ABE2-3520-187F289E0147}"/>
                </a:ext>
              </a:extLst>
            </p:cNvPr>
            <p:cNvCxnSpPr>
              <a:cxnSpLocks/>
            </p:cNvCxnSpPr>
            <p:nvPr userDrawn="1"/>
          </p:nvCxnSpPr>
          <p:spPr>
            <a:xfrm rot="16200000">
              <a:off x="9124299" y="5278366"/>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E052900-553E-EEDC-EB34-1680C17CCFDC}"/>
                </a:ext>
              </a:extLst>
            </p:cNvPr>
            <p:cNvCxnSpPr>
              <a:cxnSpLocks/>
            </p:cNvCxnSpPr>
            <p:nvPr userDrawn="1"/>
          </p:nvCxnSpPr>
          <p:spPr>
            <a:xfrm flipV="1">
              <a:off x="9037634" y="4988382"/>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5CA8640-666A-7F82-C99A-33CB1A0C919F}"/>
                </a:ext>
              </a:extLst>
            </p:cNvPr>
            <p:cNvCxnSpPr>
              <a:cxnSpLocks/>
            </p:cNvCxnSpPr>
            <p:nvPr userDrawn="1"/>
          </p:nvCxnSpPr>
          <p:spPr>
            <a:xfrm flipV="1">
              <a:off x="9041647" y="4499431"/>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E2496F0-269A-6368-89B0-A727A2578FF8}"/>
                </a:ext>
              </a:extLst>
            </p:cNvPr>
            <p:cNvCxnSpPr>
              <a:cxnSpLocks/>
            </p:cNvCxnSpPr>
            <p:nvPr userDrawn="1"/>
          </p:nvCxnSpPr>
          <p:spPr>
            <a:xfrm>
              <a:off x="9021595" y="401733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D85598-3A5D-569B-E497-AAB0D27A1CE0}"/>
                </a:ext>
              </a:extLst>
            </p:cNvPr>
            <p:cNvCxnSpPr>
              <a:cxnSpLocks/>
            </p:cNvCxnSpPr>
            <p:nvPr userDrawn="1"/>
          </p:nvCxnSpPr>
          <p:spPr>
            <a:xfrm>
              <a:off x="9033626" y="3311477"/>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2D89A7E-01CA-AB6C-B46C-43CC1217EDA0}"/>
                </a:ext>
              </a:extLst>
            </p:cNvPr>
            <p:cNvCxnSpPr>
              <a:cxnSpLocks/>
            </p:cNvCxnSpPr>
            <p:nvPr userDrawn="1"/>
          </p:nvCxnSpPr>
          <p:spPr>
            <a:xfrm>
              <a:off x="9041644" y="2641716"/>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FFDDDA3-20FE-50E3-1AAA-0943BD94B58D}"/>
                </a:ext>
              </a:extLst>
            </p:cNvPr>
            <p:cNvCxnSpPr>
              <a:cxnSpLocks/>
            </p:cNvCxnSpPr>
            <p:nvPr userDrawn="1"/>
          </p:nvCxnSpPr>
          <p:spPr>
            <a:xfrm>
              <a:off x="9029616" y="1931856"/>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179B5AC-C7BA-572C-9C0E-F642BFE59907}"/>
                </a:ext>
              </a:extLst>
            </p:cNvPr>
            <p:cNvCxnSpPr>
              <a:cxnSpLocks/>
            </p:cNvCxnSpPr>
            <p:nvPr userDrawn="1"/>
          </p:nvCxnSpPr>
          <p:spPr>
            <a:xfrm rot="16200000">
              <a:off x="9232249" y="2357364"/>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1D75638-A57F-111C-1D6E-6DD5A3506C58}"/>
                </a:ext>
              </a:extLst>
            </p:cNvPr>
            <p:cNvCxnSpPr>
              <a:cxnSpLocks/>
            </p:cNvCxnSpPr>
            <p:nvPr userDrawn="1"/>
          </p:nvCxnSpPr>
          <p:spPr>
            <a:xfrm rot="16200000">
              <a:off x="9121125" y="3880306"/>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1675FEE-F641-C00E-5AAB-3123D21E6DA7}"/>
                </a:ext>
              </a:extLst>
            </p:cNvPr>
            <p:cNvCxnSpPr>
              <a:cxnSpLocks/>
            </p:cNvCxnSpPr>
            <p:nvPr userDrawn="1"/>
          </p:nvCxnSpPr>
          <p:spPr>
            <a:xfrm flipV="1">
              <a:off x="9041647" y="3091849"/>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453857C-5354-1E9C-3174-45372FF8B91E}"/>
                </a:ext>
              </a:extLst>
            </p:cNvPr>
            <p:cNvCxnSpPr>
              <a:cxnSpLocks/>
            </p:cNvCxnSpPr>
            <p:nvPr userDrawn="1"/>
          </p:nvCxnSpPr>
          <p:spPr>
            <a:xfrm flipV="1">
              <a:off x="9033626" y="2549981"/>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F8D8968-2CB5-2734-B02D-915682C4C1A4}"/>
                </a:ext>
              </a:extLst>
            </p:cNvPr>
            <p:cNvCxnSpPr>
              <a:cxnSpLocks/>
            </p:cNvCxnSpPr>
            <p:nvPr userDrawn="1"/>
          </p:nvCxnSpPr>
          <p:spPr>
            <a:xfrm rot="16200000">
              <a:off x="8995181" y="2247297"/>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503480C-ADBB-9BA4-0EBE-CB4BF5B8B509}"/>
                </a:ext>
              </a:extLst>
            </p:cNvPr>
            <p:cNvCxnSpPr>
              <a:cxnSpLocks/>
            </p:cNvCxnSpPr>
            <p:nvPr userDrawn="1"/>
          </p:nvCxnSpPr>
          <p:spPr>
            <a:xfrm flipV="1">
              <a:off x="9045536" y="910466"/>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7D33A71-344E-3B18-714D-8CEDF1C10B5A}"/>
                </a:ext>
              </a:extLst>
            </p:cNvPr>
            <p:cNvCxnSpPr>
              <a:cxnSpLocks/>
            </p:cNvCxnSpPr>
            <p:nvPr userDrawn="1"/>
          </p:nvCxnSpPr>
          <p:spPr>
            <a:xfrm rot="16200000">
              <a:off x="8898874" y="1134990"/>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72C1E53-C149-5B93-E039-8BB0E225A16D}"/>
                </a:ext>
              </a:extLst>
            </p:cNvPr>
            <p:cNvCxnSpPr>
              <a:cxnSpLocks/>
            </p:cNvCxnSpPr>
            <p:nvPr userDrawn="1"/>
          </p:nvCxnSpPr>
          <p:spPr>
            <a:xfrm rot="16200000">
              <a:off x="9403101" y="1725999"/>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E6396EB-2F54-E19E-118A-2C91F41059BD}"/>
                </a:ext>
              </a:extLst>
            </p:cNvPr>
            <p:cNvCxnSpPr>
              <a:cxnSpLocks/>
            </p:cNvCxnSpPr>
            <p:nvPr userDrawn="1"/>
          </p:nvCxnSpPr>
          <p:spPr>
            <a:xfrm rot="16200000" flipH="1">
              <a:off x="9403957" y="1891228"/>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6BBB91-EF2B-A28D-B091-244C31D29774}"/>
                </a:ext>
              </a:extLst>
            </p:cNvPr>
            <p:cNvCxnSpPr>
              <a:cxnSpLocks/>
            </p:cNvCxnSpPr>
            <p:nvPr userDrawn="1"/>
          </p:nvCxnSpPr>
          <p:spPr>
            <a:xfrm>
              <a:off x="9283978" y="910466"/>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C3D64D6B-6224-DF95-1C5D-114A5DA434DD}"/>
              </a:ext>
            </a:extLst>
          </p:cNvPr>
          <p:cNvGrpSpPr/>
          <p:nvPr userDrawn="1"/>
        </p:nvGrpSpPr>
        <p:grpSpPr>
          <a:xfrm>
            <a:off x="6384897" y="6345141"/>
            <a:ext cx="5305976" cy="520810"/>
            <a:chOff x="5128591" y="4285753"/>
            <a:chExt cx="5305976" cy="520810"/>
          </a:xfrm>
        </p:grpSpPr>
        <p:cxnSp>
          <p:nvCxnSpPr>
            <p:cNvPr id="227" name="Google Shape;25;p7">
              <a:extLst>
                <a:ext uri="{FF2B5EF4-FFF2-40B4-BE49-F238E27FC236}">
                  <a16:creationId xmlns:a16="http://schemas.microsoft.com/office/drawing/2014/main" id="{F86CFA49-8AD4-7494-DC49-06026373F452}"/>
                </a:ext>
              </a:extLst>
            </p:cNvPr>
            <p:cNvCxnSpPr>
              <a:cxnSpLocks/>
            </p:cNvCxnSpPr>
            <p:nvPr userDrawn="1"/>
          </p:nvCxnSpPr>
          <p:spPr>
            <a:xfrm flipH="1">
              <a:off x="5128591" y="4287097"/>
              <a:ext cx="5305976" cy="0"/>
            </a:xfrm>
            <a:prstGeom prst="straightConnector1">
              <a:avLst/>
            </a:prstGeom>
            <a:noFill/>
            <a:ln w="19050" cap="flat" cmpd="sng">
              <a:solidFill>
                <a:schemeClr val="bg1"/>
              </a:solidFill>
              <a:prstDash val="solid"/>
              <a:round/>
              <a:headEnd type="none" w="med" len="med"/>
              <a:tailEnd type="none" w="med" len="med"/>
            </a:ln>
          </p:spPr>
        </p:cxnSp>
        <p:cxnSp>
          <p:nvCxnSpPr>
            <p:cNvPr id="228" name="Straight Connector 227">
              <a:extLst>
                <a:ext uri="{FF2B5EF4-FFF2-40B4-BE49-F238E27FC236}">
                  <a16:creationId xmlns:a16="http://schemas.microsoft.com/office/drawing/2014/main" id="{A6A69F73-E860-0567-96DC-1880871B09E0}"/>
                </a:ext>
              </a:extLst>
            </p:cNvPr>
            <p:cNvCxnSpPr>
              <a:cxnSpLocks/>
            </p:cNvCxnSpPr>
            <p:nvPr userDrawn="1"/>
          </p:nvCxnSpPr>
          <p:spPr>
            <a:xfrm rot="16200000">
              <a:off x="9861385" y="453663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FF521E0-98C2-F660-A787-DC5C22089101}"/>
                </a:ext>
              </a:extLst>
            </p:cNvPr>
            <p:cNvCxnSpPr>
              <a:cxnSpLocks/>
            </p:cNvCxnSpPr>
            <p:nvPr userDrawn="1"/>
          </p:nvCxnSpPr>
          <p:spPr>
            <a:xfrm rot="16200000">
              <a:off x="9508399" y="4537739"/>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1DC3A75-5A28-0B7A-4387-E13B34FC81C9}"/>
                </a:ext>
              </a:extLst>
            </p:cNvPr>
            <p:cNvCxnSpPr>
              <a:cxnSpLocks/>
            </p:cNvCxnSpPr>
            <p:nvPr userDrawn="1"/>
          </p:nvCxnSpPr>
          <p:spPr>
            <a:xfrm rot="16200000">
              <a:off x="9954223" y="4322949"/>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AF1E211-2081-7FD3-8BC8-617F96F0D9BA}"/>
                </a:ext>
              </a:extLst>
            </p:cNvPr>
            <p:cNvCxnSpPr>
              <a:cxnSpLocks/>
            </p:cNvCxnSpPr>
            <p:nvPr userDrawn="1"/>
          </p:nvCxnSpPr>
          <p:spPr>
            <a:xfrm rot="16200000" flipV="1">
              <a:off x="9036017" y="41507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0E8C6034-E452-E630-4164-61220012C006}"/>
                </a:ext>
              </a:extLst>
            </p:cNvPr>
            <p:cNvCxnSpPr>
              <a:cxnSpLocks/>
            </p:cNvCxnSpPr>
            <p:nvPr userDrawn="1"/>
          </p:nvCxnSpPr>
          <p:spPr>
            <a:xfrm rot="16200000" flipV="1">
              <a:off x="9756699" y="4130639"/>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488BCD3-D021-D364-5279-60BE29834F70}"/>
                </a:ext>
              </a:extLst>
            </p:cNvPr>
            <p:cNvCxnSpPr>
              <a:cxnSpLocks/>
            </p:cNvCxnSpPr>
            <p:nvPr userDrawn="1"/>
          </p:nvCxnSpPr>
          <p:spPr>
            <a:xfrm rot="10800000" flipH="1">
              <a:off x="9420903" y="4287087"/>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14CAAF5-469D-34D9-C69E-9F9D047912C1}"/>
                </a:ext>
              </a:extLst>
            </p:cNvPr>
            <p:cNvCxnSpPr>
              <a:cxnSpLocks/>
            </p:cNvCxnSpPr>
            <p:nvPr userDrawn="1"/>
          </p:nvCxnSpPr>
          <p:spPr>
            <a:xfrm rot="16200000">
              <a:off x="9167562"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0CF7081-DB42-4C91-0CDA-25C9044E259C}"/>
                </a:ext>
              </a:extLst>
            </p:cNvPr>
            <p:cNvCxnSpPr>
              <a:cxnSpLocks/>
            </p:cNvCxnSpPr>
            <p:nvPr userDrawn="1"/>
          </p:nvCxnSpPr>
          <p:spPr>
            <a:xfrm rot="16200000">
              <a:off x="8805501"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354615A-4023-6758-35F3-AC432C83D01B}"/>
                </a:ext>
              </a:extLst>
            </p:cNvPr>
            <p:cNvCxnSpPr>
              <a:cxnSpLocks/>
            </p:cNvCxnSpPr>
            <p:nvPr userDrawn="1"/>
          </p:nvCxnSpPr>
          <p:spPr>
            <a:xfrm rot="16200000">
              <a:off x="8450233" y="4541754"/>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2055A74-0C8F-5CA9-9343-456EFDA8E1E9}"/>
                </a:ext>
              </a:extLst>
            </p:cNvPr>
            <p:cNvCxnSpPr>
              <a:cxnSpLocks/>
            </p:cNvCxnSpPr>
            <p:nvPr userDrawn="1"/>
          </p:nvCxnSpPr>
          <p:spPr>
            <a:xfrm rot="16200000">
              <a:off x="8109227"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450AFD00-E771-5D94-1748-03081920B84D}"/>
                </a:ext>
              </a:extLst>
            </p:cNvPr>
            <p:cNvCxnSpPr>
              <a:cxnSpLocks/>
            </p:cNvCxnSpPr>
            <p:nvPr userDrawn="1"/>
          </p:nvCxnSpPr>
          <p:spPr>
            <a:xfrm rot="16200000">
              <a:off x="7764100"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BBF47CD-A12C-06A5-3181-6492F8110712}"/>
                </a:ext>
              </a:extLst>
            </p:cNvPr>
            <p:cNvCxnSpPr>
              <a:cxnSpLocks/>
            </p:cNvCxnSpPr>
            <p:nvPr userDrawn="1"/>
          </p:nvCxnSpPr>
          <p:spPr>
            <a:xfrm rot="16200000">
              <a:off x="7408500"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67E76FE-E0DF-C5D0-47A3-37435BB3A242}"/>
                </a:ext>
              </a:extLst>
            </p:cNvPr>
            <p:cNvCxnSpPr>
              <a:cxnSpLocks/>
            </p:cNvCxnSpPr>
            <p:nvPr userDrawn="1"/>
          </p:nvCxnSpPr>
          <p:spPr>
            <a:xfrm rot="16200000">
              <a:off x="705713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89DA853-EBB9-59E1-756F-260A42F7538C}"/>
                </a:ext>
              </a:extLst>
            </p:cNvPr>
            <p:cNvCxnSpPr>
              <a:cxnSpLocks/>
            </p:cNvCxnSpPr>
            <p:nvPr userDrawn="1"/>
          </p:nvCxnSpPr>
          <p:spPr>
            <a:xfrm rot="16200000">
              <a:off x="636498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CB63E90-5AAA-94FA-E210-70D94775AB9B}"/>
                </a:ext>
              </a:extLst>
            </p:cNvPr>
            <p:cNvCxnSpPr>
              <a:cxnSpLocks/>
            </p:cNvCxnSpPr>
            <p:nvPr userDrawn="1"/>
          </p:nvCxnSpPr>
          <p:spPr>
            <a:xfrm rot="16200000">
              <a:off x="6695480" y="4546823"/>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67A122E-87A3-D742-F110-E4285ABFF9CA}"/>
                </a:ext>
              </a:extLst>
            </p:cNvPr>
            <p:cNvCxnSpPr>
              <a:cxnSpLocks/>
            </p:cNvCxnSpPr>
            <p:nvPr userDrawn="1"/>
          </p:nvCxnSpPr>
          <p:spPr>
            <a:xfrm rot="16200000">
              <a:off x="6014675" y="453679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C4AD74C-22FE-8659-2591-5008D43D1237}"/>
                </a:ext>
              </a:extLst>
            </p:cNvPr>
            <p:cNvCxnSpPr>
              <a:cxnSpLocks/>
            </p:cNvCxnSpPr>
            <p:nvPr userDrawn="1"/>
          </p:nvCxnSpPr>
          <p:spPr>
            <a:xfrm rot="16200000">
              <a:off x="5663531" y="4540806"/>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A91FCAC-56D2-CC99-00EF-2BAE8AE4CB08}"/>
                </a:ext>
              </a:extLst>
            </p:cNvPr>
            <p:cNvCxnSpPr>
              <a:cxnSpLocks/>
            </p:cNvCxnSpPr>
            <p:nvPr userDrawn="1"/>
          </p:nvCxnSpPr>
          <p:spPr>
            <a:xfrm rot="16200000">
              <a:off x="8583404" y="4146166"/>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641B669-394A-7ACA-7D0D-410D17138D14}"/>
                </a:ext>
              </a:extLst>
            </p:cNvPr>
            <p:cNvCxnSpPr>
              <a:cxnSpLocks/>
            </p:cNvCxnSpPr>
            <p:nvPr userDrawn="1"/>
          </p:nvCxnSpPr>
          <p:spPr>
            <a:xfrm rot="16200000">
              <a:off x="8204780" y="4282152"/>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055B3A2-68F3-4689-3E63-980DE77CC8F5}"/>
                </a:ext>
              </a:extLst>
            </p:cNvPr>
            <p:cNvCxnSpPr>
              <a:cxnSpLocks/>
            </p:cNvCxnSpPr>
            <p:nvPr userDrawn="1"/>
          </p:nvCxnSpPr>
          <p:spPr>
            <a:xfrm rot="10800000" flipH="1">
              <a:off x="8019098" y="4287089"/>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5CBB55A-5059-D51C-1AEF-BCB09958C728}"/>
                </a:ext>
              </a:extLst>
            </p:cNvPr>
            <p:cNvCxnSpPr>
              <a:cxnSpLocks/>
            </p:cNvCxnSpPr>
            <p:nvPr userDrawn="1"/>
          </p:nvCxnSpPr>
          <p:spPr>
            <a:xfrm rot="10800000">
              <a:off x="7853998" y="4287090"/>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836F651-E692-3BCB-7D5D-473F78184CF2}"/>
                </a:ext>
              </a:extLst>
            </p:cNvPr>
            <p:cNvCxnSpPr>
              <a:cxnSpLocks/>
            </p:cNvCxnSpPr>
            <p:nvPr userDrawn="1"/>
          </p:nvCxnSpPr>
          <p:spPr>
            <a:xfrm rot="16200000" flipV="1">
              <a:off x="7778716" y="4265003"/>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22E0373-19B9-A783-23C4-450CB7DB3DD5}"/>
                </a:ext>
              </a:extLst>
            </p:cNvPr>
            <p:cNvCxnSpPr>
              <a:cxnSpLocks/>
            </p:cNvCxnSpPr>
            <p:nvPr userDrawn="1"/>
          </p:nvCxnSpPr>
          <p:spPr>
            <a:xfrm rot="16200000" flipV="1">
              <a:off x="7295894" y="4155157"/>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DCB8FA8-D908-D159-1588-EC6822B67501}"/>
                </a:ext>
              </a:extLst>
            </p:cNvPr>
            <p:cNvCxnSpPr>
              <a:cxnSpLocks/>
            </p:cNvCxnSpPr>
            <p:nvPr userDrawn="1"/>
          </p:nvCxnSpPr>
          <p:spPr>
            <a:xfrm rot="16200000">
              <a:off x="6819832" y="414912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D0B26AE-EE19-C200-C781-ADB149FCD2BC}"/>
                </a:ext>
              </a:extLst>
            </p:cNvPr>
            <p:cNvCxnSpPr>
              <a:cxnSpLocks/>
            </p:cNvCxnSpPr>
            <p:nvPr userDrawn="1"/>
          </p:nvCxnSpPr>
          <p:spPr>
            <a:xfrm rot="16200000">
              <a:off x="6120496" y="4142604"/>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B099BCF-062A-A5AF-8A7A-AB80DD2638DA}"/>
                </a:ext>
              </a:extLst>
            </p:cNvPr>
            <p:cNvCxnSpPr>
              <a:cxnSpLocks/>
            </p:cNvCxnSpPr>
            <p:nvPr userDrawn="1"/>
          </p:nvCxnSpPr>
          <p:spPr>
            <a:xfrm rot="10800000">
              <a:off x="6456997" y="4287091"/>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7AFFAA4-03CD-6868-578A-83AEDDAD8D00}"/>
                </a:ext>
              </a:extLst>
            </p:cNvPr>
            <p:cNvCxnSpPr>
              <a:cxnSpLocks/>
            </p:cNvCxnSpPr>
            <p:nvPr userDrawn="1"/>
          </p:nvCxnSpPr>
          <p:spPr>
            <a:xfrm rot="16200000" flipV="1">
              <a:off x="5892267" y="4151204"/>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D198206E-2EED-6620-3D36-74284D730A2E}"/>
                </a:ext>
              </a:extLst>
            </p:cNvPr>
            <p:cNvCxnSpPr>
              <a:cxnSpLocks/>
            </p:cNvCxnSpPr>
            <p:nvPr userDrawn="1"/>
          </p:nvCxnSpPr>
          <p:spPr>
            <a:xfrm flipH="1" flipV="1">
              <a:off x="5128591" y="4285753"/>
              <a:ext cx="774738" cy="5026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descr="A black background with a black square&#10;&#10;AI-generated content may be incorrect.">
            <a:extLst>
              <a:ext uri="{FF2B5EF4-FFF2-40B4-BE49-F238E27FC236}">
                <a16:creationId xmlns:a16="http://schemas.microsoft.com/office/drawing/2014/main" id="{1A9752EC-ECE3-D489-94A0-F68EE98855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7" name="Google Shape;13;p4" title="Government Skills Logo Oct2024 RGB (5).png">
            <a:extLst>
              <a:ext uri="{FF2B5EF4-FFF2-40B4-BE49-F238E27FC236}">
                <a16:creationId xmlns:a16="http://schemas.microsoft.com/office/drawing/2014/main" id="{4D288D04-A9A0-4DF5-2EAB-0A6224670217}"/>
              </a:ext>
            </a:extLst>
          </p:cNvPr>
          <p:cNvPicPr preferRelativeResize="0">
            <a:picLocks noChangeAspect="1"/>
          </p:cNvPicPr>
          <p:nvPr userDrawn="1"/>
        </p:nvPicPr>
        <p:blipFill>
          <a:blip r:embed="rId3">
            <a:alphaModFix/>
          </a:blip>
          <a:stretch>
            <a:fillRect/>
          </a:stretch>
        </p:blipFill>
        <p:spPr>
          <a:xfrm>
            <a:off x="10263089" y="263110"/>
            <a:ext cx="1283886" cy="813600"/>
          </a:xfrm>
          <a:prstGeom prst="rect">
            <a:avLst/>
          </a:prstGeom>
          <a:noFill/>
          <a:ln>
            <a:noFill/>
          </a:ln>
        </p:spPr>
      </p:pic>
    </p:spTree>
    <p:extLst>
      <p:ext uri="{BB962C8B-B14F-4D97-AF65-F5344CB8AC3E}">
        <p14:creationId xmlns:p14="http://schemas.microsoft.com/office/powerpoint/2010/main" val="375341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D5ABBF35-DC97-0484-2969-33F791F2E5B5}"/>
              </a:ext>
            </a:extLst>
          </p:cNvPr>
          <p:cNvGrpSpPr/>
          <p:nvPr userDrawn="1"/>
        </p:nvGrpSpPr>
        <p:grpSpPr>
          <a:xfrm rot="5400000">
            <a:off x="3166860" y="3163647"/>
            <a:ext cx="527493" cy="6861213"/>
            <a:chOff x="9015459" y="897937"/>
            <a:chExt cx="527493" cy="6861213"/>
          </a:xfrm>
        </p:grpSpPr>
        <p:cxnSp>
          <p:nvCxnSpPr>
            <p:cNvPr id="139" name="Google Shape;25;p7">
              <a:extLst>
                <a:ext uri="{FF2B5EF4-FFF2-40B4-BE49-F238E27FC236}">
                  <a16:creationId xmlns:a16="http://schemas.microsoft.com/office/drawing/2014/main" id="{B599F7C6-303C-188C-DD77-E7C3298735A2}"/>
                </a:ext>
              </a:extLst>
            </p:cNvPr>
            <p:cNvCxnSpPr>
              <a:cxnSpLocks/>
            </p:cNvCxnSpPr>
            <p:nvPr userDrawn="1"/>
          </p:nvCxnSpPr>
          <p:spPr>
            <a:xfrm flipV="1">
              <a:off x="9028739" y="897937"/>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0" name="Straight Connector 139">
              <a:extLst>
                <a:ext uri="{FF2B5EF4-FFF2-40B4-BE49-F238E27FC236}">
                  <a16:creationId xmlns:a16="http://schemas.microsoft.com/office/drawing/2014/main" id="{C512F085-43A6-58E3-7319-B05C4A1B3052}"/>
                </a:ext>
              </a:extLst>
            </p:cNvPr>
            <p:cNvCxnSpPr>
              <a:cxnSpLocks/>
            </p:cNvCxnSpPr>
            <p:nvPr userDrawn="1"/>
          </p:nvCxnSpPr>
          <p:spPr>
            <a:xfrm>
              <a:off x="9035832" y="744640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5CBC6AD-103F-ABEC-50AD-95B960B3CAD0}"/>
                </a:ext>
              </a:extLst>
            </p:cNvPr>
            <p:cNvCxnSpPr>
              <a:cxnSpLocks/>
            </p:cNvCxnSpPr>
            <p:nvPr userDrawn="1"/>
          </p:nvCxnSpPr>
          <p:spPr>
            <a:xfrm>
              <a:off x="9033626" y="7094523"/>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BAD25C8-CCAA-DB05-2850-1313FDE9ABAC}"/>
                </a:ext>
              </a:extLst>
            </p:cNvPr>
            <p:cNvCxnSpPr>
              <a:cxnSpLocks/>
            </p:cNvCxnSpPr>
            <p:nvPr userDrawn="1"/>
          </p:nvCxnSpPr>
          <p:spPr>
            <a:xfrm>
              <a:off x="9029613" y="7205695"/>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E3F388E-62B3-286F-7394-D26BDEC96E94}"/>
                </a:ext>
              </a:extLst>
            </p:cNvPr>
            <p:cNvCxnSpPr>
              <a:cxnSpLocks/>
            </p:cNvCxnSpPr>
            <p:nvPr userDrawn="1"/>
          </p:nvCxnSpPr>
          <p:spPr>
            <a:xfrm flipV="1">
              <a:off x="9025602" y="62351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26F557B-EAE6-9842-08A7-974A52898678}"/>
                </a:ext>
              </a:extLst>
            </p:cNvPr>
            <p:cNvCxnSpPr>
              <a:cxnSpLocks/>
            </p:cNvCxnSpPr>
            <p:nvPr userDrawn="1"/>
          </p:nvCxnSpPr>
          <p:spPr>
            <a:xfrm flipV="1">
              <a:off x="9024402" y="6935720"/>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4A416E-8F2C-C14F-1147-5161C9508B2B}"/>
                </a:ext>
              </a:extLst>
            </p:cNvPr>
            <p:cNvCxnSpPr>
              <a:cxnSpLocks/>
            </p:cNvCxnSpPr>
            <p:nvPr userDrawn="1"/>
          </p:nvCxnSpPr>
          <p:spPr>
            <a:xfrm rot="16200000" flipH="1">
              <a:off x="9128202" y="6842253"/>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7BC42E1-679B-4F89-9C50-D67BF9255E3B}"/>
                </a:ext>
              </a:extLst>
            </p:cNvPr>
            <p:cNvCxnSpPr>
              <a:cxnSpLocks/>
            </p:cNvCxnSpPr>
            <p:nvPr userDrawn="1"/>
          </p:nvCxnSpPr>
          <p:spPr>
            <a:xfrm>
              <a:off x="9033626" y="6753684"/>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DC2003F-0592-0D60-14F9-3A872793B2B1}"/>
                </a:ext>
              </a:extLst>
            </p:cNvPr>
            <p:cNvCxnSpPr>
              <a:cxnSpLocks/>
            </p:cNvCxnSpPr>
            <p:nvPr userDrawn="1"/>
          </p:nvCxnSpPr>
          <p:spPr>
            <a:xfrm>
              <a:off x="9037637" y="638961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A59A2CC-BD93-8A9C-E41F-8F3737C1BF4F}"/>
                </a:ext>
              </a:extLst>
            </p:cNvPr>
            <p:cNvCxnSpPr>
              <a:cxnSpLocks/>
            </p:cNvCxnSpPr>
            <p:nvPr userDrawn="1"/>
          </p:nvCxnSpPr>
          <p:spPr>
            <a:xfrm>
              <a:off x="9025602" y="6040367"/>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2427A33-3BDA-FE79-802C-08FAAC46D99B}"/>
                </a:ext>
              </a:extLst>
            </p:cNvPr>
            <p:cNvCxnSpPr>
              <a:cxnSpLocks/>
            </p:cNvCxnSpPr>
            <p:nvPr userDrawn="1"/>
          </p:nvCxnSpPr>
          <p:spPr>
            <a:xfrm>
              <a:off x="9033626" y="5695349"/>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C070037-6E17-1C47-2330-0B36ABB870C6}"/>
                </a:ext>
              </a:extLst>
            </p:cNvPr>
            <p:cNvCxnSpPr>
              <a:cxnSpLocks/>
            </p:cNvCxnSpPr>
            <p:nvPr userDrawn="1"/>
          </p:nvCxnSpPr>
          <p:spPr>
            <a:xfrm>
              <a:off x="9037637" y="53482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E539D38-4977-E7DA-37C6-8FCE28621387}"/>
                </a:ext>
              </a:extLst>
            </p:cNvPr>
            <p:cNvCxnSpPr>
              <a:cxnSpLocks/>
            </p:cNvCxnSpPr>
            <p:nvPr userDrawn="1"/>
          </p:nvCxnSpPr>
          <p:spPr>
            <a:xfrm>
              <a:off x="9037637" y="49926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A052A56-A3E8-AC13-3E67-D2CA2C9DEDAC}"/>
                </a:ext>
              </a:extLst>
            </p:cNvPr>
            <p:cNvCxnSpPr>
              <a:cxnSpLocks/>
            </p:cNvCxnSpPr>
            <p:nvPr userDrawn="1"/>
          </p:nvCxnSpPr>
          <p:spPr>
            <a:xfrm>
              <a:off x="9037637" y="464124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1B8C6C4-CE4F-89A2-AF6A-6585ADC22F57}"/>
                </a:ext>
              </a:extLst>
            </p:cNvPr>
            <p:cNvCxnSpPr>
              <a:cxnSpLocks/>
            </p:cNvCxnSpPr>
            <p:nvPr userDrawn="1"/>
          </p:nvCxnSpPr>
          <p:spPr>
            <a:xfrm>
              <a:off x="9037637" y="394909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B1750F1-7CDB-9722-FA0D-3EF91A54060D}"/>
                </a:ext>
              </a:extLst>
            </p:cNvPr>
            <p:cNvCxnSpPr>
              <a:cxnSpLocks/>
            </p:cNvCxnSpPr>
            <p:nvPr userDrawn="1"/>
          </p:nvCxnSpPr>
          <p:spPr>
            <a:xfrm>
              <a:off x="9015459" y="4290688"/>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EC13E89-6B76-D3A6-9C7C-7370614352CF}"/>
                </a:ext>
              </a:extLst>
            </p:cNvPr>
            <p:cNvCxnSpPr>
              <a:cxnSpLocks/>
            </p:cNvCxnSpPr>
            <p:nvPr userDrawn="1"/>
          </p:nvCxnSpPr>
          <p:spPr>
            <a:xfrm>
              <a:off x="9037637" y="3597733"/>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FF2B2D4-A698-8550-292B-B8FC5D389F4A}"/>
                </a:ext>
              </a:extLst>
            </p:cNvPr>
            <p:cNvCxnSpPr>
              <a:cxnSpLocks/>
            </p:cNvCxnSpPr>
            <p:nvPr userDrawn="1"/>
          </p:nvCxnSpPr>
          <p:spPr>
            <a:xfrm>
              <a:off x="9029616" y="3250599"/>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5D3227E-1CDD-EA6B-09D9-6EC9BB40E95D}"/>
                </a:ext>
              </a:extLst>
            </p:cNvPr>
            <p:cNvCxnSpPr>
              <a:cxnSpLocks/>
            </p:cNvCxnSpPr>
            <p:nvPr userDrawn="1"/>
          </p:nvCxnSpPr>
          <p:spPr>
            <a:xfrm>
              <a:off x="9029616" y="2899233"/>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2ADF0E3-EAAE-6F51-AE65-5CFEC6D3F2BC}"/>
                </a:ext>
              </a:extLst>
            </p:cNvPr>
            <p:cNvCxnSpPr>
              <a:cxnSpLocks/>
            </p:cNvCxnSpPr>
            <p:nvPr userDrawn="1"/>
          </p:nvCxnSpPr>
          <p:spPr>
            <a:xfrm>
              <a:off x="9033626" y="2204715"/>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337F6C4-4B6F-C668-7EB1-2F979F2F0A85}"/>
                </a:ext>
              </a:extLst>
            </p:cNvPr>
            <p:cNvCxnSpPr>
              <a:cxnSpLocks/>
            </p:cNvCxnSpPr>
            <p:nvPr userDrawn="1"/>
          </p:nvCxnSpPr>
          <p:spPr>
            <a:xfrm>
              <a:off x="9041647" y="1502916"/>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90B27AA-6C33-0941-A0D8-46E4C06CA836}"/>
                </a:ext>
              </a:extLst>
            </p:cNvPr>
            <p:cNvCxnSpPr>
              <a:cxnSpLocks/>
            </p:cNvCxnSpPr>
            <p:nvPr userDrawn="1"/>
          </p:nvCxnSpPr>
          <p:spPr>
            <a:xfrm rot="16200000">
              <a:off x="9226379" y="955523"/>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45BD300-F2BA-766D-D2DF-F1DA3BAEE69F}"/>
                </a:ext>
              </a:extLst>
            </p:cNvPr>
            <p:cNvCxnSpPr>
              <a:cxnSpLocks/>
            </p:cNvCxnSpPr>
            <p:nvPr userDrawn="1"/>
          </p:nvCxnSpPr>
          <p:spPr>
            <a:xfrm rot="16200000">
              <a:off x="9237173" y="1650528"/>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F31B387-2778-ECB1-C6A4-588ADD8DB092}"/>
                </a:ext>
              </a:extLst>
            </p:cNvPr>
            <p:cNvCxnSpPr>
              <a:cxnSpLocks/>
            </p:cNvCxnSpPr>
            <p:nvPr userDrawn="1"/>
          </p:nvCxnSpPr>
          <p:spPr>
            <a:xfrm>
              <a:off x="9037634" y="5777948"/>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3B86FF3-2E89-D827-12AA-3542A7A7882F}"/>
                </a:ext>
              </a:extLst>
            </p:cNvPr>
            <p:cNvCxnSpPr>
              <a:cxnSpLocks/>
            </p:cNvCxnSpPr>
            <p:nvPr userDrawn="1"/>
          </p:nvCxnSpPr>
          <p:spPr>
            <a:xfrm>
              <a:off x="9037634" y="5421011"/>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F64B81C-5933-2711-E49C-39A3F9B3B7BF}"/>
                </a:ext>
              </a:extLst>
            </p:cNvPr>
            <p:cNvCxnSpPr>
              <a:cxnSpLocks/>
            </p:cNvCxnSpPr>
            <p:nvPr userDrawn="1"/>
          </p:nvCxnSpPr>
          <p:spPr>
            <a:xfrm rot="16200000" flipH="1">
              <a:off x="9122182" y="5445583"/>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2D3E3A4-D321-ABE2-3520-187F289E0147}"/>
                </a:ext>
              </a:extLst>
            </p:cNvPr>
            <p:cNvCxnSpPr>
              <a:cxnSpLocks/>
            </p:cNvCxnSpPr>
            <p:nvPr userDrawn="1"/>
          </p:nvCxnSpPr>
          <p:spPr>
            <a:xfrm rot="16200000">
              <a:off x="9124299" y="5278366"/>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E052900-553E-EEDC-EB34-1680C17CCFDC}"/>
                </a:ext>
              </a:extLst>
            </p:cNvPr>
            <p:cNvCxnSpPr>
              <a:cxnSpLocks/>
            </p:cNvCxnSpPr>
            <p:nvPr userDrawn="1"/>
          </p:nvCxnSpPr>
          <p:spPr>
            <a:xfrm flipV="1">
              <a:off x="9037634" y="4988382"/>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5CA8640-666A-7F82-C99A-33CB1A0C919F}"/>
                </a:ext>
              </a:extLst>
            </p:cNvPr>
            <p:cNvCxnSpPr>
              <a:cxnSpLocks/>
            </p:cNvCxnSpPr>
            <p:nvPr userDrawn="1"/>
          </p:nvCxnSpPr>
          <p:spPr>
            <a:xfrm flipV="1">
              <a:off x="9041647" y="4499431"/>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E2496F0-269A-6368-89B0-A727A2578FF8}"/>
                </a:ext>
              </a:extLst>
            </p:cNvPr>
            <p:cNvCxnSpPr>
              <a:cxnSpLocks/>
            </p:cNvCxnSpPr>
            <p:nvPr userDrawn="1"/>
          </p:nvCxnSpPr>
          <p:spPr>
            <a:xfrm>
              <a:off x="9021595" y="401733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D85598-3A5D-569B-E497-AAB0D27A1CE0}"/>
                </a:ext>
              </a:extLst>
            </p:cNvPr>
            <p:cNvCxnSpPr>
              <a:cxnSpLocks/>
            </p:cNvCxnSpPr>
            <p:nvPr userDrawn="1"/>
          </p:nvCxnSpPr>
          <p:spPr>
            <a:xfrm>
              <a:off x="9033626" y="3311477"/>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2D89A7E-01CA-AB6C-B46C-43CC1217EDA0}"/>
                </a:ext>
              </a:extLst>
            </p:cNvPr>
            <p:cNvCxnSpPr>
              <a:cxnSpLocks/>
            </p:cNvCxnSpPr>
            <p:nvPr userDrawn="1"/>
          </p:nvCxnSpPr>
          <p:spPr>
            <a:xfrm>
              <a:off x="9041644" y="2641716"/>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FFDDDA3-20FE-50E3-1AAA-0943BD94B58D}"/>
                </a:ext>
              </a:extLst>
            </p:cNvPr>
            <p:cNvCxnSpPr>
              <a:cxnSpLocks/>
            </p:cNvCxnSpPr>
            <p:nvPr userDrawn="1"/>
          </p:nvCxnSpPr>
          <p:spPr>
            <a:xfrm>
              <a:off x="9029616" y="1931856"/>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179B5AC-C7BA-572C-9C0E-F642BFE59907}"/>
                </a:ext>
              </a:extLst>
            </p:cNvPr>
            <p:cNvCxnSpPr>
              <a:cxnSpLocks/>
            </p:cNvCxnSpPr>
            <p:nvPr userDrawn="1"/>
          </p:nvCxnSpPr>
          <p:spPr>
            <a:xfrm rot="16200000">
              <a:off x="9232249" y="2357364"/>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1D75638-A57F-111C-1D6E-6DD5A3506C58}"/>
                </a:ext>
              </a:extLst>
            </p:cNvPr>
            <p:cNvCxnSpPr>
              <a:cxnSpLocks/>
            </p:cNvCxnSpPr>
            <p:nvPr userDrawn="1"/>
          </p:nvCxnSpPr>
          <p:spPr>
            <a:xfrm rot="16200000">
              <a:off x="9121125" y="3880306"/>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1675FEE-F641-C00E-5AAB-3123D21E6DA7}"/>
                </a:ext>
              </a:extLst>
            </p:cNvPr>
            <p:cNvCxnSpPr>
              <a:cxnSpLocks/>
            </p:cNvCxnSpPr>
            <p:nvPr userDrawn="1"/>
          </p:nvCxnSpPr>
          <p:spPr>
            <a:xfrm flipV="1">
              <a:off x="9041647" y="3091849"/>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453857C-5354-1E9C-3174-45372FF8B91E}"/>
                </a:ext>
              </a:extLst>
            </p:cNvPr>
            <p:cNvCxnSpPr>
              <a:cxnSpLocks/>
            </p:cNvCxnSpPr>
            <p:nvPr userDrawn="1"/>
          </p:nvCxnSpPr>
          <p:spPr>
            <a:xfrm flipV="1">
              <a:off x="9033626" y="2549981"/>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F8D8968-2CB5-2734-B02D-915682C4C1A4}"/>
                </a:ext>
              </a:extLst>
            </p:cNvPr>
            <p:cNvCxnSpPr>
              <a:cxnSpLocks/>
            </p:cNvCxnSpPr>
            <p:nvPr userDrawn="1"/>
          </p:nvCxnSpPr>
          <p:spPr>
            <a:xfrm rot="16200000">
              <a:off x="8995181" y="2247297"/>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503480C-ADBB-9BA4-0EBE-CB4BF5B8B509}"/>
                </a:ext>
              </a:extLst>
            </p:cNvPr>
            <p:cNvCxnSpPr>
              <a:cxnSpLocks/>
            </p:cNvCxnSpPr>
            <p:nvPr userDrawn="1"/>
          </p:nvCxnSpPr>
          <p:spPr>
            <a:xfrm flipV="1">
              <a:off x="9045536" y="910466"/>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7D33A71-344E-3B18-714D-8CEDF1C10B5A}"/>
                </a:ext>
              </a:extLst>
            </p:cNvPr>
            <p:cNvCxnSpPr>
              <a:cxnSpLocks/>
            </p:cNvCxnSpPr>
            <p:nvPr userDrawn="1"/>
          </p:nvCxnSpPr>
          <p:spPr>
            <a:xfrm rot="16200000">
              <a:off x="8898874" y="1134990"/>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72C1E53-C149-5B93-E039-8BB0E225A16D}"/>
                </a:ext>
              </a:extLst>
            </p:cNvPr>
            <p:cNvCxnSpPr>
              <a:cxnSpLocks/>
            </p:cNvCxnSpPr>
            <p:nvPr userDrawn="1"/>
          </p:nvCxnSpPr>
          <p:spPr>
            <a:xfrm rot="16200000">
              <a:off x="9403101" y="1725999"/>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E6396EB-2F54-E19E-118A-2C91F41059BD}"/>
                </a:ext>
              </a:extLst>
            </p:cNvPr>
            <p:cNvCxnSpPr>
              <a:cxnSpLocks/>
            </p:cNvCxnSpPr>
            <p:nvPr userDrawn="1"/>
          </p:nvCxnSpPr>
          <p:spPr>
            <a:xfrm rot="16200000" flipH="1">
              <a:off x="9403957" y="1891228"/>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6BBB91-EF2B-A28D-B091-244C31D29774}"/>
                </a:ext>
              </a:extLst>
            </p:cNvPr>
            <p:cNvCxnSpPr>
              <a:cxnSpLocks/>
            </p:cNvCxnSpPr>
            <p:nvPr userDrawn="1"/>
          </p:nvCxnSpPr>
          <p:spPr>
            <a:xfrm>
              <a:off x="9283978" y="910466"/>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C3D64D6B-6224-DF95-1C5D-114A5DA434DD}"/>
              </a:ext>
            </a:extLst>
          </p:cNvPr>
          <p:cNvGrpSpPr/>
          <p:nvPr userDrawn="1"/>
        </p:nvGrpSpPr>
        <p:grpSpPr>
          <a:xfrm>
            <a:off x="6384897" y="6342611"/>
            <a:ext cx="5807104" cy="523340"/>
            <a:chOff x="5128591" y="4283223"/>
            <a:chExt cx="5492376" cy="523340"/>
          </a:xfrm>
        </p:grpSpPr>
        <p:cxnSp>
          <p:nvCxnSpPr>
            <p:cNvPr id="227" name="Google Shape;25;p7">
              <a:extLst>
                <a:ext uri="{FF2B5EF4-FFF2-40B4-BE49-F238E27FC236}">
                  <a16:creationId xmlns:a16="http://schemas.microsoft.com/office/drawing/2014/main" id="{F86CFA49-8AD4-7494-DC49-06026373F452}"/>
                </a:ext>
              </a:extLst>
            </p:cNvPr>
            <p:cNvCxnSpPr>
              <a:cxnSpLocks/>
            </p:cNvCxnSpPr>
            <p:nvPr userDrawn="1"/>
          </p:nvCxnSpPr>
          <p:spPr>
            <a:xfrm flipH="1">
              <a:off x="5128591" y="4287097"/>
              <a:ext cx="5492376" cy="0"/>
            </a:xfrm>
            <a:prstGeom prst="straightConnector1">
              <a:avLst/>
            </a:prstGeom>
            <a:noFill/>
            <a:ln w="19050" cap="flat" cmpd="sng">
              <a:solidFill>
                <a:schemeClr val="bg1"/>
              </a:solidFill>
              <a:prstDash val="solid"/>
              <a:round/>
              <a:headEnd type="none" w="med" len="med"/>
              <a:tailEnd type="none" w="med" len="med"/>
            </a:ln>
          </p:spPr>
        </p:cxnSp>
        <p:cxnSp>
          <p:nvCxnSpPr>
            <p:cNvPr id="228" name="Straight Connector 227">
              <a:extLst>
                <a:ext uri="{FF2B5EF4-FFF2-40B4-BE49-F238E27FC236}">
                  <a16:creationId xmlns:a16="http://schemas.microsoft.com/office/drawing/2014/main" id="{A6A69F73-E860-0567-96DC-1880871B09E0}"/>
                </a:ext>
              </a:extLst>
            </p:cNvPr>
            <p:cNvCxnSpPr>
              <a:cxnSpLocks/>
            </p:cNvCxnSpPr>
            <p:nvPr userDrawn="1"/>
          </p:nvCxnSpPr>
          <p:spPr>
            <a:xfrm rot="16200000">
              <a:off x="9861385" y="453663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FF521E0-98C2-F660-A787-DC5C22089101}"/>
                </a:ext>
              </a:extLst>
            </p:cNvPr>
            <p:cNvCxnSpPr>
              <a:cxnSpLocks/>
            </p:cNvCxnSpPr>
            <p:nvPr userDrawn="1"/>
          </p:nvCxnSpPr>
          <p:spPr>
            <a:xfrm rot="16200000">
              <a:off x="9508399" y="4537739"/>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1DC3A75-5A28-0B7A-4387-E13B34FC81C9}"/>
                </a:ext>
              </a:extLst>
            </p:cNvPr>
            <p:cNvCxnSpPr>
              <a:cxnSpLocks/>
            </p:cNvCxnSpPr>
            <p:nvPr userDrawn="1"/>
          </p:nvCxnSpPr>
          <p:spPr>
            <a:xfrm flipV="1">
              <a:off x="9870227" y="4283223"/>
              <a:ext cx="698325" cy="5091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AF1E211-2081-7FD3-8BC8-617F96F0D9BA}"/>
                </a:ext>
              </a:extLst>
            </p:cNvPr>
            <p:cNvCxnSpPr>
              <a:cxnSpLocks/>
            </p:cNvCxnSpPr>
            <p:nvPr userDrawn="1"/>
          </p:nvCxnSpPr>
          <p:spPr>
            <a:xfrm rot="16200000" flipV="1">
              <a:off x="9036017" y="41507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0E8C6034-E452-E630-4164-61220012C006}"/>
                </a:ext>
              </a:extLst>
            </p:cNvPr>
            <p:cNvCxnSpPr>
              <a:cxnSpLocks/>
            </p:cNvCxnSpPr>
            <p:nvPr userDrawn="1"/>
          </p:nvCxnSpPr>
          <p:spPr>
            <a:xfrm rot="16200000" flipV="1">
              <a:off x="9756699" y="4130639"/>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488BCD3-D021-D364-5279-60BE29834F70}"/>
                </a:ext>
              </a:extLst>
            </p:cNvPr>
            <p:cNvCxnSpPr>
              <a:cxnSpLocks/>
            </p:cNvCxnSpPr>
            <p:nvPr userDrawn="1"/>
          </p:nvCxnSpPr>
          <p:spPr>
            <a:xfrm rot="10800000" flipH="1">
              <a:off x="9420903" y="4287087"/>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14CAAF5-469D-34D9-C69E-9F9D047912C1}"/>
                </a:ext>
              </a:extLst>
            </p:cNvPr>
            <p:cNvCxnSpPr>
              <a:cxnSpLocks/>
            </p:cNvCxnSpPr>
            <p:nvPr userDrawn="1"/>
          </p:nvCxnSpPr>
          <p:spPr>
            <a:xfrm rot="16200000">
              <a:off x="9167562"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0CF7081-DB42-4C91-0CDA-25C9044E259C}"/>
                </a:ext>
              </a:extLst>
            </p:cNvPr>
            <p:cNvCxnSpPr>
              <a:cxnSpLocks/>
            </p:cNvCxnSpPr>
            <p:nvPr userDrawn="1"/>
          </p:nvCxnSpPr>
          <p:spPr>
            <a:xfrm rot="16200000">
              <a:off x="8805501"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354615A-4023-6758-35F3-AC432C83D01B}"/>
                </a:ext>
              </a:extLst>
            </p:cNvPr>
            <p:cNvCxnSpPr>
              <a:cxnSpLocks/>
            </p:cNvCxnSpPr>
            <p:nvPr userDrawn="1"/>
          </p:nvCxnSpPr>
          <p:spPr>
            <a:xfrm rot="16200000">
              <a:off x="8450233" y="4541754"/>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2055A74-0C8F-5CA9-9343-456EFDA8E1E9}"/>
                </a:ext>
              </a:extLst>
            </p:cNvPr>
            <p:cNvCxnSpPr>
              <a:cxnSpLocks/>
            </p:cNvCxnSpPr>
            <p:nvPr userDrawn="1"/>
          </p:nvCxnSpPr>
          <p:spPr>
            <a:xfrm rot="16200000">
              <a:off x="8109227"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450AFD00-E771-5D94-1748-03081920B84D}"/>
                </a:ext>
              </a:extLst>
            </p:cNvPr>
            <p:cNvCxnSpPr>
              <a:cxnSpLocks/>
            </p:cNvCxnSpPr>
            <p:nvPr userDrawn="1"/>
          </p:nvCxnSpPr>
          <p:spPr>
            <a:xfrm rot="16200000">
              <a:off x="7764100"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BBF47CD-A12C-06A5-3181-6492F8110712}"/>
                </a:ext>
              </a:extLst>
            </p:cNvPr>
            <p:cNvCxnSpPr>
              <a:cxnSpLocks/>
            </p:cNvCxnSpPr>
            <p:nvPr userDrawn="1"/>
          </p:nvCxnSpPr>
          <p:spPr>
            <a:xfrm rot="16200000">
              <a:off x="7408500"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67E76FE-E0DF-C5D0-47A3-37435BB3A242}"/>
                </a:ext>
              </a:extLst>
            </p:cNvPr>
            <p:cNvCxnSpPr>
              <a:cxnSpLocks/>
            </p:cNvCxnSpPr>
            <p:nvPr userDrawn="1"/>
          </p:nvCxnSpPr>
          <p:spPr>
            <a:xfrm rot="16200000">
              <a:off x="705713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89DA853-EBB9-59E1-756F-260A42F7538C}"/>
                </a:ext>
              </a:extLst>
            </p:cNvPr>
            <p:cNvCxnSpPr>
              <a:cxnSpLocks/>
            </p:cNvCxnSpPr>
            <p:nvPr userDrawn="1"/>
          </p:nvCxnSpPr>
          <p:spPr>
            <a:xfrm rot="16200000">
              <a:off x="636498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CB63E90-5AAA-94FA-E210-70D94775AB9B}"/>
                </a:ext>
              </a:extLst>
            </p:cNvPr>
            <p:cNvCxnSpPr>
              <a:cxnSpLocks/>
            </p:cNvCxnSpPr>
            <p:nvPr userDrawn="1"/>
          </p:nvCxnSpPr>
          <p:spPr>
            <a:xfrm rot="16200000">
              <a:off x="6695480" y="4546823"/>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67A122E-87A3-D742-F110-E4285ABFF9CA}"/>
                </a:ext>
              </a:extLst>
            </p:cNvPr>
            <p:cNvCxnSpPr>
              <a:cxnSpLocks/>
            </p:cNvCxnSpPr>
            <p:nvPr userDrawn="1"/>
          </p:nvCxnSpPr>
          <p:spPr>
            <a:xfrm rot="16200000">
              <a:off x="6014675" y="453679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C4AD74C-22FE-8659-2591-5008D43D1237}"/>
                </a:ext>
              </a:extLst>
            </p:cNvPr>
            <p:cNvCxnSpPr>
              <a:cxnSpLocks/>
            </p:cNvCxnSpPr>
            <p:nvPr userDrawn="1"/>
          </p:nvCxnSpPr>
          <p:spPr>
            <a:xfrm rot="16200000">
              <a:off x="5663531" y="4540806"/>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A91FCAC-56D2-CC99-00EF-2BAE8AE4CB08}"/>
                </a:ext>
              </a:extLst>
            </p:cNvPr>
            <p:cNvCxnSpPr>
              <a:cxnSpLocks/>
            </p:cNvCxnSpPr>
            <p:nvPr userDrawn="1"/>
          </p:nvCxnSpPr>
          <p:spPr>
            <a:xfrm rot="16200000">
              <a:off x="8583404" y="4146166"/>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641B669-394A-7ACA-7D0D-410D17138D14}"/>
                </a:ext>
              </a:extLst>
            </p:cNvPr>
            <p:cNvCxnSpPr>
              <a:cxnSpLocks/>
            </p:cNvCxnSpPr>
            <p:nvPr userDrawn="1"/>
          </p:nvCxnSpPr>
          <p:spPr>
            <a:xfrm rot="16200000">
              <a:off x="8204780" y="4282152"/>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055B3A2-68F3-4689-3E63-980DE77CC8F5}"/>
                </a:ext>
              </a:extLst>
            </p:cNvPr>
            <p:cNvCxnSpPr>
              <a:cxnSpLocks/>
            </p:cNvCxnSpPr>
            <p:nvPr userDrawn="1"/>
          </p:nvCxnSpPr>
          <p:spPr>
            <a:xfrm rot="10800000" flipH="1">
              <a:off x="8019098" y="4287089"/>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5CBB55A-5059-D51C-1AEF-BCB09958C728}"/>
                </a:ext>
              </a:extLst>
            </p:cNvPr>
            <p:cNvCxnSpPr>
              <a:cxnSpLocks/>
            </p:cNvCxnSpPr>
            <p:nvPr userDrawn="1"/>
          </p:nvCxnSpPr>
          <p:spPr>
            <a:xfrm rot="10800000">
              <a:off x="7853998" y="4287090"/>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836F651-E692-3BCB-7D5D-473F78184CF2}"/>
                </a:ext>
              </a:extLst>
            </p:cNvPr>
            <p:cNvCxnSpPr>
              <a:cxnSpLocks/>
            </p:cNvCxnSpPr>
            <p:nvPr userDrawn="1"/>
          </p:nvCxnSpPr>
          <p:spPr>
            <a:xfrm rot="16200000" flipV="1">
              <a:off x="7778716" y="4265003"/>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22E0373-19B9-A783-23C4-450CB7DB3DD5}"/>
                </a:ext>
              </a:extLst>
            </p:cNvPr>
            <p:cNvCxnSpPr>
              <a:cxnSpLocks/>
            </p:cNvCxnSpPr>
            <p:nvPr userDrawn="1"/>
          </p:nvCxnSpPr>
          <p:spPr>
            <a:xfrm rot="16200000" flipV="1">
              <a:off x="7295894" y="4155157"/>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DCB8FA8-D908-D159-1588-EC6822B67501}"/>
                </a:ext>
              </a:extLst>
            </p:cNvPr>
            <p:cNvCxnSpPr>
              <a:cxnSpLocks/>
            </p:cNvCxnSpPr>
            <p:nvPr userDrawn="1"/>
          </p:nvCxnSpPr>
          <p:spPr>
            <a:xfrm rot="16200000">
              <a:off x="6819832" y="414912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D0B26AE-EE19-C200-C781-ADB149FCD2BC}"/>
                </a:ext>
              </a:extLst>
            </p:cNvPr>
            <p:cNvCxnSpPr>
              <a:cxnSpLocks/>
            </p:cNvCxnSpPr>
            <p:nvPr userDrawn="1"/>
          </p:nvCxnSpPr>
          <p:spPr>
            <a:xfrm rot="16200000">
              <a:off x="6120496" y="4142604"/>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B099BCF-062A-A5AF-8A7A-AB80DD2638DA}"/>
                </a:ext>
              </a:extLst>
            </p:cNvPr>
            <p:cNvCxnSpPr>
              <a:cxnSpLocks/>
            </p:cNvCxnSpPr>
            <p:nvPr userDrawn="1"/>
          </p:nvCxnSpPr>
          <p:spPr>
            <a:xfrm rot="10800000">
              <a:off x="6456997" y="4287091"/>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7AFFAA4-03CD-6868-578A-83AEDDAD8D00}"/>
                </a:ext>
              </a:extLst>
            </p:cNvPr>
            <p:cNvCxnSpPr>
              <a:cxnSpLocks/>
            </p:cNvCxnSpPr>
            <p:nvPr userDrawn="1"/>
          </p:nvCxnSpPr>
          <p:spPr>
            <a:xfrm rot="16200000" flipV="1">
              <a:off x="5892267" y="4151204"/>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D198206E-2EED-6620-3D36-74284D730A2E}"/>
                </a:ext>
              </a:extLst>
            </p:cNvPr>
            <p:cNvCxnSpPr>
              <a:cxnSpLocks/>
            </p:cNvCxnSpPr>
            <p:nvPr userDrawn="1"/>
          </p:nvCxnSpPr>
          <p:spPr>
            <a:xfrm flipH="1" flipV="1">
              <a:off x="5128591" y="4285753"/>
              <a:ext cx="774738" cy="5026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 name="Picture 1" descr="A black background with a black square&#10;&#10;AI-generated content may be incorrect.">
            <a:extLst>
              <a:ext uri="{FF2B5EF4-FFF2-40B4-BE49-F238E27FC236}">
                <a16:creationId xmlns:a16="http://schemas.microsoft.com/office/drawing/2014/main" id="{3AB4B1AE-A5A3-713B-7BEF-80AB5FF0E1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5" name="Google Shape;13;p4" title="Government Skills Logo Oct2024 RGB (5).png">
            <a:extLst>
              <a:ext uri="{FF2B5EF4-FFF2-40B4-BE49-F238E27FC236}">
                <a16:creationId xmlns:a16="http://schemas.microsoft.com/office/drawing/2014/main" id="{FEECBA9A-60E8-720E-83FC-0BCEE12DDE59}"/>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11332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ustom Layout 1" preserve="1">
  <p:cSld name="Custom Layout 1">
    <p:spTree>
      <p:nvGrpSpPr>
        <p:cNvPr id="1" name="Shape 12"/>
        <p:cNvGrpSpPr/>
        <p:nvPr/>
      </p:nvGrpSpPr>
      <p:grpSpPr>
        <a:xfrm>
          <a:off x="0" y="0"/>
          <a:ext cx="0" cy="0"/>
          <a:chOff x="0" y="0"/>
          <a:chExt cx="0" cy="0"/>
        </a:xfrm>
      </p:grpSpPr>
      <p:cxnSp>
        <p:nvCxnSpPr>
          <p:cNvPr id="2" name="Google Shape;25;p7">
            <a:extLst>
              <a:ext uri="{FF2B5EF4-FFF2-40B4-BE49-F238E27FC236}">
                <a16:creationId xmlns:a16="http://schemas.microsoft.com/office/drawing/2014/main" id="{F0F3D6DB-8659-49D2-408C-BC764EA8DC29}"/>
              </a:ext>
            </a:extLst>
          </p:cNvPr>
          <p:cNvCxnSpPr>
            <a:cxnSpLocks/>
          </p:cNvCxnSpPr>
          <p:nvPr userDrawn="1"/>
        </p:nvCxnSpPr>
        <p:spPr>
          <a:xfrm rot="10800000" flipH="1">
            <a:off x="0" y="6351800"/>
            <a:ext cx="9450400" cy="18800"/>
          </a:xfrm>
          <a:prstGeom prst="straightConnector1">
            <a:avLst/>
          </a:prstGeom>
          <a:noFill/>
          <a:ln w="19050" cap="flat" cmpd="sng">
            <a:solidFill>
              <a:srgbClr val="78256F"/>
            </a:solidFill>
            <a:prstDash val="solid"/>
            <a:round/>
            <a:headEnd type="none" w="med" len="med"/>
            <a:tailEnd type="none" w="med" len="med"/>
          </a:ln>
        </p:spPr>
      </p:cxnSp>
      <p:sp>
        <p:nvSpPr>
          <p:cNvPr id="3" name="Google Shape;26;p7">
            <a:extLst>
              <a:ext uri="{FF2B5EF4-FFF2-40B4-BE49-F238E27FC236}">
                <a16:creationId xmlns:a16="http://schemas.microsoft.com/office/drawing/2014/main" id="{AD794D3A-727C-3870-A43D-CD4E6CF1EC59}"/>
              </a:ext>
            </a:extLst>
          </p:cNvPr>
          <p:cNvSpPr txBox="1"/>
          <p:nvPr userDrawn="1"/>
        </p:nvSpPr>
        <p:spPr>
          <a:xfrm>
            <a:off x="9450400" y="6111285"/>
            <a:ext cx="2206800" cy="471948"/>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dirty="0">
                <a:ln>
                  <a:noFill/>
                </a:ln>
                <a:solidFill>
                  <a:srgbClr val="78256F"/>
                </a:solidFill>
                <a:effectLst/>
                <a:uLnTx/>
                <a:uFillTx/>
                <a:latin typeface="Helvetica Neue"/>
                <a:ea typeface="Helvetica Neue"/>
                <a:cs typeface="Helvetica Neue"/>
                <a:sym typeface="Helvetica Neue"/>
              </a:rPr>
              <a:t>Government Skills</a:t>
            </a:r>
            <a:endParaRPr kumimoji="0" sz="1467" b="1" i="0" u="none" strike="noStrike" kern="1200" cap="none" spc="0" normalizeH="0" baseline="0" noProof="0" dirty="0">
              <a:ln>
                <a:noFill/>
              </a:ln>
              <a:solidFill>
                <a:srgbClr val="78256F"/>
              </a:solidFill>
              <a:effectLst/>
              <a:uLnTx/>
              <a:uFillTx/>
              <a:latin typeface="Helvetica Neue"/>
              <a:ea typeface="Helvetica Neue"/>
              <a:cs typeface="Helvetica Neue"/>
              <a:sym typeface="Helvetica Neue"/>
            </a:endParaRPr>
          </a:p>
        </p:txBody>
      </p:sp>
      <p:cxnSp>
        <p:nvCxnSpPr>
          <p:cNvPr id="4" name="Straight Connector 3">
            <a:extLst>
              <a:ext uri="{FF2B5EF4-FFF2-40B4-BE49-F238E27FC236}">
                <a16:creationId xmlns:a16="http://schemas.microsoft.com/office/drawing/2014/main" id="{551388FD-B691-8C02-55FE-F360513C1EC5}"/>
              </a:ext>
            </a:extLst>
          </p:cNvPr>
          <p:cNvCxnSpPr>
            <a:cxnSpLocks/>
          </p:cNvCxnSpPr>
          <p:nvPr userDrawn="1"/>
        </p:nvCxnSpPr>
        <p:spPr>
          <a:xfrm>
            <a:off x="119080" y="6542984"/>
            <a:ext cx="490653" cy="3150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5BD74BE-A90A-CAAB-FA5D-B5F6E3D68612}"/>
              </a:ext>
            </a:extLst>
          </p:cNvPr>
          <p:cNvCxnSpPr>
            <a:cxnSpLocks/>
          </p:cNvCxnSpPr>
          <p:nvPr userDrawn="1"/>
        </p:nvCxnSpPr>
        <p:spPr>
          <a:xfrm>
            <a:off x="451139" y="6384388"/>
            <a:ext cx="0" cy="37325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0F2203-E8E9-C728-11F5-EA094298E3E1}"/>
              </a:ext>
            </a:extLst>
          </p:cNvPr>
          <p:cNvCxnSpPr>
            <a:cxnSpLocks/>
          </p:cNvCxnSpPr>
          <p:nvPr userDrawn="1"/>
        </p:nvCxnSpPr>
        <p:spPr>
          <a:xfrm>
            <a:off x="803021"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55EC7D5-7222-EE82-3EEE-0067D3A9BF15}"/>
              </a:ext>
            </a:extLst>
          </p:cNvPr>
          <p:cNvCxnSpPr>
            <a:cxnSpLocks/>
          </p:cNvCxnSpPr>
          <p:nvPr userDrawn="1"/>
        </p:nvCxnSpPr>
        <p:spPr>
          <a:xfrm>
            <a:off x="1154904" y="6386866"/>
            <a:ext cx="0" cy="363340"/>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B3A200-405B-9A2C-3C31-786B28BB8C25}"/>
              </a:ext>
            </a:extLst>
          </p:cNvPr>
          <p:cNvCxnSpPr>
            <a:cxnSpLocks/>
          </p:cNvCxnSpPr>
          <p:nvPr userDrawn="1"/>
        </p:nvCxnSpPr>
        <p:spPr>
          <a:xfrm>
            <a:off x="1504309"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A720E9-BD08-D06B-1A6A-8B4E058C7807}"/>
              </a:ext>
            </a:extLst>
          </p:cNvPr>
          <p:cNvCxnSpPr>
            <a:cxnSpLocks/>
          </p:cNvCxnSpPr>
          <p:nvPr userDrawn="1"/>
        </p:nvCxnSpPr>
        <p:spPr>
          <a:xfrm>
            <a:off x="2198164"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9A780D-5B59-4A81-96E8-7C8CB35CA90B}"/>
              </a:ext>
            </a:extLst>
          </p:cNvPr>
          <p:cNvCxnSpPr>
            <a:cxnSpLocks/>
          </p:cNvCxnSpPr>
          <p:nvPr userDrawn="1"/>
        </p:nvCxnSpPr>
        <p:spPr>
          <a:xfrm>
            <a:off x="2555003"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30B2A0-E401-C150-C32F-F2AA99C967C8}"/>
              </a:ext>
            </a:extLst>
          </p:cNvPr>
          <p:cNvCxnSpPr>
            <a:cxnSpLocks/>
          </p:cNvCxnSpPr>
          <p:nvPr userDrawn="1"/>
        </p:nvCxnSpPr>
        <p:spPr>
          <a:xfrm>
            <a:off x="2901929"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706D0B-5845-97C7-6F59-9FB3E5ABE496}"/>
              </a:ext>
            </a:extLst>
          </p:cNvPr>
          <p:cNvCxnSpPr>
            <a:cxnSpLocks/>
          </p:cNvCxnSpPr>
          <p:nvPr userDrawn="1"/>
        </p:nvCxnSpPr>
        <p:spPr>
          <a:xfrm>
            <a:off x="3253812"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DEDF111-B98D-2CAA-BE34-B41E292BDC88}"/>
              </a:ext>
            </a:extLst>
          </p:cNvPr>
          <p:cNvCxnSpPr>
            <a:cxnSpLocks/>
          </p:cNvCxnSpPr>
          <p:nvPr userDrawn="1"/>
        </p:nvCxnSpPr>
        <p:spPr>
          <a:xfrm flipH="1">
            <a:off x="292545" y="6386866"/>
            <a:ext cx="743415"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0D83FF-371C-D02C-6E0C-7EEA4382A938}"/>
              </a:ext>
            </a:extLst>
          </p:cNvPr>
          <p:cNvCxnSpPr>
            <a:cxnSpLocks/>
          </p:cNvCxnSpPr>
          <p:nvPr userDrawn="1"/>
        </p:nvCxnSpPr>
        <p:spPr>
          <a:xfrm flipH="1">
            <a:off x="1856192" y="6386866"/>
            <a:ext cx="587299" cy="37077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805FFF-355E-5BF7-8F33-79BB4A1D7366}"/>
              </a:ext>
            </a:extLst>
          </p:cNvPr>
          <p:cNvCxnSpPr>
            <a:cxnSpLocks/>
          </p:cNvCxnSpPr>
          <p:nvPr userDrawn="1"/>
        </p:nvCxnSpPr>
        <p:spPr>
          <a:xfrm flipH="1">
            <a:off x="2398731" y="6386866"/>
            <a:ext cx="741092"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2E42762-5985-8B6F-5450-6E937DDA4C53}"/>
              </a:ext>
            </a:extLst>
          </p:cNvPr>
          <p:cNvCxnSpPr>
            <a:cxnSpLocks/>
          </p:cNvCxnSpPr>
          <p:nvPr userDrawn="1"/>
        </p:nvCxnSpPr>
        <p:spPr>
          <a:xfrm flipH="1">
            <a:off x="981441" y="6752683"/>
            <a:ext cx="178419" cy="1053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3B5695-7869-B5A4-9427-932F0B09D60C}"/>
              </a:ext>
            </a:extLst>
          </p:cNvPr>
          <p:cNvCxnSpPr>
            <a:cxnSpLocks/>
          </p:cNvCxnSpPr>
          <p:nvPr userDrawn="1"/>
        </p:nvCxnSpPr>
        <p:spPr>
          <a:xfrm flipH="1">
            <a:off x="1509268" y="6383454"/>
            <a:ext cx="230457" cy="14744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417D1A1-A0B6-4590-9E79-7E37C26A475C}"/>
              </a:ext>
            </a:extLst>
          </p:cNvPr>
          <p:cNvCxnSpPr>
            <a:cxnSpLocks/>
          </p:cNvCxnSpPr>
          <p:nvPr userDrawn="1"/>
        </p:nvCxnSpPr>
        <p:spPr>
          <a:xfrm flipH="1" flipV="1">
            <a:off x="1162339" y="6762595"/>
            <a:ext cx="136292" cy="9540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73C10DA-0D44-0626-4655-E9CCE9FF0340}"/>
              </a:ext>
            </a:extLst>
          </p:cNvPr>
          <p:cNvCxnSpPr>
            <a:cxnSpLocks/>
          </p:cNvCxnSpPr>
          <p:nvPr userDrawn="1"/>
        </p:nvCxnSpPr>
        <p:spPr>
          <a:xfrm flipH="1">
            <a:off x="119081" y="6385932"/>
            <a:ext cx="198244" cy="15952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3D356B-2CA4-16BF-D845-882B2A98154F}"/>
              </a:ext>
            </a:extLst>
          </p:cNvPr>
          <p:cNvCxnSpPr>
            <a:cxnSpLocks/>
          </p:cNvCxnSpPr>
          <p:nvPr userDrawn="1"/>
        </p:nvCxnSpPr>
        <p:spPr>
          <a:xfrm>
            <a:off x="1273849" y="6386866"/>
            <a:ext cx="737531"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62A2A3-441B-2D8C-EAE9-13A34C8E73B5}"/>
              </a:ext>
            </a:extLst>
          </p:cNvPr>
          <p:cNvCxnSpPr>
            <a:cxnSpLocks/>
          </p:cNvCxnSpPr>
          <p:nvPr userDrawn="1"/>
        </p:nvCxnSpPr>
        <p:spPr>
          <a:xfrm>
            <a:off x="1967703" y="6384389"/>
            <a:ext cx="745895" cy="473612"/>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8DD44C-CFFC-FF68-2068-12D3DA76020D}"/>
              </a:ext>
            </a:extLst>
          </p:cNvPr>
          <p:cNvCxnSpPr>
            <a:cxnSpLocks/>
          </p:cNvCxnSpPr>
          <p:nvPr userDrawn="1"/>
        </p:nvCxnSpPr>
        <p:spPr>
          <a:xfrm>
            <a:off x="3359698" y="6377517"/>
            <a:ext cx="753533"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0C24D4-C4B0-1A8A-A2EE-5DC137BBA6F4}"/>
              </a:ext>
            </a:extLst>
          </p:cNvPr>
          <p:cNvCxnSpPr>
            <a:cxnSpLocks/>
          </p:cNvCxnSpPr>
          <p:nvPr userDrawn="1"/>
        </p:nvCxnSpPr>
        <p:spPr>
          <a:xfrm>
            <a:off x="1855675" y="6379634"/>
            <a:ext cx="0" cy="3704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D81C22-8ACF-682F-1C1A-3B3F52B1E03B}"/>
              </a:ext>
            </a:extLst>
          </p:cNvPr>
          <p:cNvCxnSpPr>
            <a:cxnSpLocks/>
          </p:cNvCxnSpPr>
          <p:nvPr userDrawn="1"/>
        </p:nvCxnSpPr>
        <p:spPr>
          <a:xfrm>
            <a:off x="2675445" y="6386866"/>
            <a:ext cx="737168"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BB65A2-43F8-0DF3-529C-A469D20C9C1E}"/>
              </a:ext>
            </a:extLst>
          </p:cNvPr>
          <p:cNvCxnSpPr>
            <a:cxnSpLocks/>
          </p:cNvCxnSpPr>
          <p:nvPr userDrawn="1"/>
        </p:nvCxnSpPr>
        <p:spPr>
          <a:xfrm flipH="1">
            <a:off x="3099347" y="6537149"/>
            <a:ext cx="492615" cy="32085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F3AC66-66D3-5686-6646-2C75ADFFE6FC}"/>
              </a:ext>
            </a:extLst>
          </p:cNvPr>
          <p:cNvCxnSpPr>
            <a:cxnSpLocks/>
          </p:cNvCxnSpPr>
          <p:nvPr userDrawn="1"/>
        </p:nvCxnSpPr>
        <p:spPr>
          <a:xfrm>
            <a:off x="3594648"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F22BA00-5CF1-8540-FEE2-08AE06033359}"/>
              </a:ext>
            </a:extLst>
          </p:cNvPr>
          <p:cNvCxnSpPr>
            <a:cxnSpLocks/>
          </p:cNvCxnSpPr>
          <p:nvPr userDrawn="1"/>
        </p:nvCxnSpPr>
        <p:spPr>
          <a:xfrm>
            <a:off x="395871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97B1388-ED02-1A2E-7EFB-3D07374765D0}"/>
              </a:ext>
            </a:extLst>
          </p:cNvPr>
          <p:cNvCxnSpPr>
            <a:cxnSpLocks/>
          </p:cNvCxnSpPr>
          <p:nvPr userDrawn="1"/>
        </p:nvCxnSpPr>
        <p:spPr>
          <a:xfrm>
            <a:off x="430796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A403BE-C43D-B090-E7B6-77401FBD842B}"/>
              </a:ext>
            </a:extLst>
          </p:cNvPr>
          <p:cNvCxnSpPr>
            <a:cxnSpLocks/>
          </p:cNvCxnSpPr>
          <p:nvPr userDrawn="1"/>
        </p:nvCxnSpPr>
        <p:spPr>
          <a:xfrm>
            <a:off x="46529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A866FA-E6DC-A8D9-2B3B-AEE690C2EA03}"/>
              </a:ext>
            </a:extLst>
          </p:cNvPr>
          <p:cNvCxnSpPr>
            <a:cxnSpLocks/>
          </p:cNvCxnSpPr>
          <p:nvPr userDrawn="1"/>
        </p:nvCxnSpPr>
        <p:spPr>
          <a:xfrm>
            <a:off x="5000116"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FD25190-FFB0-A956-E5AC-03D0F64EF444}"/>
              </a:ext>
            </a:extLst>
          </p:cNvPr>
          <p:cNvCxnSpPr>
            <a:cxnSpLocks/>
          </p:cNvCxnSpPr>
          <p:nvPr userDrawn="1"/>
        </p:nvCxnSpPr>
        <p:spPr>
          <a:xfrm>
            <a:off x="5355716"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4571B8-6DC5-C4A4-0FE8-E7414366A422}"/>
              </a:ext>
            </a:extLst>
          </p:cNvPr>
          <p:cNvCxnSpPr>
            <a:cxnSpLocks/>
          </p:cNvCxnSpPr>
          <p:nvPr userDrawn="1"/>
        </p:nvCxnSpPr>
        <p:spPr>
          <a:xfrm>
            <a:off x="57070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62EF1A4-493D-BB8C-249A-6A63E0CC55AC}"/>
              </a:ext>
            </a:extLst>
          </p:cNvPr>
          <p:cNvCxnSpPr>
            <a:cxnSpLocks/>
          </p:cNvCxnSpPr>
          <p:nvPr userDrawn="1"/>
        </p:nvCxnSpPr>
        <p:spPr>
          <a:xfrm>
            <a:off x="639923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C7A396C-C9ED-9872-EEDC-976F80514F13}"/>
              </a:ext>
            </a:extLst>
          </p:cNvPr>
          <p:cNvCxnSpPr>
            <a:cxnSpLocks/>
          </p:cNvCxnSpPr>
          <p:nvPr userDrawn="1"/>
        </p:nvCxnSpPr>
        <p:spPr>
          <a:xfrm>
            <a:off x="60499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7F79E6C-5614-32A9-2A96-81DD40E121C7}"/>
              </a:ext>
            </a:extLst>
          </p:cNvPr>
          <p:cNvCxnSpPr>
            <a:cxnSpLocks/>
          </p:cNvCxnSpPr>
          <p:nvPr userDrawn="1"/>
        </p:nvCxnSpPr>
        <p:spPr>
          <a:xfrm>
            <a:off x="6750599"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5A41287-9361-5E5D-EF93-08B7C241F1BF}"/>
              </a:ext>
            </a:extLst>
          </p:cNvPr>
          <p:cNvCxnSpPr>
            <a:cxnSpLocks/>
          </p:cNvCxnSpPr>
          <p:nvPr userDrawn="1"/>
        </p:nvCxnSpPr>
        <p:spPr>
          <a:xfrm>
            <a:off x="7097733"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54FD8AF-B00A-840B-2F60-3F5E163B451D}"/>
              </a:ext>
            </a:extLst>
          </p:cNvPr>
          <p:cNvCxnSpPr>
            <a:cxnSpLocks/>
          </p:cNvCxnSpPr>
          <p:nvPr userDrawn="1"/>
        </p:nvCxnSpPr>
        <p:spPr>
          <a:xfrm>
            <a:off x="7449099"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4CB523D-0D31-A1E8-EED9-B261CE4FEFFE}"/>
              </a:ext>
            </a:extLst>
          </p:cNvPr>
          <p:cNvCxnSpPr>
            <a:cxnSpLocks/>
          </p:cNvCxnSpPr>
          <p:nvPr userDrawn="1"/>
        </p:nvCxnSpPr>
        <p:spPr>
          <a:xfrm>
            <a:off x="8143617"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5DC6D5F-9129-95F9-3082-BC46EEDFCE58}"/>
              </a:ext>
            </a:extLst>
          </p:cNvPr>
          <p:cNvCxnSpPr>
            <a:cxnSpLocks/>
          </p:cNvCxnSpPr>
          <p:nvPr userDrawn="1"/>
        </p:nvCxnSpPr>
        <p:spPr>
          <a:xfrm>
            <a:off x="884541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1BC0F20-003C-A58F-3794-23B1FC8E1043}"/>
              </a:ext>
            </a:extLst>
          </p:cNvPr>
          <p:cNvCxnSpPr>
            <a:cxnSpLocks/>
          </p:cNvCxnSpPr>
          <p:nvPr userDrawn="1"/>
        </p:nvCxnSpPr>
        <p:spPr>
          <a:xfrm>
            <a:off x="9194799" y="6351435"/>
            <a:ext cx="0" cy="39601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969A970-6264-0C43-F555-DF53B05B3946}"/>
              </a:ext>
            </a:extLst>
          </p:cNvPr>
          <p:cNvCxnSpPr>
            <a:cxnSpLocks/>
          </p:cNvCxnSpPr>
          <p:nvPr userDrawn="1"/>
        </p:nvCxnSpPr>
        <p:spPr>
          <a:xfrm>
            <a:off x="8496032" y="6358467"/>
            <a:ext cx="0" cy="40354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0ED541-42CE-FB7F-D20D-E55BAD533A7B}"/>
              </a:ext>
            </a:extLst>
          </p:cNvPr>
          <p:cNvCxnSpPr>
            <a:cxnSpLocks/>
          </p:cNvCxnSpPr>
          <p:nvPr userDrawn="1"/>
        </p:nvCxnSpPr>
        <p:spPr>
          <a:xfrm flipH="1">
            <a:off x="3791238" y="6377517"/>
            <a:ext cx="760143"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300D87C-B6FC-C250-FC74-B8A819B8A8E9}"/>
              </a:ext>
            </a:extLst>
          </p:cNvPr>
          <p:cNvCxnSpPr>
            <a:cxnSpLocks/>
          </p:cNvCxnSpPr>
          <p:nvPr userDrawn="1"/>
        </p:nvCxnSpPr>
        <p:spPr>
          <a:xfrm flipH="1">
            <a:off x="4305847" y="6377518"/>
            <a:ext cx="592667" cy="3661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3B7F0DD-16B1-5B84-5EAF-FEEAF6493C47}"/>
              </a:ext>
            </a:extLst>
          </p:cNvPr>
          <p:cNvCxnSpPr>
            <a:cxnSpLocks/>
          </p:cNvCxnSpPr>
          <p:nvPr userDrawn="1"/>
        </p:nvCxnSpPr>
        <p:spPr>
          <a:xfrm flipH="1">
            <a:off x="4489996" y="6536267"/>
            <a:ext cx="503768" cy="3217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146980C-9CE5-9CCA-7810-6D53FB9E4C71}"/>
              </a:ext>
            </a:extLst>
          </p:cNvPr>
          <p:cNvCxnSpPr>
            <a:cxnSpLocks/>
          </p:cNvCxnSpPr>
          <p:nvPr userDrawn="1"/>
        </p:nvCxnSpPr>
        <p:spPr>
          <a:xfrm>
            <a:off x="4659331" y="6536267"/>
            <a:ext cx="499533" cy="3217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00ABF0C-311F-9F21-D06B-DDDBA3B678B4}"/>
              </a:ext>
            </a:extLst>
          </p:cNvPr>
          <p:cNvCxnSpPr>
            <a:cxnSpLocks/>
          </p:cNvCxnSpPr>
          <p:nvPr userDrawn="1"/>
        </p:nvCxnSpPr>
        <p:spPr>
          <a:xfrm>
            <a:off x="4763047" y="6373284"/>
            <a:ext cx="596900" cy="38100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40FC922-A4D0-E7B3-F880-A053DE08164D}"/>
              </a:ext>
            </a:extLst>
          </p:cNvPr>
          <p:cNvCxnSpPr>
            <a:cxnSpLocks/>
          </p:cNvCxnSpPr>
          <p:nvPr userDrawn="1"/>
        </p:nvCxnSpPr>
        <p:spPr>
          <a:xfrm>
            <a:off x="5108065" y="6377517"/>
            <a:ext cx="740833" cy="48048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6A69BA2-1BE2-C9AC-B095-EE0F1E96AAAF}"/>
              </a:ext>
            </a:extLst>
          </p:cNvPr>
          <p:cNvCxnSpPr>
            <a:cxnSpLocks/>
          </p:cNvCxnSpPr>
          <p:nvPr userDrawn="1"/>
        </p:nvCxnSpPr>
        <p:spPr>
          <a:xfrm flipH="1">
            <a:off x="5541722"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AE31CA6-60C9-173B-F7E6-7B03C48E2208}"/>
              </a:ext>
            </a:extLst>
          </p:cNvPr>
          <p:cNvCxnSpPr>
            <a:cxnSpLocks/>
          </p:cNvCxnSpPr>
          <p:nvPr userDrawn="1"/>
        </p:nvCxnSpPr>
        <p:spPr>
          <a:xfrm flipH="1">
            <a:off x="6246573"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5A8B35F-19B5-7A19-8AA3-B9F616D5515E}"/>
              </a:ext>
            </a:extLst>
          </p:cNvPr>
          <p:cNvCxnSpPr>
            <a:cxnSpLocks/>
          </p:cNvCxnSpPr>
          <p:nvPr userDrawn="1"/>
        </p:nvCxnSpPr>
        <p:spPr>
          <a:xfrm flipH="1">
            <a:off x="6934489"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D42C4C-F141-042E-B086-45F66FBE6124}"/>
              </a:ext>
            </a:extLst>
          </p:cNvPr>
          <p:cNvCxnSpPr>
            <a:cxnSpLocks/>
          </p:cNvCxnSpPr>
          <p:nvPr userDrawn="1"/>
        </p:nvCxnSpPr>
        <p:spPr>
          <a:xfrm flipH="1">
            <a:off x="7632989"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5580DE7-3F03-A106-89D7-7D18B7512E45}"/>
              </a:ext>
            </a:extLst>
          </p:cNvPr>
          <p:cNvCxnSpPr>
            <a:cxnSpLocks/>
          </p:cNvCxnSpPr>
          <p:nvPr userDrawn="1"/>
        </p:nvCxnSpPr>
        <p:spPr>
          <a:xfrm>
            <a:off x="7796232" y="6360583"/>
            <a:ext cx="0" cy="3894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CCC2723-0DFC-30B6-1222-D7A637E08691}"/>
              </a:ext>
            </a:extLst>
          </p:cNvPr>
          <p:cNvCxnSpPr>
            <a:cxnSpLocks/>
          </p:cNvCxnSpPr>
          <p:nvPr userDrawn="1"/>
        </p:nvCxnSpPr>
        <p:spPr>
          <a:xfrm>
            <a:off x="6054216" y="6532035"/>
            <a:ext cx="501648" cy="32596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5FE83EE-37BD-0B63-5DE5-FA57A64ADB51}"/>
              </a:ext>
            </a:extLst>
          </p:cNvPr>
          <p:cNvCxnSpPr>
            <a:cxnSpLocks/>
          </p:cNvCxnSpPr>
          <p:nvPr userDrawn="1"/>
        </p:nvCxnSpPr>
        <p:spPr>
          <a:xfrm>
            <a:off x="6483899" y="6373285"/>
            <a:ext cx="772581" cy="484716"/>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3675748-6AD6-9580-F245-8150C52D3C39}"/>
              </a:ext>
            </a:extLst>
          </p:cNvPr>
          <p:cNvCxnSpPr>
            <a:cxnSpLocks/>
          </p:cNvCxnSpPr>
          <p:nvPr userDrawn="1"/>
        </p:nvCxnSpPr>
        <p:spPr>
          <a:xfrm>
            <a:off x="7190864" y="6366933"/>
            <a:ext cx="607483" cy="39158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ED195BE-D1DD-7052-618C-25D83BEED510}"/>
              </a:ext>
            </a:extLst>
          </p:cNvPr>
          <p:cNvCxnSpPr>
            <a:cxnSpLocks/>
          </p:cNvCxnSpPr>
          <p:nvPr userDrawn="1"/>
        </p:nvCxnSpPr>
        <p:spPr>
          <a:xfrm>
            <a:off x="7880898" y="6364816"/>
            <a:ext cx="266700" cy="1735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9D24B46-D6E6-E09F-D603-961887208A0D}"/>
              </a:ext>
            </a:extLst>
          </p:cNvPr>
          <p:cNvCxnSpPr>
            <a:cxnSpLocks/>
          </p:cNvCxnSpPr>
          <p:nvPr userDrawn="1"/>
        </p:nvCxnSpPr>
        <p:spPr>
          <a:xfrm>
            <a:off x="9288482" y="6360583"/>
            <a:ext cx="266700" cy="1735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5E2CB58-B997-73A0-6F69-A3CF2F746607}"/>
              </a:ext>
            </a:extLst>
          </p:cNvPr>
          <p:cNvCxnSpPr>
            <a:cxnSpLocks/>
          </p:cNvCxnSpPr>
          <p:nvPr userDrawn="1"/>
        </p:nvCxnSpPr>
        <p:spPr>
          <a:xfrm>
            <a:off x="8577281" y="6362701"/>
            <a:ext cx="776816" cy="495300"/>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A347E2B-D08A-9E1E-233A-B159F45DA71C}"/>
              </a:ext>
            </a:extLst>
          </p:cNvPr>
          <p:cNvCxnSpPr>
            <a:cxnSpLocks/>
          </p:cNvCxnSpPr>
          <p:nvPr userDrawn="1"/>
        </p:nvCxnSpPr>
        <p:spPr>
          <a:xfrm>
            <a:off x="8490498" y="6752168"/>
            <a:ext cx="157828" cy="1058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759E95A-6D6D-982C-3587-39F2C85CF12D}"/>
              </a:ext>
            </a:extLst>
          </p:cNvPr>
          <p:cNvCxnSpPr>
            <a:cxnSpLocks/>
          </p:cNvCxnSpPr>
          <p:nvPr userDrawn="1"/>
        </p:nvCxnSpPr>
        <p:spPr>
          <a:xfrm flipH="1">
            <a:off x="8326127" y="6761019"/>
            <a:ext cx="164965" cy="9698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7AEC330-94F7-6F45-5AF3-EA0AADAFD2F3}"/>
              </a:ext>
            </a:extLst>
          </p:cNvPr>
          <p:cNvCxnSpPr>
            <a:cxnSpLocks/>
          </p:cNvCxnSpPr>
          <p:nvPr userDrawn="1"/>
        </p:nvCxnSpPr>
        <p:spPr>
          <a:xfrm flipH="1">
            <a:off x="9045274" y="6533762"/>
            <a:ext cx="499623" cy="32423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pic>
        <p:nvPicPr>
          <p:cNvPr id="63" name="Picture 62" descr="A black background with a black square&#10;&#10;AI-generated content may be incorrect.">
            <a:extLst>
              <a:ext uri="{FF2B5EF4-FFF2-40B4-BE49-F238E27FC236}">
                <a16:creationId xmlns:a16="http://schemas.microsoft.com/office/drawing/2014/main" id="{6AC771A2-2F23-276E-C88B-16773C45B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4" name="Google Shape;13;p4" title="Government Skills Logo Oct2024 RGB (5).png">
            <a:extLst>
              <a:ext uri="{FF2B5EF4-FFF2-40B4-BE49-F238E27FC236}">
                <a16:creationId xmlns:a16="http://schemas.microsoft.com/office/drawing/2014/main" id="{DA3840E1-E879-4D61-B775-DD3325DB6AA5}"/>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625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descr="A black background with a black square&#10;&#10;AI-generated content may be incorrect.">
            <a:extLst>
              <a:ext uri="{FF2B5EF4-FFF2-40B4-BE49-F238E27FC236}">
                <a16:creationId xmlns:a16="http://schemas.microsoft.com/office/drawing/2014/main" id="{83C015A2-CF60-7442-9CD3-89134E9998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989E159C-E685-29B9-55D7-5906F938DD5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5804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losing">
    <p:bg>
      <p:bgRef idx="1001">
        <a:schemeClr val="bg1"/>
      </p:bgRef>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1FAFB728-6C5F-490D-B694-B32C149D17A3}"/>
              </a:ext>
            </a:extLst>
          </p:cNvPr>
          <p:cNvSpPr>
            <a:spLocks noGrp="1"/>
          </p:cNvSpPr>
          <p:nvPr>
            <p:ph type="ctrTitle" hasCustomPrompt="1"/>
          </p:nvPr>
        </p:nvSpPr>
        <p:spPr>
          <a:xfrm>
            <a:off x="518317" y="1665288"/>
            <a:ext cx="5361783" cy="2156329"/>
          </a:xfrm>
        </p:spPr>
        <p:txBody>
          <a:bodyPr anchor="b">
            <a:normAutofit/>
          </a:bodyPr>
          <a:lstStyle>
            <a:lvl1pPr algn="l">
              <a:defRPr sz="4400">
                <a:solidFill>
                  <a:schemeClr val="accent6">
                    <a:lumMod val="10000"/>
                  </a:schemeClr>
                </a:solidFill>
              </a:defRPr>
            </a:lvl1pPr>
          </a:lstStyle>
          <a:p>
            <a:r>
              <a:rPr lang="en-US"/>
              <a:t>Thank you</a:t>
            </a:r>
            <a:endParaRPr lang="en-GB"/>
          </a:p>
        </p:txBody>
      </p:sp>
      <p:sp>
        <p:nvSpPr>
          <p:cNvPr id="27" name="Subtitle 2">
            <a:extLst>
              <a:ext uri="{FF2B5EF4-FFF2-40B4-BE49-F238E27FC236}">
                <a16:creationId xmlns:a16="http://schemas.microsoft.com/office/drawing/2014/main" id="{8A889C29-36E2-4DF5-B800-000BBDF96663}"/>
              </a:ext>
            </a:extLst>
          </p:cNvPr>
          <p:cNvSpPr>
            <a:spLocks noGrp="1"/>
          </p:cNvSpPr>
          <p:nvPr>
            <p:ph type="subTitle" idx="1" hasCustomPrompt="1"/>
          </p:nvPr>
        </p:nvSpPr>
        <p:spPr>
          <a:xfrm>
            <a:off x="518317" y="4167375"/>
            <a:ext cx="5361783" cy="108680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Contacts</a:t>
            </a:r>
            <a:endParaRPr lang="en-GB"/>
          </a:p>
        </p:txBody>
      </p:sp>
      <p:pic>
        <p:nvPicPr>
          <p:cNvPr id="3" name="Picture 2" descr="A black background with a black square&#10;&#10;AI-generated content may be incorrect.">
            <a:extLst>
              <a:ext uri="{FF2B5EF4-FFF2-40B4-BE49-F238E27FC236}">
                <a16:creationId xmlns:a16="http://schemas.microsoft.com/office/drawing/2014/main" id="{1EF5C025-C94B-2D0E-56C0-F98970C7A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25523528-6124-5524-D0DE-59FC361EC423}"/>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63391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35" presetClass="path" presetSubtype="0" decel="100000" fill="hold" grpId="1" nodeType="withEffect">
                                  <p:stCondLst>
                                    <p:cond delay="0"/>
                                  </p:stCondLst>
                                  <p:childTnLst>
                                    <p:animMotion origin="layout" path="M 0.03971 0 L 1.66667E-6 0 " pathEditMode="relative" rAng="0" ptsTypes="AA">
                                      <p:cBhvr>
                                        <p:cTn id="9" dur="750" fill="hold"/>
                                        <p:tgtEl>
                                          <p:spTgt spid="26"/>
                                        </p:tgtEl>
                                        <p:attrNameLst>
                                          <p:attrName>ppt_x</p:attrName>
                                          <p:attrName>ppt_y</p:attrName>
                                        </p:attrNameLst>
                                      </p:cBhvr>
                                      <p:rCtr x="-2031" y="0"/>
                                    </p:animMotion>
                                  </p:childTnLst>
                                </p:cTn>
                              </p:par>
                              <p:par>
                                <p:cTn id="10" presetID="10" presetClass="entr" presetSubtype="0" fill="hold" grpId="0"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35" presetClass="path" presetSubtype="0" decel="100000" fill="hold" grpId="1" nodeType="withEffect">
                                  <p:stCondLst>
                                    <p:cond delay="250"/>
                                  </p:stCondLst>
                                  <p:childTnLst>
                                    <p:animMotion origin="layout" path="M 0.03971 0 L 1.66667E-6 0 " pathEditMode="relative" rAng="0" ptsTypes="AA">
                                      <p:cBhvr>
                                        <p:cTn id="14" dur="750" fill="hold"/>
                                        <p:tgtEl>
                                          <p:spTgt spid="27"/>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tmplLst>
          <p:tmpl>
            <p:tnLst>
              <p:par>
                <p:cTn presetID="10" presetClass="entr" presetSubtype="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35" presetClass="path" presetSubtype="0" decel="100000" fill="hold" nodeType="withEffect">
                  <p:stCondLst>
                    <p:cond delay="250"/>
                  </p:stCondLst>
                  <p:childTnLst>
                    <p:animMotion origin="layout" path="M 0.03971 0 L 1.66667E-6 0 " pathEditMode="relative" rAng="0" ptsTypes="AA">
                      <p:cBhvr>
                        <p:cTn dur="750" fill="hold"/>
                        <p:tgtEl>
                          <p:spTgt spid="27"/>
                        </p:tgtEl>
                        <p:attrNameLst>
                          <p:attrName>ppt_x</p:attrName>
                          <p:attrName>ppt_y</p:attrName>
                        </p:attrNameLst>
                      </p:cBhvr>
                      <p:rCtr x="-2031" y="0"/>
                    </p:animMotion>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laceholder">
    <p:bg>
      <p:bgRef idx="1001">
        <a:schemeClr val="bg1"/>
      </p:bgRef>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82073BA-19BA-4010-9C17-E746B3E96FB6}"/>
              </a:ext>
            </a:extLst>
          </p:cNvPr>
          <p:cNvSpPr>
            <a:spLocks noGrp="1"/>
          </p:cNvSpPr>
          <p:nvPr>
            <p:ph type="ctrTitle"/>
          </p:nvPr>
        </p:nvSpPr>
        <p:spPr>
          <a:xfrm>
            <a:off x="518317" y="1665288"/>
            <a:ext cx="5361783" cy="2156329"/>
          </a:xfrm>
        </p:spPr>
        <p:txBody>
          <a:bodyPr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17" name="Subtitle 2">
            <a:extLst>
              <a:ext uri="{FF2B5EF4-FFF2-40B4-BE49-F238E27FC236}">
                <a16:creationId xmlns:a16="http://schemas.microsoft.com/office/drawing/2014/main" id="{361F422A-9E3B-45F3-A6DE-4B393DE71B73}"/>
              </a:ext>
            </a:extLst>
          </p:cNvPr>
          <p:cNvSpPr>
            <a:spLocks noGrp="1"/>
          </p:cNvSpPr>
          <p:nvPr>
            <p:ph type="subTitle" idx="1"/>
          </p:nvPr>
        </p:nvSpPr>
        <p:spPr>
          <a:xfrm>
            <a:off x="518317" y="4167375"/>
            <a:ext cx="5361783" cy="1086802"/>
          </a:xfrm>
        </p:spPr>
        <p:txBody>
          <a:bodyPr>
            <a:normAutofit/>
          </a:bodyPr>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Picture Placeholder 26">
            <a:extLst>
              <a:ext uri="{FF2B5EF4-FFF2-40B4-BE49-F238E27FC236}">
                <a16:creationId xmlns:a16="http://schemas.microsoft.com/office/drawing/2014/main" id="{3168FD0A-0FB1-CA25-38F2-5D5A718072F7}"/>
              </a:ext>
            </a:extLst>
          </p:cNvPr>
          <p:cNvSpPr>
            <a:spLocks noGrp="1"/>
          </p:cNvSpPr>
          <p:nvPr>
            <p:ph type="pic" sz="quarter" idx="10"/>
          </p:nvPr>
        </p:nvSpPr>
        <p:spPr>
          <a:xfrm>
            <a:off x="7220991" y="1166378"/>
            <a:ext cx="4971009" cy="5009110"/>
          </a:xfrm>
          <a:custGeom>
            <a:avLst/>
            <a:gdLst>
              <a:gd name="connsiteX0" fmla="*/ 2504555 w 4971009"/>
              <a:gd name="connsiteY0" fmla="*/ 0 h 5009110"/>
              <a:gd name="connsiteX1" fmla="*/ 4958226 w 4971009"/>
              <a:gd name="connsiteY1" fmla="*/ 1999800 h 5009110"/>
              <a:gd name="connsiteX2" fmla="*/ 4971009 w 4971009"/>
              <a:gd name="connsiteY2" fmla="*/ 2083556 h 5009110"/>
              <a:gd name="connsiteX3" fmla="*/ 4971009 w 4971009"/>
              <a:gd name="connsiteY3" fmla="*/ 2925554 h 5009110"/>
              <a:gd name="connsiteX4" fmla="*/ 4958226 w 4971009"/>
              <a:gd name="connsiteY4" fmla="*/ 3009310 h 5009110"/>
              <a:gd name="connsiteX5" fmla="*/ 2504555 w 4971009"/>
              <a:gd name="connsiteY5" fmla="*/ 5009110 h 5009110"/>
              <a:gd name="connsiteX6" fmla="*/ 0 w 4971009"/>
              <a:gd name="connsiteY6" fmla="*/ 2504555 h 5009110"/>
              <a:gd name="connsiteX7" fmla="*/ 2504555 w 4971009"/>
              <a:gd name="connsiteY7" fmla="*/ 0 h 500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1009" h="5009110">
                <a:moveTo>
                  <a:pt x="2504555" y="0"/>
                </a:moveTo>
                <a:cubicBezTo>
                  <a:pt x="3714879" y="0"/>
                  <a:pt x="4724686" y="858517"/>
                  <a:pt x="4958226" y="1999800"/>
                </a:cubicBezTo>
                <a:lnTo>
                  <a:pt x="4971009" y="2083556"/>
                </a:lnTo>
                <a:lnTo>
                  <a:pt x="4971009" y="2925554"/>
                </a:lnTo>
                <a:lnTo>
                  <a:pt x="4958226" y="3009310"/>
                </a:lnTo>
                <a:cubicBezTo>
                  <a:pt x="4724686" y="4150594"/>
                  <a:pt x="3714879" y="5009110"/>
                  <a:pt x="2504555" y="5009110"/>
                </a:cubicBezTo>
                <a:cubicBezTo>
                  <a:pt x="1121328" y="5009110"/>
                  <a:pt x="0" y="3887782"/>
                  <a:pt x="0" y="2504555"/>
                </a:cubicBezTo>
                <a:cubicBezTo>
                  <a:pt x="0" y="1121328"/>
                  <a:pt x="1121328" y="0"/>
                  <a:pt x="2504555" y="0"/>
                </a:cubicBezTo>
                <a:close/>
              </a:path>
            </a:pathLst>
          </a:custGeom>
          <a:solidFill>
            <a:schemeClr val="accent6"/>
          </a:solidFill>
        </p:spPr>
        <p:txBody>
          <a:bodyPr wrap="square" anchor="ctr">
            <a:noAutofit/>
          </a:bodyPr>
          <a:lstStyle>
            <a:lvl1pPr algn="ctr">
              <a:defRPr/>
            </a:lvl1pPr>
          </a:lstStyle>
          <a:p>
            <a:r>
              <a:rPr lang="en-US" dirty="0"/>
              <a:t>Click icon to add picture</a:t>
            </a:r>
            <a:endParaRPr lang="en-GB" dirty="0"/>
          </a:p>
        </p:txBody>
      </p:sp>
      <p:sp>
        <p:nvSpPr>
          <p:cNvPr id="2" name="Google Shape;27;p7">
            <a:extLst>
              <a:ext uri="{FF2B5EF4-FFF2-40B4-BE49-F238E27FC236}">
                <a16:creationId xmlns:a16="http://schemas.microsoft.com/office/drawing/2014/main" id="{C70F79E1-3FA7-5D86-B9BD-0F49C2FE8471}"/>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686530E4-EF31-BC7B-4895-C43CCDD0C0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7" name="Google Shape;13;p4" title="Government Skills Logo Oct2024 RGB (5).png">
            <a:extLst>
              <a:ext uri="{FF2B5EF4-FFF2-40B4-BE49-F238E27FC236}">
                <a16:creationId xmlns:a16="http://schemas.microsoft.com/office/drawing/2014/main" id="{061AB152-B013-1830-8F36-F78F3700BF59}"/>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27816397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35" presetClass="path" presetSubtype="0" decel="100000" fill="hold" grpId="1" nodeType="withEffect">
                                  <p:stCondLst>
                                    <p:cond delay="0"/>
                                  </p:stCondLst>
                                  <p:childTnLst>
                                    <p:animMotion origin="layout" path="M 0.03971 0 L 1.66667E-6 0 " pathEditMode="relative" rAng="0" ptsTypes="AA">
                                      <p:cBhvr>
                                        <p:cTn id="9" dur="750" fill="hold"/>
                                        <p:tgtEl>
                                          <p:spTgt spid="16"/>
                                        </p:tgtEl>
                                        <p:attrNameLst>
                                          <p:attrName>ppt_x</p:attrName>
                                          <p:attrName>ppt_y</p:attrName>
                                        </p:attrNameLst>
                                      </p:cBhvr>
                                      <p:rCtr x="-2031" y="0"/>
                                    </p:animMotion>
                                  </p:childTnLst>
                                </p:cTn>
                              </p:par>
                              <p:par>
                                <p:cTn id="10" presetID="10" presetClass="entr" presetSubtype="0" fill="hold" grpId="0" nodeType="withEffect">
                                  <p:stCondLst>
                                    <p:cond delay="25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35" presetClass="path" presetSubtype="0" decel="100000" fill="hold" grpId="1" nodeType="withEffect">
                                  <p:stCondLst>
                                    <p:cond delay="250"/>
                                  </p:stCondLst>
                                  <p:childTnLst>
                                    <p:animMotion origin="layout" path="M 0.03971 0 L 1.66667E-6 0 " pathEditMode="relative" rAng="0" ptsTypes="AA">
                                      <p:cBhvr>
                                        <p:cTn id="14" dur="750" fill="hold"/>
                                        <p:tgtEl>
                                          <p:spTgt spid="17"/>
                                        </p:tgtEl>
                                        <p:attrNameLst>
                                          <p:attrName>ppt_x</p:attrName>
                                          <p:attrName>ppt_y</p:attrName>
                                        </p:attrNameLst>
                                      </p:cBhvr>
                                      <p:rCtr x="-2031" y="0"/>
                                    </p:animMotion>
                                  </p:childTnLst>
                                </p:cTn>
                              </p:par>
                              <p:par>
                                <p:cTn id="15" presetID="10" presetClass="entr" presetSubtype="0" fill="hold" grpId="0" nodeType="withEffect">
                                  <p:stCondLst>
                                    <p:cond delay="7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tmplLst>
          <p:tmpl>
            <p:tnLst>
              <p:par>
                <p:cTn presetID="10" presetClass="entr" presetSubtype="0" fill="hold" nodeType="withEffect">
                  <p:stCondLst>
                    <p:cond delay="25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35" presetClass="path" presetSubtype="0" decel="100000" fill="hold" nodeType="withEffect">
                  <p:stCondLst>
                    <p:cond delay="250"/>
                  </p:stCondLst>
                  <p:childTnLst>
                    <p:animMotion origin="layout" path="M 0.03971 0 L 1.66667E-6 0 " pathEditMode="relative" rAng="0" ptsTypes="AA">
                      <p:cBhvr>
                        <p:cTn dur="750" fill="hold"/>
                        <p:tgtEl>
                          <p:spTgt spid="17"/>
                        </p:tgtEl>
                        <p:attrNameLst>
                          <p:attrName>ppt_x</p:attrName>
                          <p:attrName>ppt_y</p:attrName>
                        </p:attrNameLst>
                      </p:cBhvr>
                      <p:rCtr x="-2031" y="0"/>
                    </p:animMotion>
                  </p:childTnLst>
                </p:cTn>
              </p:par>
            </p:tnLst>
          </p:tmpl>
        </p:tmplLst>
      </p:bldP>
      <p:bldP spid="6"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2A7EF-5B66-BB1C-B972-7995B876C3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0C8980-C368-BE47-BB71-D348811B40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Google Shape;27;p7">
            <a:extLst>
              <a:ext uri="{FF2B5EF4-FFF2-40B4-BE49-F238E27FC236}">
                <a16:creationId xmlns:a16="http://schemas.microsoft.com/office/drawing/2014/main" id="{4DF3663C-836C-6D81-EBD4-3705505B617C}"/>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oogle Shape;15;p5">
            <a:extLst>
              <a:ext uri="{FF2B5EF4-FFF2-40B4-BE49-F238E27FC236}">
                <a16:creationId xmlns:a16="http://schemas.microsoft.com/office/drawing/2014/main" id="{F20A25DD-441A-B0DF-480A-3DA569B2C8CA}"/>
              </a:ext>
            </a:extLst>
          </p:cNvPr>
          <p:cNvPicPr preferRelativeResize="0"/>
          <p:nvPr userDrawn="1"/>
        </p:nvPicPr>
        <p:blipFill>
          <a:blip r:embed="rId2">
            <a:alphaModFix/>
          </a:blip>
          <a:stretch>
            <a:fillRect/>
          </a:stretch>
        </p:blipFill>
        <p:spPr>
          <a:xfrm>
            <a:off x="4917228" y="1714501"/>
            <a:ext cx="7274772" cy="5143499"/>
          </a:xfrm>
          <a:prstGeom prst="rect">
            <a:avLst/>
          </a:prstGeom>
          <a:noFill/>
          <a:ln>
            <a:noFill/>
          </a:ln>
        </p:spPr>
      </p:pic>
      <p:pic>
        <p:nvPicPr>
          <p:cNvPr id="4" name="Picture 3" descr="A black background with a black square&#10;&#10;AI-generated content may be incorrect.">
            <a:extLst>
              <a:ext uri="{FF2B5EF4-FFF2-40B4-BE49-F238E27FC236}">
                <a16:creationId xmlns:a16="http://schemas.microsoft.com/office/drawing/2014/main" id="{2F622868-C50E-E8D7-85B3-6A360A9F16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 name="Google Shape;13;p4" title="Government Skills Logo Oct2024 RGB (5).png">
            <a:extLst>
              <a:ext uri="{FF2B5EF4-FFF2-40B4-BE49-F238E27FC236}">
                <a16:creationId xmlns:a16="http://schemas.microsoft.com/office/drawing/2014/main" id="{3FA2C927-CF0A-3118-D2AA-C870AE519EEF}"/>
              </a:ext>
            </a:extLst>
          </p:cNvPr>
          <p:cNvPicPr preferRelativeResize="0">
            <a:picLocks noChangeAspect="1"/>
          </p:cNvPicPr>
          <p:nvPr userDrawn="1"/>
        </p:nvPicPr>
        <p:blipFill>
          <a:blip r:embed="rId4">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10120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F9B01E"/>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5CD23897-A3D8-E826-3F97-8C17EAEB07A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 name="Picture 10" descr="A black background with a black square&#10;&#10;AI-generated content may be incorrect.">
            <a:extLst>
              <a:ext uri="{FF2B5EF4-FFF2-40B4-BE49-F238E27FC236}">
                <a16:creationId xmlns:a16="http://schemas.microsoft.com/office/drawing/2014/main" id="{DCF216F0-95D2-20A9-5ACD-0082A10E56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03C67AB6-5B2A-47F0-83B9-955315B8DB3C}"/>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2668410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F69C35"/>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8A2B84A7-AB9E-7B4B-8C80-F83D8C3540FC}"/>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 name="Google Shape;13;p4" title="Government Skills Logo Oct2024 RGB (5).png">
            <a:extLst>
              <a:ext uri="{FF2B5EF4-FFF2-40B4-BE49-F238E27FC236}">
                <a16:creationId xmlns:a16="http://schemas.microsoft.com/office/drawing/2014/main" id="{ECE7B56A-38F6-DE86-EEA2-4AB6509B7312}"/>
              </a:ext>
            </a:extLst>
          </p:cNvPr>
          <p:cNvPicPr preferRelativeResize="0">
            <a:picLocks noChangeAspect="1"/>
          </p:cNvPicPr>
          <p:nvPr userDrawn="1"/>
        </p:nvPicPr>
        <p:blipFill>
          <a:blip r:embed="rId5">
            <a:alphaModFix/>
          </a:blip>
          <a:stretch>
            <a:fillRect/>
          </a:stretch>
        </p:blipFill>
        <p:spPr>
          <a:xfrm>
            <a:off x="10600444" y="263110"/>
            <a:ext cx="1283886" cy="813600"/>
          </a:xfrm>
          <a:prstGeom prst="rect">
            <a:avLst/>
          </a:prstGeom>
          <a:noFill/>
          <a:ln>
            <a:noFill/>
          </a:ln>
        </p:spPr>
      </p:pic>
      <p:pic>
        <p:nvPicPr>
          <p:cNvPr id="11" name="Picture 10" descr="A black background with a black square&#10;&#10;AI-generated content may be incorrect.">
            <a:extLst>
              <a:ext uri="{FF2B5EF4-FFF2-40B4-BE49-F238E27FC236}">
                <a16:creationId xmlns:a16="http://schemas.microsoft.com/office/drawing/2014/main" id="{877C7A3B-9C25-C387-4B92-FD7767FC169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36918350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laceholder">
    <p:bg>
      <p:bgRef idx="1001">
        <a:schemeClr val="bg1"/>
      </p:bgRef>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82073BA-19BA-4010-9C17-E746B3E96FB6}"/>
              </a:ext>
            </a:extLst>
          </p:cNvPr>
          <p:cNvSpPr>
            <a:spLocks noGrp="1"/>
          </p:cNvSpPr>
          <p:nvPr>
            <p:ph type="ctrTitle"/>
          </p:nvPr>
        </p:nvSpPr>
        <p:spPr>
          <a:xfrm>
            <a:off x="518317" y="1665288"/>
            <a:ext cx="5361783" cy="2156329"/>
          </a:xfrm>
        </p:spPr>
        <p:txBody>
          <a:bodyPr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17" name="Subtitle 2">
            <a:extLst>
              <a:ext uri="{FF2B5EF4-FFF2-40B4-BE49-F238E27FC236}">
                <a16:creationId xmlns:a16="http://schemas.microsoft.com/office/drawing/2014/main" id="{361F422A-9E3B-45F3-A6DE-4B393DE71B73}"/>
              </a:ext>
            </a:extLst>
          </p:cNvPr>
          <p:cNvSpPr>
            <a:spLocks noGrp="1"/>
          </p:cNvSpPr>
          <p:nvPr>
            <p:ph type="subTitle" idx="1"/>
          </p:nvPr>
        </p:nvSpPr>
        <p:spPr>
          <a:xfrm>
            <a:off x="518317" y="4167375"/>
            <a:ext cx="5361783" cy="1086802"/>
          </a:xfrm>
        </p:spPr>
        <p:txBody>
          <a:bodyPr>
            <a:normAutofit/>
          </a:bodyPr>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Picture Placeholder 26">
            <a:extLst>
              <a:ext uri="{FF2B5EF4-FFF2-40B4-BE49-F238E27FC236}">
                <a16:creationId xmlns:a16="http://schemas.microsoft.com/office/drawing/2014/main" id="{3168FD0A-0FB1-CA25-38F2-5D5A718072F7}"/>
              </a:ext>
            </a:extLst>
          </p:cNvPr>
          <p:cNvSpPr>
            <a:spLocks noGrp="1"/>
          </p:cNvSpPr>
          <p:nvPr>
            <p:ph type="pic" sz="quarter" idx="10"/>
          </p:nvPr>
        </p:nvSpPr>
        <p:spPr>
          <a:xfrm>
            <a:off x="7220991" y="1166378"/>
            <a:ext cx="4971009" cy="5009110"/>
          </a:xfrm>
          <a:custGeom>
            <a:avLst/>
            <a:gdLst>
              <a:gd name="connsiteX0" fmla="*/ 2504555 w 4971009"/>
              <a:gd name="connsiteY0" fmla="*/ 0 h 5009110"/>
              <a:gd name="connsiteX1" fmla="*/ 4958226 w 4971009"/>
              <a:gd name="connsiteY1" fmla="*/ 1999800 h 5009110"/>
              <a:gd name="connsiteX2" fmla="*/ 4971009 w 4971009"/>
              <a:gd name="connsiteY2" fmla="*/ 2083556 h 5009110"/>
              <a:gd name="connsiteX3" fmla="*/ 4971009 w 4971009"/>
              <a:gd name="connsiteY3" fmla="*/ 2925554 h 5009110"/>
              <a:gd name="connsiteX4" fmla="*/ 4958226 w 4971009"/>
              <a:gd name="connsiteY4" fmla="*/ 3009310 h 5009110"/>
              <a:gd name="connsiteX5" fmla="*/ 2504555 w 4971009"/>
              <a:gd name="connsiteY5" fmla="*/ 5009110 h 5009110"/>
              <a:gd name="connsiteX6" fmla="*/ 0 w 4971009"/>
              <a:gd name="connsiteY6" fmla="*/ 2504555 h 5009110"/>
              <a:gd name="connsiteX7" fmla="*/ 2504555 w 4971009"/>
              <a:gd name="connsiteY7" fmla="*/ 0 h 500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1009" h="5009110">
                <a:moveTo>
                  <a:pt x="2504555" y="0"/>
                </a:moveTo>
                <a:cubicBezTo>
                  <a:pt x="3714879" y="0"/>
                  <a:pt x="4724686" y="858517"/>
                  <a:pt x="4958226" y="1999800"/>
                </a:cubicBezTo>
                <a:lnTo>
                  <a:pt x="4971009" y="2083556"/>
                </a:lnTo>
                <a:lnTo>
                  <a:pt x="4971009" y="2925554"/>
                </a:lnTo>
                <a:lnTo>
                  <a:pt x="4958226" y="3009310"/>
                </a:lnTo>
                <a:cubicBezTo>
                  <a:pt x="4724686" y="4150594"/>
                  <a:pt x="3714879" y="5009110"/>
                  <a:pt x="2504555" y="5009110"/>
                </a:cubicBezTo>
                <a:cubicBezTo>
                  <a:pt x="1121328" y="5009110"/>
                  <a:pt x="0" y="3887782"/>
                  <a:pt x="0" y="2504555"/>
                </a:cubicBezTo>
                <a:cubicBezTo>
                  <a:pt x="0" y="1121328"/>
                  <a:pt x="1121328" y="0"/>
                  <a:pt x="2504555" y="0"/>
                </a:cubicBezTo>
                <a:close/>
              </a:path>
            </a:pathLst>
          </a:custGeom>
          <a:solidFill>
            <a:schemeClr val="accent6"/>
          </a:solidFill>
        </p:spPr>
        <p:txBody>
          <a:bodyPr wrap="square" anchor="ctr">
            <a:noAutofit/>
          </a:bodyPr>
          <a:lstStyle>
            <a:lvl1pPr algn="ctr">
              <a:defRPr/>
            </a:lvl1pPr>
          </a:lstStyle>
          <a:p>
            <a:r>
              <a:rPr lang="en-US" dirty="0"/>
              <a:t>Click icon to add picture</a:t>
            </a:r>
            <a:endParaRPr lang="en-GB" dirty="0"/>
          </a:p>
        </p:txBody>
      </p:sp>
      <p:sp>
        <p:nvSpPr>
          <p:cNvPr id="2" name="Google Shape;27;p7">
            <a:extLst>
              <a:ext uri="{FF2B5EF4-FFF2-40B4-BE49-F238E27FC236}">
                <a16:creationId xmlns:a16="http://schemas.microsoft.com/office/drawing/2014/main" id="{C70F79E1-3FA7-5D86-B9BD-0F49C2FE8471}"/>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686530E4-EF31-BC7B-4895-C43CCDD0C0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7" name="Google Shape;13;p4" title="Government Skills Logo Oct2024 RGB (5).png">
            <a:extLst>
              <a:ext uri="{FF2B5EF4-FFF2-40B4-BE49-F238E27FC236}">
                <a16:creationId xmlns:a16="http://schemas.microsoft.com/office/drawing/2014/main" id="{061AB152-B013-1830-8F36-F78F3700BF59}"/>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50370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35" presetClass="path" presetSubtype="0" decel="100000" fill="hold" grpId="1" nodeType="withEffect">
                                  <p:stCondLst>
                                    <p:cond delay="0"/>
                                  </p:stCondLst>
                                  <p:childTnLst>
                                    <p:animMotion origin="layout" path="M 0.03971 0 L 1.66667E-6 0 " pathEditMode="relative" rAng="0" ptsTypes="AA">
                                      <p:cBhvr>
                                        <p:cTn id="9" dur="750" fill="hold"/>
                                        <p:tgtEl>
                                          <p:spTgt spid="16"/>
                                        </p:tgtEl>
                                        <p:attrNameLst>
                                          <p:attrName>ppt_x</p:attrName>
                                          <p:attrName>ppt_y</p:attrName>
                                        </p:attrNameLst>
                                      </p:cBhvr>
                                      <p:rCtr x="-2031" y="0"/>
                                    </p:animMotion>
                                  </p:childTnLst>
                                </p:cTn>
                              </p:par>
                              <p:par>
                                <p:cTn id="10" presetID="10" presetClass="entr" presetSubtype="0" fill="hold" grpId="0" nodeType="withEffect">
                                  <p:stCondLst>
                                    <p:cond delay="25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35" presetClass="path" presetSubtype="0" decel="100000" fill="hold" grpId="1" nodeType="withEffect">
                                  <p:stCondLst>
                                    <p:cond delay="250"/>
                                  </p:stCondLst>
                                  <p:childTnLst>
                                    <p:animMotion origin="layout" path="M 0.03971 0 L 1.66667E-6 0 " pathEditMode="relative" rAng="0" ptsTypes="AA">
                                      <p:cBhvr>
                                        <p:cTn id="14" dur="750" fill="hold"/>
                                        <p:tgtEl>
                                          <p:spTgt spid="17"/>
                                        </p:tgtEl>
                                        <p:attrNameLst>
                                          <p:attrName>ppt_x</p:attrName>
                                          <p:attrName>ppt_y</p:attrName>
                                        </p:attrNameLst>
                                      </p:cBhvr>
                                      <p:rCtr x="-2031" y="0"/>
                                    </p:animMotion>
                                  </p:childTnLst>
                                </p:cTn>
                              </p:par>
                              <p:par>
                                <p:cTn id="15" presetID="10" presetClass="entr" presetSubtype="0" fill="hold" grpId="0" nodeType="withEffect">
                                  <p:stCondLst>
                                    <p:cond delay="7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tmplLst>
          <p:tmpl>
            <p:tnLst>
              <p:par>
                <p:cTn presetID="10" presetClass="entr" presetSubtype="0" fill="hold" nodeType="withEffect">
                  <p:stCondLst>
                    <p:cond delay="25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35" presetClass="path" presetSubtype="0" decel="100000" fill="hold" nodeType="withEffect">
                  <p:stCondLst>
                    <p:cond delay="250"/>
                  </p:stCondLst>
                  <p:childTnLst>
                    <p:animMotion origin="layout" path="M 0.03971 0 L 1.66667E-6 0 " pathEditMode="relative" rAng="0" ptsTypes="AA">
                      <p:cBhvr>
                        <p:cTn dur="750" fill="hold"/>
                        <p:tgtEl>
                          <p:spTgt spid="17"/>
                        </p:tgtEl>
                        <p:attrNameLst>
                          <p:attrName>ppt_x</p:attrName>
                          <p:attrName>ppt_y</p:attrName>
                        </p:attrNameLst>
                      </p:cBhvr>
                      <p:rCtr x="-2031" y="0"/>
                    </p:animMotion>
                  </p:childTnLst>
                </p:cTn>
              </p:par>
            </p:tnLst>
          </p:tmpl>
        </p:tmplLst>
      </p:bldP>
      <p:bldP spid="6" grpId="0" animBg="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1D9CD4F6-BBC1-D868-189D-0EF06B0CEC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1363D113-935B-9192-7E6F-AA239B9EED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03F2C0C4-DD2B-840B-B273-8FE767F7C76B}"/>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199247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3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BC1087C8-E102-2DBE-1D8C-07FB76E34ED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A99F406C-C3D5-02A0-9C82-E6AE9ED6D48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8152F458-2812-78F6-C686-860932F656F7}"/>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0563655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4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2618C61B-19B1-7DCF-734D-C5451A84CC1C}"/>
              </a:ext>
            </a:extLst>
          </p:cNvPr>
          <p:cNvSpPr/>
          <p:nvPr userDrawn="1"/>
        </p:nvSpPr>
        <p:spPr>
          <a:xfrm>
            <a:off x="0" y="6337005"/>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8FC8CCDA-60CB-3A1B-94CE-C1D5A6DEE2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D46E8346-8E0C-6B76-5C9A-DE89BE619D7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28897422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5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25BA7"/>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3788DC94-2D02-3F10-E438-32119F38359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364D1232-FB11-1847-A814-122FF3BA63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ABA94981-63B7-F32D-4DD6-B8BAF8B10F6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2438911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6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4011F5E9-C86C-CAD0-236C-47EDF93C76C6}"/>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D8694014-A279-1D19-9510-BC8309275B6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5E2B8C8C-71DE-D161-D8F8-822EF28D886C}"/>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8578179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7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8BCCC"/>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43032787-D678-FA81-07DE-747B3E5C929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2CC84EC0-CF3A-8BC5-4007-C209622B6F9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AB67732D-5BF7-161A-D1E7-488E7D18E81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2667048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8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9B874"/>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3995DE54-C1F5-E60E-C991-D33BAF2D941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B4BCBA5D-6F28-C725-28BF-1C5BD1CFBA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D760CA04-9E95-B13C-C8B5-EEB2D176949A}"/>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509375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9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9F89CA9E-DB77-81FC-8640-7D0752D635DD}"/>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003C1125-C3FA-1079-C16D-A7385725A9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0167DE44-443A-8C5C-9BE4-F4F8ED50E0D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6842489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Agenda of Four">
    <p:bg bwMode="gray">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63" name="Picture Placeholder 2">
            <a:extLst>
              <a:ext uri="{FF2B5EF4-FFF2-40B4-BE49-F238E27FC236}">
                <a16:creationId xmlns:a16="http://schemas.microsoft.com/office/drawing/2014/main" id="{3476A416-2AEC-4D88-85D1-B12D1A43985A}"/>
              </a:ext>
            </a:extLst>
          </p:cNvPr>
          <p:cNvSpPr>
            <a:spLocks noGrp="1"/>
          </p:cNvSpPr>
          <p:nvPr userDrawn="1">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5131216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Agenda of Four">
    <p:bg bwMode="gray">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2" name="Oval 1">
            <a:extLst>
              <a:ext uri="{FF2B5EF4-FFF2-40B4-BE49-F238E27FC236}">
                <a16:creationId xmlns:a16="http://schemas.microsoft.com/office/drawing/2014/main" id="{7800FD67-E5EA-CAAE-E15B-1AB93683CD6B}"/>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4">
            <a:extLst>
              <a:ext uri="{FF2B5EF4-FFF2-40B4-BE49-F238E27FC236}">
                <a16:creationId xmlns:a16="http://schemas.microsoft.com/office/drawing/2014/main" id="{7AE33DCC-642B-CEF2-F648-06AAD1EFEFC5}"/>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5" name="Freeform: Shape 4">
            <a:extLst>
              <a:ext uri="{FF2B5EF4-FFF2-40B4-BE49-F238E27FC236}">
                <a16:creationId xmlns:a16="http://schemas.microsoft.com/office/drawing/2014/main" id="{42A5319D-AED4-A230-66F8-ABB15A9E2F3C}"/>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33705339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tmplLst>
          <p:tmpl lvl="1">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Lst>
      </p:bldP>
      <p:bldP spid="5"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2A7EF-5B66-BB1C-B972-7995B876C3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0C8980-C368-BE47-BB71-D348811B40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Google Shape;27;p7">
            <a:extLst>
              <a:ext uri="{FF2B5EF4-FFF2-40B4-BE49-F238E27FC236}">
                <a16:creationId xmlns:a16="http://schemas.microsoft.com/office/drawing/2014/main" id="{4DF3663C-836C-6D81-EBD4-3705505B617C}"/>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oogle Shape;15;p5">
            <a:extLst>
              <a:ext uri="{FF2B5EF4-FFF2-40B4-BE49-F238E27FC236}">
                <a16:creationId xmlns:a16="http://schemas.microsoft.com/office/drawing/2014/main" id="{F20A25DD-441A-B0DF-480A-3DA569B2C8CA}"/>
              </a:ext>
            </a:extLst>
          </p:cNvPr>
          <p:cNvPicPr preferRelativeResize="0"/>
          <p:nvPr userDrawn="1"/>
        </p:nvPicPr>
        <p:blipFill>
          <a:blip r:embed="rId2">
            <a:alphaModFix/>
          </a:blip>
          <a:stretch>
            <a:fillRect/>
          </a:stretch>
        </p:blipFill>
        <p:spPr>
          <a:xfrm>
            <a:off x="4917228" y="1714501"/>
            <a:ext cx="7274772" cy="5143499"/>
          </a:xfrm>
          <a:prstGeom prst="rect">
            <a:avLst/>
          </a:prstGeom>
          <a:noFill/>
          <a:ln>
            <a:noFill/>
          </a:ln>
        </p:spPr>
      </p:pic>
      <p:pic>
        <p:nvPicPr>
          <p:cNvPr id="4" name="Picture 3" descr="A black background with a black square&#10;&#10;AI-generated content may be incorrect.">
            <a:extLst>
              <a:ext uri="{FF2B5EF4-FFF2-40B4-BE49-F238E27FC236}">
                <a16:creationId xmlns:a16="http://schemas.microsoft.com/office/drawing/2014/main" id="{2F622868-C50E-E8D7-85B3-6A360A9F16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 name="Google Shape;13;p4" title="Government Skills Logo Oct2024 RGB (5).png">
            <a:extLst>
              <a:ext uri="{FF2B5EF4-FFF2-40B4-BE49-F238E27FC236}">
                <a16:creationId xmlns:a16="http://schemas.microsoft.com/office/drawing/2014/main" id="{3FA2C927-CF0A-3118-D2AA-C870AE519EEF}"/>
              </a:ext>
            </a:extLst>
          </p:cNvPr>
          <p:cNvPicPr preferRelativeResize="0">
            <a:picLocks noChangeAspect="1"/>
          </p:cNvPicPr>
          <p:nvPr userDrawn="1"/>
        </p:nvPicPr>
        <p:blipFill>
          <a:blip r:embed="rId4">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58451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Agenda of Four">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E8EE6A-0A7D-CD15-1D24-3A142780B46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63" name="Picture Placeholder 2">
            <a:extLst>
              <a:ext uri="{FF2B5EF4-FFF2-40B4-BE49-F238E27FC236}">
                <a16:creationId xmlns:a16="http://schemas.microsoft.com/office/drawing/2014/main" id="{3476A416-2AEC-4D88-85D1-B12D1A43985A}"/>
              </a:ext>
            </a:extLst>
          </p:cNvPr>
          <p:cNvSpPr>
            <a:spLocks noGrp="1"/>
          </p:cNvSpPr>
          <p:nvPr userDrawn="1">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518683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Agenda of Four">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E8EE6A-0A7D-CD15-1D24-3A142780B46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3" name="Oval 2">
            <a:extLst>
              <a:ext uri="{FF2B5EF4-FFF2-40B4-BE49-F238E27FC236}">
                <a16:creationId xmlns:a16="http://schemas.microsoft.com/office/drawing/2014/main" id="{FA026FD4-B9D8-2690-8576-AFC700C36357}"/>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4">
            <a:extLst>
              <a:ext uri="{FF2B5EF4-FFF2-40B4-BE49-F238E27FC236}">
                <a16:creationId xmlns:a16="http://schemas.microsoft.com/office/drawing/2014/main" id="{0E69EF19-95C0-27A7-005A-DAA2FC1B7E2C}"/>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6" name="Freeform: Shape 5">
            <a:extLst>
              <a:ext uri="{FF2B5EF4-FFF2-40B4-BE49-F238E27FC236}">
                <a16:creationId xmlns:a16="http://schemas.microsoft.com/office/drawing/2014/main" id="{CA8429D2-0011-A914-2DE7-4F745E438555}"/>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210733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6"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36401527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3_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 name="Oval 1">
            <a:extLst>
              <a:ext uri="{FF2B5EF4-FFF2-40B4-BE49-F238E27FC236}">
                <a16:creationId xmlns:a16="http://schemas.microsoft.com/office/drawing/2014/main" id="{CDCF9A67-6C5E-7330-FBF6-D60F64FFFCCC}"/>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4">
            <a:extLst>
              <a:ext uri="{FF2B5EF4-FFF2-40B4-BE49-F238E27FC236}">
                <a16:creationId xmlns:a16="http://schemas.microsoft.com/office/drawing/2014/main" id="{0B16DC04-2C2E-DFD9-BDEE-1EFABAB23133}"/>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5" name="Freeform: Shape 4">
            <a:extLst>
              <a:ext uri="{FF2B5EF4-FFF2-40B4-BE49-F238E27FC236}">
                <a16:creationId xmlns:a16="http://schemas.microsoft.com/office/drawing/2014/main" id="{5B323FAE-1410-671F-67AF-0A1A467EA45F}"/>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208714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tmplLst>
          <p:tmpl lvl="1">
            <p:tnLst>
              <p:par>
                <p:cTn presetID="53" presetClass="entr" presetSubtype="16"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animEffect transition="in" filter="fade">
                      <p:cBhvr>
                        <p:cTn dur="500"/>
                        <p:tgtEl>
                          <p:spTgt spid="4"/>
                        </p:tgtEl>
                      </p:cBhvr>
                    </p:animEffect>
                  </p:childTnLst>
                </p:cTn>
              </p:par>
            </p:tnLst>
          </p:tmpl>
        </p:tmplLst>
      </p:bldP>
      <p:bldP spid="5"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12300988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marL="0" indent="0" algn="l">
              <a:buNone/>
              <a:defRPr lang="en-US" b="1"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a:p>
            <a:pPr marL="342900" lvl="0" indent="-342900">
              <a:lnSpc>
                <a:spcPct val="107000"/>
              </a:lnSpc>
              <a:spcAft>
                <a:spcPts val="800"/>
              </a:spcAft>
              <a:buFont typeface="+mj-lt"/>
              <a:buAutoNum type="arabicPeriod"/>
            </a:pPr>
            <a:endParaRPr lang="en-GB" sz="1800">
              <a:effectLst/>
              <a:latin typeface="Aptos" panose="020B0004020202020204" pitchFamily="34" charset="0"/>
              <a:ea typeface="Aptos" panose="020B0004020202020204" pitchFamily="34" charset="0"/>
              <a:cs typeface="Aptos" panose="020B0004020202020204" pitchFamily="34" charset="0"/>
            </a:endParaRP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01</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02</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03</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04</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GB"/>
              <a:t>05</a:t>
            </a:r>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7" name="Oval 6">
            <a:extLst>
              <a:ext uri="{FF2B5EF4-FFF2-40B4-BE49-F238E27FC236}">
                <a16:creationId xmlns:a16="http://schemas.microsoft.com/office/drawing/2014/main" id="{E5760174-862C-6F92-E18C-02801FB81830}"/>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4">
            <a:extLst>
              <a:ext uri="{FF2B5EF4-FFF2-40B4-BE49-F238E27FC236}">
                <a16:creationId xmlns:a16="http://schemas.microsoft.com/office/drawing/2014/main" id="{EDBFE0E2-71B1-2069-1CCE-0FBA8DB3F1C8}"/>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9" name="Freeform: Shape 8">
            <a:extLst>
              <a:ext uri="{FF2B5EF4-FFF2-40B4-BE49-F238E27FC236}">
                <a16:creationId xmlns:a16="http://schemas.microsoft.com/office/drawing/2014/main" id="{4ED3DE27-1482-7BFA-08EF-D3AE3AE8BCDA}"/>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887171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9"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4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142792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44113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4565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153244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251923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1845425"/>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2832215"/>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3819005"/>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4805795"/>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5792585"/>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8074489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6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142792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44113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4565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153244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251923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1845425"/>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2832215"/>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3819005"/>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4805795"/>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5792585"/>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7" name="Oval 6">
            <a:extLst>
              <a:ext uri="{FF2B5EF4-FFF2-40B4-BE49-F238E27FC236}">
                <a16:creationId xmlns:a16="http://schemas.microsoft.com/office/drawing/2014/main" id="{E5760174-862C-6F92-E18C-02801FB81830}"/>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4">
            <a:extLst>
              <a:ext uri="{FF2B5EF4-FFF2-40B4-BE49-F238E27FC236}">
                <a16:creationId xmlns:a16="http://schemas.microsoft.com/office/drawing/2014/main" id="{EDBFE0E2-71B1-2069-1CCE-0FBA8DB3F1C8}"/>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9" name="Freeform: Shape 8">
            <a:extLst>
              <a:ext uri="{FF2B5EF4-FFF2-40B4-BE49-F238E27FC236}">
                <a16:creationId xmlns:a16="http://schemas.microsoft.com/office/drawing/2014/main" id="{4ED3DE27-1482-7BFA-08EF-D3AE3AE8BCDA}"/>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37463193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9" grpId="0"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652715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9683FF7-C179-4DDF-84A8-4DBE071F5DF9}"/>
              </a:ext>
            </a:extLst>
          </p:cNvPr>
          <p:cNvSpPr>
            <a:spLocks noGrp="1"/>
          </p:cNvSpPr>
          <p:nvPr>
            <p:ph idx="1"/>
          </p:nvPr>
        </p:nvSpPr>
        <p:spPr>
          <a:xfrm>
            <a:off x="518318" y="1989138"/>
            <a:ext cx="11157745" cy="4118699"/>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white"/>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4" name="Google Shape;27;p7">
            <a:extLst>
              <a:ext uri="{FF2B5EF4-FFF2-40B4-BE49-F238E27FC236}">
                <a16:creationId xmlns:a16="http://schemas.microsoft.com/office/drawing/2014/main" id="{513D1B1F-028E-B4D3-C3D8-35641362EB3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3244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5444332" cy="4073732"/>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6231731" y="1989138"/>
            <a:ext cx="5444332" cy="4073732"/>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1">
            <a:extLst>
              <a:ext uri="{FF2B5EF4-FFF2-40B4-BE49-F238E27FC236}">
                <a16:creationId xmlns:a16="http://schemas.microsoft.com/office/drawing/2014/main" id="{C2687E63-FD64-42BD-9DE1-76944296EDF1}"/>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3" name="Text Placeholder 18">
            <a:extLst>
              <a:ext uri="{FF2B5EF4-FFF2-40B4-BE49-F238E27FC236}">
                <a16:creationId xmlns:a16="http://schemas.microsoft.com/office/drawing/2014/main" id="{6C35B115-3432-400B-8F01-1B9CAFA2EE00}"/>
              </a:ext>
            </a:extLst>
          </p:cNvPr>
          <p:cNvSpPr>
            <a:spLocks noGrp="1"/>
          </p:cNvSpPr>
          <p:nvPr>
            <p:ph type="body" sz="quarter" idx="14"/>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D0CF6851-9E79-15C4-9060-D43B4A9C090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5917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3.xml"/><Relationship Id="rId21" Type="http://schemas.openxmlformats.org/officeDocument/2006/relationships/slideLayout" Target="../slideLayouts/slideLayout28.xml"/><Relationship Id="rId42" Type="http://schemas.openxmlformats.org/officeDocument/2006/relationships/slideLayout" Target="../slideLayouts/slideLayout49.xml"/><Relationship Id="rId47" Type="http://schemas.openxmlformats.org/officeDocument/2006/relationships/slideLayout" Target="../slideLayouts/slideLayout54.xml"/><Relationship Id="rId63" Type="http://schemas.openxmlformats.org/officeDocument/2006/relationships/slideLayout" Target="../slideLayouts/slideLayout70.xml"/><Relationship Id="rId68" Type="http://schemas.openxmlformats.org/officeDocument/2006/relationships/slideLayout" Target="../slideLayouts/slideLayout75.xml"/><Relationship Id="rId7" Type="http://schemas.openxmlformats.org/officeDocument/2006/relationships/slideLayout" Target="../slideLayouts/slideLayout14.xml"/><Relationship Id="rId71" Type="http://schemas.openxmlformats.org/officeDocument/2006/relationships/oleObject" Target="../embeddings/oleObject2.bin"/><Relationship Id="rId2" Type="http://schemas.openxmlformats.org/officeDocument/2006/relationships/slideLayout" Target="../slideLayouts/slideLayout9.xml"/><Relationship Id="rId16" Type="http://schemas.openxmlformats.org/officeDocument/2006/relationships/slideLayout" Target="../slideLayouts/slideLayout23.xml"/><Relationship Id="rId29" Type="http://schemas.openxmlformats.org/officeDocument/2006/relationships/slideLayout" Target="../slideLayouts/slideLayout36.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37" Type="http://schemas.openxmlformats.org/officeDocument/2006/relationships/slideLayout" Target="../slideLayouts/slideLayout44.xml"/><Relationship Id="rId40" Type="http://schemas.openxmlformats.org/officeDocument/2006/relationships/slideLayout" Target="../slideLayouts/slideLayout47.xml"/><Relationship Id="rId45" Type="http://schemas.openxmlformats.org/officeDocument/2006/relationships/slideLayout" Target="../slideLayouts/slideLayout52.xml"/><Relationship Id="rId53" Type="http://schemas.openxmlformats.org/officeDocument/2006/relationships/slideLayout" Target="../slideLayouts/slideLayout60.xml"/><Relationship Id="rId58" Type="http://schemas.openxmlformats.org/officeDocument/2006/relationships/slideLayout" Target="../slideLayouts/slideLayout65.xml"/><Relationship Id="rId66" Type="http://schemas.openxmlformats.org/officeDocument/2006/relationships/slideLayout" Target="../slideLayouts/slideLayout73.xml"/><Relationship Id="rId5" Type="http://schemas.openxmlformats.org/officeDocument/2006/relationships/slideLayout" Target="../slideLayouts/slideLayout12.xml"/><Relationship Id="rId61" Type="http://schemas.openxmlformats.org/officeDocument/2006/relationships/slideLayout" Target="../slideLayouts/slideLayout68.xml"/><Relationship Id="rId19" Type="http://schemas.openxmlformats.org/officeDocument/2006/relationships/slideLayout" Target="../slideLayouts/slideLayout2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slideLayout" Target="../slideLayouts/slideLayout42.xml"/><Relationship Id="rId43" Type="http://schemas.openxmlformats.org/officeDocument/2006/relationships/slideLayout" Target="../slideLayouts/slideLayout50.xml"/><Relationship Id="rId48" Type="http://schemas.openxmlformats.org/officeDocument/2006/relationships/slideLayout" Target="../slideLayouts/slideLayout55.xml"/><Relationship Id="rId56" Type="http://schemas.openxmlformats.org/officeDocument/2006/relationships/slideLayout" Target="../slideLayouts/slideLayout63.xml"/><Relationship Id="rId64" Type="http://schemas.openxmlformats.org/officeDocument/2006/relationships/slideLayout" Target="../slideLayouts/slideLayout71.xml"/><Relationship Id="rId69" Type="http://schemas.openxmlformats.org/officeDocument/2006/relationships/theme" Target="../theme/theme2.xml"/><Relationship Id="rId8" Type="http://schemas.openxmlformats.org/officeDocument/2006/relationships/slideLayout" Target="../slideLayouts/slideLayout15.xml"/><Relationship Id="rId51" Type="http://schemas.openxmlformats.org/officeDocument/2006/relationships/slideLayout" Target="../slideLayouts/slideLayout58.xml"/><Relationship Id="rId72" Type="http://schemas.openxmlformats.org/officeDocument/2006/relationships/image" Target="../media/image6.emf"/><Relationship Id="rId3" Type="http://schemas.openxmlformats.org/officeDocument/2006/relationships/slideLayout" Target="../slideLayouts/slideLayout10.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38" Type="http://schemas.openxmlformats.org/officeDocument/2006/relationships/slideLayout" Target="../slideLayouts/slideLayout45.xml"/><Relationship Id="rId46" Type="http://schemas.openxmlformats.org/officeDocument/2006/relationships/slideLayout" Target="../slideLayouts/slideLayout53.xml"/><Relationship Id="rId59" Type="http://schemas.openxmlformats.org/officeDocument/2006/relationships/slideLayout" Target="../slideLayouts/slideLayout66.xml"/><Relationship Id="rId67" Type="http://schemas.openxmlformats.org/officeDocument/2006/relationships/slideLayout" Target="../slideLayouts/slideLayout74.xml"/><Relationship Id="rId20" Type="http://schemas.openxmlformats.org/officeDocument/2006/relationships/slideLayout" Target="../slideLayouts/slideLayout27.xml"/><Relationship Id="rId41" Type="http://schemas.openxmlformats.org/officeDocument/2006/relationships/slideLayout" Target="../slideLayouts/slideLayout48.xml"/><Relationship Id="rId54" Type="http://schemas.openxmlformats.org/officeDocument/2006/relationships/slideLayout" Target="../slideLayouts/slideLayout61.xml"/><Relationship Id="rId62" Type="http://schemas.openxmlformats.org/officeDocument/2006/relationships/slideLayout" Target="../slideLayouts/slideLayout69.xml"/><Relationship Id="rId70" Type="http://schemas.openxmlformats.org/officeDocument/2006/relationships/tags" Target="../tags/tag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slideLayout" Target="../slideLayouts/slideLayout43.xml"/><Relationship Id="rId49" Type="http://schemas.openxmlformats.org/officeDocument/2006/relationships/slideLayout" Target="../slideLayouts/slideLayout56.xml"/><Relationship Id="rId57" Type="http://schemas.openxmlformats.org/officeDocument/2006/relationships/slideLayout" Target="../slideLayouts/slideLayout64.xml"/><Relationship Id="rId10" Type="http://schemas.openxmlformats.org/officeDocument/2006/relationships/slideLayout" Target="../slideLayouts/slideLayout17.xml"/><Relationship Id="rId31" Type="http://schemas.openxmlformats.org/officeDocument/2006/relationships/slideLayout" Target="../slideLayouts/slideLayout38.xml"/><Relationship Id="rId44" Type="http://schemas.openxmlformats.org/officeDocument/2006/relationships/slideLayout" Target="../slideLayouts/slideLayout51.xml"/><Relationship Id="rId52" Type="http://schemas.openxmlformats.org/officeDocument/2006/relationships/slideLayout" Target="../slideLayouts/slideLayout59.xml"/><Relationship Id="rId60" Type="http://schemas.openxmlformats.org/officeDocument/2006/relationships/slideLayout" Target="../slideLayouts/slideLayout67.xml"/><Relationship Id="rId65" Type="http://schemas.openxmlformats.org/officeDocument/2006/relationships/slideLayout" Target="../slideLayouts/slideLayout72.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9" Type="http://schemas.openxmlformats.org/officeDocument/2006/relationships/slideLayout" Target="../slideLayouts/slideLayout46.xml"/><Relationship Id="rId34" Type="http://schemas.openxmlformats.org/officeDocument/2006/relationships/slideLayout" Target="../slideLayouts/slideLayout41.xml"/><Relationship Id="rId50" Type="http://schemas.openxmlformats.org/officeDocument/2006/relationships/slideLayout" Target="../slideLayouts/slideLayout57.xml"/><Relationship Id="rId55"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01.xml"/><Relationship Id="rId21" Type="http://schemas.openxmlformats.org/officeDocument/2006/relationships/slideLayout" Target="../slideLayouts/slideLayout96.xml"/><Relationship Id="rId42" Type="http://schemas.openxmlformats.org/officeDocument/2006/relationships/slideLayout" Target="../slideLayouts/slideLayout117.xml"/><Relationship Id="rId47" Type="http://schemas.openxmlformats.org/officeDocument/2006/relationships/slideLayout" Target="../slideLayouts/slideLayout122.xml"/><Relationship Id="rId63" Type="http://schemas.openxmlformats.org/officeDocument/2006/relationships/slideLayout" Target="../slideLayouts/slideLayout138.xml"/><Relationship Id="rId68" Type="http://schemas.openxmlformats.org/officeDocument/2006/relationships/oleObject" Target="../embeddings/oleObject2.bin"/><Relationship Id="rId7" Type="http://schemas.openxmlformats.org/officeDocument/2006/relationships/slideLayout" Target="../slideLayouts/slideLayout8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9" Type="http://schemas.openxmlformats.org/officeDocument/2006/relationships/slideLayout" Target="../slideLayouts/slideLayout104.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45" Type="http://schemas.openxmlformats.org/officeDocument/2006/relationships/slideLayout" Target="../slideLayouts/slideLayout120.xml"/><Relationship Id="rId53" Type="http://schemas.openxmlformats.org/officeDocument/2006/relationships/slideLayout" Target="../slideLayouts/slideLayout128.xml"/><Relationship Id="rId58" Type="http://schemas.openxmlformats.org/officeDocument/2006/relationships/slideLayout" Target="../slideLayouts/slideLayout133.xml"/><Relationship Id="rId66" Type="http://schemas.openxmlformats.org/officeDocument/2006/relationships/theme" Target="../theme/theme3.xml"/><Relationship Id="rId5" Type="http://schemas.openxmlformats.org/officeDocument/2006/relationships/slideLayout" Target="../slideLayouts/slideLayout80.xml"/><Relationship Id="rId61" Type="http://schemas.openxmlformats.org/officeDocument/2006/relationships/slideLayout" Target="../slideLayouts/slideLayout136.xml"/><Relationship Id="rId19" Type="http://schemas.openxmlformats.org/officeDocument/2006/relationships/slideLayout" Target="../slideLayouts/slideLayout9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43" Type="http://schemas.openxmlformats.org/officeDocument/2006/relationships/slideLayout" Target="../slideLayouts/slideLayout118.xml"/><Relationship Id="rId48" Type="http://schemas.openxmlformats.org/officeDocument/2006/relationships/slideLayout" Target="../slideLayouts/slideLayout123.xml"/><Relationship Id="rId56" Type="http://schemas.openxmlformats.org/officeDocument/2006/relationships/slideLayout" Target="../slideLayouts/slideLayout131.xml"/><Relationship Id="rId64" Type="http://schemas.openxmlformats.org/officeDocument/2006/relationships/slideLayout" Target="../slideLayouts/slideLayout139.xml"/><Relationship Id="rId69" Type="http://schemas.openxmlformats.org/officeDocument/2006/relationships/image" Target="../media/image6.emf"/><Relationship Id="rId8" Type="http://schemas.openxmlformats.org/officeDocument/2006/relationships/slideLayout" Target="../slideLayouts/slideLayout83.xml"/><Relationship Id="rId51" Type="http://schemas.openxmlformats.org/officeDocument/2006/relationships/slideLayout" Target="../slideLayouts/slideLayout126.xml"/><Relationship Id="rId3" Type="http://schemas.openxmlformats.org/officeDocument/2006/relationships/slideLayout" Target="../slideLayouts/slideLayout78.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46" Type="http://schemas.openxmlformats.org/officeDocument/2006/relationships/slideLayout" Target="../slideLayouts/slideLayout121.xml"/><Relationship Id="rId59" Type="http://schemas.openxmlformats.org/officeDocument/2006/relationships/slideLayout" Target="../slideLayouts/slideLayout134.xml"/><Relationship Id="rId67" Type="http://schemas.openxmlformats.org/officeDocument/2006/relationships/tags" Target="../tags/tag39.xml"/><Relationship Id="rId20" Type="http://schemas.openxmlformats.org/officeDocument/2006/relationships/slideLayout" Target="../slideLayouts/slideLayout95.xml"/><Relationship Id="rId41" Type="http://schemas.openxmlformats.org/officeDocument/2006/relationships/slideLayout" Target="../slideLayouts/slideLayout116.xml"/><Relationship Id="rId54" Type="http://schemas.openxmlformats.org/officeDocument/2006/relationships/slideLayout" Target="../slideLayouts/slideLayout129.xml"/><Relationship Id="rId62" Type="http://schemas.openxmlformats.org/officeDocument/2006/relationships/slideLayout" Target="../slideLayouts/slideLayout13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49" Type="http://schemas.openxmlformats.org/officeDocument/2006/relationships/slideLayout" Target="../slideLayouts/slideLayout124.xml"/><Relationship Id="rId57" Type="http://schemas.openxmlformats.org/officeDocument/2006/relationships/slideLayout" Target="../slideLayouts/slideLayout132.xml"/><Relationship Id="rId10" Type="http://schemas.openxmlformats.org/officeDocument/2006/relationships/slideLayout" Target="../slideLayouts/slideLayout85.xml"/><Relationship Id="rId31" Type="http://schemas.openxmlformats.org/officeDocument/2006/relationships/slideLayout" Target="../slideLayouts/slideLayout106.xml"/><Relationship Id="rId44" Type="http://schemas.openxmlformats.org/officeDocument/2006/relationships/slideLayout" Target="../slideLayouts/slideLayout119.xml"/><Relationship Id="rId52" Type="http://schemas.openxmlformats.org/officeDocument/2006/relationships/slideLayout" Target="../slideLayouts/slideLayout127.xml"/><Relationship Id="rId60" Type="http://schemas.openxmlformats.org/officeDocument/2006/relationships/slideLayout" Target="../slideLayouts/slideLayout135.xml"/><Relationship Id="rId65" Type="http://schemas.openxmlformats.org/officeDocument/2006/relationships/slideLayout" Target="../slideLayouts/slideLayout140.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9" Type="http://schemas.openxmlformats.org/officeDocument/2006/relationships/slideLayout" Target="../slideLayouts/slideLayout114.xml"/><Relationship Id="rId34" Type="http://schemas.openxmlformats.org/officeDocument/2006/relationships/slideLayout" Target="../slideLayouts/slideLayout109.xml"/><Relationship Id="rId50" Type="http://schemas.openxmlformats.org/officeDocument/2006/relationships/slideLayout" Target="../slideLayouts/slideLayout125.xml"/><Relationship Id="rId55"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77AB31-52C6-19D1-BD76-9177120BB1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2665AC-136F-3A40-4F91-667AE0442F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28DE1F-6E7A-4475-16F7-79A50A75F2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6D7666-9D1A-446D-A999-20BCCE2BA404}" type="datetimeFigureOut">
              <a:rPr lang="en-GB" smtClean="0"/>
              <a:t>26/09/2025</a:t>
            </a:fld>
            <a:endParaRPr lang="en-GB" dirty="0"/>
          </a:p>
        </p:txBody>
      </p:sp>
      <p:sp>
        <p:nvSpPr>
          <p:cNvPr id="5" name="Footer Placeholder 4">
            <a:extLst>
              <a:ext uri="{FF2B5EF4-FFF2-40B4-BE49-F238E27FC236}">
                <a16:creationId xmlns:a16="http://schemas.microsoft.com/office/drawing/2014/main" id="{169B854F-6348-F533-DD29-1371BBFD6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2047FF8B-26CE-0417-C390-CCB6E1B56C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C59AF9-674E-4802-B131-8AF7278AED7A}" type="slidenum">
              <a:rPr lang="en-GB" smtClean="0"/>
              <a:t>‹#›</a:t>
            </a:fld>
            <a:endParaRPr lang="en-GB" dirty="0"/>
          </a:p>
        </p:txBody>
      </p:sp>
    </p:spTree>
    <p:extLst>
      <p:ext uri="{BB962C8B-B14F-4D97-AF65-F5344CB8AC3E}">
        <p14:creationId xmlns:p14="http://schemas.microsoft.com/office/powerpoint/2010/main" val="110375378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4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64FFA0D-DBDC-4FAF-9E66-DDEF4A0DC531}"/>
              </a:ext>
            </a:extLst>
          </p:cNvPr>
          <p:cNvGraphicFramePr>
            <a:graphicFrameLocks noChangeAspect="1"/>
          </p:cNvGraphicFramePr>
          <p:nvPr userDrawn="1">
            <p:custDataLst>
              <p:tags r:id="rId70"/>
            </p:custDataLst>
            <p:extLst>
              <p:ext uri="{D42A27DB-BD31-4B8C-83A1-F6EECF244321}">
                <p14:modId xmlns:p14="http://schemas.microsoft.com/office/powerpoint/2010/main" val="20841534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1" imgW="425" imgH="424" progId="TCLayout.ActiveDocument.1">
                  <p:embed/>
                </p:oleObj>
              </mc:Choice>
              <mc:Fallback>
                <p:oleObj name="think-cell Slide" r:id="rId71" imgW="425" imgH="424" progId="TCLayout.ActiveDocument.1">
                  <p:embed/>
                  <p:pic>
                    <p:nvPicPr>
                      <p:cNvPr id="10" name="Object 9" hidden="1">
                        <a:extLst>
                          <a:ext uri="{FF2B5EF4-FFF2-40B4-BE49-F238E27FC236}">
                            <a16:creationId xmlns:a16="http://schemas.microsoft.com/office/drawing/2014/main" id="{564FFA0D-DBDC-4FAF-9E66-DDEF4A0DC531}"/>
                          </a:ext>
                        </a:extLst>
                      </p:cNvPr>
                      <p:cNvPicPr/>
                      <p:nvPr/>
                    </p:nvPicPr>
                    <p:blipFill>
                      <a:blip r:embed="rId7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308B27A3-0CD1-4D70-90C5-EC2F5D3C6C97}"/>
              </a:ext>
            </a:extLst>
          </p:cNvPr>
          <p:cNvSpPr>
            <a:spLocks noGrp="1"/>
          </p:cNvSpPr>
          <p:nvPr>
            <p:ph type="title"/>
          </p:nvPr>
        </p:nvSpPr>
        <p:spPr>
          <a:xfrm>
            <a:off x="518318" y="512764"/>
            <a:ext cx="11157743" cy="550767"/>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BE1256-1020-4BE2-935A-3361E147AACA}"/>
              </a:ext>
            </a:extLst>
          </p:cNvPr>
          <p:cNvSpPr>
            <a:spLocks noGrp="1"/>
          </p:cNvSpPr>
          <p:nvPr>
            <p:ph type="body" idx="1"/>
          </p:nvPr>
        </p:nvSpPr>
        <p:spPr>
          <a:xfrm>
            <a:off x="518318" y="1989138"/>
            <a:ext cx="11157745" cy="435609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CA9FE3-3859-467B-8278-EECF414CE591}"/>
              </a:ext>
            </a:extLst>
          </p:cNvPr>
          <p:cNvSpPr>
            <a:spLocks noGrp="1"/>
          </p:cNvSpPr>
          <p:nvPr>
            <p:ph type="dt" sz="half" idx="2"/>
          </p:nvPr>
        </p:nvSpPr>
        <p:spPr>
          <a:xfrm>
            <a:off x="9996488" y="6499916"/>
            <a:ext cx="919162" cy="117612"/>
          </a:xfrm>
          <a:prstGeom prst="rect">
            <a:avLst/>
          </a:prstGeom>
        </p:spPr>
        <p:txBody>
          <a:bodyPr vert="horz" lIns="0" tIns="0" rIns="0" bIns="0" rtlCol="0" anchor="ctr"/>
          <a:lstStyle>
            <a:lvl1pPr algn="r">
              <a:defRPr sz="1000">
                <a:solidFill>
                  <a:schemeClr val="accent4"/>
                </a:solidFill>
              </a:defRPr>
            </a:lvl1pPr>
          </a:lstStyle>
          <a:p>
            <a:fld id="{12DDCF92-CFE9-4CBE-8AE8-EB47FA27D10B}" type="datetime1">
              <a:rPr lang="en-GB" smtClean="0"/>
              <a:t>26/09/2025</a:t>
            </a:fld>
            <a:endParaRPr lang="en-GB" dirty="0"/>
          </a:p>
        </p:txBody>
      </p:sp>
      <p:sp>
        <p:nvSpPr>
          <p:cNvPr id="5" name="Footer Placeholder 4">
            <a:extLst>
              <a:ext uri="{FF2B5EF4-FFF2-40B4-BE49-F238E27FC236}">
                <a16:creationId xmlns:a16="http://schemas.microsoft.com/office/drawing/2014/main" id="{1EC6C727-E2C9-498E-9537-23CC89E8E779}"/>
              </a:ext>
            </a:extLst>
          </p:cNvPr>
          <p:cNvSpPr>
            <a:spLocks noGrp="1"/>
          </p:cNvSpPr>
          <p:nvPr>
            <p:ph type="ftr" sz="quarter" idx="3"/>
          </p:nvPr>
        </p:nvSpPr>
        <p:spPr>
          <a:xfrm>
            <a:off x="518317" y="6499985"/>
            <a:ext cx="8335171" cy="117612"/>
          </a:xfrm>
          <a:prstGeom prst="rect">
            <a:avLst/>
          </a:prstGeom>
        </p:spPr>
        <p:txBody>
          <a:bodyPr vert="horz" lIns="0" tIns="0" rIns="0" bIns="0" rtlCol="0" anchor="ctr"/>
          <a:lstStyle>
            <a:lvl1pPr algn="l">
              <a:defRPr sz="1000">
                <a:solidFill>
                  <a:schemeClr val="accent4"/>
                </a:solidFill>
              </a:defRPr>
            </a:lvl1pPr>
          </a:lstStyle>
          <a:p>
            <a:r>
              <a:rPr lang="en-US" dirty="0"/>
              <a:t>To edit the footer go to Insert &gt; Header and Footer. Click Apply to All</a:t>
            </a:r>
            <a:endParaRPr lang="en-GB" dirty="0"/>
          </a:p>
        </p:txBody>
      </p:sp>
      <p:sp>
        <p:nvSpPr>
          <p:cNvPr id="6" name="Slide Number Placeholder 5">
            <a:extLst>
              <a:ext uri="{FF2B5EF4-FFF2-40B4-BE49-F238E27FC236}">
                <a16:creationId xmlns:a16="http://schemas.microsoft.com/office/drawing/2014/main" id="{1A8F1444-8894-4E62-9551-2DA70279C400}"/>
              </a:ext>
            </a:extLst>
          </p:cNvPr>
          <p:cNvSpPr>
            <a:spLocks noGrp="1"/>
          </p:cNvSpPr>
          <p:nvPr>
            <p:ph type="sldNum" sz="quarter" idx="4"/>
          </p:nvPr>
        </p:nvSpPr>
        <p:spPr>
          <a:xfrm>
            <a:off x="11010899" y="6499985"/>
            <a:ext cx="665163" cy="117612"/>
          </a:xfrm>
          <a:prstGeom prst="rect">
            <a:avLst/>
          </a:prstGeom>
        </p:spPr>
        <p:txBody>
          <a:bodyPr vert="horz" lIns="0" tIns="0" rIns="0" bIns="0" rtlCol="0" anchor="ctr"/>
          <a:lstStyle>
            <a:lvl1pPr algn="r">
              <a:defRPr sz="1000">
                <a:solidFill>
                  <a:schemeClr val="accent4"/>
                </a:solidFill>
              </a:defRPr>
            </a:lvl1pPr>
          </a:lstStyle>
          <a:p>
            <a:fld id="{98FDC27A-E365-4F35-B7B6-FA7CC0C6A7D5}" type="slidenum">
              <a:rPr lang="en-GB" smtClean="0"/>
              <a:pPr/>
              <a:t>‹#›</a:t>
            </a:fld>
            <a:endParaRPr lang="en-GB" dirty="0"/>
          </a:p>
        </p:txBody>
      </p:sp>
    </p:spTree>
    <p:extLst>
      <p:ext uri="{BB962C8B-B14F-4D97-AF65-F5344CB8AC3E}">
        <p14:creationId xmlns:p14="http://schemas.microsoft.com/office/powerpoint/2010/main" val="3781970730"/>
      </p:ext>
    </p:extLst>
  </p:cSld>
  <p:clrMap bg1="lt1" tx1="dk1" bg2="lt2" tx2="dk2" accent1="accent1" accent2="accent2" accent3="accent3" accent4="accent4" accent5="accent5" accent6="accent6" hlink="hlink" folHlink="folHlink"/>
  <p:sldLayoutIdLst>
    <p:sldLayoutId id="2147483649" r:id="rId1"/>
    <p:sldLayoutId id="2147483756" r:id="rId2"/>
    <p:sldLayoutId id="2147483737" r:id="rId3"/>
    <p:sldLayoutId id="2147483690"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667" r:id="rId13"/>
    <p:sldLayoutId id="2147483832" r:id="rId14"/>
    <p:sldLayoutId id="2147483789" r:id="rId15"/>
    <p:sldLayoutId id="2147483830" r:id="rId16"/>
    <p:sldLayoutId id="2147483672" r:id="rId17"/>
    <p:sldLayoutId id="2147483831" r:id="rId18"/>
    <p:sldLayoutId id="2147483790" r:id="rId19"/>
    <p:sldLayoutId id="2147483829" r:id="rId20"/>
    <p:sldLayoutId id="2147483837" r:id="rId21"/>
    <p:sldLayoutId id="2147483839" r:id="rId22"/>
    <p:sldLayoutId id="2147483678" r:id="rId23"/>
    <p:sldLayoutId id="2147483652" r:id="rId24"/>
    <p:sldLayoutId id="2147483709" r:id="rId25"/>
    <p:sldLayoutId id="2147483656" r:id="rId26"/>
    <p:sldLayoutId id="2147483710" r:id="rId27"/>
    <p:sldLayoutId id="2147483712" r:id="rId28"/>
    <p:sldLayoutId id="2147483711" r:id="rId29"/>
    <p:sldLayoutId id="2147483680" r:id="rId30"/>
    <p:sldLayoutId id="2147483833" r:id="rId31"/>
    <p:sldLayoutId id="2147483834" r:id="rId32"/>
    <p:sldLayoutId id="2147483836" r:id="rId33"/>
    <p:sldLayoutId id="2147483835" r:id="rId34"/>
    <p:sldLayoutId id="2147483909" r:id="rId35"/>
    <p:sldLayoutId id="2147483689" r:id="rId36"/>
    <p:sldLayoutId id="2147483746" r:id="rId37"/>
    <p:sldLayoutId id="2147483747" r:id="rId38"/>
    <p:sldLayoutId id="2147483748" r:id="rId39"/>
    <p:sldLayoutId id="2147483749" r:id="rId40"/>
    <p:sldLayoutId id="2147483791" r:id="rId41"/>
    <p:sldLayoutId id="2147483792" r:id="rId42"/>
    <p:sldLayoutId id="2147483793" r:id="rId43"/>
    <p:sldLayoutId id="2147483794" r:id="rId44"/>
    <p:sldLayoutId id="2147483795" r:id="rId45"/>
    <p:sldLayoutId id="2147483687" r:id="rId46"/>
    <p:sldLayoutId id="2147483675" r:id="rId47"/>
    <p:sldLayoutId id="2147483676" r:id="rId48"/>
    <p:sldLayoutId id="2147483688" r:id="rId49"/>
    <p:sldLayoutId id="2147483719" r:id="rId50"/>
    <p:sldLayoutId id="2147483908" r:id="rId51"/>
    <p:sldLayoutId id="2147483817" r:id="rId52"/>
    <p:sldLayoutId id="2147483907" r:id="rId53"/>
    <p:sldLayoutId id="2147483713" r:id="rId54"/>
    <p:sldLayoutId id="2147483818" r:id="rId55"/>
    <p:sldLayoutId id="2147483671" r:id="rId56"/>
    <p:sldLayoutId id="2147483827" r:id="rId57"/>
    <p:sldLayoutId id="2147483828" r:id="rId58"/>
    <p:sldLayoutId id="2147483655" r:id="rId59"/>
    <p:sldLayoutId id="2147483751" r:id="rId60"/>
    <p:sldLayoutId id="2147483757" r:id="rId61"/>
    <p:sldLayoutId id="2147483758" r:id="rId62"/>
    <p:sldLayoutId id="2147483759" r:id="rId63"/>
    <p:sldLayoutId id="2147483780" r:id="rId64"/>
    <p:sldLayoutId id="2147483781" r:id="rId65"/>
    <p:sldLayoutId id="2147483760" r:id="rId66"/>
    <p:sldLayoutId id="2147483761" r:id="rId67"/>
    <p:sldLayoutId id="2147483673" r:id="rId6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a:solidFill>
            <a:schemeClr val="accent6">
              <a:lumMod val="10000"/>
            </a:schemeClr>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25" userDrawn="1">
          <p15:clr>
            <a:srgbClr val="F26B43"/>
          </p15:clr>
        </p15:guide>
        <p15:guide id="3" pos="7355" userDrawn="1">
          <p15:clr>
            <a:srgbClr val="F26B43"/>
          </p15:clr>
        </p15:guide>
        <p15:guide id="4" orient="horz" pos="323" userDrawn="1">
          <p15:clr>
            <a:srgbClr val="F26B43"/>
          </p15:clr>
        </p15:guide>
        <p15:guide id="5" orient="horz" pos="3997" userDrawn="1">
          <p15:clr>
            <a:srgbClr val="F26B43"/>
          </p15:clr>
        </p15:guide>
        <p15:guide id="6" orient="horz" pos="4156" userDrawn="1">
          <p15:clr>
            <a:srgbClr val="F26B43"/>
          </p15:clr>
        </p15:guide>
        <p15:guide id="7" pos="3840" userDrawn="1">
          <p15:clr>
            <a:srgbClr val="F26B43"/>
          </p15:clr>
        </p15:guide>
        <p15:guide id="8" orient="horz" pos="1049" userDrawn="1">
          <p15:clr>
            <a:srgbClr val="F26B43"/>
          </p15:clr>
        </p15:guide>
        <p15:guide id="9" orient="horz" pos="125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64FFA0D-DBDC-4FAF-9E66-DDEF4A0DC531}"/>
              </a:ext>
            </a:extLst>
          </p:cNvPr>
          <p:cNvGraphicFramePr>
            <a:graphicFrameLocks noChangeAspect="1"/>
          </p:cNvGraphicFramePr>
          <p:nvPr userDrawn="1">
            <p:custDataLst>
              <p:tags r:id="rId67"/>
            </p:custDataLst>
            <p:extLst>
              <p:ext uri="{D42A27DB-BD31-4B8C-83A1-F6EECF244321}">
                <p14:modId xmlns:p14="http://schemas.microsoft.com/office/powerpoint/2010/main" val="20841534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8" imgW="425" imgH="424" progId="TCLayout.ActiveDocument.1">
                  <p:embed/>
                </p:oleObj>
              </mc:Choice>
              <mc:Fallback>
                <p:oleObj name="think-cell Slide" r:id="rId68" imgW="425" imgH="424" progId="TCLayout.ActiveDocument.1">
                  <p:embed/>
                  <p:pic>
                    <p:nvPicPr>
                      <p:cNvPr id="10" name="Object 9" hidden="1">
                        <a:extLst>
                          <a:ext uri="{FF2B5EF4-FFF2-40B4-BE49-F238E27FC236}">
                            <a16:creationId xmlns:a16="http://schemas.microsoft.com/office/drawing/2014/main" id="{564FFA0D-DBDC-4FAF-9E66-DDEF4A0DC531}"/>
                          </a:ext>
                        </a:extLst>
                      </p:cNvPr>
                      <p:cNvPicPr/>
                      <p:nvPr/>
                    </p:nvPicPr>
                    <p:blipFill>
                      <a:blip r:embed="rId6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308B27A3-0CD1-4D70-90C5-EC2F5D3C6C97}"/>
              </a:ext>
            </a:extLst>
          </p:cNvPr>
          <p:cNvSpPr>
            <a:spLocks noGrp="1"/>
          </p:cNvSpPr>
          <p:nvPr>
            <p:ph type="title"/>
          </p:nvPr>
        </p:nvSpPr>
        <p:spPr>
          <a:xfrm>
            <a:off x="518318" y="512764"/>
            <a:ext cx="11157743" cy="550767"/>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BE1256-1020-4BE2-935A-3361E147AACA}"/>
              </a:ext>
            </a:extLst>
          </p:cNvPr>
          <p:cNvSpPr>
            <a:spLocks noGrp="1"/>
          </p:cNvSpPr>
          <p:nvPr>
            <p:ph type="body" idx="1"/>
          </p:nvPr>
        </p:nvSpPr>
        <p:spPr>
          <a:xfrm>
            <a:off x="518318" y="1989138"/>
            <a:ext cx="11157745" cy="435609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CA9FE3-3859-467B-8278-EECF414CE591}"/>
              </a:ext>
            </a:extLst>
          </p:cNvPr>
          <p:cNvSpPr>
            <a:spLocks noGrp="1"/>
          </p:cNvSpPr>
          <p:nvPr>
            <p:ph type="dt" sz="half" idx="2"/>
          </p:nvPr>
        </p:nvSpPr>
        <p:spPr>
          <a:xfrm>
            <a:off x="9996488" y="6499916"/>
            <a:ext cx="919162" cy="117612"/>
          </a:xfrm>
          <a:prstGeom prst="rect">
            <a:avLst/>
          </a:prstGeom>
        </p:spPr>
        <p:txBody>
          <a:bodyPr vert="horz" lIns="0" tIns="0" rIns="0" bIns="0" rtlCol="0" anchor="ctr"/>
          <a:lstStyle>
            <a:lvl1pPr algn="r">
              <a:defRPr sz="1000">
                <a:solidFill>
                  <a:schemeClr val="accent4"/>
                </a:solidFill>
              </a:defRPr>
            </a:lvl1pPr>
          </a:lstStyle>
          <a:p>
            <a:fld id="{12DDCF92-CFE9-4CBE-8AE8-EB47FA27D10B}" type="datetime1">
              <a:rPr lang="en-GB" smtClean="0"/>
              <a:t>26/09/2025</a:t>
            </a:fld>
            <a:endParaRPr lang="en-GB" dirty="0"/>
          </a:p>
        </p:txBody>
      </p:sp>
      <p:sp>
        <p:nvSpPr>
          <p:cNvPr id="5" name="Footer Placeholder 4">
            <a:extLst>
              <a:ext uri="{FF2B5EF4-FFF2-40B4-BE49-F238E27FC236}">
                <a16:creationId xmlns:a16="http://schemas.microsoft.com/office/drawing/2014/main" id="{1EC6C727-E2C9-498E-9537-23CC89E8E779}"/>
              </a:ext>
            </a:extLst>
          </p:cNvPr>
          <p:cNvSpPr>
            <a:spLocks noGrp="1"/>
          </p:cNvSpPr>
          <p:nvPr>
            <p:ph type="ftr" sz="quarter" idx="3"/>
          </p:nvPr>
        </p:nvSpPr>
        <p:spPr>
          <a:xfrm>
            <a:off x="518317" y="6499985"/>
            <a:ext cx="8335171" cy="117612"/>
          </a:xfrm>
          <a:prstGeom prst="rect">
            <a:avLst/>
          </a:prstGeom>
        </p:spPr>
        <p:txBody>
          <a:bodyPr vert="horz" lIns="0" tIns="0" rIns="0" bIns="0" rtlCol="0" anchor="ctr"/>
          <a:lstStyle>
            <a:lvl1pPr algn="l">
              <a:defRPr sz="1000">
                <a:solidFill>
                  <a:schemeClr val="accent4"/>
                </a:solidFill>
              </a:defRPr>
            </a:lvl1pPr>
          </a:lstStyle>
          <a:p>
            <a:r>
              <a:rPr lang="en-US" dirty="0"/>
              <a:t>To edit the footer go to Insert &gt; Header and Footer. Click Apply to All</a:t>
            </a:r>
            <a:endParaRPr lang="en-GB" dirty="0"/>
          </a:p>
        </p:txBody>
      </p:sp>
      <p:sp>
        <p:nvSpPr>
          <p:cNvPr id="6" name="Slide Number Placeholder 5">
            <a:extLst>
              <a:ext uri="{FF2B5EF4-FFF2-40B4-BE49-F238E27FC236}">
                <a16:creationId xmlns:a16="http://schemas.microsoft.com/office/drawing/2014/main" id="{1A8F1444-8894-4E62-9551-2DA70279C400}"/>
              </a:ext>
            </a:extLst>
          </p:cNvPr>
          <p:cNvSpPr>
            <a:spLocks noGrp="1"/>
          </p:cNvSpPr>
          <p:nvPr>
            <p:ph type="sldNum" sz="quarter" idx="4"/>
          </p:nvPr>
        </p:nvSpPr>
        <p:spPr>
          <a:xfrm>
            <a:off x="11010899" y="6499985"/>
            <a:ext cx="665163" cy="117612"/>
          </a:xfrm>
          <a:prstGeom prst="rect">
            <a:avLst/>
          </a:prstGeom>
        </p:spPr>
        <p:txBody>
          <a:bodyPr vert="horz" lIns="0" tIns="0" rIns="0" bIns="0" rtlCol="0" anchor="ctr"/>
          <a:lstStyle>
            <a:lvl1pPr algn="r">
              <a:defRPr sz="1000">
                <a:solidFill>
                  <a:schemeClr val="accent4"/>
                </a:solidFill>
              </a:defRPr>
            </a:lvl1pPr>
          </a:lstStyle>
          <a:p>
            <a:fld id="{98FDC27A-E365-4F35-B7B6-FA7CC0C6A7D5}" type="slidenum">
              <a:rPr lang="en-GB" smtClean="0"/>
              <a:pPr/>
              <a:t>‹#›</a:t>
            </a:fld>
            <a:endParaRPr lang="en-GB" dirty="0"/>
          </a:p>
        </p:txBody>
      </p:sp>
    </p:spTree>
    <p:extLst>
      <p:ext uri="{BB962C8B-B14F-4D97-AF65-F5344CB8AC3E}">
        <p14:creationId xmlns:p14="http://schemas.microsoft.com/office/powerpoint/2010/main" val="3822045448"/>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 id="2147483867" r:id="rId26"/>
    <p:sldLayoutId id="2147483868" r:id="rId27"/>
    <p:sldLayoutId id="2147483869" r:id="rId28"/>
    <p:sldLayoutId id="2147483870" r:id="rId29"/>
    <p:sldLayoutId id="2147483871" r:id="rId30"/>
    <p:sldLayoutId id="2147483872" r:id="rId31"/>
    <p:sldLayoutId id="2147483873" r:id="rId32"/>
    <p:sldLayoutId id="2147483874" r:id="rId33"/>
    <p:sldLayoutId id="2147483875" r:id="rId34"/>
    <p:sldLayoutId id="2147483876" r:id="rId35"/>
    <p:sldLayoutId id="2147483877" r:id="rId36"/>
    <p:sldLayoutId id="2147483878" r:id="rId37"/>
    <p:sldLayoutId id="2147483879" r:id="rId38"/>
    <p:sldLayoutId id="2147483880" r:id="rId39"/>
    <p:sldLayoutId id="2147483881" r:id="rId40"/>
    <p:sldLayoutId id="2147483882" r:id="rId41"/>
    <p:sldLayoutId id="2147483883" r:id="rId42"/>
    <p:sldLayoutId id="2147483884" r:id="rId43"/>
    <p:sldLayoutId id="2147483885" r:id="rId44"/>
    <p:sldLayoutId id="2147483886" r:id="rId45"/>
    <p:sldLayoutId id="2147483887" r:id="rId46"/>
    <p:sldLayoutId id="2147483888" r:id="rId47"/>
    <p:sldLayoutId id="2147483889" r:id="rId48"/>
    <p:sldLayoutId id="2147483890" r:id="rId49"/>
    <p:sldLayoutId id="2147483891" r:id="rId50"/>
    <p:sldLayoutId id="2147483892" r:id="rId51"/>
    <p:sldLayoutId id="2147483893" r:id="rId52"/>
    <p:sldLayoutId id="2147483894" r:id="rId53"/>
    <p:sldLayoutId id="2147483895" r:id="rId54"/>
    <p:sldLayoutId id="2147483896" r:id="rId55"/>
    <p:sldLayoutId id="2147483897" r:id="rId56"/>
    <p:sldLayoutId id="2147483898" r:id="rId57"/>
    <p:sldLayoutId id="2147483899" r:id="rId58"/>
    <p:sldLayoutId id="2147483900" r:id="rId59"/>
    <p:sldLayoutId id="2147483901" r:id="rId60"/>
    <p:sldLayoutId id="2147483902" r:id="rId61"/>
    <p:sldLayoutId id="2147483903" r:id="rId62"/>
    <p:sldLayoutId id="2147483904" r:id="rId63"/>
    <p:sldLayoutId id="2147483905" r:id="rId64"/>
    <p:sldLayoutId id="2147483906" r:id="rId6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a:solidFill>
            <a:schemeClr val="accent6">
              <a:lumMod val="10000"/>
            </a:schemeClr>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25">
          <p15:clr>
            <a:srgbClr val="F26B43"/>
          </p15:clr>
        </p15:guide>
        <p15:guide id="3" pos="7355">
          <p15:clr>
            <a:srgbClr val="F26B43"/>
          </p15:clr>
        </p15:guide>
        <p15:guide id="4" orient="horz" pos="323">
          <p15:clr>
            <a:srgbClr val="F26B43"/>
          </p15:clr>
        </p15:guide>
        <p15:guide id="5" orient="horz" pos="3997">
          <p15:clr>
            <a:srgbClr val="F26B43"/>
          </p15:clr>
        </p15:guide>
        <p15:guide id="6" orient="horz" pos="4156">
          <p15:clr>
            <a:srgbClr val="F26B43"/>
          </p15:clr>
        </p15:guide>
        <p15:guide id="7" pos="3840">
          <p15:clr>
            <a:srgbClr val="F26B43"/>
          </p15:clr>
        </p15:guide>
        <p15:guide id="8" orient="horz" pos="1049">
          <p15:clr>
            <a:srgbClr val="F26B43"/>
          </p15:clr>
        </p15:guide>
        <p15:guide id="9" orient="horz" pos="125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gov.uk/government/publications/management-of-risk-in-government/management-of-risk-in-government-summary" TargetMode="Externa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BCBCC-4985-49E1-3660-8B6C0A106832}"/>
              </a:ext>
            </a:extLst>
          </p:cNvPr>
          <p:cNvSpPr>
            <a:spLocks noGrp="1"/>
          </p:cNvSpPr>
          <p:nvPr>
            <p:ph type="title" idx="4294967295"/>
          </p:nvPr>
        </p:nvSpPr>
        <p:spPr>
          <a:xfrm>
            <a:off x="506413" y="1965325"/>
            <a:ext cx="5387975" cy="21907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schemeClr val="bg1"/>
                </a:solidFill>
                <a:effectLst/>
                <a:uLnTx/>
                <a:uFillTx/>
                <a:latin typeface="Arial"/>
                <a:ea typeface="+mn-ea"/>
                <a:cs typeface="Arial"/>
              </a:rPr>
              <a:t>Information Asset Owner Training </a:t>
            </a:r>
          </a:p>
        </p:txBody>
      </p:sp>
      <p:sp>
        <p:nvSpPr>
          <p:cNvPr id="2" name="Text Placeholder 1">
            <a:extLst>
              <a:ext uri="{FF2B5EF4-FFF2-40B4-BE49-F238E27FC236}">
                <a16:creationId xmlns:a16="http://schemas.microsoft.com/office/drawing/2014/main" id="{53205EFD-CA2F-0B06-10EA-1F25F176162E}"/>
              </a:ext>
            </a:extLst>
          </p:cNvPr>
          <p:cNvSpPr>
            <a:spLocks noGrp="1"/>
          </p:cNvSpPr>
          <p:nvPr>
            <p:ph type="body" sz="quarter" idx="10"/>
          </p:nvPr>
        </p:nvSpPr>
        <p:spPr>
          <a:xfrm>
            <a:off x="525463" y="4490401"/>
            <a:ext cx="6201014" cy="1085850"/>
          </a:xfrm>
        </p:spPr>
        <p:txBody>
          <a:bodyPr vert="horz" lIns="91440" tIns="45720" rIns="91440" bIns="45720" rtlCol="0" anchor="t">
            <a:normAutofit/>
          </a:bodyPr>
          <a:lstStyle/>
          <a:p>
            <a:pPr marL="0" indent="0">
              <a:buNone/>
            </a:pPr>
            <a:r>
              <a:rPr lang="en-GB" dirty="0">
                <a:latin typeface="Arial"/>
                <a:cs typeface="Arial"/>
              </a:rPr>
              <a:t>Chapter 7: Information Risk Management</a:t>
            </a:r>
          </a:p>
        </p:txBody>
      </p:sp>
    </p:spTree>
    <p:extLst>
      <p:ext uri="{BB962C8B-B14F-4D97-AF65-F5344CB8AC3E}">
        <p14:creationId xmlns:p14="http://schemas.microsoft.com/office/powerpoint/2010/main" val="2535406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55A0CC-0F78-662C-0F46-1370764FCFBD}"/>
              </a:ext>
            </a:extLst>
          </p:cNvPr>
          <p:cNvSpPr>
            <a:spLocks noGrp="1"/>
          </p:cNvSpPr>
          <p:nvPr>
            <p:ph type="title"/>
          </p:nvPr>
        </p:nvSpPr>
        <p:spPr/>
        <p:txBody>
          <a:bodyPr>
            <a:noAutofit/>
          </a:bodyPr>
          <a:lstStyle/>
          <a:p>
            <a:r>
              <a:rPr lang="en-GB" dirty="0"/>
              <a:t>What are the threats and risks to information? (2)</a:t>
            </a:r>
          </a:p>
        </p:txBody>
      </p:sp>
      <p:sp>
        <p:nvSpPr>
          <p:cNvPr id="9" name="Text Placeholder 8">
            <a:extLst>
              <a:ext uri="{FF2B5EF4-FFF2-40B4-BE49-F238E27FC236}">
                <a16:creationId xmlns:a16="http://schemas.microsoft.com/office/drawing/2014/main" id="{A9DD3931-7AE3-90E1-7EF4-A2CB9A378CBF}"/>
              </a:ext>
            </a:extLst>
          </p:cNvPr>
          <p:cNvSpPr>
            <a:spLocks noGrp="1"/>
          </p:cNvSpPr>
          <p:nvPr>
            <p:ph type="body" sz="quarter" idx="13"/>
          </p:nvPr>
        </p:nvSpPr>
        <p:spPr/>
        <p:txBody>
          <a:bodyPr/>
          <a:lstStyle/>
          <a:p>
            <a:r>
              <a:rPr lang="en-GB" dirty="0"/>
              <a:t>Methods of attack may include:</a:t>
            </a:r>
          </a:p>
        </p:txBody>
      </p:sp>
      <p:sp>
        <p:nvSpPr>
          <p:cNvPr id="2" name="Text Placeholder 1">
            <a:extLst>
              <a:ext uri="{FF2B5EF4-FFF2-40B4-BE49-F238E27FC236}">
                <a16:creationId xmlns:a16="http://schemas.microsoft.com/office/drawing/2014/main" id="{C30739DC-4456-A2C4-56EB-CAEA83BBC81F}"/>
              </a:ext>
            </a:extLst>
          </p:cNvPr>
          <p:cNvSpPr>
            <a:spLocks noGrp="1"/>
          </p:cNvSpPr>
          <p:nvPr>
            <p:ph type="body" sz="quarter" idx="26"/>
          </p:nvPr>
        </p:nvSpPr>
        <p:spPr>
          <a:xfrm>
            <a:off x="518317" y="1665288"/>
            <a:ext cx="3517900" cy="2183860"/>
          </a:xfrm>
          <a:solidFill>
            <a:srgbClr val="F2D3E3"/>
          </a:solidFill>
          <a:effectLst>
            <a:outerShdw blurRad="50800" dist="38100" dir="2700000" algn="tl" rotWithShape="0">
              <a:prstClr val="black">
                <a:alpha val="40000"/>
              </a:prstClr>
            </a:outerShdw>
          </a:effectLst>
        </p:spPr>
        <p:txBody>
          <a:bodyPr lIns="108000" tIns="108000" rIns="36000">
            <a:normAutofit/>
          </a:bodyPr>
          <a:lstStyle/>
          <a:p>
            <a:pPr>
              <a:lnSpc>
                <a:spcPct val="100000"/>
              </a:lnSpc>
              <a:spcBef>
                <a:spcPts val="0"/>
              </a:spcBef>
              <a:spcAft>
                <a:spcPts val="0"/>
              </a:spcAft>
            </a:pPr>
            <a:r>
              <a:rPr lang="en-GB" b="1" dirty="0"/>
              <a:t>Phishing and Social Engineering: </a:t>
            </a:r>
          </a:p>
          <a:p>
            <a:pPr>
              <a:lnSpc>
                <a:spcPct val="100000"/>
              </a:lnSpc>
              <a:spcBef>
                <a:spcPts val="0"/>
              </a:spcBef>
              <a:spcAft>
                <a:spcPts val="0"/>
              </a:spcAft>
            </a:pPr>
            <a:r>
              <a:rPr lang="en-GB" dirty="0"/>
              <a:t>techniques involve tricking individuals into revealing sensitive information or performing actions that compromise security.</a:t>
            </a:r>
          </a:p>
        </p:txBody>
      </p:sp>
      <p:sp>
        <p:nvSpPr>
          <p:cNvPr id="4" name="Text Placeholder 3">
            <a:extLst>
              <a:ext uri="{FF2B5EF4-FFF2-40B4-BE49-F238E27FC236}">
                <a16:creationId xmlns:a16="http://schemas.microsoft.com/office/drawing/2014/main" id="{BB6B8593-DF7E-8694-6DD7-965A0332811D}"/>
              </a:ext>
            </a:extLst>
          </p:cNvPr>
          <p:cNvSpPr>
            <a:spLocks noGrp="1"/>
          </p:cNvSpPr>
          <p:nvPr>
            <p:ph type="body" sz="quarter" idx="46"/>
          </p:nvPr>
        </p:nvSpPr>
        <p:spPr>
          <a:xfrm>
            <a:off x="4337050" y="1665288"/>
            <a:ext cx="3517900" cy="2183860"/>
          </a:xfrm>
          <a:solidFill>
            <a:srgbClr val="F2D3E3"/>
          </a:solidFill>
          <a:effectLst>
            <a:outerShdw blurRad="50800" dist="38100" dir="2700000" algn="tl" rotWithShape="0">
              <a:prstClr val="black">
                <a:alpha val="40000"/>
              </a:prstClr>
            </a:outerShdw>
          </a:effectLst>
        </p:spPr>
        <p:txBody>
          <a:bodyPr lIns="108000" tIns="108000" rIns="36000"/>
          <a:lstStyle/>
          <a:p>
            <a:pPr>
              <a:lnSpc>
                <a:spcPct val="100000"/>
              </a:lnSpc>
              <a:spcBef>
                <a:spcPts val="0"/>
              </a:spcBef>
              <a:spcAft>
                <a:spcPts val="0"/>
              </a:spcAft>
            </a:pPr>
            <a:r>
              <a:rPr lang="en-GB" b="1" dirty="0"/>
              <a:t>Cyberattack: </a:t>
            </a:r>
          </a:p>
          <a:p>
            <a:pPr>
              <a:lnSpc>
                <a:spcPct val="100000"/>
              </a:lnSpc>
              <a:spcBef>
                <a:spcPts val="0"/>
              </a:spcBef>
              <a:spcAft>
                <a:spcPts val="0"/>
              </a:spcAft>
            </a:pPr>
            <a:r>
              <a:rPr lang="en-GB" dirty="0"/>
              <a:t>malicious software, such as viruses, worms, and trojan horses, which can disrupt systems, steal data, or grant unauthorised access.</a:t>
            </a:r>
          </a:p>
        </p:txBody>
      </p:sp>
      <p:sp>
        <p:nvSpPr>
          <p:cNvPr id="6" name="Text Placeholder 5">
            <a:extLst>
              <a:ext uri="{FF2B5EF4-FFF2-40B4-BE49-F238E27FC236}">
                <a16:creationId xmlns:a16="http://schemas.microsoft.com/office/drawing/2014/main" id="{92747BFA-D165-2523-E7DE-C213D5A775CD}"/>
              </a:ext>
            </a:extLst>
          </p:cNvPr>
          <p:cNvSpPr>
            <a:spLocks noGrp="1"/>
          </p:cNvSpPr>
          <p:nvPr>
            <p:ph type="body" sz="quarter" idx="48"/>
          </p:nvPr>
        </p:nvSpPr>
        <p:spPr>
          <a:xfrm>
            <a:off x="8155783" y="1665288"/>
            <a:ext cx="3517900" cy="2183860"/>
          </a:xfrm>
          <a:solidFill>
            <a:srgbClr val="F2D3E3"/>
          </a:solidFill>
          <a:effectLst>
            <a:outerShdw blurRad="50800" dist="38100" dir="2700000" algn="tl" rotWithShape="0">
              <a:prstClr val="black">
                <a:alpha val="40000"/>
              </a:prstClr>
            </a:outerShdw>
          </a:effectLst>
        </p:spPr>
        <p:txBody>
          <a:bodyPr lIns="108000" tIns="108000" rIns="36000"/>
          <a:lstStyle/>
          <a:p>
            <a:pPr>
              <a:lnSpc>
                <a:spcPct val="100000"/>
              </a:lnSpc>
              <a:spcBef>
                <a:spcPts val="0"/>
              </a:spcBef>
              <a:spcAft>
                <a:spcPts val="0"/>
              </a:spcAft>
            </a:pPr>
            <a:r>
              <a:rPr lang="en-GB" b="1" dirty="0"/>
              <a:t>Supply Chain:</a:t>
            </a:r>
          </a:p>
          <a:p>
            <a:pPr>
              <a:lnSpc>
                <a:spcPct val="100000"/>
              </a:lnSpc>
              <a:spcBef>
                <a:spcPts val="0"/>
              </a:spcBef>
              <a:spcAft>
                <a:spcPts val="0"/>
              </a:spcAft>
            </a:pPr>
            <a:r>
              <a:rPr lang="en-GB" dirty="0"/>
              <a:t>vulnerabilities in third-party systems or vendors can lead to breaches in HMG's own networks.</a:t>
            </a:r>
          </a:p>
        </p:txBody>
      </p:sp>
      <p:sp>
        <p:nvSpPr>
          <p:cNvPr id="3" name="Text Placeholder 2">
            <a:extLst>
              <a:ext uri="{FF2B5EF4-FFF2-40B4-BE49-F238E27FC236}">
                <a16:creationId xmlns:a16="http://schemas.microsoft.com/office/drawing/2014/main" id="{D0997C39-698B-5E6F-3AD9-15839636A2F3}"/>
              </a:ext>
            </a:extLst>
          </p:cNvPr>
          <p:cNvSpPr>
            <a:spLocks noGrp="1"/>
          </p:cNvSpPr>
          <p:nvPr>
            <p:ph type="body" sz="quarter" idx="45"/>
          </p:nvPr>
        </p:nvSpPr>
        <p:spPr>
          <a:xfrm>
            <a:off x="2223887" y="3993025"/>
            <a:ext cx="3604036" cy="2183860"/>
          </a:xfrm>
          <a:solidFill>
            <a:srgbClr val="F2D3E3"/>
          </a:solidFill>
          <a:effectLst>
            <a:outerShdw blurRad="50800" dist="38100" dir="2700000" algn="tl" rotWithShape="0">
              <a:prstClr val="black">
                <a:alpha val="40000"/>
              </a:prstClr>
            </a:outerShdw>
          </a:effectLst>
        </p:spPr>
        <p:txBody>
          <a:bodyPr lIns="108000" tIns="108000" rIns="36000"/>
          <a:lstStyle/>
          <a:p>
            <a:pPr>
              <a:lnSpc>
                <a:spcPct val="100000"/>
              </a:lnSpc>
              <a:spcBef>
                <a:spcPts val="0"/>
              </a:spcBef>
              <a:spcAft>
                <a:spcPts val="0"/>
              </a:spcAft>
            </a:pPr>
            <a:r>
              <a:rPr lang="en-GB" b="1" dirty="0"/>
              <a:t>Data Breaches:</a:t>
            </a:r>
          </a:p>
          <a:p>
            <a:pPr>
              <a:lnSpc>
                <a:spcPct val="100000"/>
              </a:lnSpc>
              <a:spcBef>
                <a:spcPts val="0"/>
              </a:spcBef>
              <a:spcAft>
                <a:spcPts val="0"/>
              </a:spcAft>
            </a:pPr>
            <a:r>
              <a:rPr lang="en-GB" dirty="0"/>
              <a:t>accidental or unlawful destruction, loss, alteration, unauthorised disclosure of, or access to, personal information potentially leading to loss of confidentiality, integrity, or availability of information.</a:t>
            </a:r>
          </a:p>
        </p:txBody>
      </p:sp>
      <p:sp>
        <p:nvSpPr>
          <p:cNvPr id="5" name="Text Placeholder 4">
            <a:extLst>
              <a:ext uri="{FF2B5EF4-FFF2-40B4-BE49-F238E27FC236}">
                <a16:creationId xmlns:a16="http://schemas.microsoft.com/office/drawing/2014/main" id="{A0EAB80C-6E3E-0E22-4225-D36AE809CA7B}"/>
              </a:ext>
            </a:extLst>
          </p:cNvPr>
          <p:cNvSpPr>
            <a:spLocks noGrp="1"/>
          </p:cNvSpPr>
          <p:nvPr>
            <p:ph type="body" sz="quarter" idx="47"/>
          </p:nvPr>
        </p:nvSpPr>
        <p:spPr>
          <a:xfrm>
            <a:off x="6395301" y="3993025"/>
            <a:ext cx="3604036" cy="2183860"/>
          </a:xfrm>
          <a:solidFill>
            <a:srgbClr val="F2D3E3"/>
          </a:solidFill>
          <a:effectLst>
            <a:outerShdw blurRad="50800" dist="38100" dir="2700000" algn="tl" rotWithShape="0">
              <a:prstClr val="black">
                <a:alpha val="40000"/>
              </a:prstClr>
            </a:outerShdw>
          </a:effectLst>
        </p:spPr>
        <p:txBody>
          <a:bodyPr lIns="108000" tIns="108000" rIns="36000"/>
          <a:lstStyle/>
          <a:p>
            <a:pPr>
              <a:lnSpc>
                <a:spcPct val="100000"/>
              </a:lnSpc>
              <a:spcBef>
                <a:spcPts val="0"/>
              </a:spcBef>
              <a:spcAft>
                <a:spcPts val="0"/>
              </a:spcAft>
            </a:pPr>
            <a:r>
              <a:rPr lang="en-GB" b="1" dirty="0"/>
              <a:t>Cybercrime:</a:t>
            </a:r>
          </a:p>
          <a:p>
            <a:pPr>
              <a:lnSpc>
                <a:spcPct val="100000"/>
              </a:lnSpc>
              <a:spcBef>
                <a:spcPts val="0"/>
              </a:spcBef>
              <a:spcAft>
                <a:spcPts val="0"/>
              </a:spcAft>
            </a:pPr>
            <a:r>
              <a:rPr lang="en-GB" dirty="0"/>
              <a:t>criminal activity carried out using the internet, including theft and fraud.</a:t>
            </a:r>
          </a:p>
        </p:txBody>
      </p:sp>
      <p:sp>
        <p:nvSpPr>
          <p:cNvPr id="10" name="Text Placeholder 9">
            <a:extLst>
              <a:ext uri="{FF2B5EF4-FFF2-40B4-BE49-F238E27FC236}">
                <a16:creationId xmlns:a16="http://schemas.microsoft.com/office/drawing/2014/main" id="{83B7D56C-93F1-B4ED-3A4C-7484CD6F9B07}"/>
              </a:ext>
              <a:ext uri="{C183D7F6-B498-43B3-948B-1728B52AA6E4}">
                <adec:decorative xmlns:adec="http://schemas.microsoft.com/office/drawing/2017/decorative" val="1"/>
              </a:ext>
            </a:extLst>
          </p:cNvPr>
          <p:cNvSpPr>
            <a:spLocks noGrp="1"/>
          </p:cNvSpPr>
          <p:nvPr>
            <p:ph type="body" sz="quarter" idx="10"/>
          </p:nvPr>
        </p:nvSpPr>
        <p:spPr>
          <a:xfrm>
            <a:off x="3275718" y="3114000"/>
            <a:ext cx="630000" cy="651296"/>
          </a:xfrm>
        </p:spPr>
        <p:txBody>
          <a:bodyPr/>
          <a:lstStyle/>
          <a:p>
            <a:r>
              <a:rPr lang="en-GB" dirty="0"/>
              <a:t>01</a:t>
            </a:r>
          </a:p>
        </p:txBody>
      </p:sp>
      <p:sp>
        <p:nvSpPr>
          <p:cNvPr id="11" name="Text Placeholder 10">
            <a:extLst>
              <a:ext uri="{FF2B5EF4-FFF2-40B4-BE49-F238E27FC236}">
                <a16:creationId xmlns:a16="http://schemas.microsoft.com/office/drawing/2014/main" id="{B305ADC6-DAEC-B65F-F0A6-B8B1450349D0}"/>
              </a:ext>
              <a:ext uri="{C183D7F6-B498-43B3-948B-1728B52AA6E4}">
                <adec:decorative xmlns:adec="http://schemas.microsoft.com/office/drawing/2017/decorative" val="1"/>
              </a:ext>
            </a:extLst>
          </p:cNvPr>
          <p:cNvSpPr>
            <a:spLocks noGrp="1"/>
          </p:cNvSpPr>
          <p:nvPr>
            <p:ph type="body" sz="quarter" idx="34"/>
          </p:nvPr>
        </p:nvSpPr>
        <p:spPr>
          <a:xfrm>
            <a:off x="7126469" y="3114000"/>
            <a:ext cx="630000" cy="630000"/>
          </a:xfrm>
        </p:spPr>
        <p:txBody>
          <a:bodyPr/>
          <a:lstStyle/>
          <a:p>
            <a:r>
              <a:rPr lang="en-GB" dirty="0"/>
              <a:t>02</a:t>
            </a:r>
          </a:p>
        </p:txBody>
      </p:sp>
      <p:sp>
        <p:nvSpPr>
          <p:cNvPr id="12" name="Text Placeholder 11">
            <a:extLst>
              <a:ext uri="{FF2B5EF4-FFF2-40B4-BE49-F238E27FC236}">
                <a16:creationId xmlns:a16="http://schemas.microsoft.com/office/drawing/2014/main" id="{6B8F8CCF-5942-9BE0-4D4D-E5BE6E77BFB6}"/>
              </a:ext>
              <a:ext uri="{C183D7F6-B498-43B3-948B-1728B52AA6E4}">
                <adec:decorative xmlns:adec="http://schemas.microsoft.com/office/drawing/2017/decorative" val="1"/>
              </a:ext>
            </a:extLst>
          </p:cNvPr>
          <p:cNvSpPr>
            <a:spLocks noGrp="1"/>
          </p:cNvSpPr>
          <p:nvPr>
            <p:ph type="body" sz="quarter" idx="37"/>
          </p:nvPr>
        </p:nvSpPr>
        <p:spPr>
          <a:xfrm>
            <a:off x="10922496" y="3114000"/>
            <a:ext cx="630000" cy="630000"/>
          </a:xfrm>
        </p:spPr>
        <p:txBody>
          <a:bodyPr/>
          <a:lstStyle/>
          <a:p>
            <a:r>
              <a:rPr lang="en-GB" dirty="0"/>
              <a:t>03</a:t>
            </a:r>
          </a:p>
        </p:txBody>
      </p:sp>
      <p:sp>
        <p:nvSpPr>
          <p:cNvPr id="13" name="Text Placeholder 12">
            <a:extLst>
              <a:ext uri="{FF2B5EF4-FFF2-40B4-BE49-F238E27FC236}">
                <a16:creationId xmlns:a16="http://schemas.microsoft.com/office/drawing/2014/main" id="{52EE6EC5-1E5C-C6FE-C610-3F5C47549821}"/>
              </a:ext>
              <a:ext uri="{C183D7F6-B498-43B3-948B-1728B52AA6E4}">
                <adec:decorative xmlns:adec="http://schemas.microsoft.com/office/drawing/2017/decorative" val="1"/>
              </a:ext>
            </a:extLst>
          </p:cNvPr>
          <p:cNvSpPr>
            <a:spLocks noGrp="1"/>
          </p:cNvSpPr>
          <p:nvPr>
            <p:ph type="body" sz="quarter" idx="40"/>
          </p:nvPr>
        </p:nvSpPr>
        <p:spPr>
          <a:xfrm>
            <a:off x="5078736" y="5463825"/>
            <a:ext cx="630000" cy="616649"/>
          </a:xfrm>
        </p:spPr>
        <p:txBody>
          <a:bodyPr/>
          <a:lstStyle/>
          <a:p>
            <a:r>
              <a:rPr lang="en-GB" dirty="0"/>
              <a:t>04</a:t>
            </a:r>
          </a:p>
        </p:txBody>
      </p:sp>
      <p:sp>
        <p:nvSpPr>
          <p:cNvPr id="14" name="Text Placeholder 13">
            <a:extLst>
              <a:ext uri="{FF2B5EF4-FFF2-40B4-BE49-F238E27FC236}">
                <a16:creationId xmlns:a16="http://schemas.microsoft.com/office/drawing/2014/main" id="{15D0DFD9-FA38-D2EC-66BD-D8502BFABB1F}"/>
              </a:ext>
              <a:ext uri="{C183D7F6-B498-43B3-948B-1728B52AA6E4}">
                <adec:decorative xmlns:adec="http://schemas.microsoft.com/office/drawing/2017/decorative" val="1"/>
              </a:ext>
            </a:extLst>
          </p:cNvPr>
          <p:cNvSpPr>
            <a:spLocks noGrp="1"/>
          </p:cNvSpPr>
          <p:nvPr>
            <p:ph type="body" sz="quarter" idx="42"/>
          </p:nvPr>
        </p:nvSpPr>
        <p:spPr>
          <a:xfrm>
            <a:off x="9256501" y="5463824"/>
            <a:ext cx="630000" cy="630000"/>
          </a:xfrm>
        </p:spPr>
        <p:txBody>
          <a:bodyPr/>
          <a:lstStyle/>
          <a:p>
            <a:r>
              <a:rPr lang="en-GB" dirty="0"/>
              <a:t>05</a:t>
            </a:r>
          </a:p>
        </p:txBody>
      </p:sp>
    </p:spTree>
    <p:extLst>
      <p:ext uri="{BB962C8B-B14F-4D97-AF65-F5344CB8AC3E}">
        <p14:creationId xmlns:p14="http://schemas.microsoft.com/office/powerpoint/2010/main" val="361488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B2CED3-2B69-3F46-F2D9-D3EF0B85F142}"/>
              </a:ext>
            </a:extLst>
          </p:cNvPr>
          <p:cNvSpPr>
            <a:spLocks noGrp="1"/>
          </p:cNvSpPr>
          <p:nvPr>
            <p:ph type="title"/>
          </p:nvPr>
        </p:nvSpPr>
        <p:spPr/>
        <p:txBody>
          <a:bodyPr/>
          <a:lstStyle/>
          <a:p>
            <a:r>
              <a:rPr lang="en-GB" dirty="0"/>
              <a:t>What are the threats and risks to information? (3)</a:t>
            </a:r>
          </a:p>
        </p:txBody>
      </p:sp>
      <p:sp>
        <p:nvSpPr>
          <p:cNvPr id="6" name="Text Placeholder 5">
            <a:extLst>
              <a:ext uri="{FF2B5EF4-FFF2-40B4-BE49-F238E27FC236}">
                <a16:creationId xmlns:a16="http://schemas.microsoft.com/office/drawing/2014/main" id="{5CF4894D-F499-4E37-6CE2-798E5E37D1A5}"/>
              </a:ext>
            </a:extLst>
          </p:cNvPr>
          <p:cNvSpPr>
            <a:spLocks noGrp="1"/>
          </p:cNvSpPr>
          <p:nvPr>
            <p:ph type="body" sz="quarter" idx="13"/>
          </p:nvPr>
        </p:nvSpPr>
        <p:spPr/>
        <p:txBody>
          <a:bodyPr/>
          <a:lstStyle/>
          <a:p>
            <a:r>
              <a:rPr lang="en-GB" dirty="0"/>
              <a:t>Methods of attack may include:</a:t>
            </a:r>
          </a:p>
        </p:txBody>
      </p:sp>
      <p:sp>
        <p:nvSpPr>
          <p:cNvPr id="2" name="Text Placeholder 1">
            <a:extLst>
              <a:ext uri="{FF2B5EF4-FFF2-40B4-BE49-F238E27FC236}">
                <a16:creationId xmlns:a16="http://schemas.microsoft.com/office/drawing/2014/main" id="{75F37FE8-21F1-897B-694F-1B4A87A22E25}"/>
              </a:ext>
            </a:extLst>
          </p:cNvPr>
          <p:cNvSpPr>
            <a:spLocks noGrp="1"/>
          </p:cNvSpPr>
          <p:nvPr>
            <p:ph type="body" sz="quarter" idx="26"/>
          </p:nvPr>
        </p:nvSpPr>
        <p:spPr>
          <a:xfrm>
            <a:off x="518317" y="1665286"/>
            <a:ext cx="3517900" cy="4460091"/>
          </a:xfrm>
          <a:solidFill>
            <a:srgbClr val="F2D3E3"/>
          </a:solidFill>
          <a:effectLst>
            <a:outerShdw blurRad="50800" dist="38100" dir="2700000" algn="tl" rotWithShape="0">
              <a:prstClr val="black">
                <a:alpha val="40000"/>
              </a:prstClr>
            </a:outerShdw>
          </a:effectLst>
        </p:spPr>
        <p:txBody>
          <a:bodyPr lIns="108000" tIns="108000" rIns="0">
            <a:normAutofit/>
          </a:bodyPr>
          <a:lstStyle/>
          <a:p>
            <a:pPr>
              <a:lnSpc>
                <a:spcPct val="110000"/>
              </a:lnSpc>
              <a:spcBef>
                <a:spcPts val="0"/>
              </a:spcBef>
              <a:spcAft>
                <a:spcPts val="800"/>
              </a:spcAft>
            </a:pPr>
            <a:r>
              <a:rPr lang="en-GB" b="1" dirty="0">
                <a:solidFill>
                  <a:srgbClr val="000000"/>
                </a:solidFill>
                <a:ea typeface="Arial" panose="020B0604020202020204" pitchFamily="34" charset="0"/>
                <a:cs typeface="Aptos" panose="020B0004020202020204" pitchFamily="34" charset="0"/>
              </a:rPr>
              <a:t>Espionage </a:t>
            </a:r>
            <a:r>
              <a:rPr lang="en-GB" dirty="0">
                <a:solidFill>
                  <a:srgbClr val="000000"/>
                </a:solidFill>
                <a:ea typeface="Arial" panose="020B0604020202020204" pitchFamily="34" charset="0"/>
                <a:cs typeface="Aptos" panose="020B0004020202020204" pitchFamily="34" charset="0"/>
              </a:rPr>
              <a:t>– Foreign state actors engaged in accessing UK sensitive information for geo-political or other nefarious motivations:</a:t>
            </a:r>
            <a:endParaRPr lang="en-GB" dirty="0">
              <a:ea typeface="Aptos" panose="020B0004020202020204" pitchFamily="34" charset="0"/>
              <a:cs typeface="Aptos" panose="020B0004020202020204" pitchFamily="34" charset="0"/>
            </a:endParaRPr>
          </a:p>
          <a:p>
            <a:pPr marL="285750" lvl="1" indent="-285750">
              <a:lnSpc>
                <a:spcPct val="110000"/>
              </a:lnSpc>
              <a:spcBef>
                <a:spcPts val="0"/>
              </a:spcBef>
              <a:spcAft>
                <a:spcPts val="800"/>
              </a:spcAft>
              <a:buFont typeface="Courier New" panose="02070309020205020404" pitchFamily="49" charset="0"/>
              <a:buChar char="o"/>
            </a:pPr>
            <a:r>
              <a:rPr lang="en-GB" sz="1600" b="1" dirty="0">
                <a:ea typeface="Arial" panose="020B0604020202020204" pitchFamily="34" charset="0"/>
                <a:cs typeface="Courier New" panose="02070309020205020404" pitchFamily="49" charset="0"/>
              </a:rPr>
              <a:t>State</a:t>
            </a:r>
            <a:r>
              <a:rPr lang="en-GB" sz="1600" dirty="0">
                <a:ea typeface="Arial" panose="020B0604020202020204" pitchFamily="34" charset="0"/>
                <a:cs typeface="Courier New" panose="02070309020205020404" pitchFamily="49" charset="0"/>
              </a:rPr>
              <a:t>-</a:t>
            </a:r>
            <a:r>
              <a:rPr lang="en-GB" sz="1600" b="1" dirty="0">
                <a:ea typeface="Arial" panose="020B0604020202020204" pitchFamily="34" charset="0"/>
                <a:cs typeface="Courier New" panose="02070309020205020404" pitchFamily="49" charset="0"/>
              </a:rPr>
              <a:t>sponsored espionage</a:t>
            </a:r>
            <a:r>
              <a:rPr lang="en-GB" sz="1600" dirty="0">
                <a:ea typeface="Arial" panose="020B0604020202020204" pitchFamily="34" charset="0"/>
                <a:cs typeface="Courier New" panose="02070309020205020404" pitchFamily="49" charset="0"/>
              </a:rPr>
              <a:t> – Targeting government or critical infrastructure for geopolitical advantage</a:t>
            </a:r>
            <a:endParaRPr lang="en-GB" sz="1600" dirty="0">
              <a:ea typeface="Courier New" panose="02070309020205020404" pitchFamily="49" charset="0"/>
              <a:cs typeface="Courier New" panose="02070309020205020404" pitchFamily="49" charset="0"/>
            </a:endParaRPr>
          </a:p>
          <a:p>
            <a:pPr marL="285750" lvl="1" indent="-285750">
              <a:lnSpc>
                <a:spcPct val="110000"/>
              </a:lnSpc>
              <a:spcBef>
                <a:spcPts val="0"/>
              </a:spcBef>
              <a:spcAft>
                <a:spcPts val="800"/>
              </a:spcAft>
              <a:buFont typeface="Courier New" panose="02070309020205020404" pitchFamily="49" charset="0"/>
              <a:buChar char="o"/>
            </a:pPr>
            <a:r>
              <a:rPr lang="en-GB" sz="1600" b="1" dirty="0">
                <a:ea typeface="Arial" panose="020B0604020202020204" pitchFamily="34" charset="0"/>
                <a:cs typeface="Courier New" panose="02070309020205020404" pitchFamily="49" charset="0"/>
              </a:rPr>
              <a:t>Industrial espionage – </a:t>
            </a:r>
            <a:r>
              <a:rPr lang="en-GB" sz="1600" dirty="0">
                <a:ea typeface="Arial" panose="020B0604020202020204" pitchFamily="34" charset="0"/>
                <a:cs typeface="Courier New" panose="02070309020205020404" pitchFamily="49" charset="0"/>
              </a:rPr>
              <a:t>Targeting commercial entities to gain competitive or economic advantage i.e. trade secrets, R&amp;D and IP.</a:t>
            </a:r>
            <a:endParaRPr lang="en-GB" sz="1600" dirty="0">
              <a:ea typeface="Courier New" panose="02070309020205020404" pitchFamily="49" charset="0"/>
              <a:cs typeface="Courier New" panose="02070309020205020404" pitchFamily="49" charset="0"/>
            </a:endParaRPr>
          </a:p>
          <a:p>
            <a:pPr>
              <a:lnSpc>
                <a:spcPct val="110000"/>
              </a:lnSpc>
              <a:spcBef>
                <a:spcPts val="0"/>
              </a:spcBef>
            </a:pPr>
            <a:endParaRPr lang="en-GB" dirty="0"/>
          </a:p>
        </p:txBody>
      </p:sp>
      <p:sp>
        <p:nvSpPr>
          <p:cNvPr id="3" name="Text Placeholder 2">
            <a:extLst>
              <a:ext uri="{FF2B5EF4-FFF2-40B4-BE49-F238E27FC236}">
                <a16:creationId xmlns:a16="http://schemas.microsoft.com/office/drawing/2014/main" id="{D7015386-80D1-DEE9-3C09-B8333CB4BC2B}"/>
              </a:ext>
            </a:extLst>
          </p:cNvPr>
          <p:cNvSpPr>
            <a:spLocks noGrp="1"/>
          </p:cNvSpPr>
          <p:nvPr>
            <p:ph type="body" sz="quarter" idx="46"/>
          </p:nvPr>
        </p:nvSpPr>
        <p:spPr>
          <a:xfrm>
            <a:off x="4337050" y="1665286"/>
            <a:ext cx="3517900" cy="4460091"/>
          </a:xfrm>
          <a:solidFill>
            <a:srgbClr val="F2D3E3"/>
          </a:solidFill>
          <a:effectLst>
            <a:outerShdw blurRad="50800" dist="38100" dir="2700000" algn="tl" rotWithShape="0">
              <a:prstClr val="black">
                <a:alpha val="40000"/>
              </a:prstClr>
            </a:outerShdw>
          </a:effectLst>
        </p:spPr>
        <p:txBody>
          <a:bodyPr lIns="108000" tIns="108000" rIns="108000"/>
          <a:lstStyle/>
          <a:p>
            <a:pPr>
              <a:lnSpc>
                <a:spcPct val="100000"/>
              </a:lnSpc>
              <a:spcBef>
                <a:spcPts val="0"/>
              </a:spcBef>
            </a:pPr>
            <a:r>
              <a:rPr lang="en-GB" b="1" dirty="0"/>
              <a:t>Insiders </a:t>
            </a:r>
            <a:r>
              <a:rPr lang="en-GB" dirty="0">
                <a:solidFill>
                  <a:srgbClr val="000000"/>
                </a:solidFill>
              </a:rPr>
              <a:t>–</a:t>
            </a:r>
            <a:r>
              <a:rPr lang="en-GB" dirty="0"/>
              <a:t> employees, contractors or business partners, who intentionally or unintentionally misuse their legitimate access which can manifest in data breaches, data loss, or compromising critical systems. </a:t>
            </a:r>
          </a:p>
          <a:p>
            <a:pPr>
              <a:lnSpc>
                <a:spcPct val="100000"/>
              </a:lnSpc>
              <a:spcBef>
                <a:spcPts val="0"/>
              </a:spcBef>
            </a:pPr>
            <a:endParaRPr lang="en-GB" dirty="0"/>
          </a:p>
        </p:txBody>
      </p:sp>
      <p:sp>
        <p:nvSpPr>
          <p:cNvPr id="4" name="Text Placeholder 3">
            <a:extLst>
              <a:ext uri="{FF2B5EF4-FFF2-40B4-BE49-F238E27FC236}">
                <a16:creationId xmlns:a16="http://schemas.microsoft.com/office/drawing/2014/main" id="{A7B22A00-3A0A-C914-F38A-2714C6CAF27D}"/>
              </a:ext>
            </a:extLst>
          </p:cNvPr>
          <p:cNvSpPr>
            <a:spLocks noGrp="1"/>
          </p:cNvSpPr>
          <p:nvPr>
            <p:ph type="body" sz="quarter" idx="48"/>
          </p:nvPr>
        </p:nvSpPr>
        <p:spPr>
          <a:xfrm>
            <a:off x="8155783" y="1665286"/>
            <a:ext cx="3517900" cy="4460091"/>
          </a:xfrm>
          <a:solidFill>
            <a:srgbClr val="F2D3E3"/>
          </a:solidFill>
          <a:effectLst>
            <a:outerShdw blurRad="50800" dist="38100" dir="2700000" algn="tl" rotWithShape="0">
              <a:prstClr val="black">
                <a:alpha val="40000"/>
              </a:prstClr>
            </a:outerShdw>
          </a:effectLst>
        </p:spPr>
        <p:txBody>
          <a:bodyPr lIns="108000" tIns="108000" rIns="108000"/>
          <a:lstStyle/>
          <a:p>
            <a:pPr>
              <a:lnSpc>
                <a:spcPct val="100000"/>
              </a:lnSpc>
              <a:spcBef>
                <a:spcPts val="0"/>
              </a:spcBef>
            </a:pPr>
            <a:r>
              <a:rPr lang="en-GB" b="1" dirty="0"/>
              <a:t>Man-made disasters </a:t>
            </a:r>
            <a:r>
              <a:rPr lang="en-GB" dirty="0">
                <a:solidFill>
                  <a:srgbClr val="000000"/>
                </a:solidFill>
              </a:rPr>
              <a:t>–</a:t>
            </a:r>
            <a:r>
              <a:rPr lang="en-GB" b="1" dirty="0"/>
              <a:t> </a:t>
            </a:r>
          </a:p>
          <a:p>
            <a:pPr>
              <a:lnSpc>
                <a:spcPct val="100000"/>
              </a:lnSpc>
              <a:spcBef>
                <a:spcPts val="0"/>
              </a:spcBef>
            </a:pPr>
            <a:r>
              <a:rPr lang="en-GB" dirty="0"/>
              <a:t>terrorists, protest groups.</a:t>
            </a:r>
            <a:endParaRPr lang="en-GB" dirty="0">
              <a:cs typeface="Arial"/>
            </a:endParaRPr>
          </a:p>
          <a:p>
            <a:pPr>
              <a:lnSpc>
                <a:spcPct val="100000"/>
              </a:lnSpc>
              <a:spcBef>
                <a:spcPts val="0"/>
              </a:spcBef>
            </a:pPr>
            <a:endParaRPr lang="en-GB" dirty="0"/>
          </a:p>
        </p:txBody>
      </p:sp>
      <p:sp>
        <p:nvSpPr>
          <p:cNvPr id="10" name="Text Placeholder 9">
            <a:extLst>
              <a:ext uri="{FF2B5EF4-FFF2-40B4-BE49-F238E27FC236}">
                <a16:creationId xmlns:a16="http://schemas.microsoft.com/office/drawing/2014/main" id="{42949176-C74E-CA8A-4F72-0869F15A02CB}"/>
              </a:ext>
              <a:ext uri="{C183D7F6-B498-43B3-948B-1728B52AA6E4}">
                <adec:decorative xmlns:adec="http://schemas.microsoft.com/office/drawing/2017/decorative" val="1"/>
              </a:ext>
            </a:extLst>
          </p:cNvPr>
          <p:cNvSpPr>
            <a:spLocks noGrp="1"/>
          </p:cNvSpPr>
          <p:nvPr>
            <p:ph type="body" sz="quarter" idx="10"/>
          </p:nvPr>
        </p:nvSpPr>
        <p:spPr>
          <a:xfrm flipH="1">
            <a:off x="3269713" y="5411351"/>
            <a:ext cx="645316" cy="621537"/>
          </a:xfrm>
        </p:spPr>
        <p:txBody>
          <a:bodyPr>
            <a:normAutofit/>
          </a:bodyPr>
          <a:lstStyle/>
          <a:p>
            <a:r>
              <a:rPr lang="en-GB" dirty="0"/>
              <a:t>06</a:t>
            </a:r>
          </a:p>
        </p:txBody>
      </p:sp>
      <p:sp>
        <p:nvSpPr>
          <p:cNvPr id="13" name="Text Placeholder 11">
            <a:extLst>
              <a:ext uri="{FF2B5EF4-FFF2-40B4-BE49-F238E27FC236}">
                <a16:creationId xmlns:a16="http://schemas.microsoft.com/office/drawing/2014/main" id="{848AB5EA-F415-C43C-228C-BFB78E90A2E1}"/>
              </a:ext>
              <a:ext uri="{C183D7F6-B498-43B3-948B-1728B52AA6E4}">
                <adec:decorative xmlns:adec="http://schemas.microsoft.com/office/drawing/2017/decorative" val="1"/>
              </a:ext>
            </a:extLst>
          </p:cNvPr>
          <p:cNvSpPr txBox="1">
            <a:spLocks/>
          </p:cNvSpPr>
          <p:nvPr/>
        </p:nvSpPr>
        <p:spPr>
          <a:xfrm>
            <a:off x="7113712" y="5402888"/>
            <a:ext cx="630000" cy="630000"/>
          </a:xfrm>
          <a:prstGeom prst="ellipse">
            <a:avLst/>
          </a:prstGeom>
          <a:ln w="38100">
            <a:solidFill>
              <a:srgbClr val="EF7252"/>
            </a:solidFill>
          </a:ln>
        </p:spPr>
        <p:txBody>
          <a:bodyPr vert="horz" lIns="0" tIns="0" rIns="0" bIns="0" rtlCol="0" anchor="ctr">
            <a:normAutofit/>
          </a:bodyPr>
          <a:lstStyle>
            <a:lvl1pPr marL="0" indent="0" algn="ctr" defTabSz="914400" rtl="0" eaLnBrk="1" latinLnBrk="0" hangingPunct="1">
              <a:lnSpc>
                <a:spcPct val="100000"/>
              </a:lnSpc>
              <a:spcBef>
                <a:spcPts val="300"/>
              </a:spcBef>
              <a:spcAft>
                <a:spcPts val="300"/>
              </a:spcAft>
              <a:buFont typeface="Arial" panose="020B0604020202020204" pitchFamily="34" charset="0"/>
              <a:buNone/>
              <a:defRPr sz="1800" b="0"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07</a:t>
            </a:r>
          </a:p>
        </p:txBody>
      </p:sp>
      <p:sp>
        <p:nvSpPr>
          <p:cNvPr id="15" name="Text Placeholder 11">
            <a:extLst>
              <a:ext uri="{FF2B5EF4-FFF2-40B4-BE49-F238E27FC236}">
                <a16:creationId xmlns:a16="http://schemas.microsoft.com/office/drawing/2014/main" id="{13867C22-B148-1D80-30BD-9272F84EA8BE}"/>
              </a:ext>
              <a:ext uri="{C183D7F6-B498-43B3-948B-1728B52AA6E4}">
                <adec:decorative xmlns:adec="http://schemas.microsoft.com/office/drawing/2017/decorative" val="1"/>
              </a:ext>
            </a:extLst>
          </p:cNvPr>
          <p:cNvSpPr txBox="1">
            <a:spLocks/>
          </p:cNvSpPr>
          <p:nvPr/>
        </p:nvSpPr>
        <p:spPr>
          <a:xfrm>
            <a:off x="10934728" y="5402888"/>
            <a:ext cx="630000" cy="630000"/>
          </a:xfrm>
          <a:prstGeom prst="ellipse">
            <a:avLst/>
          </a:prstGeom>
          <a:ln w="38100">
            <a:solidFill>
              <a:srgbClr val="904B8E"/>
            </a:solidFill>
          </a:ln>
        </p:spPr>
        <p:txBody>
          <a:bodyPr vert="horz" lIns="0" tIns="0" rIns="0" bIns="0" rtlCol="0" anchor="ctr">
            <a:normAutofit/>
          </a:bodyPr>
          <a:lstStyle>
            <a:lvl1pPr marL="0" indent="0" algn="ctr" defTabSz="914400" rtl="0" eaLnBrk="1" latinLnBrk="0" hangingPunct="1">
              <a:lnSpc>
                <a:spcPct val="100000"/>
              </a:lnSpc>
              <a:spcBef>
                <a:spcPts val="300"/>
              </a:spcBef>
              <a:spcAft>
                <a:spcPts val="300"/>
              </a:spcAft>
              <a:buFont typeface="Arial" panose="020B0604020202020204" pitchFamily="34" charset="0"/>
              <a:buNone/>
              <a:defRPr sz="1800" b="0"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08</a:t>
            </a:r>
          </a:p>
        </p:txBody>
      </p:sp>
    </p:spTree>
    <p:extLst>
      <p:ext uri="{BB962C8B-B14F-4D97-AF65-F5344CB8AC3E}">
        <p14:creationId xmlns:p14="http://schemas.microsoft.com/office/powerpoint/2010/main" val="188849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A3EC12-3532-E1A2-28D0-568954696375}"/>
              </a:ext>
            </a:extLst>
          </p:cNvPr>
          <p:cNvSpPr>
            <a:spLocks noGrp="1"/>
          </p:cNvSpPr>
          <p:nvPr>
            <p:ph type="title"/>
          </p:nvPr>
        </p:nvSpPr>
        <p:spPr>
          <a:xfrm>
            <a:off x="534988" y="497677"/>
            <a:ext cx="7121735" cy="550767"/>
          </a:xfrm>
        </p:spPr>
        <p:txBody>
          <a:bodyPr>
            <a:noAutofit/>
          </a:bodyPr>
          <a:lstStyle/>
          <a:p>
            <a:r>
              <a:rPr lang="en-GB" dirty="0"/>
              <a:t>How to understand the value of information to your organisation (1)</a:t>
            </a:r>
          </a:p>
        </p:txBody>
      </p:sp>
      <p:sp>
        <p:nvSpPr>
          <p:cNvPr id="3" name="Text Placeholder 2">
            <a:extLst>
              <a:ext uri="{FF2B5EF4-FFF2-40B4-BE49-F238E27FC236}">
                <a16:creationId xmlns:a16="http://schemas.microsoft.com/office/drawing/2014/main" id="{3190D8E1-3100-7D27-BF9B-47B23FE1CAC2}"/>
              </a:ext>
            </a:extLst>
          </p:cNvPr>
          <p:cNvSpPr>
            <a:spLocks noGrp="1"/>
          </p:cNvSpPr>
          <p:nvPr>
            <p:ph type="body" sz="quarter" idx="14"/>
          </p:nvPr>
        </p:nvSpPr>
        <p:spPr>
          <a:xfrm>
            <a:off x="515937" y="1989138"/>
            <a:ext cx="5774693" cy="3309975"/>
          </a:xfrm>
        </p:spPr>
        <p:txBody>
          <a:bodyPr vert="horz" lIns="0" tIns="0" rIns="0" bIns="0" rtlCol="0" anchor="t">
            <a:normAutofit/>
          </a:bodyPr>
          <a:lstStyle/>
          <a:p>
            <a:pPr>
              <a:spcBef>
                <a:spcPts val="0"/>
              </a:spcBef>
              <a:spcAft>
                <a:spcPts val="0"/>
              </a:spcAft>
            </a:pPr>
            <a:r>
              <a:rPr lang="en-GB" sz="1600" b="0" dirty="0"/>
              <a:t>Understanding the value of information assets helps to assess risks and opportunities. An information asset has an identifiable and manageable value to the organisation.</a:t>
            </a:r>
          </a:p>
          <a:p>
            <a:pPr>
              <a:spcBef>
                <a:spcPts val="0"/>
              </a:spcBef>
              <a:spcAft>
                <a:spcPts val="0"/>
              </a:spcAft>
            </a:pPr>
            <a:endParaRPr lang="en-GB" sz="1600" b="0" dirty="0"/>
          </a:p>
          <a:p>
            <a:pPr>
              <a:spcBef>
                <a:spcPts val="0"/>
              </a:spcBef>
              <a:spcAft>
                <a:spcPts val="0"/>
              </a:spcAft>
            </a:pPr>
            <a:r>
              <a:rPr lang="en-GB" sz="1600" b="0" dirty="0"/>
              <a:t>Organisations may have different risk appetites for high and low-value assets. Risk appetite refers to the amount and type </a:t>
            </a:r>
            <a:br>
              <a:rPr lang="en-GB" sz="1600" b="0" dirty="0"/>
            </a:br>
            <a:r>
              <a:rPr lang="en-GB" sz="1600" b="0" dirty="0"/>
              <a:t>of risk that an organisation is willing to accept to achieve strategic goals. </a:t>
            </a:r>
            <a:endParaRPr lang="en-GB" sz="1600" b="0" dirty="0">
              <a:cs typeface="Arial"/>
            </a:endParaRPr>
          </a:p>
          <a:p>
            <a:pPr>
              <a:spcBef>
                <a:spcPts val="0"/>
              </a:spcBef>
              <a:spcAft>
                <a:spcPts val="0"/>
              </a:spcAft>
            </a:pPr>
            <a:endParaRPr lang="en-GB" sz="1600" b="0" dirty="0"/>
          </a:p>
          <a:p>
            <a:pPr>
              <a:spcBef>
                <a:spcPts val="0"/>
              </a:spcBef>
              <a:spcAft>
                <a:spcPts val="0"/>
              </a:spcAft>
            </a:pPr>
            <a:r>
              <a:rPr lang="en-GB" sz="1600" b="0" dirty="0"/>
              <a:t>As an IAO, you can monitor risks more effectively by prioritising assets based on their value. Ensure assets within your area of responsibility are not overprotected or under-protected.</a:t>
            </a:r>
            <a:endParaRPr lang="en-GB" sz="1600" dirty="0"/>
          </a:p>
        </p:txBody>
      </p:sp>
      <p:pic>
        <p:nvPicPr>
          <p:cNvPr id="7" name="Picture Placeholder 6" descr="Woman writing on whiteboard">
            <a:extLst>
              <a:ext uri="{FF2B5EF4-FFF2-40B4-BE49-F238E27FC236}">
                <a16:creationId xmlns:a16="http://schemas.microsoft.com/office/drawing/2014/main" id="{3B1EBE53-83A6-AD0B-7E8C-823FCC49C95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70" r="16670"/>
          <a:stretch>
            <a:fillRect/>
          </a:stretch>
        </p:blipFill>
        <p:spPr/>
      </p:pic>
    </p:spTree>
    <p:extLst>
      <p:ext uri="{BB962C8B-B14F-4D97-AF65-F5344CB8AC3E}">
        <p14:creationId xmlns:p14="http://schemas.microsoft.com/office/powerpoint/2010/main" val="219330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F74FDF-9F0D-0FCA-636C-FE6B84DA3E1F}"/>
              </a:ext>
            </a:extLst>
          </p:cNvPr>
          <p:cNvSpPr>
            <a:spLocks noGrp="1"/>
          </p:cNvSpPr>
          <p:nvPr>
            <p:ph type="title"/>
          </p:nvPr>
        </p:nvSpPr>
        <p:spPr/>
        <p:txBody>
          <a:bodyPr>
            <a:noAutofit/>
          </a:bodyPr>
          <a:lstStyle/>
          <a:p>
            <a:r>
              <a:rPr lang="en-GB" dirty="0"/>
              <a:t>How to understand the value of information to your organisation (3)</a:t>
            </a:r>
          </a:p>
        </p:txBody>
      </p:sp>
      <p:sp>
        <p:nvSpPr>
          <p:cNvPr id="5" name="Text Placeholder 4">
            <a:extLst>
              <a:ext uri="{FF2B5EF4-FFF2-40B4-BE49-F238E27FC236}">
                <a16:creationId xmlns:a16="http://schemas.microsoft.com/office/drawing/2014/main" id="{CC84EEB9-6373-6352-60EC-541CFAEAB184}"/>
              </a:ext>
            </a:extLst>
          </p:cNvPr>
          <p:cNvSpPr>
            <a:spLocks noGrp="1"/>
          </p:cNvSpPr>
          <p:nvPr>
            <p:ph type="body" sz="quarter" idx="14"/>
          </p:nvPr>
        </p:nvSpPr>
        <p:spPr>
          <a:xfrm>
            <a:off x="515939" y="1419225"/>
            <a:ext cx="11160124" cy="372647"/>
          </a:xfrm>
        </p:spPr>
        <p:txBody>
          <a:bodyPr/>
          <a:lstStyle/>
          <a:p>
            <a:r>
              <a:rPr lang="en-GB" dirty="0"/>
              <a:t>These questions will help you understand the value &amp; sensitivity of your assets:</a:t>
            </a:r>
          </a:p>
        </p:txBody>
      </p:sp>
      <p:sp>
        <p:nvSpPr>
          <p:cNvPr id="2" name="Content Placeholder 1">
            <a:extLst>
              <a:ext uri="{FF2B5EF4-FFF2-40B4-BE49-F238E27FC236}">
                <a16:creationId xmlns:a16="http://schemas.microsoft.com/office/drawing/2014/main" id="{1D43716F-F2F0-4F35-1E04-F448D63B4E53}"/>
              </a:ext>
            </a:extLst>
          </p:cNvPr>
          <p:cNvSpPr>
            <a:spLocks noGrp="1"/>
          </p:cNvSpPr>
          <p:nvPr>
            <p:ph idx="1"/>
          </p:nvPr>
        </p:nvSpPr>
        <p:spPr/>
        <p:txBody>
          <a:bodyPr>
            <a:normAutofit/>
          </a:bodyPr>
          <a:lstStyle/>
          <a:p>
            <a:pPr marL="285750" indent="-285750">
              <a:spcBef>
                <a:spcPts val="600"/>
              </a:spcBef>
              <a:spcAft>
                <a:spcPts val="600"/>
              </a:spcAft>
              <a:buClr>
                <a:srgbClr val="00B050"/>
              </a:buClr>
              <a:buSzPct val="150000"/>
              <a:buFont typeface="Wingdings" panose="05000000000000000000" pitchFamily="2" charset="2"/>
              <a:buChar char="ü"/>
            </a:pPr>
            <a:r>
              <a:rPr lang="en-GB" sz="1600" b="0" dirty="0"/>
              <a:t>Is it a business-critical or sensitive asset?</a:t>
            </a:r>
          </a:p>
          <a:p>
            <a:pPr marL="285750" indent="-285750">
              <a:spcBef>
                <a:spcPts val="600"/>
              </a:spcBef>
              <a:spcAft>
                <a:spcPts val="600"/>
              </a:spcAft>
              <a:buClr>
                <a:srgbClr val="00B050"/>
              </a:buClr>
              <a:buSzPct val="150000"/>
              <a:buFont typeface="Wingdings" panose="05000000000000000000" pitchFamily="2" charset="2"/>
              <a:buChar char="ü"/>
            </a:pPr>
            <a:r>
              <a:rPr lang="en-GB" sz="1600" b="0" dirty="0"/>
              <a:t>What is the classification?</a:t>
            </a:r>
          </a:p>
          <a:p>
            <a:pPr marL="285750" indent="-285750">
              <a:spcBef>
                <a:spcPts val="600"/>
              </a:spcBef>
              <a:spcAft>
                <a:spcPts val="600"/>
              </a:spcAft>
              <a:buClr>
                <a:srgbClr val="00B050"/>
              </a:buClr>
              <a:buSzPct val="150000"/>
              <a:buFont typeface="Wingdings" panose="05000000000000000000" pitchFamily="2" charset="2"/>
              <a:buChar char="ü"/>
            </a:pPr>
            <a:r>
              <a:rPr lang="en-GB" sz="1600" b="0" dirty="0"/>
              <a:t>Does the asset contain personal data and does any personal data fall into special categories?</a:t>
            </a:r>
          </a:p>
          <a:p>
            <a:pPr marL="285750" indent="-285750">
              <a:spcBef>
                <a:spcPts val="600"/>
              </a:spcBef>
              <a:spcAft>
                <a:spcPts val="600"/>
              </a:spcAft>
              <a:buClr>
                <a:srgbClr val="00B050"/>
              </a:buClr>
              <a:buSzPct val="150000"/>
              <a:buFont typeface="Wingdings" panose="05000000000000000000" pitchFamily="2" charset="2"/>
              <a:buChar char="ü"/>
            </a:pPr>
            <a:r>
              <a:rPr lang="en-GB" sz="1600" b="0" dirty="0"/>
              <a:t>Could your organisation function without the asset for hours/days/weeks? </a:t>
            </a:r>
          </a:p>
          <a:p>
            <a:pPr marL="285750" indent="-285750">
              <a:spcBef>
                <a:spcPts val="600"/>
              </a:spcBef>
              <a:spcAft>
                <a:spcPts val="600"/>
              </a:spcAft>
              <a:buClr>
                <a:srgbClr val="00B050"/>
              </a:buClr>
              <a:buSzPct val="150000"/>
              <a:buFont typeface="Wingdings" panose="05000000000000000000" pitchFamily="2" charset="2"/>
              <a:buChar char="ü"/>
            </a:pPr>
            <a:r>
              <a:rPr lang="en-GB" sz="1600" b="0" dirty="0"/>
              <a:t>Who can access the asset and who is it shared with?</a:t>
            </a:r>
          </a:p>
          <a:p>
            <a:pPr marL="285750" indent="-285750">
              <a:spcBef>
                <a:spcPts val="600"/>
              </a:spcBef>
              <a:spcAft>
                <a:spcPts val="600"/>
              </a:spcAft>
              <a:buClr>
                <a:srgbClr val="00B050"/>
              </a:buClr>
              <a:buSzPct val="150000"/>
              <a:buFont typeface="Wingdings" panose="05000000000000000000" pitchFamily="2" charset="2"/>
              <a:buChar char="ü"/>
            </a:pPr>
            <a:r>
              <a:rPr lang="en-GB" sz="1600" b="0" dirty="0"/>
              <a:t>If the asset is combined with another piece of information does that increase its sensitivity (aggregation)?</a:t>
            </a:r>
          </a:p>
          <a:p>
            <a:pPr marL="285750" indent="-285750">
              <a:spcBef>
                <a:spcPts val="600"/>
              </a:spcBef>
              <a:spcAft>
                <a:spcPts val="600"/>
              </a:spcAft>
              <a:buClr>
                <a:srgbClr val="00B050"/>
              </a:buClr>
              <a:buSzPct val="150000"/>
              <a:buFont typeface="Wingdings" panose="05000000000000000000" pitchFamily="2" charset="2"/>
              <a:buChar char="ü"/>
            </a:pPr>
            <a:r>
              <a:rPr lang="en-GB" sz="1600" b="0" dirty="0"/>
              <a:t>Does the content relate to your organisations business objectives?</a:t>
            </a:r>
          </a:p>
          <a:p>
            <a:pPr marL="285750" indent="-285750">
              <a:spcBef>
                <a:spcPts val="600"/>
              </a:spcBef>
              <a:spcAft>
                <a:spcPts val="600"/>
              </a:spcAft>
              <a:buClr>
                <a:srgbClr val="00B050"/>
              </a:buClr>
              <a:buSzPct val="150000"/>
              <a:buFont typeface="Wingdings" panose="05000000000000000000" pitchFamily="2" charset="2"/>
              <a:buChar char="ü"/>
            </a:pPr>
            <a:r>
              <a:rPr lang="en-GB" sz="1600" b="0" dirty="0">
                <a:solidFill>
                  <a:srgbClr val="000000"/>
                </a:solidFill>
                <a:ea typeface="Arial" panose="020B0604020202020204" pitchFamily="34" charset="0"/>
                <a:cs typeface="Aptos" panose="020B0004020202020204" pitchFamily="34" charset="0"/>
              </a:rPr>
              <a:t>Is the information already published?</a:t>
            </a:r>
            <a:endParaRPr lang="en-GB" sz="1600" b="0" dirty="0"/>
          </a:p>
          <a:p>
            <a:pPr>
              <a:spcBef>
                <a:spcPts val="600"/>
              </a:spcBef>
              <a:spcAft>
                <a:spcPts val="600"/>
              </a:spcAft>
              <a:buClr>
                <a:srgbClr val="00B050"/>
              </a:buClr>
              <a:buSzPct val="150000"/>
            </a:pPr>
            <a:endParaRPr lang="en-GB" sz="1600" b="0" dirty="0"/>
          </a:p>
          <a:p>
            <a:pPr marL="285750" indent="-285750">
              <a:spcBef>
                <a:spcPts val="600"/>
              </a:spcBef>
              <a:spcAft>
                <a:spcPts val="600"/>
              </a:spcAft>
              <a:buClr>
                <a:srgbClr val="00B050"/>
              </a:buClr>
              <a:buSzPct val="150000"/>
              <a:buFont typeface="Wingdings" panose="05000000000000000000" pitchFamily="2" charset="2"/>
              <a:buChar char="ü"/>
            </a:pPr>
            <a:endParaRPr lang="en-GB" sz="1600" b="0" dirty="0"/>
          </a:p>
          <a:p>
            <a:pPr marL="285750" indent="-285750">
              <a:spcBef>
                <a:spcPts val="600"/>
              </a:spcBef>
              <a:spcAft>
                <a:spcPts val="600"/>
              </a:spcAft>
              <a:buClr>
                <a:srgbClr val="00B050"/>
              </a:buClr>
              <a:buSzPct val="150000"/>
              <a:buFont typeface="Wingdings" panose="05000000000000000000" pitchFamily="2" charset="2"/>
              <a:buChar char="ü"/>
            </a:pPr>
            <a:endParaRPr lang="en-GB" sz="1600" b="0" dirty="0"/>
          </a:p>
          <a:p>
            <a:pPr marL="285750" indent="-285750">
              <a:spcBef>
                <a:spcPts val="600"/>
              </a:spcBef>
              <a:spcAft>
                <a:spcPts val="600"/>
              </a:spcAft>
              <a:buClr>
                <a:srgbClr val="00B050"/>
              </a:buClr>
              <a:buSzPct val="150000"/>
              <a:buFont typeface="Wingdings" panose="05000000000000000000" pitchFamily="2" charset="2"/>
              <a:buChar char="ü"/>
            </a:pPr>
            <a:endParaRPr lang="en-GB" sz="1600" b="0" dirty="0"/>
          </a:p>
          <a:p>
            <a:pPr marL="285750" indent="-285750">
              <a:spcBef>
                <a:spcPts val="600"/>
              </a:spcBef>
              <a:spcAft>
                <a:spcPts val="600"/>
              </a:spcAft>
              <a:buClr>
                <a:srgbClr val="00B050"/>
              </a:buClr>
              <a:buSzPct val="150000"/>
              <a:buFont typeface="Wingdings" panose="05000000000000000000" pitchFamily="2" charset="2"/>
              <a:buChar char="ü"/>
            </a:pPr>
            <a:endParaRPr lang="en-GB" sz="1600" dirty="0"/>
          </a:p>
        </p:txBody>
      </p:sp>
      <p:sp>
        <p:nvSpPr>
          <p:cNvPr id="3" name="Content Placeholder 2">
            <a:extLst>
              <a:ext uri="{FF2B5EF4-FFF2-40B4-BE49-F238E27FC236}">
                <a16:creationId xmlns:a16="http://schemas.microsoft.com/office/drawing/2014/main" id="{F6BA3C3A-A46A-E393-E057-B46376829CE4}"/>
              </a:ext>
            </a:extLst>
          </p:cNvPr>
          <p:cNvSpPr>
            <a:spLocks noGrp="1"/>
          </p:cNvSpPr>
          <p:nvPr>
            <p:ph idx="13"/>
          </p:nvPr>
        </p:nvSpPr>
        <p:spPr/>
        <p:txBody>
          <a:bodyPr>
            <a:normAutofit/>
          </a:bodyPr>
          <a:lstStyle/>
          <a:p>
            <a:pPr marL="285750" indent="-285750">
              <a:spcBef>
                <a:spcPts val="600"/>
              </a:spcBef>
              <a:spcAft>
                <a:spcPts val="600"/>
              </a:spcAft>
              <a:buClr>
                <a:srgbClr val="00B050"/>
              </a:buClr>
              <a:buSzPct val="150000"/>
              <a:buFont typeface="Wingdings" panose="05000000000000000000" pitchFamily="2" charset="2"/>
              <a:buChar char="ü"/>
            </a:pPr>
            <a:r>
              <a:rPr lang="en-GB" sz="1600" b="0" dirty="0"/>
              <a:t>Is the asset shared or created by your organisation, or by a partner?</a:t>
            </a:r>
          </a:p>
          <a:p>
            <a:pPr marL="285750" indent="-285750">
              <a:spcBef>
                <a:spcPts val="600"/>
              </a:spcBef>
              <a:spcAft>
                <a:spcPts val="600"/>
              </a:spcAft>
              <a:buClr>
                <a:srgbClr val="00B050"/>
              </a:buClr>
              <a:buSzPct val="150000"/>
              <a:buFont typeface="Wingdings" panose="05000000000000000000" pitchFamily="2" charset="2"/>
              <a:buChar char="ü"/>
            </a:pPr>
            <a:r>
              <a:rPr lang="en-GB" sz="1600" b="0" dirty="0"/>
              <a:t>Would there be impact on operational efficiency if it wasn’t accessible? </a:t>
            </a:r>
          </a:p>
          <a:p>
            <a:pPr marL="285750" indent="-285750">
              <a:spcBef>
                <a:spcPts val="600"/>
              </a:spcBef>
              <a:spcAft>
                <a:spcPts val="600"/>
              </a:spcAft>
              <a:buClr>
                <a:srgbClr val="00B050"/>
              </a:buClr>
              <a:buSzPct val="150000"/>
              <a:buFont typeface="Wingdings" panose="05000000000000000000" pitchFamily="2" charset="2"/>
              <a:buChar char="ü"/>
            </a:pPr>
            <a:r>
              <a:rPr lang="en-GB" sz="1600" b="0" dirty="0"/>
              <a:t>What organisational objectives and processes does it support?</a:t>
            </a:r>
          </a:p>
          <a:p>
            <a:pPr marL="285750" indent="-285750">
              <a:spcBef>
                <a:spcPts val="600"/>
              </a:spcBef>
              <a:spcAft>
                <a:spcPts val="600"/>
              </a:spcAft>
              <a:buClr>
                <a:srgbClr val="00B050"/>
              </a:buClr>
              <a:buSzPct val="150000"/>
              <a:buFont typeface="Wingdings" panose="05000000000000000000" pitchFamily="2" charset="2"/>
              <a:buChar char="ü"/>
            </a:pPr>
            <a:r>
              <a:rPr lang="en-GB" sz="1600" b="0" dirty="0"/>
              <a:t>Would loss or inappropriate access cause reputational damage to your organisation?</a:t>
            </a:r>
          </a:p>
          <a:p>
            <a:pPr marL="285750" indent="-285750">
              <a:spcBef>
                <a:spcPts val="600"/>
              </a:spcBef>
              <a:spcAft>
                <a:spcPts val="600"/>
              </a:spcAft>
              <a:buClr>
                <a:srgbClr val="00B050"/>
              </a:buClr>
              <a:buSzPct val="150000"/>
              <a:buFont typeface="Wingdings" panose="05000000000000000000" pitchFamily="2" charset="2"/>
              <a:buChar char="ü"/>
            </a:pPr>
            <a:r>
              <a:rPr lang="en-GB" sz="1600" b="0" dirty="0"/>
              <a:t>Would it cost to replace or repurchase the information?</a:t>
            </a:r>
          </a:p>
          <a:p>
            <a:pPr marL="285750" indent="-285750">
              <a:spcBef>
                <a:spcPts val="600"/>
              </a:spcBef>
              <a:spcAft>
                <a:spcPts val="600"/>
              </a:spcAft>
              <a:buClr>
                <a:srgbClr val="00B050"/>
              </a:buClr>
              <a:buSzPct val="150000"/>
              <a:buFont typeface="Wingdings" panose="05000000000000000000" pitchFamily="2" charset="2"/>
              <a:buChar char="ü"/>
            </a:pPr>
            <a:endParaRPr lang="en-GB" sz="1600" b="0" dirty="0"/>
          </a:p>
          <a:p>
            <a:pPr marL="285750" indent="-285750">
              <a:spcBef>
                <a:spcPts val="600"/>
              </a:spcBef>
              <a:spcAft>
                <a:spcPts val="600"/>
              </a:spcAft>
              <a:buClr>
                <a:srgbClr val="00B050"/>
              </a:buClr>
              <a:buSzPct val="150000"/>
              <a:buFont typeface="Wingdings" panose="05000000000000000000" pitchFamily="2" charset="2"/>
              <a:buChar char="ü"/>
            </a:pPr>
            <a:endParaRPr lang="en-GB" sz="1600" b="0" dirty="0"/>
          </a:p>
          <a:p>
            <a:pPr marL="285750" indent="-285750">
              <a:spcBef>
                <a:spcPts val="600"/>
              </a:spcBef>
              <a:spcAft>
                <a:spcPts val="600"/>
              </a:spcAft>
              <a:buClr>
                <a:srgbClr val="00B050"/>
              </a:buClr>
              <a:buSzPct val="150000"/>
              <a:buFont typeface="Wingdings" panose="05000000000000000000" pitchFamily="2" charset="2"/>
              <a:buChar char="ü"/>
            </a:pPr>
            <a:endParaRPr lang="en-GB" sz="1600" b="0" dirty="0"/>
          </a:p>
          <a:p>
            <a:pPr marL="285750" indent="-285750">
              <a:spcBef>
                <a:spcPts val="600"/>
              </a:spcBef>
              <a:spcAft>
                <a:spcPts val="600"/>
              </a:spcAft>
              <a:buClr>
                <a:srgbClr val="00B050"/>
              </a:buClr>
              <a:buSzPct val="150000"/>
              <a:buFont typeface="Wingdings" panose="05000000000000000000" pitchFamily="2" charset="2"/>
              <a:buChar char="ü"/>
            </a:pPr>
            <a:endParaRPr lang="en-GB" sz="1600" b="0" dirty="0"/>
          </a:p>
          <a:p>
            <a:pPr marL="285750" indent="-285750">
              <a:spcBef>
                <a:spcPts val="600"/>
              </a:spcBef>
              <a:spcAft>
                <a:spcPts val="600"/>
              </a:spcAft>
              <a:buClr>
                <a:srgbClr val="00B050"/>
              </a:buClr>
              <a:buSzPct val="150000"/>
              <a:buFont typeface="Wingdings" panose="05000000000000000000" pitchFamily="2" charset="2"/>
              <a:buChar char="ü"/>
            </a:pPr>
            <a:endParaRPr lang="en-GB" sz="1600" dirty="0"/>
          </a:p>
        </p:txBody>
      </p:sp>
    </p:spTree>
    <p:extLst>
      <p:ext uri="{BB962C8B-B14F-4D97-AF65-F5344CB8AC3E}">
        <p14:creationId xmlns:p14="http://schemas.microsoft.com/office/powerpoint/2010/main" val="333398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17A1A6-1BE1-2EA6-3ACD-A19075295F84}"/>
              </a:ext>
            </a:extLst>
          </p:cNvPr>
          <p:cNvSpPr>
            <a:spLocks noGrp="1"/>
          </p:cNvSpPr>
          <p:nvPr>
            <p:ph type="title"/>
          </p:nvPr>
        </p:nvSpPr>
        <p:spPr/>
        <p:txBody>
          <a:bodyPr/>
          <a:lstStyle/>
          <a:p>
            <a:r>
              <a:rPr lang="en-GB" dirty="0"/>
              <a:t>Scenario 3:</a:t>
            </a:r>
          </a:p>
        </p:txBody>
      </p:sp>
      <p:sp>
        <p:nvSpPr>
          <p:cNvPr id="4" name="Text Placeholder 3">
            <a:extLst>
              <a:ext uri="{FF2B5EF4-FFF2-40B4-BE49-F238E27FC236}">
                <a16:creationId xmlns:a16="http://schemas.microsoft.com/office/drawing/2014/main" id="{B55E97F7-0BA2-FD92-4DB0-9665080D2D3B}"/>
              </a:ext>
            </a:extLst>
          </p:cNvPr>
          <p:cNvSpPr>
            <a:spLocks noGrp="1"/>
          </p:cNvSpPr>
          <p:nvPr>
            <p:ph type="body" sz="quarter" idx="15"/>
          </p:nvPr>
        </p:nvSpPr>
        <p:spPr/>
        <p:txBody>
          <a:bodyPr/>
          <a:lstStyle/>
          <a:p>
            <a:r>
              <a:rPr lang="en-GB" dirty="0"/>
              <a:t>Video</a:t>
            </a:r>
          </a:p>
        </p:txBody>
      </p:sp>
      <p:sp>
        <p:nvSpPr>
          <p:cNvPr id="2" name="Text Placeholder 1">
            <a:extLst>
              <a:ext uri="{FF2B5EF4-FFF2-40B4-BE49-F238E27FC236}">
                <a16:creationId xmlns:a16="http://schemas.microsoft.com/office/drawing/2014/main" id="{7027BF62-194E-D090-ACEF-D89BD4EF0DD7}"/>
              </a:ext>
            </a:extLst>
          </p:cNvPr>
          <p:cNvSpPr>
            <a:spLocks noGrp="1"/>
          </p:cNvSpPr>
          <p:nvPr>
            <p:ph type="body" sz="quarter" idx="25"/>
          </p:nvPr>
        </p:nvSpPr>
        <p:spPr/>
        <p:txBody>
          <a:bodyPr/>
          <a:lstStyle/>
          <a:p>
            <a:r>
              <a:rPr lang="en-GB" b="0" dirty="0"/>
              <a:t>Click on the image to play the Video.</a:t>
            </a:r>
            <a:endParaRPr lang="en-US" dirty="0"/>
          </a:p>
          <a:p>
            <a:endParaRPr lang="en-GB" b="0" dirty="0"/>
          </a:p>
          <a:p>
            <a:r>
              <a:rPr lang="en-GB" b="0" dirty="0">
                <a:cs typeface="Arial"/>
              </a:rPr>
              <a:t>If the video doesn't open in full screen automatically, click the full screen icon (⛶) in the bottom-right corner of the video player to enlarge it.</a:t>
            </a:r>
            <a:br>
              <a:rPr lang="en-GB" b="0" dirty="0"/>
            </a:br>
            <a:br>
              <a:rPr lang="en-GB" b="0" dirty="0"/>
            </a:br>
            <a:r>
              <a:rPr lang="en-GB" b="0" dirty="0"/>
              <a:t>Once you have finished viewing the video click outside the image to move to the next slide.</a:t>
            </a:r>
            <a:endParaRPr lang="en-GB"/>
          </a:p>
        </p:txBody>
      </p:sp>
      <p:pic>
        <p:nvPicPr>
          <p:cNvPr id="8" name="Scenario 3. Information Asset Review-1080p-250911 (Chapter 7)">
            <a:hlinkClick r:id="" action="ppaction://media"/>
            <a:extLst>
              <a:ext uri="{FF2B5EF4-FFF2-40B4-BE49-F238E27FC236}">
                <a16:creationId xmlns:a16="http://schemas.microsoft.com/office/drawing/2014/main" id="{A5E752D7-0532-A54E-3CDD-04EC3F9BF179}"/>
              </a:ext>
            </a:extLst>
          </p:cNvPr>
          <p:cNvPicPr>
            <a:picLocks noGrp="1" noChangeAspect="1"/>
          </p:cNvPicPr>
          <p:nvPr>
            <p:ph sz="quarter" idx="26"/>
            <a:videoFile r:link="rId2"/>
            <p:extLst>
              <p:ext uri="{DAA4B4D4-6D71-4841-9C94-3DE7FCFB9230}">
                <p14:media xmlns:p14="http://schemas.microsoft.com/office/powerpoint/2010/main" r:embed="rId1"/>
              </p:ext>
            </p:extLst>
          </p:nvPr>
        </p:nvPicPr>
        <p:blipFill>
          <a:blip r:embed="rId4"/>
          <a:stretch>
            <a:fillRect/>
          </a:stretch>
        </p:blipFill>
        <p:spPr>
          <a:xfrm>
            <a:off x="714231" y="2203450"/>
            <a:ext cx="4549920" cy="2559231"/>
          </a:xfrm>
        </p:spPr>
      </p:pic>
    </p:spTree>
    <p:extLst>
      <p:ext uri="{BB962C8B-B14F-4D97-AF65-F5344CB8AC3E}">
        <p14:creationId xmlns:p14="http://schemas.microsoft.com/office/powerpoint/2010/main" val="427009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vol="80000">
                <p:cTn id="7"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EE87A7-09D3-D084-FFA3-7BF0F2332164}"/>
              </a:ext>
            </a:extLst>
          </p:cNvPr>
          <p:cNvSpPr>
            <a:spLocks noGrp="1"/>
          </p:cNvSpPr>
          <p:nvPr>
            <p:ph type="title"/>
          </p:nvPr>
        </p:nvSpPr>
        <p:spPr/>
        <p:txBody>
          <a:bodyPr/>
          <a:lstStyle/>
          <a:p>
            <a:r>
              <a:rPr lang="en-GB" dirty="0"/>
              <a:t>IRM Summary of key learning</a:t>
            </a:r>
          </a:p>
        </p:txBody>
      </p:sp>
      <p:sp>
        <p:nvSpPr>
          <p:cNvPr id="4" name="Text Placeholder 3">
            <a:extLst>
              <a:ext uri="{FF2B5EF4-FFF2-40B4-BE49-F238E27FC236}">
                <a16:creationId xmlns:a16="http://schemas.microsoft.com/office/drawing/2014/main" id="{50D160C2-2F92-E473-3519-FA018143A3D5}"/>
              </a:ext>
            </a:extLst>
          </p:cNvPr>
          <p:cNvSpPr>
            <a:spLocks noGrp="1"/>
          </p:cNvSpPr>
          <p:nvPr>
            <p:ph type="body" sz="quarter" idx="15"/>
          </p:nvPr>
        </p:nvSpPr>
        <p:spPr/>
        <p:txBody>
          <a:bodyPr/>
          <a:lstStyle/>
          <a:p>
            <a:r>
              <a:rPr lang="en-GB" dirty="0"/>
              <a:t>Video</a:t>
            </a:r>
          </a:p>
        </p:txBody>
      </p:sp>
      <p:pic>
        <p:nvPicPr>
          <p:cNvPr id="7" name="Chapter 7. Information Risk Management (final draft)-1080p-250723" descr="Chapter 7. Information Risk Management Video">
            <a:hlinkClick r:id="" action="ppaction://media"/>
            <a:extLst>
              <a:ext uri="{FF2B5EF4-FFF2-40B4-BE49-F238E27FC236}">
                <a16:creationId xmlns:a16="http://schemas.microsoft.com/office/drawing/2014/main" id="{EC82EA55-B500-9167-870E-85D34E7B64F7}"/>
              </a:ext>
            </a:extLst>
          </p:cNvPr>
          <p:cNvPicPr>
            <a:picLocks noGrp="1" noChangeAspect="1"/>
          </p:cNvPicPr>
          <p:nvPr>
            <p:ph sz="quarter" idx="26"/>
            <a:videoFile r:link="rId2"/>
            <p:extLst>
              <p:ext uri="{DAA4B4D4-6D71-4841-9C94-3DE7FCFB9230}">
                <p14:media xmlns:p14="http://schemas.microsoft.com/office/powerpoint/2010/main" r:embed="rId1"/>
              </p:ext>
            </p:extLst>
          </p:nvPr>
        </p:nvPicPr>
        <p:blipFill>
          <a:blip r:embed="rId4"/>
          <a:stretch>
            <a:fillRect/>
          </a:stretch>
        </p:blipFill>
        <p:spPr>
          <a:xfrm>
            <a:off x="671513" y="2205355"/>
            <a:ext cx="4637654" cy="2608580"/>
          </a:xfrm>
        </p:spPr>
      </p:pic>
      <p:sp>
        <p:nvSpPr>
          <p:cNvPr id="2" name="Text Placeholder 1">
            <a:extLst>
              <a:ext uri="{FF2B5EF4-FFF2-40B4-BE49-F238E27FC236}">
                <a16:creationId xmlns:a16="http://schemas.microsoft.com/office/drawing/2014/main" id="{791F6E89-7385-1571-D31E-8107204A5E2D}"/>
              </a:ext>
            </a:extLst>
          </p:cNvPr>
          <p:cNvSpPr>
            <a:spLocks noGrp="1"/>
          </p:cNvSpPr>
          <p:nvPr>
            <p:ph type="body" sz="quarter" idx="25"/>
          </p:nvPr>
        </p:nvSpPr>
        <p:spPr/>
        <p:txBody>
          <a:bodyPr/>
          <a:lstStyle/>
          <a:p>
            <a:r>
              <a:rPr lang="en-GB" b="0" dirty="0"/>
              <a:t>Click on the Computer image opposite to play the Video.</a:t>
            </a:r>
            <a:endParaRPr lang="en-US"/>
          </a:p>
          <a:p>
            <a:endParaRPr lang="en-GB" b="0" dirty="0"/>
          </a:p>
          <a:p>
            <a:r>
              <a:rPr lang="en-GB" b="0" dirty="0">
                <a:cs typeface="Arial"/>
              </a:rPr>
              <a:t>If the video doesn't open in full screen automatically, click the full screen icon (⛶) in the bottom-right corner of the video player to enlarge it.</a:t>
            </a:r>
            <a:br>
              <a:rPr lang="en-GB" b="0" dirty="0"/>
            </a:br>
            <a:br>
              <a:rPr lang="en-GB" b="0" dirty="0"/>
            </a:br>
            <a:r>
              <a:rPr lang="en-GB" b="0" dirty="0"/>
              <a:t>Once you have finished viewing the video click outside the computer image to move to the next slide.</a:t>
            </a:r>
            <a:endParaRPr lang="en-GB"/>
          </a:p>
        </p:txBody>
      </p:sp>
    </p:spTree>
    <p:extLst>
      <p:ext uri="{BB962C8B-B14F-4D97-AF65-F5344CB8AC3E}">
        <p14:creationId xmlns:p14="http://schemas.microsoft.com/office/powerpoint/2010/main" val="304933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vol="80000">
                <p:cTn id="7"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FB2721-7C34-1F00-30E8-5191EBC5E656}"/>
              </a:ext>
            </a:extLst>
          </p:cNvPr>
          <p:cNvSpPr txBox="1">
            <a:spLocks noGrp="1"/>
          </p:cNvSpPr>
          <p:nvPr>
            <p:ph type="title" idx="4294967295"/>
          </p:nvPr>
        </p:nvSpPr>
        <p:spPr>
          <a:xfrm>
            <a:off x="952500" y="2977456"/>
            <a:ext cx="9029700" cy="76944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6">
                    <a:lumMod val="10000"/>
                  </a:schemeClr>
                </a:solidFill>
                <a:effectLst/>
                <a:uLnTx/>
                <a:uFillTx/>
                <a:latin typeface="+mn-lt"/>
                <a:ea typeface="+mn-ea"/>
                <a:cs typeface="+mn-cs"/>
              </a:rPr>
              <a:t>You have completed this chapter</a:t>
            </a:r>
          </a:p>
        </p:txBody>
      </p:sp>
      <p:sp>
        <p:nvSpPr>
          <p:cNvPr id="4" name="Subtitle 2">
            <a:extLst>
              <a:ext uri="{FF2B5EF4-FFF2-40B4-BE49-F238E27FC236}">
                <a16:creationId xmlns:a16="http://schemas.microsoft.com/office/drawing/2014/main" id="{1F8D5A16-ECD9-7B60-655F-ABC48C6EB47C}"/>
              </a:ext>
            </a:extLst>
          </p:cNvPr>
          <p:cNvSpPr txBox="1">
            <a:spLocks/>
          </p:cNvSpPr>
          <p:nvPr/>
        </p:nvSpPr>
        <p:spPr>
          <a:xfrm>
            <a:off x="952500" y="3880544"/>
            <a:ext cx="5361783" cy="1086802"/>
          </a:xfrm>
          <a:prstGeom prst="rect">
            <a:avLst/>
          </a:prstGeom>
        </p:spPr>
        <p:txBody>
          <a:bodyPr lIns="0"/>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D47500"/>
                </a:solidFill>
                <a:effectLst/>
                <a:uLnTx/>
                <a:uFillTx/>
                <a:latin typeface="Arial"/>
                <a:ea typeface="+mn-ea"/>
                <a:cs typeface="+mn-cs"/>
              </a:rPr>
              <a:t>Please start chapter 8</a:t>
            </a:r>
          </a:p>
        </p:txBody>
      </p:sp>
    </p:spTree>
    <p:extLst>
      <p:ext uri="{BB962C8B-B14F-4D97-AF65-F5344CB8AC3E}">
        <p14:creationId xmlns:p14="http://schemas.microsoft.com/office/powerpoint/2010/main" val="115586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2B86C40-FE93-E502-26D7-3B305F6DD493}"/>
              </a:ext>
            </a:extLst>
          </p:cNvPr>
          <p:cNvSpPr>
            <a:spLocks noGrp="1"/>
          </p:cNvSpPr>
          <p:nvPr>
            <p:ph type="title"/>
          </p:nvPr>
        </p:nvSpPr>
        <p:spPr/>
        <p:txBody>
          <a:bodyPr>
            <a:normAutofit fontScale="90000"/>
          </a:bodyPr>
          <a:lstStyle/>
          <a:p>
            <a:r>
              <a:rPr lang="en-GB" dirty="0"/>
              <a:t>Information Risk Management</a:t>
            </a:r>
          </a:p>
        </p:txBody>
      </p:sp>
      <p:sp>
        <p:nvSpPr>
          <p:cNvPr id="2" name="Text Placeholder 1">
            <a:extLst>
              <a:ext uri="{FF2B5EF4-FFF2-40B4-BE49-F238E27FC236}">
                <a16:creationId xmlns:a16="http://schemas.microsoft.com/office/drawing/2014/main" id="{CCEC58AD-6D37-B3D7-4D2C-E133CE560DCC}"/>
              </a:ext>
            </a:extLst>
          </p:cNvPr>
          <p:cNvSpPr>
            <a:spLocks noGrp="1"/>
          </p:cNvSpPr>
          <p:nvPr>
            <p:ph type="body" sz="quarter" idx="27"/>
          </p:nvPr>
        </p:nvSpPr>
        <p:spPr>
          <a:xfrm rot="16200000">
            <a:off x="8181372" y="-2775317"/>
            <a:ext cx="754555" cy="7266705"/>
          </a:xfrm>
        </p:spPr>
        <p:txBody>
          <a:bodyPr>
            <a:normAutofit/>
          </a:bodyPr>
          <a:lstStyle/>
          <a:p>
            <a:pPr marL="0" indent="0">
              <a:buNone/>
            </a:pPr>
            <a:r>
              <a:rPr lang="en-GB" sz="1800" b="1" dirty="0">
                <a:latin typeface="Arial" panose="020B0604020202020204" pitchFamily="34" charset="0"/>
                <a:cs typeface="Arial" panose="020B0604020202020204" pitchFamily="34" charset="0"/>
              </a:rPr>
              <a:t>What is Information Risk Management (IRM)?</a:t>
            </a:r>
          </a:p>
        </p:txBody>
      </p:sp>
      <p:sp>
        <p:nvSpPr>
          <p:cNvPr id="3" name="Text Placeholder 2">
            <a:extLst>
              <a:ext uri="{FF2B5EF4-FFF2-40B4-BE49-F238E27FC236}">
                <a16:creationId xmlns:a16="http://schemas.microsoft.com/office/drawing/2014/main" id="{BFD0FB7B-D8DD-2C1D-70E7-FC5DB83DA674}"/>
              </a:ext>
            </a:extLst>
          </p:cNvPr>
          <p:cNvSpPr>
            <a:spLocks noGrp="1"/>
          </p:cNvSpPr>
          <p:nvPr>
            <p:ph type="body" sz="quarter" idx="28"/>
          </p:nvPr>
        </p:nvSpPr>
        <p:spPr>
          <a:xfrm rot="16200000">
            <a:off x="8181372" y="-1925923"/>
            <a:ext cx="754555" cy="7266705"/>
          </a:xfrm>
        </p:spPr>
        <p:txBody>
          <a:bodyPr>
            <a:normAutofit/>
          </a:bodyPr>
          <a:lstStyle/>
          <a:p>
            <a:pPr marL="0" indent="0">
              <a:buNone/>
            </a:pPr>
            <a:r>
              <a:rPr lang="en-GB" sz="1800" b="1" dirty="0">
                <a:latin typeface="Arial" panose="020B0604020202020204" pitchFamily="34" charset="0"/>
                <a:cs typeface="Arial" panose="020B0604020202020204" pitchFamily="34" charset="0"/>
              </a:rPr>
              <a:t>IRM IAO Responsibilities </a:t>
            </a:r>
          </a:p>
        </p:txBody>
      </p:sp>
      <p:sp>
        <p:nvSpPr>
          <p:cNvPr id="4" name="Text Placeholder 3">
            <a:extLst>
              <a:ext uri="{FF2B5EF4-FFF2-40B4-BE49-F238E27FC236}">
                <a16:creationId xmlns:a16="http://schemas.microsoft.com/office/drawing/2014/main" id="{23B87AB2-345D-A24B-C0F1-58F40AB7F71A}"/>
              </a:ext>
            </a:extLst>
          </p:cNvPr>
          <p:cNvSpPr>
            <a:spLocks noGrp="1"/>
          </p:cNvSpPr>
          <p:nvPr>
            <p:ph type="body" sz="quarter" idx="29"/>
          </p:nvPr>
        </p:nvSpPr>
        <p:spPr>
          <a:xfrm rot="16200000">
            <a:off x="8181372" y="-1076529"/>
            <a:ext cx="754555" cy="7266705"/>
          </a:xfrm>
        </p:spPr>
        <p:txBody>
          <a:bodyPr>
            <a:normAutofit/>
          </a:bodyPr>
          <a:lstStyle/>
          <a:p>
            <a:pPr marL="0" indent="0">
              <a:buNone/>
            </a:pPr>
            <a:r>
              <a:rPr lang="en-GB" sz="1800" b="1" dirty="0">
                <a:latin typeface="Arial" panose="020B0604020202020204" pitchFamily="34" charset="0"/>
                <a:cs typeface="Arial" panose="020B0604020202020204" pitchFamily="34" charset="0"/>
              </a:rPr>
              <a:t>Risk Assessments </a:t>
            </a:r>
          </a:p>
        </p:txBody>
      </p:sp>
      <p:sp>
        <p:nvSpPr>
          <p:cNvPr id="5" name="Text Placeholder 4">
            <a:extLst>
              <a:ext uri="{FF2B5EF4-FFF2-40B4-BE49-F238E27FC236}">
                <a16:creationId xmlns:a16="http://schemas.microsoft.com/office/drawing/2014/main" id="{750BE528-2634-001B-5906-86517C3F494A}"/>
              </a:ext>
            </a:extLst>
          </p:cNvPr>
          <p:cNvSpPr>
            <a:spLocks noGrp="1"/>
          </p:cNvSpPr>
          <p:nvPr>
            <p:ph type="body" sz="quarter" idx="30"/>
          </p:nvPr>
        </p:nvSpPr>
        <p:spPr>
          <a:xfrm rot="16200000">
            <a:off x="8181372" y="-227135"/>
            <a:ext cx="754555" cy="7266705"/>
          </a:xfrm>
        </p:spPr>
        <p:txBody>
          <a:bodyPr>
            <a:normAutofit/>
          </a:bodyPr>
          <a:lstStyle/>
          <a:p>
            <a:pPr marL="0" indent="0">
              <a:buNone/>
            </a:pPr>
            <a:r>
              <a:rPr lang="en-GB" sz="1800" b="1" dirty="0">
                <a:latin typeface="Arial" panose="020B0604020202020204" pitchFamily="34" charset="0"/>
                <a:cs typeface="Arial" panose="020B0604020202020204" pitchFamily="34" charset="0"/>
              </a:rPr>
              <a:t>What are threats and risks to information</a:t>
            </a:r>
          </a:p>
        </p:txBody>
      </p:sp>
      <p:sp>
        <p:nvSpPr>
          <p:cNvPr id="6" name="Text Placeholder 5">
            <a:extLst>
              <a:ext uri="{FF2B5EF4-FFF2-40B4-BE49-F238E27FC236}">
                <a16:creationId xmlns:a16="http://schemas.microsoft.com/office/drawing/2014/main" id="{B4370A92-655F-625F-5AF4-375C6ED6BE08}"/>
              </a:ext>
            </a:extLst>
          </p:cNvPr>
          <p:cNvSpPr>
            <a:spLocks noGrp="1"/>
          </p:cNvSpPr>
          <p:nvPr>
            <p:ph type="body" sz="quarter" idx="31"/>
          </p:nvPr>
        </p:nvSpPr>
        <p:spPr>
          <a:xfrm rot="16200000">
            <a:off x="8181373" y="622259"/>
            <a:ext cx="754555" cy="7266705"/>
          </a:xfrm>
        </p:spPr>
        <p:txBody>
          <a:bodyPr>
            <a:normAutofit/>
          </a:bodyPr>
          <a:lstStyle/>
          <a:p>
            <a:pPr marL="0" indent="0">
              <a:buNone/>
            </a:pPr>
            <a:r>
              <a:rPr lang="en-GB" sz="1800" b="1" dirty="0">
                <a:latin typeface="Arial" panose="020B0604020202020204" pitchFamily="34" charset="0"/>
                <a:cs typeface="Arial" panose="020B0604020202020204" pitchFamily="34" charset="0"/>
              </a:rPr>
              <a:t>How to understand the value of information to your organisation</a:t>
            </a:r>
          </a:p>
        </p:txBody>
      </p:sp>
      <p:sp>
        <p:nvSpPr>
          <p:cNvPr id="7" name="Text Placeholder 6">
            <a:extLst>
              <a:ext uri="{FF2B5EF4-FFF2-40B4-BE49-F238E27FC236}">
                <a16:creationId xmlns:a16="http://schemas.microsoft.com/office/drawing/2014/main" id="{59F97153-7222-782B-C6C4-111E7414B5CE}"/>
              </a:ext>
            </a:extLst>
          </p:cNvPr>
          <p:cNvSpPr>
            <a:spLocks noGrp="1"/>
          </p:cNvSpPr>
          <p:nvPr>
            <p:ph type="body" sz="quarter" idx="32"/>
          </p:nvPr>
        </p:nvSpPr>
        <p:spPr>
          <a:xfrm rot="16200000">
            <a:off x="8181374" y="1471653"/>
            <a:ext cx="754555" cy="7266705"/>
          </a:xfrm>
        </p:spPr>
        <p:txBody>
          <a:bodyPr>
            <a:normAutofit/>
          </a:bodyPr>
          <a:lstStyle/>
          <a:p>
            <a:pPr marL="0" indent="0">
              <a:buNone/>
            </a:pPr>
            <a:r>
              <a:rPr lang="en-GB" sz="1800" b="1" dirty="0">
                <a:latin typeface="Arial" panose="020B0604020202020204" pitchFamily="34" charset="0"/>
                <a:cs typeface="Arial" panose="020B0604020202020204" pitchFamily="34" charset="0"/>
              </a:rPr>
              <a:t>Scenario 4</a:t>
            </a:r>
          </a:p>
        </p:txBody>
      </p:sp>
      <p:sp>
        <p:nvSpPr>
          <p:cNvPr id="15" name="Text Placeholder 14">
            <a:extLst>
              <a:ext uri="{FF2B5EF4-FFF2-40B4-BE49-F238E27FC236}">
                <a16:creationId xmlns:a16="http://schemas.microsoft.com/office/drawing/2014/main" id="{52969E44-D207-3C17-BBA3-70D1D2DDDB1A}"/>
              </a:ext>
            </a:extLst>
          </p:cNvPr>
          <p:cNvSpPr>
            <a:spLocks noGrp="1"/>
          </p:cNvSpPr>
          <p:nvPr>
            <p:ph type="body" sz="quarter" idx="33"/>
          </p:nvPr>
        </p:nvSpPr>
        <p:spPr>
          <a:xfrm rot="16200000">
            <a:off x="8181374" y="2321047"/>
            <a:ext cx="754555" cy="7266705"/>
          </a:xfrm>
        </p:spPr>
        <p:txBody>
          <a:bodyPr>
            <a:normAutofit/>
          </a:bodyPr>
          <a:lstStyle/>
          <a:p>
            <a:pPr marL="0" indent="0">
              <a:buNone/>
            </a:pPr>
            <a:r>
              <a:rPr lang="en-GB" sz="1800" b="1" dirty="0">
                <a:latin typeface="Arial" panose="020B0604020202020204" pitchFamily="34" charset="0"/>
                <a:cs typeface="Arial" panose="020B0604020202020204" pitchFamily="34" charset="0"/>
              </a:rPr>
              <a:t>IRM Summary of key learning </a:t>
            </a:r>
          </a:p>
        </p:txBody>
      </p:sp>
      <p:sp>
        <p:nvSpPr>
          <p:cNvPr id="19" name="Text Placeholder 18">
            <a:extLst>
              <a:ext uri="{FF2B5EF4-FFF2-40B4-BE49-F238E27FC236}">
                <a16:creationId xmlns:a16="http://schemas.microsoft.com/office/drawing/2014/main" id="{C0E26615-A49C-58ED-B00A-0B09C5EE444B}"/>
              </a:ext>
              <a:ext uri="{C183D7F6-B498-43B3-948B-1728B52AA6E4}">
                <adec:decorative xmlns:adec="http://schemas.microsoft.com/office/drawing/2017/decorative" val="1"/>
              </a:ext>
            </a:extLst>
          </p:cNvPr>
          <p:cNvSpPr>
            <a:spLocks noGrp="1"/>
          </p:cNvSpPr>
          <p:nvPr>
            <p:ph type="body" sz="quarter" idx="37"/>
          </p:nvPr>
        </p:nvSpPr>
        <p:spPr/>
        <p:txBody>
          <a:bodyPr/>
          <a:lstStyle/>
          <a:p>
            <a:pPr marL="0" indent="0">
              <a:buNone/>
            </a:pPr>
            <a:r>
              <a:rPr lang="en-GB" dirty="0"/>
              <a:t>07</a:t>
            </a:r>
          </a:p>
        </p:txBody>
      </p:sp>
      <p:sp>
        <p:nvSpPr>
          <p:cNvPr id="9" name="Text Placeholder 8">
            <a:extLst>
              <a:ext uri="{FF2B5EF4-FFF2-40B4-BE49-F238E27FC236}">
                <a16:creationId xmlns:a16="http://schemas.microsoft.com/office/drawing/2014/main" id="{56955D1F-D807-B0CF-D15A-8E517D9C3406}"/>
              </a:ext>
              <a:ext uri="{C183D7F6-B498-43B3-948B-1728B52AA6E4}">
                <adec:decorative xmlns:adec="http://schemas.microsoft.com/office/drawing/2017/decorative" val="1"/>
              </a:ext>
            </a:extLst>
          </p:cNvPr>
          <p:cNvSpPr>
            <a:spLocks noGrp="1"/>
          </p:cNvSpPr>
          <p:nvPr>
            <p:ph type="body" sz="quarter" idx="10"/>
          </p:nvPr>
        </p:nvSpPr>
        <p:spPr>
          <a:xfrm>
            <a:off x="5026358" y="551690"/>
            <a:ext cx="610870" cy="608209"/>
          </a:xfrm>
        </p:spPr>
        <p:txBody>
          <a:bodyPr>
            <a:normAutofit/>
          </a:bodyPr>
          <a:lstStyle/>
          <a:p>
            <a:pPr marL="0" indent="0">
              <a:buNone/>
            </a:pPr>
            <a:r>
              <a:rPr lang="en-GB" sz="1600" b="1" dirty="0">
                <a:latin typeface="Arial" panose="020B0604020202020204" pitchFamily="34" charset="0"/>
                <a:cs typeface="Arial" panose="020B0604020202020204" pitchFamily="34" charset="0"/>
              </a:rPr>
              <a:t>01</a:t>
            </a:r>
          </a:p>
        </p:txBody>
      </p:sp>
      <p:sp>
        <p:nvSpPr>
          <p:cNvPr id="10" name="Text Placeholder 9">
            <a:extLst>
              <a:ext uri="{FF2B5EF4-FFF2-40B4-BE49-F238E27FC236}">
                <a16:creationId xmlns:a16="http://schemas.microsoft.com/office/drawing/2014/main" id="{B3E96CA7-C6F9-84B7-8F66-0D110989AFF8}"/>
              </a:ext>
              <a:ext uri="{C183D7F6-B498-43B3-948B-1728B52AA6E4}">
                <adec:decorative xmlns:adec="http://schemas.microsoft.com/office/drawing/2017/decorative" val="1"/>
              </a:ext>
            </a:extLst>
          </p:cNvPr>
          <p:cNvSpPr>
            <a:spLocks noGrp="1"/>
          </p:cNvSpPr>
          <p:nvPr>
            <p:ph type="body" sz="quarter" idx="11"/>
          </p:nvPr>
        </p:nvSpPr>
        <p:spPr>
          <a:xfrm>
            <a:off x="5026358" y="1401084"/>
            <a:ext cx="610870" cy="608209"/>
          </a:xfrm>
        </p:spPr>
        <p:txBody>
          <a:bodyPr>
            <a:normAutofit/>
          </a:bodyPr>
          <a:lstStyle/>
          <a:p>
            <a:pPr marL="0" indent="0">
              <a:buNone/>
            </a:pPr>
            <a:r>
              <a:rPr lang="en-GB" sz="1600" b="1" dirty="0">
                <a:latin typeface="Arial" panose="020B0604020202020204" pitchFamily="34" charset="0"/>
                <a:cs typeface="Arial" panose="020B0604020202020204" pitchFamily="34" charset="0"/>
              </a:rPr>
              <a:t>02</a:t>
            </a:r>
          </a:p>
        </p:txBody>
      </p:sp>
      <p:sp>
        <p:nvSpPr>
          <p:cNvPr id="11" name="Text Placeholder 10">
            <a:extLst>
              <a:ext uri="{FF2B5EF4-FFF2-40B4-BE49-F238E27FC236}">
                <a16:creationId xmlns:a16="http://schemas.microsoft.com/office/drawing/2014/main" id="{2A5162BD-A7B0-2F8E-C02A-12BFAB01F7C6}"/>
              </a:ext>
              <a:ext uri="{C183D7F6-B498-43B3-948B-1728B52AA6E4}">
                <adec:decorative xmlns:adec="http://schemas.microsoft.com/office/drawing/2017/decorative" val="1"/>
              </a:ext>
            </a:extLst>
          </p:cNvPr>
          <p:cNvSpPr>
            <a:spLocks noGrp="1"/>
          </p:cNvSpPr>
          <p:nvPr>
            <p:ph type="body" sz="quarter" idx="12"/>
          </p:nvPr>
        </p:nvSpPr>
        <p:spPr>
          <a:xfrm>
            <a:off x="5026358" y="2250478"/>
            <a:ext cx="610870" cy="608209"/>
          </a:xfrm>
        </p:spPr>
        <p:txBody>
          <a:bodyPr>
            <a:normAutofit/>
          </a:bodyPr>
          <a:lstStyle/>
          <a:p>
            <a:pPr marL="0" indent="0">
              <a:buNone/>
            </a:pPr>
            <a:r>
              <a:rPr lang="en-GB" sz="1600" b="1" dirty="0">
                <a:latin typeface="Arial" panose="020B0604020202020204" pitchFamily="34" charset="0"/>
                <a:cs typeface="Arial" panose="020B0604020202020204" pitchFamily="34" charset="0"/>
              </a:rPr>
              <a:t>03</a:t>
            </a:r>
          </a:p>
        </p:txBody>
      </p:sp>
      <p:sp>
        <p:nvSpPr>
          <p:cNvPr id="12" name="Text Placeholder 11">
            <a:extLst>
              <a:ext uri="{FF2B5EF4-FFF2-40B4-BE49-F238E27FC236}">
                <a16:creationId xmlns:a16="http://schemas.microsoft.com/office/drawing/2014/main" id="{938D0E1A-6AC8-228B-C223-62549C132A20}"/>
              </a:ext>
              <a:ext uri="{C183D7F6-B498-43B3-948B-1728B52AA6E4}">
                <adec:decorative xmlns:adec="http://schemas.microsoft.com/office/drawing/2017/decorative" val="1"/>
              </a:ext>
            </a:extLst>
          </p:cNvPr>
          <p:cNvSpPr>
            <a:spLocks noGrp="1"/>
          </p:cNvSpPr>
          <p:nvPr>
            <p:ph type="body" sz="quarter" idx="13"/>
          </p:nvPr>
        </p:nvSpPr>
        <p:spPr>
          <a:xfrm>
            <a:off x="5026358" y="3099872"/>
            <a:ext cx="610870" cy="608209"/>
          </a:xfrm>
        </p:spPr>
        <p:txBody>
          <a:bodyPr>
            <a:normAutofit/>
          </a:bodyPr>
          <a:lstStyle/>
          <a:p>
            <a:pPr marL="0" indent="0">
              <a:buNone/>
            </a:pPr>
            <a:r>
              <a:rPr lang="en-GB" sz="1600" b="1" dirty="0">
                <a:latin typeface="Arial" panose="020B0604020202020204" pitchFamily="34" charset="0"/>
                <a:cs typeface="Arial" panose="020B0604020202020204" pitchFamily="34" charset="0"/>
              </a:rPr>
              <a:t>04</a:t>
            </a:r>
          </a:p>
        </p:txBody>
      </p:sp>
      <p:sp>
        <p:nvSpPr>
          <p:cNvPr id="13" name="Text Placeholder 12">
            <a:extLst>
              <a:ext uri="{FF2B5EF4-FFF2-40B4-BE49-F238E27FC236}">
                <a16:creationId xmlns:a16="http://schemas.microsoft.com/office/drawing/2014/main" id="{817A80B7-FE36-6575-E819-2899F770D200}"/>
              </a:ext>
              <a:ext uri="{C183D7F6-B498-43B3-948B-1728B52AA6E4}">
                <adec:decorative xmlns:adec="http://schemas.microsoft.com/office/drawing/2017/decorative" val="1"/>
              </a:ext>
            </a:extLst>
          </p:cNvPr>
          <p:cNvSpPr>
            <a:spLocks noGrp="1"/>
          </p:cNvSpPr>
          <p:nvPr>
            <p:ph type="body" sz="quarter" idx="24"/>
          </p:nvPr>
        </p:nvSpPr>
        <p:spPr>
          <a:xfrm>
            <a:off x="5026358" y="3949266"/>
            <a:ext cx="610870" cy="608209"/>
          </a:xfrm>
        </p:spPr>
        <p:txBody>
          <a:bodyPr>
            <a:normAutofit/>
          </a:bodyPr>
          <a:lstStyle/>
          <a:p>
            <a:pPr marL="0" indent="0">
              <a:buNone/>
            </a:pPr>
            <a:r>
              <a:rPr lang="en-GB" sz="1600" b="1" dirty="0">
                <a:latin typeface="Arial" panose="020B0604020202020204" pitchFamily="34" charset="0"/>
                <a:cs typeface="Arial" panose="020B0604020202020204" pitchFamily="34" charset="0"/>
              </a:rPr>
              <a:t>05</a:t>
            </a:r>
          </a:p>
        </p:txBody>
      </p:sp>
      <p:sp>
        <p:nvSpPr>
          <p:cNvPr id="14" name="Text Placeholder 13">
            <a:extLst>
              <a:ext uri="{FF2B5EF4-FFF2-40B4-BE49-F238E27FC236}">
                <a16:creationId xmlns:a16="http://schemas.microsoft.com/office/drawing/2014/main" id="{400C9028-176F-E3E7-5B79-74E6938675C7}"/>
              </a:ext>
              <a:ext uri="{C183D7F6-B498-43B3-948B-1728B52AA6E4}">
                <adec:decorative xmlns:adec="http://schemas.microsoft.com/office/drawing/2017/decorative" val="1"/>
              </a:ext>
            </a:extLst>
          </p:cNvPr>
          <p:cNvSpPr>
            <a:spLocks noGrp="1"/>
          </p:cNvSpPr>
          <p:nvPr>
            <p:ph type="body" sz="quarter" idx="25"/>
          </p:nvPr>
        </p:nvSpPr>
        <p:spPr>
          <a:xfrm>
            <a:off x="5026358" y="4798660"/>
            <a:ext cx="610870" cy="608209"/>
          </a:xfrm>
        </p:spPr>
        <p:txBody>
          <a:bodyPr>
            <a:normAutofit/>
          </a:bodyPr>
          <a:lstStyle/>
          <a:p>
            <a:pPr marL="0" indent="0">
              <a:buNone/>
            </a:pPr>
            <a:r>
              <a:rPr lang="en-GB" sz="1600" b="1" dirty="0">
                <a:latin typeface="Arial" panose="020B0604020202020204" pitchFamily="34" charset="0"/>
                <a:cs typeface="Arial" panose="020B0604020202020204" pitchFamily="34" charset="0"/>
              </a:rPr>
              <a:t>06</a:t>
            </a:r>
          </a:p>
        </p:txBody>
      </p:sp>
      <p:sp>
        <p:nvSpPr>
          <p:cNvPr id="16" name="Text Placeholder 15">
            <a:extLst>
              <a:ext uri="{FF2B5EF4-FFF2-40B4-BE49-F238E27FC236}">
                <a16:creationId xmlns:a16="http://schemas.microsoft.com/office/drawing/2014/main" id="{6A0BB219-3F04-5066-70D5-26887455F462}"/>
              </a:ext>
              <a:ext uri="{C183D7F6-B498-43B3-948B-1728B52AA6E4}">
                <adec:decorative xmlns:adec="http://schemas.microsoft.com/office/drawing/2017/decorative" val="1"/>
              </a:ext>
            </a:extLst>
          </p:cNvPr>
          <p:cNvSpPr>
            <a:spLocks noGrp="1"/>
          </p:cNvSpPr>
          <p:nvPr>
            <p:ph type="body" sz="quarter" idx="34"/>
          </p:nvPr>
        </p:nvSpPr>
        <p:spPr>
          <a:xfrm>
            <a:off x="5026358" y="5648054"/>
            <a:ext cx="610870" cy="608209"/>
          </a:xfrm>
        </p:spPr>
        <p:txBody>
          <a:bodyPr>
            <a:noAutofit/>
          </a:bodyPr>
          <a:lstStyle/>
          <a:p>
            <a:pPr marL="0" indent="0">
              <a:buNone/>
            </a:pPr>
            <a:r>
              <a:rPr lang="en-GB" sz="1600" b="1" dirty="0">
                <a:latin typeface="Arial" panose="020B0604020202020204" pitchFamily="34" charset="0"/>
                <a:cs typeface="Arial" panose="020B0604020202020204" pitchFamily="34" charset="0"/>
              </a:rPr>
              <a:t>07</a:t>
            </a:r>
          </a:p>
        </p:txBody>
      </p:sp>
    </p:spTree>
    <p:extLst>
      <p:ext uri="{BB962C8B-B14F-4D97-AF65-F5344CB8AC3E}">
        <p14:creationId xmlns:p14="http://schemas.microsoft.com/office/powerpoint/2010/main" val="302846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D51B3-15DF-FE0D-CB65-86AB064B9DE8}"/>
              </a:ext>
            </a:extLst>
          </p:cNvPr>
          <p:cNvSpPr>
            <a:spLocks noGrp="1"/>
          </p:cNvSpPr>
          <p:nvPr>
            <p:ph type="title"/>
          </p:nvPr>
        </p:nvSpPr>
        <p:spPr>
          <a:xfrm>
            <a:off x="518319" y="512764"/>
            <a:ext cx="8362634" cy="550767"/>
          </a:xfrm>
        </p:spPr>
        <p:txBody>
          <a:bodyPr>
            <a:noAutofit/>
          </a:bodyPr>
          <a:lstStyle/>
          <a:p>
            <a:pPr>
              <a:lnSpc>
                <a:spcPct val="106000"/>
              </a:lnSpc>
              <a:spcAft>
                <a:spcPts val="800"/>
              </a:spcAft>
            </a:pPr>
            <a:r>
              <a:rPr lang="en-GB" b="1" dirty="0">
                <a:solidFill>
                  <a:srgbClr val="000000"/>
                </a:solidFill>
                <a:effectLst/>
                <a:ea typeface="Arial" panose="020B0604020202020204" pitchFamily="34" charset="0"/>
                <a:cs typeface="Aptos" panose="020B0004020202020204" pitchFamily="34" charset="0"/>
              </a:rPr>
              <a:t>What is Information Risk Management (IRM)?</a:t>
            </a:r>
            <a:br>
              <a:rPr lang="en-GB" b="1" dirty="0">
                <a:solidFill>
                  <a:srgbClr val="000000"/>
                </a:solidFill>
                <a:effectLst/>
                <a:ea typeface="Arial" panose="020B0604020202020204" pitchFamily="34" charset="0"/>
                <a:cs typeface="Aptos" panose="020B0004020202020204" pitchFamily="34" charset="0"/>
              </a:rPr>
            </a:br>
            <a:br>
              <a:rPr lang="en-GB" dirty="0">
                <a:effectLst/>
                <a:ea typeface="Aptos" panose="020B0004020202020204" pitchFamily="34" charset="0"/>
                <a:cs typeface="Aptos" panose="020B0004020202020204" pitchFamily="34" charset="0"/>
              </a:rPr>
            </a:br>
            <a:endParaRPr lang="en-GB" dirty="0"/>
          </a:p>
        </p:txBody>
      </p:sp>
      <p:sp>
        <p:nvSpPr>
          <p:cNvPr id="2" name="Rectangle: Rounded Corners 1">
            <a:extLst>
              <a:ext uri="{FF2B5EF4-FFF2-40B4-BE49-F238E27FC236}">
                <a16:creationId xmlns:a16="http://schemas.microsoft.com/office/drawing/2014/main" id="{CC18671E-501E-1124-3299-E329FA507019}"/>
              </a:ext>
            </a:extLst>
          </p:cNvPr>
          <p:cNvSpPr/>
          <p:nvPr/>
        </p:nvSpPr>
        <p:spPr>
          <a:xfrm>
            <a:off x="515938" y="2352675"/>
            <a:ext cx="5970587" cy="2228850"/>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accent6">
                    <a:lumMod val="10000"/>
                  </a:schemeClr>
                </a:solidFill>
              </a:rPr>
              <a:t>IRM refers to the culture, processes and structures an organisation adopts to identify, assess, and manage potential risks to information assets. It ensures confidentiality, integrity and availability of information. The purpose of IRM is to reduce the potential for harm or loss resulting from the misuse, destruction, or unauthorised access to information.</a:t>
            </a:r>
          </a:p>
        </p:txBody>
      </p:sp>
      <p:pic>
        <p:nvPicPr>
          <p:cNvPr id="11" name="Picture Placeholder 10" descr="Person pointing at the stock market graph with virtual screen">
            <a:extLst>
              <a:ext uri="{FF2B5EF4-FFF2-40B4-BE49-F238E27FC236}">
                <a16:creationId xmlns:a16="http://schemas.microsoft.com/office/drawing/2014/main" id="{38037375-9E0E-BF91-DA8A-121750DD86D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89" r="16689"/>
          <a:stretch>
            <a:fillRect/>
          </a:stretch>
        </p:blipFill>
        <p:spPr/>
      </p:pic>
    </p:spTree>
    <p:extLst>
      <p:ext uri="{BB962C8B-B14F-4D97-AF65-F5344CB8AC3E}">
        <p14:creationId xmlns:p14="http://schemas.microsoft.com/office/powerpoint/2010/main" val="335955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D0D024-A9B8-3BEF-0F12-34AC326B3DC2}"/>
              </a:ext>
            </a:extLst>
          </p:cNvPr>
          <p:cNvSpPr>
            <a:spLocks noGrp="1"/>
          </p:cNvSpPr>
          <p:nvPr>
            <p:ph type="title"/>
          </p:nvPr>
        </p:nvSpPr>
        <p:spPr>
          <a:xfrm>
            <a:off x="518318" y="512764"/>
            <a:ext cx="11157743" cy="550767"/>
          </a:xfrm>
        </p:spPr>
        <p:txBody>
          <a:bodyPr anchor="ctr">
            <a:normAutofit/>
          </a:bodyPr>
          <a:lstStyle/>
          <a:p>
            <a:r>
              <a:rPr lang="en-GB" dirty="0"/>
              <a:t>IRM IAO Responsibilities </a:t>
            </a:r>
          </a:p>
        </p:txBody>
      </p:sp>
      <p:sp>
        <p:nvSpPr>
          <p:cNvPr id="3" name="Text Placeholder 2">
            <a:extLst>
              <a:ext uri="{FF2B5EF4-FFF2-40B4-BE49-F238E27FC236}">
                <a16:creationId xmlns:a16="http://schemas.microsoft.com/office/drawing/2014/main" id="{99183CC5-A038-D99C-D8A3-B47045FE0A84}"/>
              </a:ext>
            </a:extLst>
          </p:cNvPr>
          <p:cNvSpPr>
            <a:spLocks noGrp="1"/>
          </p:cNvSpPr>
          <p:nvPr>
            <p:ph idx="1"/>
          </p:nvPr>
        </p:nvSpPr>
        <p:spPr>
          <a:xfrm>
            <a:off x="518318" y="1989138"/>
            <a:ext cx="5483622" cy="4118699"/>
          </a:xfrm>
        </p:spPr>
        <p:txBody>
          <a:bodyPr>
            <a:normAutofit/>
          </a:bodyPr>
          <a:lstStyle/>
          <a:p>
            <a:pPr>
              <a:spcBef>
                <a:spcPts val="0"/>
              </a:spcBef>
              <a:spcAft>
                <a:spcPts val="0"/>
              </a:spcAft>
            </a:pPr>
            <a:r>
              <a:rPr lang="en-GB" sz="1600" b="0" dirty="0"/>
              <a:t>As an IAO, you are accountable and responsible for ensuring information within your area of responsibility can be used by your organisation to achieve its objectives. Both accidental and deliberate wrongful disclosure can harm the organisation's reputation and hinder its ability to function.</a:t>
            </a:r>
          </a:p>
          <a:p>
            <a:pPr>
              <a:spcBef>
                <a:spcPts val="0"/>
              </a:spcBef>
              <a:spcAft>
                <a:spcPts val="0"/>
              </a:spcAft>
            </a:pPr>
            <a:endParaRPr lang="en-GB" sz="1600" b="0" dirty="0"/>
          </a:p>
          <a:p>
            <a:pPr>
              <a:spcBef>
                <a:spcPts val="0"/>
              </a:spcBef>
              <a:spcAft>
                <a:spcPts val="0"/>
              </a:spcAft>
            </a:pPr>
            <a:r>
              <a:rPr lang="en-GB" sz="1600" b="0" dirty="0"/>
              <a:t>Managing information risk to minimise the likelihood of staff errors or intentional misuse is a crucial responsibility. This includes preventing information loss from internal/external threats, especially during information transfers, movements, or periods of business change.</a:t>
            </a:r>
          </a:p>
        </p:txBody>
      </p:sp>
      <p:pic>
        <p:nvPicPr>
          <p:cNvPr id="8" name="Picture 7" descr="Women and man planning in workplace">
            <a:extLst>
              <a:ext uri="{FF2B5EF4-FFF2-40B4-BE49-F238E27FC236}">
                <a16:creationId xmlns:a16="http://schemas.microsoft.com/office/drawing/2014/main" id="{FE45D627-DC6A-1986-C525-552513C5A6D1}"/>
              </a:ext>
            </a:extLst>
          </p:cNvPr>
          <p:cNvPicPr>
            <a:picLocks noChangeAspect="1"/>
          </p:cNvPicPr>
          <p:nvPr/>
        </p:nvPicPr>
        <p:blipFill>
          <a:blip r:embed="rId2"/>
          <a:srcRect l="5598" r="5598"/>
          <a:stretch>
            <a:fillRect/>
          </a:stretch>
        </p:blipFill>
        <p:spPr>
          <a:xfrm>
            <a:off x="6192440" y="1989138"/>
            <a:ext cx="5483622" cy="4118699"/>
          </a:xfrm>
          <a:prstGeom prst="rect">
            <a:avLst/>
          </a:prstGeom>
          <a:noFill/>
        </p:spPr>
      </p:pic>
    </p:spTree>
    <p:extLst>
      <p:ext uri="{BB962C8B-B14F-4D97-AF65-F5344CB8AC3E}">
        <p14:creationId xmlns:p14="http://schemas.microsoft.com/office/powerpoint/2010/main" val="315876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BB4536-1147-FA18-7432-95DFBAB5F277}"/>
              </a:ext>
            </a:extLst>
          </p:cNvPr>
          <p:cNvSpPr>
            <a:spLocks noGrp="1"/>
          </p:cNvSpPr>
          <p:nvPr>
            <p:ph type="title"/>
          </p:nvPr>
        </p:nvSpPr>
        <p:spPr/>
        <p:txBody>
          <a:bodyPr/>
          <a:lstStyle/>
          <a:p>
            <a:r>
              <a:rPr lang="en-GB" sz="3200" b="1" dirty="0">
                <a:solidFill>
                  <a:srgbClr val="000000"/>
                </a:solidFill>
                <a:effectLst/>
                <a:latin typeface="Arial" panose="020B0604020202020204" pitchFamily="34" charset="0"/>
                <a:ea typeface="Arial" panose="020B0604020202020204" pitchFamily="34" charset="0"/>
              </a:rPr>
              <a:t>Risk Assessments (1)</a:t>
            </a:r>
            <a:endParaRPr lang="en-GB" dirty="0"/>
          </a:p>
        </p:txBody>
      </p:sp>
      <p:sp>
        <p:nvSpPr>
          <p:cNvPr id="7" name="TextBox 6">
            <a:extLst>
              <a:ext uri="{FF2B5EF4-FFF2-40B4-BE49-F238E27FC236}">
                <a16:creationId xmlns:a16="http://schemas.microsoft.com/office/drawing/2014/main" id="{99B41750-CC5A-B5C6-9912-B9C32B8EDDAD}"/>
              </a:ext>
            </a:extLst>
          </p:cNvPr>
          <p:cNvSpPr txBox="1"/>
          <p:nvPr/>
        </p:nvSpPr>
        <p:spPr>
          <a:xfrm>
            <a:off x="532387" y="1175398"/>
            <a:ext cx="11156509" cy="553998"/>
          </a:xfrm>
          <a:prstGeom prst="rect">
            <a:avLst/>
          </a:prstGeom>
          <a:noFill/>
          <a:effectLst/>
        </p:spPr>
        <p:txBody>
          <a:bodyPr wrap="square" lIns="0" tIns="0" rIns="0" bIns="0" rtlCol="0">
            <a:spAutoFit/>
          </a:bodyPr>
          <a:lstStyle/>
          <a:p>
            <a:pPr algn="l"/>
            <a:r>
              <a:rPr lang="en-GB" b="1" dirty="0">
                <a:solidFill>
                  <a:schemeClr val="bg2"/>
                </a:solidFill>
              </a:rPr>
              <a:t>A risk assessment assesses the effectiveness and efficiency of measures to protect assets, considering policies, regulatory constraints and business objectives. </a:t>
            </a:r>
          </a:p>
        </p:txBody>
      </p:sp>
      <p:sp>
        <p:nvSpPr>
          <p:cNvPr id="5" name="Text Placeholder 3">
            <a:extLst>
              <a:ext uri="{FF2B5EF4-FFF2-40B4-BE49-F238E27FC236}">
                <a16:creationId xmlns:a16="http://schemas.microsoft.com/office/drawing/2014/main" id="{5A17FDE7-A492-7011-1BBE-700A3F9D413A}"/>
              </a:ext>
            </a:extLst>
          </p:cNvPr>
          <p:cNvSpPr txBox="1">
            <a:spLocks/>
          </p:cNvSpPr>
          <p:nvPr/>
        </p:nvSpPr>
        <p:spPr>
          <a:xfrm>
            <a:off x="532387" y="1968071"/>
            <a:ext cx="5284800" cy="3584430"/>
          </a:xfrm>
          <a:prstGeom prst="roundRect">
            <a:avLst>
              <a:gd name="adj" fmla="val 7642"/>
            </a:avLst>
          </a:prstGeom>
          <a:solidFill>
            <a:schemeClr val="bg2">
              <a:lumMod val="20000"/>
              <a:lumOff val="80000"/>
            </a:schemeClr>
          </a:solidFill>
        </p:spPr>
        <p:style>
          <a:lnRef idx="1">
            <a:schemeClr val="accent6"/>
          </a:lnRef>
          <a:fillRef idx="2">
            <a:schemeClr val="accent6"/>
          </a:fillRef>
          <a:effectRef idx="1">
            <a:schemeClr val="accent6"/>
          </a:effectRef>
          <a:fontRef idx="minor">
            <a:schemeClr val="dk1"/>
          </a:fontRef>
        </p:style>
        <p:txBody>
          <a:bodyPr vert="horz" lIns="108000" tIns="36000" rIns="72000" bIns="0" rtlCol="0" anchor="t">
            <a:noAutofit/>
          </a:bodyPr>
          <a:lstStyle>
            <a:lvl1pPr marL="0" indent="0" algn="l" defTabSz="914400" rtl="0" eaLnBrk="1" latinLnBrk="0" hangingPunct="1">
              <a:lnSpc>
                <a:spcPct val="90000"/>
              </a:lnSpc>
              <a:spcBef>
                <a:spcPts val="300"/>
              </a:spcBef>
              <a:spcAft>
                <a:spcPts val="300"/>
              </a:spcAft>
              <a:buFont typeface="Arial" panose="020B0604020202020204" pitchFamily="34" charset="0"/>
              <a:buNone/>
              <a:defRPr lang="en-US" sz="1600" b="0" kern="1200" dirty="0" smtClean="0">
                <a:solidFill>
                  <a:schemeClr val="accent6">
                    <a:lumMod val="10000"/>
                  </a:schemeClr>
                </a:solidFill>
                <a:latin typeface="+mn-lt"/>
                <a:ea typeface="+mn-ea"/>
                <a:cs typeface="+mn-cs"/>
              </a:defRPr>
            </a:lvl1pPr>
            <a:lvl2pPr marL="180000" indent="-180000" algn="l" defTabSz="914400" rtl="0" eaLnBrk="1" latinLnBrk="0" hangingPunct="1">
              <a:lnSpc>
                <a:spcPct val="90000"/>
              </a:lnSpc>
              <a:spcBef>
                <a:spcPts val="300"/>
              </a:spcBef>
              <a:spcAft>
                <a:spcPts val="300"/>
              </a:spcAft>
              <a:buFont typeface="Arial" panose="020B0604020202020204" pitchFamily="34" charset="0"/>
              <a:buNone/>
              <a:defRPr lang="en-US" sz="1400" kern="1200" dirty="0" smtClean="0">
                <a:solidFill>
                  <a:schemeClr val="accent6">
                    <a:lumMod val="10000"/>
                  </a:schemeClr>
                </a:solidFill>
                <a:latin typeface="+mn-lt"/>
                <a:ea typeface="+mn-ea"/>
                <a:cs typeface="+mn-cs"/>
              </a:defRPr>
            </a:lvl2pPr>
            <a:lvl3pPr marL="180000" indent="-180000" algn="l" defTabSz="914400" rtl="0" eaLnBrk="1" latinLnBrk="0" hangingPunct="1">
              <a:lnSpc>
                <a:spcPct val="90000"/>
              </a:lnSpc>
              <a:spcBef>
                <a:spcPts val="300"/>
              </a:spcBef>
              <a:spcAft>
                <a:spcPts val="300"/>
              </a:spcAft>
              <a:buFont typeface="Arial" panose="020B0604020202020204" pitchFamily="34" charset="0"/>
              <a:buChar char="•"/>
              <a:defRPr lang="en-US" sz="1400" kern="1200" dirty="0" smtClean="0">
                <a:solidFill>
                  <a:schemeClr val="tx2"/>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lang="en-US" sz="1400" kern="1200" smtClean="0">
                <a:solidFill>
                  <a:schemeClr val="dk1"/>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lang="en-GB" sz="12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3175" lvl="1" indent="-3175">
              <a:lnSpc>
                <a:spcPct val="100000"/>
              </a:lnSpc>
              <a:spcBef>
                <a:spcPts val="0"/>
              </a:spcBef>
              <a:spcAft>
                <a:spcPts val="0"/>
              </a:spcAft>
            </a:pPr>
            <a:r>
              <a:rPr lang="en-GB" sz="1600" dirty="0"/>
              <a:t>Information assets have risks such as loss, theft, unauthorised access, leaks, and corruption. Asset identification is the foundation on which all risk management is built. It is critical to identify the different forms and classifications the information may take</a:t>
            </a:r>
            <a:r>
              <a:rPr lang="en-GB" sz="1600" b="1" dirty="0"/>
              <a:t>, </a:t>
            </a:r>
          </a:p>
          <a:p>
            <a:pPr marL="3175" lvl="1" indent="-3175">
              <a:lnSpc>
                <a:spcPct val="100000"/>
              </a:lnSpc>
              <a:spcBef>
                <a:spcPts val="0"/>
              </a:spcBef>
              <a:spcAft>
                <a:spcPts val="0"/>
              </a:spcAft>
            </a:pPr>
            <a:r>
              <a:rPr lang="en-GB" sz="1600" b="1" dirty="0"/>
              <a:t>for example:</a:t>
            </a:r>
          </a:p>
          <a:p>
            <a:pPr marL="342900" indent="-342900">
              <a:lnSpc>
                <a:spcPct val="100000"/>
              </a:lnSpc>
              <a:buSzPct val="120000"/>
              <a:buFont typeface="Wingdings" panose="05000000000000000000" pitchFamily="2" charset="2"/>
              <a:buChar char="ü"/>
            </a:pPr>
            <a:r>
              <a:rPr lang="en-GB" dirty="0"/>
              <a:t>Verbal Speech - briefings, meetings, VTC</a:t>
            </a:r>
          </a:p>
          <a:p>
            <a:pPr marL="342900" indent="-342900">
              <a:lnSpc>
                <a:spcPct val="100000"/>
              </a:lnSpc>
              <a:buSzPct val="120000"/>
              <a:buFont typeface="Wingdings" panose="05000000000000000000" pitchFamily="2" charset="2"/>
              <a:buChar char="ü"/>
            </a:pPr>
            <a:r>
              <a:rPr lang="en-GB" dirty="0"/>
              <a:t>Hardcopy documentation - meeting minutes, personnel files, briefing notes, anything that is printed</a:t>
            </a:r>
          </a:p>
          <a:p>
            <a:pPr marL="342900" indent="-342900">
              <a:lnSpc>
                <a:spcPct val="100000"/>
              </a:lnSpc>
              <a:buSzPct val="120000"/>
              <a:buFont typeface="Wingdings" panose="05000000000000000000" pitchFamily="2" charset="2"/>
              <a:buChar char="ü"/>
            </a:pPr>
            <a:r>
              <a:rPr lang="en-GB" dirty="0"/>
              <a:t>Digital - anything processed and stored on digital systems</a:t>
            </a:r>
          </a:p>
        </p:txBody>
      </p:sp>
      <p:sp>
        <p:nvSpPr>
          <p:cNvPr id="9" name="Text Placeholder 3">
            <a:extLst>
              <a:ext uri="{FF2B5EF4-FFF2-40B4-BE49-F238E27FC236}">
                <a16:creationId xmlns:a16="http://schemas.microsoft.com/office/drawing/2014/main" id="{A0D24900-10DD-E737-7301-C01804D9FF61}"/>
              </a:ext>
            </a:extLst>
          </p:cNvPr>
          <p:cNvSpPr txBox="1">
            <a:spLocks/>
          </p:cNvSpPr>
          <p:nvPr/>
        </p:nvSpPr>
        <p:spPr>
          <a:xfrm>
            <a:off x="6403975" y="1968071"/>
            <a:ext cx="5284922" cy="3584430"/>
          </a:xfrm>
          <a:prstGeom prst="roundRect">
            <a:avLst>
              <a:gd name="adj" fmla="val 7642"/>
            </a:avLst>
          </a:prstGeom>
          <a:solidFill>
            <a:schemeClr val="bg2">
              <a:lumMod val="20000"/>
              <a:lumOff val="80000"/>
            </a:schemeClr>
          </a:solidFill>
        </p:spPr>
        <p:style>
          <a:lnRef idx="1">
            <a:schemeClr val="accent6"/>
          </a:lnRef>
          <a:fillRef idx="2">
            <a:schemeClr val="accent6"/>
          </a:fillRef>
          <a:effectRef idx="1">
            <a:schemeClr val="accent6"/>
          </a:effectRef>
          <a:fontRef idx="minor">
            <a:schemeClr val="dk1"/>
          </a:fontRef>
        </p:style>
        <p:txBody>
          <a:bodyPr vert="horz" lIns="108000" tIns="36000" rIns="72000" bIns="0" rtlCol="0" anchor="t">
            <a:noAutofit/>
          </a:bodyPr>
          <a:lstStyle>
            <a:lvl1pPr marL="0" indent="0" algn="l" defTabSz="914400" rtl="0" eaLnBrk="1" latinLnBrk="0" hangingPunct="1">
              <a:lnSpc>
                <a:spcPct val="90000"/>
              </a:lnSpc>
              <a:spcBef>
                <a:spcPts val="300"/>
              </a:spcBef>
              <a:spcAft>
                <a:spcPts val="300"/>
              </a:spcAft>
              <a:buFont typeface="Arial" panose="020B0604020202020204" pitchFamily="34" charset="0"/>
              <a:buNone/>
              <a:defRPr lang="en-US" sz="1600" b="0" kern="1200" dirty="0" smtClean="0">
                <a:solidFill>
                  <a:schemeClr val="accent6">
                    <a:lumMod val="10000"/>
                  </a:schemeClr>
                </a:solidFill>
                <a:latin typeface="+mn-lt"/>
                <a:ea typeface="+mn-ea"/>
                <a:cs typeface="+mn-cs"/>
              </a:defRPr>
            </a:lvl1pPr>
            <a:lvl2pPr marL="180000" indent="-180000" algn="l" defTabSz="914400" rtl="0" eaLnBrk="1" latinLnBrk="0" hangingPunct="1">
              <a:lnSpc>
                <a:spcPct val="90000"/>
              </a:lnSpc>
              <a:spcBef>
                <a:spcPts val="300"/>
              </a:spcBef>
              <a:spcAft>
                <a:spcPts val="300"/>
              </a:spcAft>
              <a:buFont typeface="Arial" panose="020B0604020202020204" pitchFamily="34" charset="0"/>
              <a:buNone/>
              <a:defRPr lang="en-US" sz="1400" kern="1200" dirty="0" smtClean="0">
                <a:solidFill>
                  <a:schemeClr val="accent6">
                    <a:lumMod val="10000"/>
                  </a:schemeClr>
                </a:solidFill>
                <a:latin typeface="+mn-lt"/>
                <a:ea typeface="+mn-ea"/>
                <a:cs typeface="+mn-cs"/>
              </a:defRPr>
            </a:lvl2pPr>
            <a:lvl3pPr marL="180000" indent="-180000" algn="l" defTabSz="914400" rtl="0" eaLnBrk="1" latinLnBrk="0" hangingPunct="1">
              <a:lnSpc>
                <a:spcPct val="90000"/>
              </a:lnSpc>
              <a:spcBef>
                <a:spcPts val="300"/>
              </a:spcBef>
              <a:spcAft>
                <a:spcPts val="300"/>
              </a:spcAft>
              <a:buFont typeface="Arial" panose="020B0604020202020204" pitchFamily="34" charset="0"/>
              <a:buChar char="•"/>
              <a:defRPr lang="en-US" sz="1400" kern="1200" dirty="0" smtClean="0">
                <a:solidFill>
                  <a:schemeClr val="tx2"/>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lang="en-US" sz="1400" kern="1200" smtClean="0">
                <a:solidFill>
                  <a:schemeClr val="dk1"/>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lang="en-GB" sz="12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nSpc>
                <a:spcPct val="100000"/>
              </a:lnSpc>
            </a:pPr>
            <a:r>
              <a:rPr lang="en-GB" b="1" dirty="0"/>
              <a:t>It is also critical to identify the following:</a:t>
            </a:r>
          </a:p>
          <a:p>
            <a:pPr marL="285750" indent="-285750">
              <a:lnSpc>
                <a:spcPct val="100000"/>
              </a:lnSpc>
              <a:buSzPct val="120000"/>
              <a:buFont typeface="Wingdings" panose="05000000000000000000" pitchFamily="2" charset="2"/>
              <a:buChar char="ü"/>
            </a:pPr>
            <a:r>
              <a:rPr lang="en-GB" dirty="0"/>
              <a:t>The people who should have access to an information asset </a:t>
            </a:r>
          </a:p>
          <a:p>
            <a:pPr marL="285750" indent="-285750">
              <a:lnSpc>
                <a:spcPct val="100000"/>
              </a:lnSpc>
              <a:buSzPct val="120000"/>
              <a:buFont typeface="Wingdings" panose="05000000000000000000" pitchFamily="2" charset="2"/>
              <a:buChar char="ü"/>
            </a:pPr>
            <a:r>
              <a:rPr lang="en-GB" dirty="0"/>
              <a:t>The people who are responsible for managing the assets/platforms that process, store or transport information assets</a:t>
            </a:r>
          </a:p>
          <a:p>
            <a:pPr marL="285750" indent="-285750">
              <a:lnSpc>
                <a:spcPct val="100000"/>
              </a:lnSpc>
              <a:buSzPct val="120000"/>
              <a:buFont typeface="Wingdings" panose="05000000000000000000" pitchFamily="2" charset="2"/>
              <a:buChar char="ü"/>
            </a:pPr>
            <a:r>
              <a:rPr lang="en-GB" dirty="0"/>
              <a:t>The systems used to store, process and transport information assets</a:t>
            </a:r>
          </a:p>
          <a:p>
            <a:pPr marL="285750" indent="-285750">
              <a:lnSpc>
                <a:spcPct val="100000"/>
              </a:lnSpc>
              <a:buSzPct val="120000"/>
              <a:buFont typeface="Wingdings" panose="05000000000000000000" pitchFamily="2" charset="2"/>
              <a:buChar char="ü"/>
            </a:pPr>
            <a:r>
              <a:rPr lang="en-GB" dirty="0"/>
              <a:t>SharePoint, file transfer systems, removal media, HR systems and financial system</a:t>
            </a:r>
          </a:p>
        </p:txBody>
      </p:sp>
    </p:spTree>
    <p:extLst>
      <p:ext uri="{BB962C8B-B14F-4D97-AF65-F5344CB8AC3E}">
        <p14:creationId xmlns:p14="http://schemas.microsoft.com/office/powerpoint/2010/main" val="396471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B4F630-EC0E-6A7F-A7C0-2591CB9CF38C}"/>
              </a:ext>
            </a:extLst>
          </p:cNvPr>
          <p:cNvSpPr>
            <a:spLocks noGrp="1"/>
          </p:cNvSpPr>
          <p:nvPr>
            <p:ph type="title"/>
          </p:nvPr>
        </p:nvSpPr>
        <p:spPr/>
        <p:txBody>
          <a:bodyPr/>
          <a:lstStyle/>
          <a:p>
            <a:r>
              <a:rPr lang="en-GB" dirty="0"/>
              <a:t>Risk Assessments (2)</a:t>
            </a:r>
          </a:p>
        </p:txBody>
      </p:sp>
      <p:sp>
        <p:nvSpPr>
          <p:cNvPr id="4" name="Text Placeholder 3">
            <a:extLst>
              <a:ext uri="{FF2B5EF4-FFF2-40B4-BE49-F238E27FC236}">
                <a16:creationId xmlns:a16="http://schemas.microsoft.com/office/drawing/2014/main" id="{7C74A381-1652-71C6-0A0A-EB92A56BA7A6}"/>
              </a:ext>
            </a:extLst>
          </p:cNvPr>
          <p:cNvSpPr>
            <a:spLocks noGrp="1"/>
          </p:cNvSpPr>
          <p:nvPr>
            <p:ph type="body" sz="quarter" idx="13"/>
          </p:nvPr>
        </p:nvSpPr>
        <p:spPr>
          <a:xfrm>
            <a:off x="518318" y="1311798"/>
            <a:ext cx="11157743" cy="650425"/>
          </a:xfrm>
        </p:spPr>
        <p:txBody>
          <a:bodyPr>
            <a:noAutofit/>
          </a:bodyPr>
          <a:lstStyle/>
          <a:p>
            <a:r>
              <a:rPr lang="en-GB" sz="1600" b="0" dirty="0">
                <a:solidFill>
                  <a:schemeClr val="accent6">
                    <a:lumMod val="10000"/>
                  </a:schemeClr>
                </a:solidFill>
              </a:rPr>
              <a:t>As IAO the identification and management of the highest risk assets is key and knowing when to apply additional security controls to protect them.</a:t>
            </a:r>
          </a:p>
        </p:txBody>
      </p:sp>
      <p:graphicFrame>
        <p:nvGraphicFramePr>
          <p:cNvPr id="5" name="Content Placeholder 4" descr="A table showing the key elements and defintions of risk assessments.">
            <a:extLst>
              <a:ext uri="{FF2B5EF4-FFF2-40B4-BE49-F238E27FC236}">
                <a16:creationId xmlns:a16="http://schemas.microsoft.com/office/drawing/2014/main" id="{EA03B680-2240-3257-9FE2-3B8774A0C9E4}"/>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741783079"/>
              </p:ext>
            </p:extLst>
          </p:nvPr>
        </p:nvGraphicFramePr>
        <p:xfrm>
          <a:off x="2020509" y="2466109"/>
          <a:ext cx="8150983" cy="2238872"/>
        </p:xfrm>
        <a:graphic>
          <a:graphicData uri="http://schemas.openxmlformats.org/drawingml/2006/table">
            <a:tbl>
              <a:tblPr firstRow="1" bandRow="1">
                <a:tableStyleId>{BDBED569-4797-4DF1-A0F4-6AAB3CD982D8}</a:tableStyleId>
              </a:tblPr>
              <a:tblGrid>
                <a:gridCol w="2446079">
                  <a:extLst>
                    <a:ext uri="{9D8B030D-6E8A-4147-A177-3AD203B41FA5}">
                      <a16:colId xmlns:a16="http://schemas.microsoft.com/office/drawing/2014/main" val="3257530639"/>
                    </a:ext>
                  </a:extLst>
                </a:gridCol>
                <a:gridCol w="5704904">
                  <a:extLst>
                    <a:ext uri="{9D8B030D-6E8A-4147-A177-3AD203B41FA5}">
                      <a16:colId xmlns:a16="http://schemas.microsoft.com/office/drawing/2014/main" val="2557763681"/>
                    </a:ext>
                  </a:extLst>
                </a:gridCol>
              </a:tblGrid>
              <a:tr h="544222">
                <a:tc>
                  <a:txBody>
                    <a:bodyPr/>
                    <a:lstStyle/>
                    <a:p>
                      <a:pPr>
                        <a:lnSpc>
                          <a:spcPct val="100000"/>
                        </a:lnSpc>
                        <a:spcAft>
                          <a:spcPts val="0"/>
                        </a:spcAft>
                        <a:buNone/>
                      </a:pPr>
                      <a:r>
                        <a:rPr lang="en-GB" sz="1800" b="1" dirty="0">
                          <a:solidFill>
                            <a:srgbClr val="000000"/>
                          </a:solidFill>
                          <a:effectLst/>
                        </a:rPr>
                        <a:t>Threat</a:t>
                      </a:r>
                      <a:endParaRPr lang="en-GB" sz="1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rgbClr val="F2D3E3"/>
                    </a:solidFill>
                  </a:tcPr>
                </a:tc>
                <a:tc>
                  <a:txBody>
                    <a:bodyPr/>
                    <a:lstStyle/>
                    <a:p>
                      <a:pPr>
                        <a:lnSpc>
                          <a:spcPct val="100000"/>
                        </a:lnSpc>
                        <a:spcAft>
                          <a:spcPts val="0"/>
                        </a:spcAft>
                        <a:buNone/>
                      </a:pPr>
                      <a:r>
                        <a:rPr lang="en-GB" sz="1800" b="0" dirty="0">
                          <a:solidFill>
                            <a:srgbClr val="000000"/>
                          </a:solidFill>
                          <a:effectLst/>
                        </a:rPr>
                        <a:t>Source or cause of risk - What can go wrong</a:t>
                      </a:r>
                      <a:endParaRPr lang="en-GB" sz="1800" b="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rgbClr val="F2D3E3"/>
                    </a:solidFill>
                  </a:tcPr>
                </a:tc>
                <a:extLst>
                  <a:ext uri="{0D108BD9-81ED-4DB2-BD59-A6C34878D82A}">
                    <a16:rowId xmlns:a16="http://schemas.microsoft.com/office/drawing/2014/main" val="1269159974"/>
                  </a:ext>
                </a:extLst>
              </a:tr>
              <a:tr h="597811">
                <a:tc>
                  <a:txBody>
                    <a:bodyPr/>
                    <a:lstStyle/>
                    <a:p>
                      <a:pPr>
                        <a:lnSpc>
                          <a:spcPct val="100000"/>
                        </a:lnSpc>
                        <a:spcAft>
                          <a:spcPts val="0"/>
                        </a:spcAft>
                        <a:buNone/>
                      </a:pPr>
                      <a:r>
                        <a:rPr lang="en-GB" sz="1800" b="1" dirty="0">
                          <a:solidFill>
                            <a:srgbClr val="000000"/>
                          </a:solidFill>
                          <a:effectLst/>
                        </a:rPr>
                        <a:t>Risk</a:t>
                      </a:r>
                      <a:endParaRPr lang="en-GB" sz="1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bg1">
                        <a:alpha val="20000"/>
                      </a:schemeClr>
                    </a:solidFill>
                  </a:tcPr>
                </a:tc>
                <a:tc>
                  <a:txBody>
                    <a:bodyPr/>
                    <a:lstStyle/>
                    <a:p>
                      <a:pPr>
                        <a:lnSpc>
                          <a:spcPct val="100000"/>
                        </a:lnSpc>
                        <a:spcAft>
                          <a:spcPts val="0"/>
                        </a:spcAft>
                        <a:buNone/>
                      </a:pPr>
                      <a:r>
                        <a:rPr lang="en-GB" sz="1800" dirty="0">
                          <a:solidFill>
                            <a:srgbClr val="000000"/>
                          </a:solidFill>
                          <a:effectLst/>
                        </a:rPr>
                        <a:t>Impacts/consequences/effects that an event can have on an organisation</a:t>
                      </a:r>
                      <a:endParaRPr lang="en-GB" sz="1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bg1">
                        <a:alpha val="20000"/>
                      </a:schemeClr>
                    </a:solidFill>
                  </a:tcPr>
                </a:tc>
                <a:extLst>
                  <a:ext uri="{0D108BD9-81ED-4DB2-BD59-A6C34878D82A}">
                    <a16:rowId xmlns:a16="http://schemas.microsoft.com/office/drawing/2014/main" val="593197439"/>
                  </a:ext>
                </a:extLst>
              </a:tr>
              <a:tr h="552617">
                <a:tc>
                  <a:txBody>
                    <a:bodyPr/>
                    <a:lstStyle/>
                    <a:p>
                      <a:pPr>
                        <a:lnSpc>
                          <a:spcPct val="100000"/>
                        </a:lnSpc>
                        <a:spcAft>
                          <a:spcPts val="0"/>
                        </a:spcAft>
                        <a:buNone/>
                      </a:pPr>
                      <a:r>
                        <a:rPr lang="en-GB" sz="1800" b="1" dirty="0">
                          <a:solidFill>
                            <a:srgbClr val="000000"/>
                          </a:solidFill>
                          <a:effectLst/>
                        </a:rPr>
                        <a:t>Risk assessment</a:t>
                      </a:r>
                      <a:endParaRPr lang="en-GB" sz="1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rgbClr val="F2D3E3"/>
                    </a:solidFill>
                  </a:tcPr>
                </a:tc>
                <a:tc>
                  <a:txBody>
                    <a:bodyPr/>
                    <a:lstStyle/>
                    <a:p>
                      <a:pPr>
                        <a:lnSpc>
                          <a:spcPct val="100000"/>
                        </a:lnSpc>
                        <a:spcAft>
                          <a:spcPts val="0"/>
                        </a:spcAft>
                        <a:buNone/>
                      </a:pPr>
                      <a:r>
                        <a:rPr lang="en-GB" sz="1800" dirty="0">
                          <a:solidFill>
                            <a:srgbClr val="000000"/>
                          </a:solidFill>
                          <a:effectLst/>
                        </a:rPr>
                        <a:t>Overall process of risk identification, analysis &amp; evaluation </a:t>
                      </a:r>
                      <a:endParaRPr lang="en-GB" sz="1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rgbClr val="F2D3E3"/>
                    </a:solidFill>
                  </a:tcPr>
                </a:tc>
                <a:extLst>
                  <a:ext uri="{0D108BD9-81ED-4DB2-BD59-A6C34878D82A}">
                    <a16:rowId xmlns:a16="http://schemas.microsoft.com/office/drawing/2014/main" val="3167343955"/>
                  </a:ext>
                </a:extLst>
              </a:tr>
              <a:tr h="544222">
                <a:tc>
                  <a:txBody>
                    <a:bodyPr/>
                    <a:lstStyle/>
                    <a:p>
                      <a:pPr>
                        <a:lnSpc>
                          <a:spcPct val="100000"/>
                        </a:lnSpc>
                        <a:spcAft>
                          <a:spcPts val="0"/>
                        </a:spcAft>
                        <a:buNone/>
                      </a:pPr>
                      <a:r>
                        <a:rPr lang="en-GB" sz="1800" b="1" dirty="0">
                          <a:solidFill>
                            <a:srgbClr val="000000"/>
                          </a:solidFill>
                          <a:effectLst/>
                        </a:rPr>
                        <a:t>Risk management</a:t>
                      </a:r>
                      <a:endParaRPr lang="en-GB" sz="1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bg1">
                        <a:alpha val="20000"/>
                      </a:schemeClr>
                    </a:solidFill>
                  </a:tcPr>
                </a:tc>
                <a:tc>
                  <a:txBody>
                    <a:bodyPr/>
                    <a:lstStyle/>
                    <a:p>
                      <a:pPr>
                        <a:lnSpc>
                          <a:spcPct val="100000"/>
                        </a:lnSpc>
                        <a:spcAft>
                          <a:spcPts val="0"/>
                        </a:spcAft>
                        <a:buNone/>
                      </a:pPr>
                      <a:r>
                        <a:rPr lang="en-GB" sz="1800" dirty="0">
                          <a:solidFill>
                            <a:srgbClr val="000000"/>
                          </a:solidFill>
                          <a:effectLst/>
                        </a:rPr>
                        <a:t>Coordinated activities to direct and control risk</a:t>
                      </a:r>
                      <a:endParaRPr lang="en-GB" sz="1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bg1">
                        <a:alpha val="20000"/>
                      </a:schemeClr>
                    </a:solidFill>
                  </a:tcPr>
                </a:tc>
                <a:extLst>
                  <a:ext uri="{0D108BD9-81ED-4DB2-BD59-A6C34878D82A}">
                    <a16:rowId xmlns:a16="http://schemas.microsoft.com/office/drawing/2014/main" val="4269948032"/>
                  </a:ext>
                </a:extLst>
              </a:tr>
            </a:tbl>
          </a:graphicData>
        </a:graphic>
      </p:graphicFrame>
    </p:spTree>
    <p:extLst>
      <p:ext uri="{BB962C8B-B14F-4D97-AF65-F5344CB8AC3E}">
        <p14:creationId xmlns:p14="http://schemas.microsoft.com/office/powerpoint/2010/main" val="351079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629519-B34E-4CDB-6E0D-80554517D2DA}"/>
              </a:ext>
            </a:extLst>
          </p:cNvPr>
          <p:cNvSpPr>
            <a:spLocks noGrp="1"/>
          </p:cNvSpPr>
          <p:nvPr>
            <p:ph type="title"/>
          </p:nvPr>
        </p:nvSpPr>
        <p:spPr/>
        <p:txBody>
          <a:bodyPr/>
          <a:lstStyle/>
          <a:p>
            <a:r>
              <a:rPr kumimoji="0" lang="en-GB" sz="3200" b="1" i="0" u="none" strike="noStrike" kern="1200" cap="none" spc="0" normalizeH="0" baseline="0" noProof="0" dirty="0">
                <a:ln>
                  <a:noFill/>
                </a:ln>
                <a:solidFill>
                  <a:srgbClr val="E6E8ED">
                    <a:lumMod val="10000"/>
                  </a:srgbClr>
                </a:solidFill>
                <a:effectLst/>
                <a:uLnTx/>
                <a:uFillTx/>
                <a:latin typeface="Arial"/>
                <a:ea typeface="+mj-ea"/>
                <a:cs typeface="+mj-cs"/>
              </a:rPr>
              <a:t>Risk Assessments (3)</a:t>
            </a:r>
            <a:endParaRPr lang="en-GB" dirty="0"/>
          </a:p>
        </p:txBody>
      </p:sp>
      <p:sp>
        <p:nvSpPr>
          <p:cNvPr id="5" name="Text Placeholder 4">
            <a:extLst>
              <a:ext uri="{FF2B5EF4-FFF2-40B4-BE49-F238E27FC236}">
                <a16:creationId xmlns:a16="http://schemas.microsoft.com/office/drawing/2014/main" id="{E5930298-21B8-9F10-C31C-D0C8C7EBDB3A}"/>
              </a:ext>
            </a:extLst>
          </p:cNvPr>
          <p:cNvSpPr>
            <a:spLocks noGrp="1"/>
          </p:cNvSpPr>
          <p:nvPr>
            <p:ph type="body" sz="quarter" idx="14"/>
          </p:nvPr>
        </p:nvSpPr>
        <p:spPr/>
        <p:txBody>
          <a:bodyPr/>
          <a:lstStyle/>
          <a:p>
            <a:r>
              <a:rPr lang="en-GB" dirty="0"/>
              <a:t>When assessing information risk, consider consequences if those risks were realised, including:</a:t>
            </a:r>
          </a:p>
        </p:txBody>
      </p:sp>
      <p:sp>
        <p:nvSpPr>
          <p:cNvPr id="6" name="Text Placeholder 3">
            <a:extLst>
              <a:ext uri="{FF2B5EF4-FFF2-40B4-BE49-F238E27FC236}">
                <a16:creationId xmlns:a16="http://schemas.microsoft.com/office/drawing/2014/main" id="{60891AE9-622B-D806-D1E3-8B7A0F833F18}"/>
              </a:ext>
            </a:extLst>
          </p:cNvPr>
          <p:cNvSpPr txBox="1">
            <a:spLocks/>
          </p:cNvSpPr>
          <p:nvPr/>
        </p:nvSpPr>
        <p:spPr>
          <a:xfrm>
            <a:off x="532387" y="1990104"/>
            <a:ext cx="5284800" cy="3771717"/>
          </a:xfrm>
          <a:prstGeom prst="roundRect">
            <a:avLst>
              <a:gd name="adj" fmla="val 7642"/>
            </a:avLst>
          </a:prstGeom>
          <a:solidFill>
            <a:srgbClr val="F2D3E3"/>
          </a:solidFill>
        </p:spPr>
        <p:style>
          <a:lnRef idx="1">
            <a:schemeClr val="accent6"/>
          </a:lnRef>
          <a:fillRef idx="2">
            <a:schemeClr val="accent6"/>
          </a:fillRef>
          <a:effectRef idx="1">
            <a:schemeClr val="accent6"/>
          </a:effectRef>
          <a:fontRef idx="minor">
            <a:schemeClr val="dk1"/>
          </a:fontRef>
        </p:style>
        <p:txBody>
          <a:bodyPr vert="horz" lIns="108000" tIns="36000" rIns="36000" bIns="0" rtlCol="0" anchor="t">
            <a:noAutofit/>
          </a:bodyPr>
          <a:lstStyle>
            <a:lvl1pPr marL="0" indent="0" algn="l" defTabSz="914400" rtl="0" eaLnBrk="1" latinLnBrk="0" hangingPunct="1">
              <a:lnSpc>
                <a:spcPct val="90000"/>
              </a:lnSpc>
              <a:spcBef>
                <a:spcPts val="300"/>
              </a:spcBef>
              <a:spcAft>
                <a:spcPts val="300"/>
              </a:spcAft>
              <a:buFont typeface="Arial" panose="020B0604020202020204" pitchFamily="34" charset="0"/>
              <a:buNone/>
              <a:defRPr lang="en-US" sz="1600" b="0" kern="1200" dirty="0" smtClean="0">
                <a:solidFill>
                  <a:schemeClr val="accent6">
                    <a:lumMod val="10000"/>
                  </a:schemeClr>
                </a:solidFill>
                <a:latin typeface="+mn-lt"/>
                <a:ea typeface="+mn-ea"/>
                <a:cs typeface="+mn-cs"/>
              </a:defRPr>
            </a:lvl1pPr>
            <a:lvl2pPr marL="180000" indent="-180000" algn="l" defTabSz="914400" rtl="0" eaLnBrk="1" latinLnBrk="0" hangingPunct="1">
              <a:lnSpc>
                <a:spcPct val="90000"/>
              </a:lnSpc>
              <a:spcBef>
                <a:spcPts val="300"/>
              </a:spcBef>
              <a:spcAft>
                <a:spcPts val="300"/>
              </a:spcAft>
              <a:buFont typeface="Arial" panose="020B0604020202020204" pitchFamily="34" charset="0"/>
              <a:buNone/>
              <a:defRPr lang="en-US" sz="1400" kern="1200" dirty="0" smtClean="0">
                <a:solidFill>
                  <a:schemeClr val="accent6">
                    <a:lumMod val="10000"/>
                  </a:schemeClr>
                </a:solidFill>
                <a:latin typeface="+mn-lt"/>
                <a:ea typeface="+mn-ea"/>
                <a:cs typeface="+mn-cs"/>
              </a:defRPr>
            </a:lvl2pPr>
            <a:lvl3pPr marL="180000" indent="-180000" algn="l" defTabSz="914400" rtl="0" eaLnBrk="1" latinLnBrk="0" hangingPunct="1">
              <a:lnSpc>
                <a:spcPct val="90000"/>
              </a:lnSpc>
              <a:spcBef>
                <a:spcPts val="300"/>
              </a:spcBef>
              <a:spcAft>
                <a:spcPts val="300"/>
              </a:spcAft>
              <a:buFont typeface="Arial" panose="020B0604020202020204" pitchFamily="34" charset="0"/>
              <a:buChar char="•"/>
              <a:defRPr lang="en-US" sz="1400" kern="1200" dirty="0" smtClean="0">
                <a:solidFill>
                  <a:schemeClr val="tx2"/>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lang="en-US" sz="1400" kern="1200" smtClean="0">
                <a:solidFill>
                  <a:schemeClr val="dk1"/>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lang="en-GB" sz="12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85750" indent="-285750">
              <a:lnSpc>
                <a:spcPct val="100000"/>
              </a:lnSpc>
              <a:buSzPct val="120000"/>
              <a:buFont typeface="Arial" panose="020B0604020202020204" pitchFamily="34" charset="0"/>
              <a:buChar char="•"/>
            </a:pPr>
            <a:r>
              <a:rPr lang="en-GB" dirty="0"/>
              <a:t>Financial - Direct loss of revenue to the organisation</a:t>
            </a:r>
          </a:p>
          <a:p>
            <a:pPr marL="285750" indent="-285750">
              <a:lnSpc>
                <a:spcPct val="100000"/>
              </a:lnSpc>
              <a:buSzPct val="120000"/>
              <a:buFont typeface="Arial" panose="020B0604020202020204" pitchFamily="34" charset="0"/>
              <a:buChar char="•"/>
            </a:pPr>
            <a:r>
              <a:rPr lang="en-GB" dirty="0"/>
              <a:t>National economic impact GDP</a:t>
            </a:r>
          </a:p>
          <a:p>
            <a:pPr marL="285750" indent="-285750">
              <a:lnSpc>
                <a:spcPct val="100000"/>
              </a:lnSpc>
              <a:buSzPct val="120000"/>
              <a:buFont typeface="Arial" panose="020B0604020202020204" pitchFamily="34" charset="0"/>
              <a:buChar char="•"/>
            </a:pPr>
            <a:r>
              <a:rPr lang="en-GB" dirty="0"/>
              <a:t>Societal - Welfare and economy</a:t>
            </a:r>
          </a:p>
          <a:p>
            <a:pPr marL="285750" indent="-285750">
              <a:lnSpc>
                <a:spcPct val="100000"/>
              </a:lnSpc>
              <a:buSzPct val="120000"/>
              <a:buFont typeface="Arial" panose="020B0604020202020204" pitchFamily="34" charset="0"/>
              <a:buChar char="•"/>
            </a:pPr>
            <a:r>
              <a:rPr lang="en-GB" dirty="0"/>
              <a:t>Reputational damage - National strategic partners/general public perception</a:t>
            </a:r>
            <a:endParaRPr lang="en-GB" dirty="0">
              <a:cs typeface="Arial"/>
            </a:endParaRPr>
          </a:p>
          <a:p>
            <a:pPr marL="285750" indent="-285750">
              <a:lnSpc>
                <a:spcPct val="100000"/>
              </a:lnSpc>
              <a:buSzPct val="120000"/>
              <a:buFont typeface="Arial" panose="020B0604020202020204" pitchFamily="34" charset="0"/>
              <a:buChar char="•"/>
            </a:pPr>
            <a:r>
              <a:rPr lang="en-GB" dirty="0"/>
              <a:t>Process corruption - Democratic process, policy and strategic decision-making</a:t>
            </a:r>
            <a:endParaRPr lang="en-GB" dirty="0">
              <a:cs typeface="Arial"/>
            </a:endParaRPr>
          </a:p>
          <a:p>
            <a:pPr marL="285750" indent="-285750">
              <a:lnSpc>
                <a:spcPct val="100000"/>
              </a:lnSpc>
              <a:buSzPct val="120000"/>
              <a:buFont typeface="Arial" panose="020B0604020202020204" pitchFamily="34" charset="0"/>
              <a:buChar char="•"/>
            </a:pPr>
            <a:r>
              <a:rPr lang="en-GB" dirty="0"/>
              <a:t>Legal/Law enforcement and criminal prosecutions/ GDPR</a:t>
            </a:r>
            <a:endParaRPr lang="en-GB" dirty="0">
              <a:cs typeface="Arial"/>
            </a:endParaRPr>
          </a:p>
          <a:p>
            <a:pPr marL="285750" indent="-285750">
              <a:lnSpc>
                <a:spcPct val="100000"/>
              </a:lnSpc>
              <a:buSzPct val="120000"/>
              <a:buFont typeface="Arial" panose="020B0604020202020204" pitchFamily="34" charset="0"/>
              <a:buChar char="•"/>
            </a:pPr>
            <a:r>
              <a:rPr lang="en-GB" dirty="0"/>
              <a:t>Physical harm - To persons identified due to compromise or unauthorised disclosure</a:t>
            </a:r>
          </a:p>
        </p:txBody>
      </p:sp>
      <p:sp>
        <p:nvSpPr>
          <p:cNvPr id="7" name="Text Placeholder 3">
            <a:extLst>
              <a:ext uri="{FF2B5EF4-FFF2-40B4-BE49-F238E27FC236}">
                <a16:creationId xmlns:a16="http://schemas.microsoft.com/office/drawing/2014/main" id="{0ABD5D28-798F-DF17-75F4-6D6D3474FBA1}"/>
              </a:ext>
            </a:extLst>
          </p:cNvPr>
          <p:cNvSpPr txBox="1">
            <a:spLocks/>
          </p:cNvSpPr>
          <p:nvPr/>
        </p:nvSpPr>
        <p:spPr>
          <a:xfrm>
            <a:off x="6403974" y="1990104"/>
            <a:ext cx="5284800" cy="3771717"/>
          </a:xfrm>
          <a:prstGeom prst="roundRect">
            <a:avLst>
              <a:gd name="adj" fmla="val 7642"/>
            </a:avLst>
          </a:prstGeom>
          <a:solidFill>
            <a:srgbClr val="F2D3E3"/>
          </a:solidFill>
        </p:spPr>
        <p:style>
          <a:lnRef idx="1">
            <a:schemeClr val="accent6"/>
          </a:lnRef>
          <a:fillRef idx="2">
            <a:schemeClr val="accent6"/>
          </a:fillRef>
          <a:effectRef idx="1">
            <a:schemeClr val="accent6"/>
          </a:effectRef>
          <a:fontRef idx="minor">
            <a:schemeClr val="dk1"/>
          </a:fontRef>
        </p:style>
        <p:txBody>
          <a:bodyPr vert="horz" lIns="108000" tIns="36000" rIns="36000" bIns="0" rtlCol="0" anchor="t">
            <a:noAutofit/>
          </a:bodyPr>
          <a:lstStyle>
            <a:lvl1pPr marL="0" indent="0" algn="l" defTabSz="914400" rtl="0" eaLnBrk="1" latinLnBrk="0" hangingPunct="1">
              <a:lnSpc>
                <a:spcPct val="90000"/>
              </a:lnSpc>
              <a:spcBef>
                <a:spcPts val="300"/>
              </a:spcBef>
              <a:spcAft>
                <a:spcPts val="300"/>
              </a:spcAft>
              <a:buFont typeface="Arial" panose="020B0604020202020204" pitchFamily="34" charset="0"/>
              <a:buNone/>
              <a:defRPr lang="en-US" sz="1600" b="0" kern="1200" dirty="0" smtClean="0">
                <a:solidFill>
                  <a:schemeClr val="accent6">
                    <a:lumMod val="10000"/>
                  </a:schemeClr>
                </a:solidFill>
                <a:latin typeface="+mn-lt"/>
                <a:ea typeface="+mn-ea"/>
                <a:cs typeface="+mn-cs"/>
              </a:defRPr>
            </a:lvl1pPr>
            <a:lvl2pPr marL="180000" indent="-180000" algn="l" defTabSz="914400" rtl="0" eaLnBrk="1" latinLnBrk="0" hangingPunct="1">
              <a:lnSpc>
                <a:spcPct val="90000"/>
              </a:lnSpc>
              <a:spcBef>
                <a:spcPts val="300"/>
              </a:spcBef>
              <a:spcAft>
                <a:spcPts val="300"/>
              </a:spcAft>
              <a:buFont typeface="Arial" panose="020B0604020202020204" pitchFamily="34" charset="0"/>
              <a:buNone/>
              <a:defRPr lang="en-US" sz="1400" kern="1200" dirty="0" smtClean="0">
                <a:solidFill>
                  <a:schemeClr val="accent6">
                    <a:lumMod val="10000"/>
                  </a:schemeClr>
                </a:solidFill>
                <a:latin typeface="+mn-lt"/>
                <a:ea typeface="+mn-ea"/>
                <a:cs typeface="+mn-cs"/>
              </a:defRPr>
            </a:lvl2pPr>
            <a:lvl3pPr marL="180000" indent="-180000" algn="l" defTabSz="914400" rtl="0" eaLnBrk="1" latinLnBrk="0" hangingPunct="1">
              <a:lnSpc>
                <a:spcPct val="90000"/>
              </a:lnSpc>
              <a:spcBef>
                <a:spcPts val="300"/>
              </a:spcBef>
              <a:spcAft>
                <a:spcPts val="300"/>
              </a:spcAft>
              <a:buFont typeface="Arial" panose="020B0604020202020204" pitchFamily="34" charset="0"/>
              <a:buChar char="•"/>
              <a:defRPr lang="en-US" sz="1400" kern="1200" dirty="0" smtClean="0">
                <a:solidFill>
                  <a:schemeClr val="tx2"/>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lang="en-US" sz="1400" kern="1200" smtClean="0">
                <a:solidFill>
                  <a:schemeClr val="dk1"/>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lang="en-GB" sz="12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85750" indent="-285750">
              <a:lnSpc>
                <a:spcPct val="100000"/>
              </a:lnSpc>
              <a:buSzPct val="120000"/>
              <a:buFont typeface="Arial" panose="020B0604020202020204" pitchFamily="34" charset="0"/>
              <a:buChar char="•"/>
            </a:pPr>
            <a:r>
              <a:rPr lang="en-GB" dirty="0"/>
              <a:t>Operational - access to systems and assets that disrupt the ability:</a:t>
            </a:r>
          </a:p>
          <a:p>
            <a:pPr marL="722313" indent="-285750">
              <a:lnSpc>
                <a:spcPct val="100000"/>
              </a:lnSpc>
              <a:buSzPct val="120000"/>
              <a:buFontTx/>
              <a:buChar char="-"/>
            </a:pPr>
            <a:r>
              <a:rPr lang="en-GB" dirty="0"/>
              <a:t>to deliver organisational essential services</a:t>
            </a:r>
          </a:p>
          <a:p>
            <a:pPr marL="722313" indent="-285750">
              <a:lnSpc>
                <a:spcPct val="100000"/>
              </a:lnSpc>
              <a:buSzPct val="120000"/>
              <a:buFontTx/>
              <a:buChar char="-"/>
            </a:pPr>
            <a:r>
              <a:rPr lang="en-GB" dirty="0"/>
              <a:t>to deliver essential services to the UK population</a:t>
            </a:r>
          </a:p>
          <a:p>
            <a:pPr marL="285750" indent="-285750">
              <a:lnSpc>
                <a:spcPct val="100000"/>
              </a:lnSpc>
              <a:buSzPct val="120000"/>
              <a:buFont typeface="Arial" panose="020B0604020202020204" pitchFamily="34" charset="0"/>
              <a:buChar char="•"/>
            </a:pPr>
            <a:r>
              <a:rPr lang="en-GB" dirty="0"/>
              <a:t>Loss, theft, leaking, unauthorised disclosure, or deletion of the information</a:t>
            </a:r>
          </a:p>
          <a:p>
            <a:pPr marL="285750" indent="-285750">
              <a:lnSpc>
                <a:spcPct val="100000"/>
              </a:lnSpc>
              <a:buSzPct val="120000"/>
              <a:buFont typeface="Arial" panose="020B0604020202020204" pitchFamily="34" charset="0"/>
              <a:buChar char="•"/>
            </a:pPr>
            <a:r>
              <a:rPr lang="en-GB" dirty="0"/>
              <a:t>If the information could be used to harm UK interests or individuals</a:t>
            </a:r>
          </a:p>
          <a:p>
            <a:pPr marL="285750" indent="-285750">
              <a:lnSpc>
                <a:spcPct val="100000"/>
              </a:lnSpc>
              <a:buSzPct val="120000"/>
              <a:buFont typeface="Arial" panose="020B0604020202020204" pitchFamily="34" charset="0"/>
              <a:buChar char="•"/>
            </a:pPr>
            <a:r>
              <a:rPr lang="en-GB" dirty="0"/>
              <a:t>What are the implications of failing to preserve the confidentiality, integrity, or availability of the information?</a:t>
            </a:r>
          </a:p>
        </p:txBody>
      </p:sp>
    </p:spTree>
    <p:extLst>
      <p:ext uri="{BB962C8B-B14F-4D97-AF65-F5344CB8AC3E}">
        <p14:creationId xmlns:p14="http://schemas.microsoft.com/office/powerpoint/2010/main" val="148931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9FC86E-2B3D-4EBF-9DBA-95BD2DD23AD1}"/>
              </a:ext>
            </a:extLst>
          </p:cNvPr>
          <p:cNvSpPr>
            <a:spLocks noGrp="1"/>
          </p:cNvSpPr>
          <p:nvPr>
            <p:ph type="title"/>
          </p:nvPr>
        </p:nvSpPr>
        <p:spPr>
          <a:xfrm>
            <a:off x="518319" y="512764"/>
            <a:ext cx="7082632" cy="550767"/>
          </a:xfrm>
        </p:spPr>
        <p:txBody>
          <a:bodyPr anchor="t">
            <a:normAutofit/>
          </a:bodyPr>
          <a:lstStyle/>
          <a:p>
            <a:r>
              <a:rPr lang="en-GB" dirty="0"/>
              <a:t>Risk Assessments (4)</a:t>
            </a:r>
          </a:p>
        </p:txBody>
      </p:sp>
      <p:sp>
        <p:nvSpPr>
          <p:cNvPr id="5" name="Text Placeholder 4">
            <a:extLst>
              <a:ext uri="{FF2B5EF4-FFF2-40B4-BE49-F238E27FC236}">
                <a16:creationId xmlns:a16="http://schemas.microsoft.com/office/drawing/2014/main" id="{11F91EF5-78E4-6771-AF1D-5E8983B3087A}"/>
              </a:ext>
            </a:extLst>
          </p:cNvPr>
          <p:cNvSpPr>
            <a:spLocks noGrp="1"/>
          </p:cNvSpPr>
          <p:nvPr>
            <p:ph type="body" sz="quarter" idx="15"/>
          </p:nvPr>
        </p:nvSpPr>
        <p:spPr>
          <a:xfrm>
            <a:off x="515940" y="1038225"/>
            <a:ext cx="7084144" cy="372647"/>
          </a:xfrm>
        </p:spPr>
        <p:txBody>
          <a:bodyPr anchor="ctr">
            <a:normAutofit/>
          </a:bodyPr>
          <a:lstStyle/>
          <a:p>
            <a:r>
              <a:rPr lang="en-GB" dirty="0"/>
              <a:t>Framework for Managing Risk </a:t>
            </a:r>
          </a:p>
        </p:txBody>
      </p:sp>
      <p:sp>
        <p:nvSpPr>
          <p:cNvPr id="3" name="Text Placeholder 2">
            <a:extLst>
              <a:ext uri="{FF2B5EF4-FFF2-40B4-BE49-F238E27FC236}">
                <a16:creationId xmlns:a16="http://schemas.microsoft.com/office/drawing/2014/main" id="{4BDCF0A2-27D1-6D86-05AB-EC7F2837915A}"/>
              </a:ext>
            </a:extLst>
          </p:cNvPr>
          <p:cNvSpPr>
            <a:spLocks noGrp="1"/>
          </p:cNvSpPr>
          <p:nvPr>
            <p:ph type="body" sz="quarter" idx="14"/>
          </p:nvPr>
        </p:nvSpPr>
        <p:spPr>
          <a:xfrm>
            <a:off x="515938" y="1806766"/>
            <a:ext cx="5939946" cy="4021157"/>
          </a:xfrm>
        </p:spPr>
        <p:txBody>
          <a:bodyPr vert="horz" lIns="0" tIns="0" rIns="0" bIns="0" rtlCol="0" anchor="t">
            <a:noAutofit/>
          </a:bodyPr>
          <a:lstStyle/>
          <a:p>
            <a:pPr>
              <a:spcBef>
                <a:spcPts val="0"/>
              </a:spcBef>
              <a:spcAft>
                <a:spcPts val="0"/>
              </a:spcAft>
            </a:pPr>
            <a:r>
              <a:rPr lang="en-GB" sz="1600" u="sng" dirty="0">
                <a:effectLst/>
                <a:hlinkClick r:id="rId2"/>
              </a:rPr>
              <a:t>The Framework for Managing Risk</a:t>
            </a:r>
            <a:r>
              <a:rPr lang="en-GB" sz="1600" u="sng" dirty="0">
                <a:effectLst/>
              </a:rPr>
              <a:t> </a:t>
            </a:r>
            <a:r>
              <a:rPr lang="en-GB" sz="1600" b="0" dirty="0"/>
              <a:t>in HM Government outlines several common methods and tools however you should follow the processes used in your organisation.</a:t>
            </a:r>
          </a:p>
          <a:p>
            <a:pPr>
              <a:spcBef>
                <a:spcPts val="0"/>
              </a:spcBef>
              <a:spcAft>
                <a:spcPts val="0"/>
              </a:spcAft>
            </a:pPr>
            <a:endParaRPr lang="en-GB" sz="1600" b="0" dirty="0"/>
          </a:p>
          <a:p>
            <a:pPr>
              <a:spcBef>
                <a:spcPts val="0"/>
              </a:spcBef>
              <a:spcAft>
                <a:spcPts val="0"/>
              </a:spcAft>
            </a:pPr>
            <a:r>
              <a:rPr lang="en-GB" sz="1600" b="0" dirty="0"/>
              <a:t>IAOs should familiarise themselves with the risk-management practices within your organisation specifically how to identify, understand, manage report and record risks. Understanding your organisation's risk appetite is also important, as it will help you to align risk-based decisions you make regarding assets for which you are responsible, within the wider organisation approach. </a:t>
            </a:r>
            <a:endParaRPr lang="en-GB" sz="1600" b="0" dirty="0">
              <a:cs typeface="Arial"/>
            </a:endParaRPr>
          </a:p>
          <a:p>
            <a:pPr>
              <a:spcBef>
                <a:spcPts val="0"/>
              </a:spcBef>
              <a:spcAft>
                <a:spcPts val="0"/>
              </a:spcAft>
            </a:pPr>
            <a:endParaRPr lang="en-GB" sz="1600" b="0" dirty="0"/>
          </a:p>
          <a:p>
            <a:pPr>
              <a:spcBef>
                <a:spcPts val="0"/>
              </a:spcBef>
              <a:spcAft>
                <a:spcPts val="0"/>
              </a:spcAft>
            </a:pPr>
            <a:r>
              <a:rPr lang="en-GB" sz="1600" b="0" dirty="0"/>
              <a:t>The most critical aspect of any risk assessment is implementing measures to ensure risks are mitigated to an acceptable level. The outcome of your risk assessment should identify the most sensitive information and the riskiest activities in terms of information handled across the organisation.</a:t>
            </a:r>
            <a:endParaRPr lang="en-GB" sz="1600" dirty="0"/>
          </a:p>
        </p:txBody>
      </p:sp>
      <p:pic>
        <p:nvPicPr>
          <p:cNvPr id="6" name="Picture 5" descr="A risk rating chart.&#10;">
            <a:extLst>
              <a:ext uri="{FF2B5EF4-FFF2-40B4-BE49-F238E27FC236}">
                <a16:creationId xmlns:a16="http://schemas.microsoft.com/office/drawing/2014/main" id="{1F9C22AE-FFCD-9F00-FF89-513CB0088CA9}"/>
              </a:ext>
            </a:extLst>
          </p:cNvPr>
          <p:cNvPicPr>
            <a:picLocks noChangeAspect="1"/>
          </p:cNvPicPr>
          <p:nvPr/>
        </p:nvPicPr>
        <p:blipFill>
          <a:blip r:embed="rId3"/>
          <a:srcRect l="20772" r="1" b="1"/>
          <a:stretch>
            <a:fillRect/>
          </a:stretch>
        </p:blipFill>
        <p:spPr>
          <a:xfrm>
            <a:off x="6886778" y="1010344"/>
            <a:ext cx="4796608" cy="4799212"/>
          </a:xfrm>
          <a:prstGeom prst="ellipse">
            <a:avLst/>
          </a:prstGeom>
          <a:noFill/>
        </p:spPr>
      </p:pic>
    </p:spTree>
    <p:extLst>
      <p:ext uri="{BB962C8B-B14F-4D97-AF65-F5344CB8AC3E}">
        <p14:creationId xmlns:p14="http://schemas.microsoft.com/office/powerpoint/2010/main" val="30981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7B722C-EA0C-112D-AD54-6F1960132ADB}"/>
              </a:ext>
            </a:extLst>
          </p:cNvPr>
          <p:cNvSpPr>
            <a:spLocks noGrp="1"/>
          </p:cNvSpPr>
          <p:nvPr>
            <p:ph type="title"/>
          </p:nvPr>
        </p:nvSpPr>
        <p:spPr>
          <a:xfrm>
            <a:off x="518318" y="512764"/>
            <a:ext cx="10950241" cy="550767"/>
          </a:xfrm>
        </p:spPr>
        <p:txBody>
          <a:bodyPr>
            <a:noAutofit/>
          </a:bodyPr>
          <a:lstStyle/>
          <a:p>
            <a:r>
              <a:rPr lang="en-GB" dirty="0"/>
              <a:t>What are threats and risks to information? (1)</a:t>
            </a:r>
            <a:br>
              <a:rPr lang="en-GB" dirty="0"/>
            </a:br>
            <a:endParaRPr lang="en-GB" dirty="0"/>
          </a:p>
        </p:txBody>
      </p:sp>
      <p:sp>
        <p:nvSpPr>
          <p:cNvPr id="10" name="TextBox 9">
            <a:extLst>
              <a:ext uri="{FF2B5EF4-FFF2-40B4-BE49-F238E27FC236}">
                <a16:creationId xmlns:a16="http://schemas.microsoft.com/office/drawing/2014/main" id="{F3ACEC7F-9047-D218-24C2-B3A6C3CA0E13}"/>
              </a:ext>
            </a:extLst>
          </p:cNvPr>
          <p:cNvSpPr txBox="1"/>
          <p:nvPr/>
        </p:nvSpPr>
        <p:spPr>
          <a:xfrm>
            <a:off x="518319" y="1026858"/>
            <a:ext cx="10939223" cy="1231106"/>
          </a:xfrm>
          <a:prstGeom prst="rect">
            <a:avLst/>
          </a:prstGeom>
          <a:noFill/>
        </p:spPr>
        <p:txBody>
          <a:bodyPr wrap="square" lIns="0" tIns="0" rIns="0" bIns="0">
            <a:spAutoFit/>
          </a:bodyPr>
          <a:lstStyle/>
          <a:p>
            <a:pPr marL="0" marR="0" lvl="0" indent="0" algn="l" defTabSz="914400" rtl="0" eaLnBrk="1" fontAlgn="auto" latinLnBrk="0" hangingPunct="1">
              <a:lnSpc>
                <a:spcPct val="100000"/>
              </a:lnSpc>
              <a:buClrTx/>
              <a:buSzTx/>
              <a:buFont typeface="Arial" panose="020B0604020202020204" pitchFamily="34" charset="0"/>
              <a:buNone/>
              <a:tabLst/>
              <a:defRPr/>
            </a:pPr>
            <a:r>
              <a:rPr kumimoji="0" lang="en-GB" sz="1600" i="0" u="none" strike="noStrike" kern="1200" cap="none" spc="0" normalizeH="0" baseline="0" noProof="0" dirty="0">
                <a:ln>
                  <a:noFill/>
                </a:ln>
                <a:solidFill>
                  <a:srgbClr val="E6E8ED">
                    <a:lumMod val="10000"/>
                  </a:srgbClr>
                </a:solidFill>
                <a:effectLst/>
                <a:uLnTx/>
                <a:uFillTx/>
                <a:ea typeface="+mn-ea"/>
                <a:cs typeface="+mn-cs"/>
              </a:rPr>
              <a:t>Your organisation relies on systems and technologies to handle information which is accessed by staff, partners and suppliers from diverse environments, including at home, the office, hybrid working or working overseas.</a:t>
            </a:r>
          </a:p>
          <a:p>
            <a:pPr marL="0" marR="0" lvl="0" indent="0" algn="l" defTabSz="914400" rtl="0" eaLnBrk="1" fontAlgn="auto" latinLnBrk="0" hangingPunct="1">
              <a:lnSpc>
                <a:spcPct val="100000"/>
              </a:lnSpc>
              <a:buClrTx/>
              <a:buSzTx/>
              <a:buFont typeface="Arial" panose="020B0604020202020204" pitchFamily="34" charset="0"/>
              <a:buNone/>
              <a:tabLst/>
              <a:defRPr/>
            </a:pPr>
            <a:endParaRPr kumimoji="0" lang="en-GB" sz="1600" i="0" u="none" strike="noStrike" kern="1200" cap="none" spc="0" normalizeH="0" baseline="0" noProof="0" dirty="0">
              <a:ln>
                <a:noFill/>
              </a:ln>
              <a:solidFill>
                <a:srgbClr val="E6E8ED">
                  <a:lumMod val="10000"/>
                </a:srgbClr>
              </a:solidFill>
              <a:effectLst/>
              <a:uLnTx/>
              <a:uFillTx/>
              <a:ea typeface="+mn-ea"/>
              <a:cs typeface="+mn-cs"/>
            </a:endParaRPr>
          </a:p>
          <a:p>
            <a:pPr marL="0" marR="0" lvl="0" indent="0" algn="l" defTabSz="914400" rtl="0" eaLnBrk="1" fontAlgn="auto" latinLnBrk="0" hangingPunct="1">
              <a:lnSpc>
                <a:spcPct val="100000"/>
              </a:lnSpc>
              <a:buClrTx/>
              <a:buSzTx/>
              <a:buFont typeface="Arial" panose="020B0604020202020204" pitchFamily="34" charset="0"/>
              <a:buNone/>
              <a:tabLst/>
              <a:defRPr/>
            </a:pPr>
            <a:r>
              <a:rPr kumimoji="0" lang="en-GB" sz="1600" i="0" u="none" strike="noStrike" kern="1200" cap="none" spc="0" normalizeH="0" baseline="0" noProof="0" dirty="0">
                <a:ln>
                  <a:noFill/>
                </a:ln>
                <a:solidFill>
                  <a:srgbClr val="E6E8ED">
                    <a:lumMod val="10000"/>
                  </a:srgbClr>
                </a:solidFill>
                <a:effectLst/>
                <a:uLnTx/>
                <a:uFillTx/>
                <a:ea typeface="+mn-ea"/>
                <a:cs typeface="+mn-cs"/>
              </a:rPr>
              <a:t>Threats to information could include a lack of appropriate measures to protect information, or from people seeking to take advantage of those vulnerabilities.</a:t>
            </a:r>
          </a:p>
        </p:txBody>
      </p:sp>
      <p:sp>
        <p:nvSpPr>
          <p:cNvPr id="3" name="Text Placeholder 2">
            <a:extLst>
              <a:ext uri="{FF2B5EF4-FFF2-40B4-BE49-F238E27FC236}">
                <a16:creationId xmlns:a16="http://schemas.microsoft.com/office/drawing/2014/main" id="{A42D7E00-748E-7439-8F6C-0123E0063048}"/>
              </a:ext>
            </a:extLst>
          </p:cNvPr>
          <p:cNvSpPr>
            <a:spLocks noGrp="1"/>
          </p:cNvSpPr>
          <p:nvPr>
            <p:ph type="body" sz="quarter" idx="14"/>
          </p:nvPr>
        </p:nvSpPr>
        <p:spPr>
          <a:xfrm>
            <a:off x="515937" y="2555912"/>
            <a:ext cx="7680611" cy="3594721"/>
          </a:xfrm>
        </p:spPr>
        <p:txBody>
          <a:bodyPr vert="horz" lIns="0" tIns="0" rIns="0" bIns="0" rtlCol="0" anchor="t">
            <a:noAutofit/>
          </a:bodyPr>
          <a:lstStyle/>
          <a:p>
            <a:pPr>
              <a:spcBef>
                <a:spcPts val="0"/>
              </a:spcBef>
              <a:spcAft>
                <a:spcPts val="0"/>
              </a:spcAft>
            </a:pPr>
            <a:r>
              <a:rPr lang="en-GB" sz="1600" dirty="0">
                <a:solidFill>
                  <a:schemeClr val="bg2"/>
                </a:solidFill>
              </a:rPr>
              <a:t>Threats to government organisations' assets includes:</a:t>
            </a:r>
          </a:p>
          <a:p>
            <a:pPr>
              <a:spcBef>
                <a:spcPts val="0"/>
              </a:spcBef>
              <a:spcAft>
                <a:spcPts val="0"/>
              </a:spcAft>
            </a:pPr>
            <a:endParaRPr lang="en-GB" sz="1600" dirty="0">
              <a:solidFill>
                <a:schemeClr val="bg2"/>
              </a:solidFill>
            </a:endParaRPr>
          </a:p>
          <a:p>
            <a:pPr marL="285750" indent="-285750">
              <a:buSzPct val="120000"/>
              <a:buFont typeface="Arial" panose="020B0604020202020204" pitchFamily="34" charset="0"/>
              <a:buChar char="•"/>
            </a:pPr>
            <a:r>
              <a:rPr lang="en-GB" sz="1600" dirty="0"/>
              <a:t>Cyber criminals - </a:t>
            </a:r>
            <a:r>
              <a:rPr lang="en-GB" sz="1600" b="0" dirty="0"/>
              <a:t>ransomware is becoming increasingly widespread cyber criminals are utilising malware to incapacitate organisations for money</a:t>
            </a:r>
            <a:endParaRPr lang="en-GB" sz="1600" b="0" dirty="0">
              <a:cs typeface="Arial"/>
            </a:endParaRPr>
          </a:p>
          <a:p>
            <a:pPr marL="285750" indent="-285750">
              <a:buSzPct val="120000"/>
              <a:buFont typeface="Arial" panose="020B0604020202020204" pitchFamily="34" charset="0"/>
              <a:buChar char="•"/>
            </a:pPr>
            <a:r>
              <a:rPr lang="en-GB" sz="1600" dirty="0"/>
              <a:t>State Actors - </a:t>
            </a:r>
            <a:r>
              <a:rPr lang="en-GB" sz="1600" b="0" dirty="0"/>
              <a:t>may try to access technology or information for an advantage </a:t>
            </a:r>
            <a:endParaRPr lang="en-GB" sz="1600" b="0" dirty="0">
              <a:cs typeface="Arial"/>
            </a:endParaRPr>
          </a:p>
          <a:p>
            <a:pPr marL="285750" indent="-285750">
              <a:buSzPct val="120000"/>
              <a:buFont typeface="Arial" panose="020B0604020202020204" pitchFamily="34" charset="0"/>
              <a:buChar char="•"/>
            </a:pPr>
            <a:r>
              <a:rPr lang="en-GB" sz="1600" dirty="0"/>
              <a:t>Investigative journalists/the media - </a:t>
            </a:r>
            <a:r>
              <a:rPr lang="en-GB" sz="1600" b="0" dirty="0"/>
              <a:t>the media are interested in a story about government, often publishing that information is not being handled well</a:t>
            </a:r>
            <a:endParaRPr lang="en-GB" sz="1600" b="0" dirty="0">
              <a:cs typeface="Arial"/>
            </a:endParaRPr>
          </a:p>
          <a:p>
            <a:pPr marL="285750" indent="-285750">
              <a:buSzPct val="120000"/>
              <a:buFont typeface="Arial" panose="020B0604020202020204" pitchFamily="34" charset="0"/>
              <a:buChar char="•"/>
            </a:pPr>
            <a:r>
              <a:rPr lang="en-GB" sz="1600" dirty="0"/>
              <a:t>Organised Crime - </a:t>
            </a:r>
            <a:r>
              <a:rPr lang="en-GB" sz="1600" b="0" dirty="0"/>
              <a:t>criminal activity including theft and fraud</a:t>
            </a:r>
            <a:endParaRPr lang="en-GB" sz="1600" b="0" dirty="0">
              <a:cs typeface="Arial"/>
            </a:endParaRPr>
          </a:p>
          <a:p>
            <a:pPr marL="285750" indent="-285750">
              <a:buSzPct val="120000"/>
              <a:buFont typeface="Arial" panose="020B0604020202020204" pitchFamily="34" charset="0"/>
              <a:buChar char="•"/>
            </a:pPr>
            <a:r>
              <a:rPr lang="en-GB" sz="1600" dirty="0"/>
              <a:t>Terrorism</a:t>
            </a:r>
            <a:r>
              <a:rPr lang="en-GB" sz="1600" b="0" dirty="0"/>
              <a:t> - remains a consideration, for any government department</a:t>
            </a:r>
            <a:endParaRPr lang="en-GB" sz="1600" b="0" dirty="0">
              <a:cs typeface="Arial"/>
            </a:endParaRPr>
          </a:p>
          <a:p>
            <a:pPr marL="285750" indent="-285750">
              <a:buSzPct val="120000"/>
              <a:buFont typeface="Arial" panose="020B0604020202020204" pitchFamily="34" charset="0"/>
              <a:buChar char="•"/>
            </a:pPr>
            <a:r>
              <a:rPr lang="en-GB" sz="1600" dirty="0"/>
              <a:t>Single issue activists - </a:t>
            </a:r>
            <a:r>
              <a:rPr lang="en-GB" sz="1600" b="0" dirty="0"/>
              <a:t>often driven by ideology, or desire for political influence</a:t>
            </a:r>
            <a:endParaRPr lang="en-GB" sz="1600" b="0" dirty="0">
              <a:cs typeface="Arial"/>
            </a:endParaRPr>
          </a:p>
          <a:p>
            <a:pPr marL="285750" indent="-285750">
              <a:buSzPct val="120000"/>
              <a:buFont typeface="Arial" panose="020B0604020202020204" pitchFamily="34" charset="0"/>
              <a:buChar char="•"/>
            </a:pPr>
            <a:r>
              <a:rPr lang="en-GB" sz="1600" dirty="0"/>
              <a:t>Man-made disasters - </a:t>
            </a:r>
            <a:r>
              <a:rPr lang="en-GB" sz="1600" b="0" dirty="0"/>
              <a:t>terrorists, protest groups</a:t>
            </a:r>
            <a:endParaRPr lang="en-GB" sz="1600" b="0" dirty="0">
              <a:cs typeface="Arial"/>
            </a:endParaRPr>
          </a:p>
          <a:p>
            <a:pPr marL="285750" indent="-285750">
              <a:buSzPct val="120000"/>
              <a:buFont typeface="Arial" panose="020B0604020202020204" pitchFamily="34" charset="0"/>
              <a:buChar char="•"/>
            </a:pPr>
            <a:endParaRPr lang="en-GB" sz="1600" b="0" dirty="0"/>
          </a:p>
        </p:txBody>
      </p:sp>
      <p:pic>
        <p:nvPicPr>
          <p:cNvPr id="9" name="Picture Placeholder 8" descr="A person holding a cell phone.">
            <a:extLst>
              <a:ext uri="{FF2B5EF4-FFF2-40B4-BE49-F238E27FC236}">
                <a16:creationId xmlns:a16="http://schemas.microsoft.com/office/drawing/2014/main" id="{9677883E-034B-CABD-F610-4AA86E8AC3B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744" b="1744"/>
          <a:stretch>
            <a:fillRect/>
          </a:stretch>
        </p:blipFill>
        <p:spPr>
          <a:xfrm>
            <a:off x="8420100" y="2676525"/>
            <a:ext cx="3771900" cy="4181475"/>
          </a:xfrm>
        </p:spPr>
      </p:pic>
    </p:spTree>
    <p:extLst>
      <p:ext uri="{BB962C8B-B14F-4D97-AF65-F5344CB8AC3E}">
        <p14:creationId xmlns:p14="http://schemas.microsoft.com/office/powerpoint/2010/main" val="2369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overnment Skills Original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overnment Skills Template">
  <a:themeElements>
    <a:clrScheme name="Custom 27">
      <a:dk1>
        <a:srgbClr val="011759"/>
      </a:dk1>
      <a:lt1>
        <a:sysClr val="window" lastClr="FFFFFF"/>
      </a:lt1>
      <a:dk2>
        <a:srgbClr val="011759"/>
      </a:dk2>
      <a:lt2>
        <a:srgbClr val="D47500"/>
      </a:lt2>
      <a:accent1>
        <a:srgbClr val="00A2A3"/>
      </a:accent1>
      <a:accent2>
        <a:srgbClr val="0A9FD8"/>
      </a:accent2>
      <a:accent3>
        <a:srgbClr val="FF2B3B"/>
      </a:accent3>
      <a:accent4>
        <a:srgbClr val="777777"/>
      </a:accent4>
      <a:accent5>
        <a:srgbClr val="AB3371"/>
      </a:accent5>
      <a:accent6>
        <a:srgbClr val="E6E8ED"/>
      </a:accent6>
      <a:hlink>
        <a:srgbClr val="000000"/>
      </a:hlink>
      <a:folHlink>
        <a:srgbClr val="00000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SEACoE_PPT_Template_2021_v04" id="{F5C42667-5583-42FE-AF1A-C84B4C6CC20A}" vid="{0CB2D57E-3926-4251-B57F-084E2009CAD6}"/>
    </a:ext>
  </a:extLst>
</a:theme>
</file>

<file path=ppt/theme/theme3.xml><?xml version="1.0" encoding="utf-8"?>
<a:theme xmlns:a="http://schemas.openxmlformats.org/drawingml/2006/main" name="1_Government Skills Template">
  <a:themeElements>
    <a:clrScheme name="Custom 27">
      <a:dk1>
        <a:srgbClr val="011759"/>
      </a:dk1>
      <a:lt1>
        <a:sysClr val="window" lastClr="FFFFFF"/>
      </a:lt1>
      <a:dk2>
        <a:srgbClr val="011759"/>
      </a:dk2>
      <a:lt2>
        <a:srgbClr val="D47500"/>
      </a:lt2>
      <a:accent1>
        <a:srgbClr val="00A2A3"/>
      </a:accent1>
      <a:accent2>
        <a:srgbClr val="0A9FD8"/>
      </a:accent2>
      <a:accent3>
        <a:srgbClr val="FF2B3B"/>
      </a:accent3>
      <a:accent4>
        <a:srgbClr val="777777"/>
      </a:accent4>
      <a:accent5>
        <a:srgbClr val="AB3371"/>
      </a:accent5>
      <a:accent6>
        <a:srgbClr val="E6E8ED"/>
      </a:accent6>
      <a:hlink>
        <a:srgbClr val="000000"/>
      </a:hlink>
      <a:folHlink>
        <a:srgbClr val="00000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SEACoE_PPT_Template_2021_v04" id="{F5C42667-5583-42FE-AF1A-C84B4C6CC20A}" vid="{0CB2D57E-3926-4251-B57F-084E2009CA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82F01AEEB19544ABAC8E5DD8182A88" ma:contentTypeVersion="14" ma:contentTypeDescription="Create a new document." ma:contentTypeScope="" ma:versionID="637b32937fccc716dfb3b37e85303943">
  <xsd:schema xmlns:xsd="http://www.w3.org/2001/XMLSchema" xmlns:xs="http://www.w3.org/2001/XMLSchema" xmlns:p="http://schemas.microsoft.com/office/2006/metadata/properties" xmlns:ns2="84f80d78-f0f8-41c0-b86f-e8b8b59e8285" xmlns:ns3="275f34ba-053b-4d3f-9c50-c6c886b5363a" targetNamespace="http://schemas.microsoft.com/office/2006/metadata/properties" ma:root="true" ma:fieldsID="7ff4eff80e73d2f3331bddd36517a07e" ns2:_="" ns3:_="">
    <xsd:import namespace="84f80d78-f0f8-41c0-b86f-e8b8b59e8285"/>
    <xsd:import namespace="275f34ba-053b-4d3f-9c50-c6c886b5363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80d78-f0f8-41c0-b86f-e8b8b59e82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3ebcec-c535-4b75-bbfd-3283b9d6285a"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5f34ba-053b-4d3f-9c50-c6c886b536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b03621a-1c8b-4a1a-8599-b6eb24bec0e1}" ma:internalName="TaxCatchAll" ma:showField="CatchAllData" ma:web="275f34ba-053b-4d3f-9c50-c6c886b536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75f34ba-053b-4d3f-9c50-c6c886b5363a" xsi:nil="true"/>
    <lcf76f155ced4ddcb4097134ff3c332f xmlns="84f80d78-f0f8-41c0-b86f-e8b8b59e828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9B3EE1D-5CF7-4E79-8862-2C6EB3AE879D}">
  <ds:schemaRefs>
    <ds:schemaRef ds:uri="http://schemas.microsoft.com/sharepoint/v3/contenttype/forms"/>
  </ds:schemaRefs>
</ds:datastoreItem>
</file>

<file path=customXml/itemProps2.xml><?xml version="1.0" encoding="utf-8"?>
<ds:datastoreItem xmlns:ds="http://schemas.openxmlformats.org/officeDocument/2006/customXml" ds:itemID="{36C67804-BE18-45C9-9350-34AD48AC34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80d78-f0f8-41c0-b86f-e8b8b59e8285"/>
    <ds:schemaRef ds:uri="275f34ba-053b-4d3f-9c50-c6c886b536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211DA6-48F6-4965-9064-A3A56CF17BBA}">
  <ds:schemaRefs>
    <ds:schemaRef ds:uri="http://schemas.microsoft.com/office/2006/documentManagement/types"/>
    <ds:schemaRef ds:uri="http://www.w3.org/XML/1998/namespace"/>
    <ds:schemaRef ds:uri="http://purl.org/dc/elements/1.1/"/>
    <ds:schemaRef ds:uri="http://schemas.microsoft.com/office/infopath/2007/PartnerControls"/>
    <ds:schemaRef ds:uri="http://purl.org/dc/terms/"/>
    <ds:schemaRef ds:uri="http://schemas.openxmlformats.org/package/2006/metadata/core-properties"/>
    <ds:schemaRef ds:uri="a04dbe3e-63b4-48d2-9d03-f0eb0c7bc09d"/>
    <ds:schemaRef ds:uri="5bf5b3fa-44b0-44d0-b245-b528099b91f4"/>
    <ds:schemaRef ds:uri="http://schemas.microsoft.com/office/2006/metadata/properties"/>
    <ds:schemaRef ds:uri="http://purl.org/dc/dcmitype/"/>
    <ds:schemaRef ds:uri="275f34ba-053b-4d3f-9c50-c6c886b5363a"/>
    <ds:schemaRef ds:uri="84f80d78-f0f8-41c0-b86f-e8b8b59e8285"/>
  </ds:schemaRefs>
</ds:datastoreItem>
</file>

<file path=docMetadata/LabelInfo.xml><?xml version="1.0" encoding="utf-8"?>
<clbl:labelList xmlns:clbl="http://schemas.microsoft.com/office/2020/mipLabelMetadata">
  <clbl:label id="{88db8f40-be4e-40d3-a776-e8bb5de9f6c4}" enabled="1" method="Privileged" siteId="{96f1f6e9-1057-4117-ac28-80cdfe86f8c3}" removed="0"/>
</clbl:labelList>
</file>

<file path=docProps/app.xml><?xml version="1.0" encoding="utf-8"?>
<Properties xmlns="http://schemas.openxmlformats.org/officeDocument/2006/extended-properties" xmlns:vt="http://schemas.openxmlformats.org/officeDocument/2006/docPropsVTypes">
  <Template>SEAC_PPT_Template_2022_v05 (004)</Template>
  <TotalTime>27</TotalTime>
  <Words>1547</Words>
  <Application>Microsoft Office PowerPoint</Application>
  <PresentationFormat>Widescreen</PresentationFormat>
  <Paragraphs>145</Paragraphs>
  <Slides>16</Slides>
  <Notes>1</Notes>
  <HiddenSlides>0</HiddenSlides>
  <MMClips>2</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Government Skills Original Slides</vt:lpstr>
      <vt:lpstr>Government Skills Template</vt:lpstr>
      <vt:lpstr>1_Government Skills Template</vt:lpstr>
      <vt:lpstr>Information Asset Owner Training </vt:lpstr>
      <vt:lpstr>Information Risk Management</vt:lpstr>
      <vt:lpstr>What is Information Risk Management (IRM)?  </vt:lpstr>
      <vt:lpstr>IRM IAO Responsibilities </vt:lpstr>
      <vt:lpstr>Risk Assessments (1)</vt:lpstr>
      <vt:lpstr>Risk Assessments (2)</vt:lpstr>
      <vt:lpstr>Risk Assessments (3)</vt:lpstr>
      <vt:lpstr>Risk Assessments (4)</vt:lpstr>
      <vt:lpstr>What are threats and risks to information? (1) </vt:lpstr>
      <vt:lpstr>What are the threats and risks to information? (2)</vt:lpstr>
      <vt:lpstr>What are the threats and risks to information? (3)</vt:lpstr>
      <vt:lpstr>How to understand the value of information to your organisation (1)</vt:lpstr>
      <vt:lpstr>How to understand the value of information to your organisation (3)</vt:lpstr>
      <vt:lpstr>Scenario 3:</vt:lpstr>
      <vt:lpstr>IRM Summary of key learning</vt:lpstr>
      <vt:lpstr>You have completed this chapter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Atuk Zeynep DWP SECURITY AND DATA PROTECTION</dc:creator>
  <cp:lastModifiedBy>Atuk Zeynep DWP SECURITY AND DATA PROTECTION</cp:lastModifiedBy>
  <cp:revision>9</cp:revision>
  <dcterms:created xsi:type="dcterms:W3CDTF">2023-07-28T13:29:46Z</dcterms:created>
  <dcterms:modified xsi:type="dcterms:W3CDTF">2025-09-26T10:30:54Z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0x010100E382F01AEEB19544ABAC8E5DD8182A88</vt:lpwstr>
  </property>
  <property fmtid="{D5CDD505-2E9C-101B-9397-08002B2CF9AE}" pid="3" name="_dlc_DocIdItemGuid">
    <vt:lpwstr>52a91b81-d211-4214-8e99-4b27b27cb5a5</vt:lpwstr>
  </property>
  <property fmtid="{D5CDD505-2E9C-101B-9397-08002B2CF9AE}" pid="4" name="MediaServiceImageTags">
    <vt:lpwstr/>
  </property>
</Properties>
</file>