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648" r:id="rId5"/>
  </p:sldMasterIdLst>
  <p:notesMasterIdLst>
    <p:notesMasterId r:id="rId19"/>
  </p:notesMasterIdLst>
  <p:handoutMasterIdLst>
    <p:handoutMasterId r:id="rId20"/>
  </p:handoutMasterIdLst>
  <p:sldIdLst>
    <p:sldId id="288" r:id="rId6"/>
    <p:sldId id="286" r:id="rId7"/>
    <p:sldId id="256" r:id="rId8"/>
    <p:sldId id="311" r:id="rId9"/>
    <p:sldId id="314" r:id="rId10"/>
    <p:sldId id="267" r:id="rId11"/>
    <p:sldId id="315" r:id="rId12"/>
    <p:sldId id="312" r:id="rId13"/>
    <p:sldId id="279" r:id="rId14"/>
    <p:sldId id="317" r:id="rId15"/>
    <p:sldId id="313" r:id="rId16"/>
    <p:sldId id="273" r:id="rId17"/>
    <p:sldId id="308"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C7E61-9C67-D8C4-3B77-F787D02C502E}" name="Williams Sonia DWP Security  Data Protection" initials="SW" userId="S::Sonia.Williams3@dwp.gov.uk::ebac783f-fd35-4b6c-881e-4bf03cd9ff9a" providerId="AD"/>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C3"/>
    <a:srgbClr val="F2D3E3"/>
    <a:srgbClr val="E1A1D9"/>
    <a:srgbClr val="DE9ED7"/>
    <a:srgbClr val="AC69A8"/>
    <a:srgbClr val="792771"/>
    <a:srgbClr val="E1A0D9"/>
    <a:srgbClr val="E8EDF1"/>
    <a:srgbClr val="CE6E21"/>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B7B086-AF23-BBBA-0134-322ED3A1CCB8}" v="1" dt="2025-09-26T10:26:44.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8" y="40"/>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Courtney DWP Security - Benton Park View" userId="S::courtney.clayton@dwp.gov.uk::ad40e96b-81a7-4be6-abe5-713d56ae349b" providerId="AD" clId="Web-{91B7B086-AF23-BBBA-0134-322ED3A1CCB8}"/>
    <pc:docChg chg="modSld">
      <pc:chgData name="Clayton Courtney DWP Security - Benton Park View" userId="S::courtney.clayton@dwp.gov.uk::ad40e96b-81a7-4be6-abe5-713d56ae349b" providerId="AD" clId="Web-{91B7B086-AF23-BBBA-0134-322ED3A1CCB8}" dt="2025-09-26T10:26:44.538" v="0"/>
      <pc:docMkLst>
        <pc:docMk/>
      </pc:docMkLst>
      <pc:sldChg chg="modSp">
        <pc:chgData name="Clayton Courtney DWP Security - Benton Park View" userId="S::courtney.clayton@dwp.gov.uk::ad40e96b-81a7-4be6-abe5-713d56ae349b" providerId="AD" clId="Web-{91B7B086-AF23-BBBA-0134-322ED3A1CCB8}" dt="2025-09-26T10:26:44.538" v="0"/>
        <pc:sldMkLst>
          <pc:docMk/>
          <pc:sldMk cId="1567244145" sldId="314"/>
        </pc:sldMkLst>
        <pc:picChg chg="mod">
          <ac:chgData name="Clayton Courtney DWP Security - Benton Park View" userId="S::courtney.clayton@dwp.gov.uk::ad40e96b-81a7-4be6-abe5-713d56ae349b" providerId="AD" clId="Web-{91B7B086-AF23-BBBA-0134-322ED3A1CCB8}" dt="2025-09-26T10:26:44.538" v="0"/>
          <ac:picMkLst>
            <pc:docMk/>
            <pc:sldMk cId="1567244145" sldId="314"/>
            <ac:picMk id="7" creationId="{AF1E8B2C-85CC-CE90-F2D2-093F03EBAC6F}"/>
          </ac:picMkLst>
        </pc:picChg>
      </pc:sldChg>
    </pc:docChg>
  </pc:docChgLst>
  <pc:docChgLst>
    <pc:chgData name="Clayton Courtney DWP Security - Benton Park View" userId="S::courtney.clayton@dwp.gov.uk::ad40e96b-81a7-4be6-abe5-713d56ae349b" providerId="AD" clId="Web-{C81C9503-91D5-2B82-4AE5-D9A17FB3153E}"/>
    <pc:docChg chg="modSld">
      <pc:chgData name="Clayton Courtney DWP Security - Benton Park View" userId="S::courtney.clayton@dwp.gov.uk::ad40e96b-81a7-4be6-abe5-713d56ae349b" providerId="AD" clId="Web-{C81C9503-91D5-2B82-4AE5-D9A17FB3153E}" dt="2025-09-15T12:22:01.339" v="3" actId="20577"/>
      <pc:docMkLst>
        <pc:docMk/>
      </pc:docMkLst>
      <pc:sldChg chg="modSp">
        <pc:chgData name="Clayton Courtney DWP Security - Benton Park View" userId="S::courtney.clayton@dwp.gov.uk::ad40e96b-81a7-4be6-abe5-713d56ae349b" providerId="AD" clId="Web-{C81C9503-91D5-2B82-4AE5-D9A17FB3153E}" dt="2025-09-15T12:22:01.339" v="3" actId="20577"/>
        <pc:sldMkLst>
          <pc:docMk/>
          <pc:sldMk cId="3049335471" sldId="256"/>
        </pc:sldMkLst>
        <pc:spChg chg="mod">
          <ac:chgData name="Clayton Courtney DWP Security - Benton Park View" userId="S::courtney.clayton@dwp.gov.uk::ad40e96b-81a7-4be6-abe5-713d56ae349b" providerId="AD" clId="Web-{C81C9503-91D5-2B82-4AE5-D9A17FB3153E}" dt="2025-09-15T12:22:01.339" v="3" actId="20577"/>
          <ac:spMkLst>
            <pc:docMk/>
            <pc:sldMk cId="3049335471" sldId="256"/>
            <ac:spMk id="2" creationId="{791F6E89-7385-1571-D31E-8107204A5E2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26/09/2025</a:t>
            </a:fld>
            <a:endParaRPr lang="en-GB"/>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26/09/2025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8" Type="http://schemas.openxmlformats.org/officeDocument/2006/relationships/hyperlink" Target="https://icon-library.com/icon/create-icon-15.html" TargetMode="External"/><Relationship Id="rId3" Type="http://schemas.openxmlformats.org/officeDocument/2006/relationships/oleObject" Target="../embeddings/oleObject10.bin"/><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hyperlink" Target="https://www.iconfinder.com/icons/10418058/file_document_hot_fire_burn_destroy_icon" TargetMode="External"/><Relationship Id="rId5" Type="http://schemas.openxmlformats.org/officeDocument/2006/relationships/image" Target="../media/image8.png"/><Relationship Id="rId10" Type="http://schemas.openxmlformats.org/officeDocument/2006/relationships/hyperlink" Target="https://icon-library.com/icon/file-storage-icon-8.html" TargetMode="External"/><Relationship Id="rId4" Type="http://schemas.openxmlformats.org/officeDocument/2006/relationships/image" Target="../media/image6.emf"/><Relationship Id="rId9"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29.xml"/><Relationship Id="rId6" Type="http://schemas.openxmlformats.org/officeDocument/2006/relationships/hyperlink" Target="https://pixabay.com/en/tick-mark-correct-choice-sign-yes-40143/" TargetMode="External"/><Relationship Id="rId5" Type="http://schemas.openxmlformats.org/officeDocument/2006/relationships/image" Target="../media/image11.png"/><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30.xml"/><Relationship Id="rId6" Type="http://schemas.openxmlformats.org/officeDocument/2006/relationships/hyperlink" Target="https://pixabay.com/en/tick-mark-correct-choice-sign-yes-40143/" TargetMode="External"/><Relationship Id="rId5" Type="http://schemas.openxmlformats.org/officeDocument/2006/relationships/image" Target="../media/image11.png"/><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31.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12.jpe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pixabay.com/en/tick-mark-correct-choice-sign-yes-40143/" TargetMode="External"/><Relationship Id="rId5" Type="http://schemas.openxmlformats.org/officeDocument/2006/relationships/image" Target="../media/image11.pn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160573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24134558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 name="Oval 3">
            <a:extLst>
              <a:ext uri="{FF2B5EF4-FFF2-40B4-BE49-F238E27FC236}">
                <a16:creationId xmlns:a16="http://schemas.microsoft.com/office/drawing/2014/main" id="{40C5CE2D-8E67-5850-DF3A-34900A637E1E}"/>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C379B178-5915-0A8D-74CC-4B3EC758C977}"/>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9659EDC3-9524-B6A1-9467-E2222B1AAED1}"/>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45487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1166729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6" name="Text Placeholder 3">
            <a:extLst>
              <a:ext uri="{FF2B5EF4-FFF2-40B4-BE49-F238E27FC236}">
                <a16:creationId xmlns:a16="http://schemas.microsoft.com/office/drawing/2014/main" id="{8336819A-22F7-4CF4-9992-89D3EFDCC36A}"/>
              </a:ext>
            </a:extLst>
          </p:cNvPr>
          <p:cNvSpPr>
            <a:spLocks noGrp="1"/>
          </p:cNvSpPr>
          <p:nvPr>
            <p:ph type="body" sz="quarter" idx="33"/>
          </p:nvPr>
        </p:nvSpPr>
        <p:spPr>
          <a:xfrm>
            <a:off x="6254828" y="1665288"/>
            <a:ext cx="5422964" cy="4459467"/>
          </a:xfrm>
          <a:prstGeom prst="roundRect">
            <a:avLst>
              <a:gd name="adj" fmla="val 358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z="1600" b="0" kern="1200" dirty="0" smtClean="0">
                <a:solidFill>
                  <a:schemeClr val="accent6">
                    <a:lumMod val="10000"/>
                  </a:schemeClr>
                </a:solidFill>
                <a:latin typeface="+mn-lt"/>
                <a:ea typeface="+mn-ea"/>
                <a:cs typeface="+mn-cs"/>
              </a:defRPr>
            </a:lvl1pPr>
            <a:lvl2pPr marL="180000" indent="-180000">
              <a:defRPr lang="en-US" sz="1400" kern="1200" dirty="0" smtClean="0">
                <a:solidFill>
                  <a:schemeClr val="accent6">
                    <a:lumMod val="10000"/>
                  </a:schemeClr>
                </a:solidFill>
                <a:latin typeface="+mn-lt"/>
                <a:ea typeface="+mn-ea"/>
                <a:cs typeface="+mn-cs"/>
              </a:defRPr>
            </a:lvl2pPr>
            <a:lvl3pPr>
              <a:defRPr lang="en-US" sz="1400" kern="1200" dirty="0" smtClean="0">
                <a:solidFill>
                  <a:schemeClr val="accent6">
                    <a:lumMod val="10000"/>
                  </a:schemeClr>
                </a:solidFill>
                <a:latin typeface="+mn-lt"/>
                <a:ea typeface="+mn-ea"/>
                <a:cs typeface="+mn-cs"/>
              </a:defRPr>
            </a:lvl3pPr>
            <a:lvl4pPr>
              <a:defRPr lang="en-US" sz="1400" kern="1200" dirty="0" smtClean="0">
                <a:solidFill>
                  <a:schemeClr val="tx2"/>
                </a:solidFill>
                <a:latin typeface="+mn-lt"/>
                <a:ea typeface="+mn-ea"/>
                <a:cs typeface="+mn-cs"/>
              </a:defRPr>
            </a:lvl4pPr>
            <a:lvl5pPr>
              <a:defRPr lang="en-GB" sz="1400" kern="1200" dirty="0">
                <a:solidFill>
                  <a:schemeClr val="tx2"/>
                </a:solidFill>
                <a:latin typeface="+mn-lt"/>
                <a:ea typeface="+mn-ea"/>
                <a:cs typeface="+mn-cs"/>
              </a:defRPr>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7" name="Text Placeholder 3">
            <a:extLst>
              <a:ext uri="{FF2B5EF4-FFF2-40B4-BE49-F238E27FC236}">
                <a16:creationId xmlns:a16="http://schemas.microsoft.com/office/drawing/2014/main" id="{7275708D-3CFB-4C37-A17C-F704D7833CF4}"/>
              </a:ext>
            </a:extLst>
          </p:cNvPr>
          <p:cNvSpPr>
            <a:spLocks noGrp="1"/>
          </p:cNvSpPr>
          <p:nvPr>
            <p:ph type="body" sz="quarter" idx="25"/>
          </p:nvPr>
        </p:nvSpPr>
        <p:spPr>
          <a:xfrm>
            <a:off x="518316" y="1665288"/>
            <a:ext cx="5419585" cy="4459467"/>
          </a:xfrm>
          <a:prstGeom prst="roundRect">
            <a:avLst>
              <a:gd name="adj" fmla="val 358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Text Placeholder 2">
            <a:extLst>
              <a:ext uri="{FF2B5EF4-FFF2-40B4-BE49-F238E27FC236}">
                <a16:creationId xmlns:a16="http://schemas.microsoft.com/office/drawing/2014/main" id="{0E8E6D80-6E1D-4C4E-A670-EE6AA6130F28}"/>
              </a:ext>
            </a:extLst>
          </p:cNvPr>
          <p:cNvSpPr>
            <a:spLocks noGrp="1"/>
          </p:cNvSpPr>
          <p:nvPr>
            <p:ph type="body" sz="quarter" idx="31"/>
          </p:nvPr>
        </p:nvSpPr>
        <p:spPr>
          <a:xfrm>
            <a:off x="1562749" y="1878427"/>
            <a:ext cx="4202818"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789382" y="1849177"/>
            <a:ext cx="630000" cy="630000"/>
          </a:xfrm>
          <a:prstGeom prst="ellipse">
            <a:avLst/>
          </a:prstGeom>
          <a:ln w="38100">
            <a:solidFill>
              <a:srgbClr val="625BA7"/>
            </a:solidFill>
          </a:ln>
        </p:spPr>
        <p:txBody>
          <a:bodyPr anchor="ctr">
            <a:normAutofit/>
          </a:bodyPr>
          <a:lstStyle>
            <a:lvl1pPr algn="ctr">
              <a:defRPr sz="1800" b="0">
                <a:solidFill>
                  <a:schemeClr val="tx2"/>
                </a:solidFill>
              </a:defRPr>
            </a:lvl1pPr>
          </a:lstStyle>
          <a:p>
            <a:pPr lvl="0"/>
            <a:r>
              <a:rPr lang="en-US"/>
              <a:t>##</a:t>
            </a:r>
            <a:endParaRPr lang="en-GB"/>
          </a:p>
        </p:txBody>
      </p:sp>
      <p:sp>
        <p:nvSpPr>
          <p:cNvPr id="40" name="Text Placeholder 2">
            <a:extLst>
              <a:ext uri="{FF2B5EF4-FFF2-40B4-BE49-F238E27FC236}">
                <a16:creationId xmlns:a16="http://schemas.microsoft.com/office/drawing/2014/main" id="{5CD4FC88-84F7-4648-8A32-0675486CF849}"/>
              </a:ext>
            </a:extLst>
          </p:cNvPr>
          <p:cNvSpPr>
            <a:spLocks noGrp="1"/>
          </p:cNvSpPr>
          <p:nvPr>
            <p:ph type="body" sz="quarter" idx="34"/>
          </p:nvPr>
        </p:nvSpPr>
        <p:spPr>
          <a:xfrm>
            <a:off x="7299261" y="1878427"/>
            <a:ext cx="4202818"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41" name="Text Placeholder 30">
            <a:extLst>
              <a:ext uri="{FF2B5EF4-FFF2-40B4-BE49-F238E27FC236}">
                <a16:creationId xmlns:a16="http://schemas.microsoft.com/office/drawing/2014/main" id="{2A87BED0-3880-49D3-969E-9D86F5B933AC}"/>
              </a:ext>
            </a:extLst>
          </p:cNvPr>
          <p:cNvSpPr>
            <a:spLocks noGrp="1"/>
          </p:cNvSpPr>
          <p:nvPr>
            <p:ph type="body" sz="quarter" idx="35" hasCustomPrompt="1"/>
          </p:nvPr>
        </p:nvSpPr>
        <p:spPr>
          <a:xfrm>
            <a:off x="6525894" y="1849177"/>
            <a:ext cx="630000" cy="630000"/>
          </a:xfrm>
          <a:prstGeom prst="ellipse">
            <a:avLst/>
          </a:prstGeom>
          <a:ln w="38100">
            <a:solidFill>
              <a:srgbClr val="69B874"/>
            </a:solidFill>
          </a:ln>
        </p:spPr>
        <p:txBody>
          <a:bodyPr anchor="ctr">
            <a:normAutofit/>
          </a:bodyPr>
          <a:lstStyle>
            <a:lvl1pPr algn="ctr">
              <a:defRPr sz="1800" b="0">
                <a:solidFill>
                  <a:schemeClr val="tx2"/>
                </a:solidFill>
              </a:defRPr>
            </a:lvl1pPr>
          </a:lstStyle>
          <a:p>
            <a:pPr lvl="0"/>
            <a:r>
              <a:rPr lang="en-US"/>
              <a:t>##</a:t>
            </a:r>
            <a:endParaRPr lang="en-GB"/>
          </a:p>
        </p:txBody>
      </p:sp>
      <p:sp>
        <p:nvSpPr>
          <p:cNvPr id="4" name="Google Shape;27;p7">
            <a:extLst>
              <a:ext uri="{FF2B5EF4-FFF2-40B4-BE49-F238E27FC236}">
                <a16:creationId xmlns:a16="http://schemas.microsoft.com/office/drawing/2014/main" id="{73F0355F-5D86-FF92-1C4C-98E5B6787B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450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3776984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60" name="Text Placeholder 3">
            <a:extLst>
              <a:ext uri="{FF2B5EF4-FFF2-40B4-BE49-F238E27FC236}">
                <a16:creationId xmlns:a16="http://schemas.microsoft.com/office/drawing/2014/main" id="{4A08C59F-D7BA-4101-B4B6-239F0F4C3852}"/>
              </a:ext>
            </a:extLst>
          </p:cNvPr>
          <p:cNvSpPr>
            <a:spLocks noGrp="1"/>
          </p:cNvSpPr>
          <p:nvPr>
            <p:ph type="body" sz="quarter" idx="25"/>
          </p:nvPr>
        </p:nvSpPr>
        <p:spPr>
          <a:xfrm>
            <a:off x="518316" y="1665288"/>
            <a:ext cx="3538409" cy="4424961"/>
          </a:xfrm>
          <a:prstGeom prst="roundRect">
            <a:avLst>
              <a:gd name="adj" fmla="val 4726"/>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734035EF-41F5-4F2D-834A-2276F1F46824}"/>
              </a:ext>
            </a:extLst>
          </p:cNvPr>
          <p:cNvSpPr>
            <a:spLocks noGrp="1"/>
          </p:cNvSpPr>
          <p:nvPr>
            <p:ph type="body" sz="quarter" idx="38"/>
          </p:nvPr>
        </p:nvSpPr>
        <p:spPr>
          <a:xfrm>
            <a:off x="4326796" y="1665288"/>
            <a:ext cx="3538409" cy="4424961"/>
          </a:xfrm>
          <a:prstGeom prst="roundRect">
            <a:avLst>
              <a:gd name="adj" fmla="val 4726"/>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ADA8823C-8C2F-4C6A-BF17-D797A9231FD7}"/>
              </a:ext>
            </a:extLst>
          </p:cNvPr>
          <p:cNvSpPr>
            <a:spLocks noGrp="1"/>
          </p:cNvSpPr>
          <p:nvPr>
            <p:ph type="body" sz="quarter" idx="39"/>
          </p:nvPr>
        </p:nvSpPr>
        <p:spPr>
          <a:xfrm>
            <a:off x="8144551" y="1665288"/>
            <a:ext cx="3538409" cy="4424961"/>
          </a:xfrm>
          <a:prstGeom prst="roundRect">
            <a:avLst>
              <a:gd name="adj" fmla="val 4726"/>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Text Placeholder 2">
            <a:extLst>
              <a:ext uri="{FF2B5EF4-FFF2-40B4-BE49-F238E27FC236}">
                <a16:creationId xmlns:a16="http://schemas.microsoft.com/office/drawing/2014/main" id="{0E8E6D80-6E1D-4C4E-A670-EE6AA6130F28}"/>
              </a:ext>
            </a:extLst>
          </p:cNvPr>
          <p:cNvSpPr>
            <a:spLocks noGrp="1"/>
          </p:cNvSpPr>
          <p:nvPr>
            <p:ph type="body" sz="quarter" idx="31"/>
          </p:nvPr>
        </p:nvSpPr>
        <p:spPr>
          <a:xfrm>
            <a:off x="1573457" y="1878427"/>
            <a:ext cx="2300044"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78938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9" name="Text Placeholder 2">
            <a:extLst>
              <a:ext uri="{FF2B5EF4-FFF2-40B4-BE49-F238E27FC236}">
                <a16:creationId xmlns:a16="http://schemas.microsoft.com/office/drawing/2014/main" id="{AF637078-0BD3-4C74-9768-9362E4A71E4B}"/>
              </a:ext>
            </a:extLst>
          </p:cNvPr>
          <p:cNvSpPr>
            <a:spLocks noGrp="1"/>
          </p:cNvSpPr>
          <p:nvPr>
            <p:ph type="body" sz="quarter" idx="33"/>
          </p:nvPr>
        </p:nvSpPr>
        <p:spPr>
          <a:xfrm>
            <a:off x="5400277" y="1878427"/>
            <a:ext cx="2300044"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50" name="Text Placeholder 30">
            <a:extLst>
              <a:ext uri="{FF2B5EF4-FFF2-40B4-BE49-F238E27FC236}">
                <a16:creationId xmlns:a16="http://schemas.microsoft.com/office/drawing/2014/main" id="{D5F01F2B-A004-4EA7-841A-0D3D4DCE9BF0}"/>
              </a:ext>
            </a:extLst>
          </p:cNvPr>
          <p:cNvSpPr>
            <a:spLocks noGrp="1"/>
          </p:cNvSpPr>
          <p:nvPr>
            <p:ph type="body" sz="quarter" idx="34" hasCustomPrompt="1"/>
          </p:nvPr>
        </p:nvSpPr>
        <p:spPr>
          <a:xfrm>
            <a:off x="4616202"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2">
            <a:extLst>
              <a:ext uri="{FF2B5EF4-FFF2-40B4-BE49-F238E27FC236}">
                <a16:creationId xmlns:a16="http://schemas.microsoft.com/office/drawing/2014/main" id="{390459BE-4FF3-4273-821B-35C22DB88529}"/>
              </a:ext>
            </a:extLst>
          </p:cNvPr>
          <p:cNvSpPr>
            <a:spLocks noGrp="1"/>
          </p:cNvSpPr>
          <p:nvPr>
            <p:ph type="body" sz="quarter" idx="36"/>
          </p:nvPr>
        </p:nvSpPr>
        <p:spPr>
          <a:xfrm>
            <a:off x="9220200" y="1878427"/>
            <a:ext cx="2300044"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53" name="Text Placeholder 30">
            <a:extLst>
              <a:ext uri="{FF2B5EF4-FFF2-40B4-BE49-F238E27FC236}">
                <a16:creationId xmlns:a16="http://schemas.microsoft.com/office/drawing/2014/main" id="{4F95B287-B385-446B-9429-E41DF81214E9}"/>
              </a:ext>
            </a:extLst>
          </p:cNvPr>
          <p:cNvSpPr>
            <a:spLocks noGrp="1"/>
          </p:cNvSpPr>
          <p:nvPr>
            <p:ph type="body" sz="quarter" idx="37" hasCustomPrompt="1"/>
          </p:nvPr>
        </p:nvSpPr>
        <p:spPr>
          <a:xfrm>
            <a:off x="8436125" y="1849177"/>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2AAF94F1-D974-B72E-7BDD-21A70D8C8FD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12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1990104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2B364509-8A4F-4BD2-823C-15863AFB6F42}"/>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6" name="Text Placeholder 3">
            <a:extLst>
              <a:ext uri="{FF2B5EF4-FFF2-40B4-BE49-F238E27FC236}">
                <a16:creationId xmlns:a16="http://schemas.microsoft.com/office/drawing/2014/main" id="{5421A33A-AF9C-4A9E-AC79-C236479A277F}"/>
              </a:ext>
            </a:extLst>
          </p:cNvPr>
          <p:cNvSpPr>
            <a:spLocks noGrp="1"/>
          </p:cNvSpPr>
          <p:nvPr>
            <p:ph type="body" sz="quarter" idx="49"/>
          </p:nvPr>
        </p:nvSpPr>
        <p:spPr>
          <a:xfrm>
            <a:off x="518316" y="3972600"/>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7" name="Text Placeholder 2">
            <a:extLst>
              <a:ext uri="{FF2B5EF4-FFF2-40B4-BE49-F238E27FC236}">
                <a16:creationId xmlns:a16="http://schemas.microsoft.com/office/drawing/2014/main" id="{A565B694-4602-4D7E-9F59-B1D81E0E283B}"/>
              </a:ext>
            </a:extLst>
          </p:cNvPr>
          <p:cNvSpPr>
            <a:spLocks noGrp="1"/>
          </p:cNvSpPr>
          <p:nvPr>
            <p:ph type="body" sz="quarter" idx="50"/>
          </p:nvPr>
        </p:nvSpPr>
        <p:spPr>
          <a:xfrm>
            <a:off x="1562749" y="4185739"/>
            <a:ext cx="4152250"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63" name="Text Placeholder 30">
            <a:extLst>
              <a:ext uri="{FF2B5EF4-FFF2-40B4-BE49-F238E27FC236}">
                <a16:creationId xmlns:a16="http://schemas.microsoft.com/office/drawing/2014/main" id="{9F385B88-7BA2-43AE-AE68-513C27EB1332}"/>
              </a:ext>
            </a:extLst>
          </p:cNvPr>
          <p:cNvSpPr>
            <a:spLocks noGrp="1"/>
          </p:cNvSpPr>
          <p:nvPr>
            <p:ph type="body" sz="quarter" idx="51" hasCustomPrompt="1"/>
          </p:nvPr>
        </p:nvSpPr>
        <p:spPr>
          <a:xfrm>
            <a:off x="789382" y="4156489"/>
            <a:ext cx="630000" cy="630000"/>
          </a:xfrm>
          <a:prstGeom prst="ellipse">
            <a:avLst/>
          </a:prstGeom>
          <a:ln w="38100">
            <a:solidFill>
              <a:schemeClr val="accent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70" name="Text Placeholder 3">
            <a:extLst>
              <a:ext uri="{FF2B5EF4-FFF2-40B4-BE49-F238E27FC236}">
                <a16:creationId xmlns:a16="http://schemas.microsoft.com/office/drawing/2014/main" id="{A3387CF7-381D-48DB-94CA-40D6FBCA5B1E}"/>
              </a:ext>
            </a:extLst>
          </p:cNvPr>
          <p:cNvSpPr>
            <a:spLocks noGrp="1"/>
          </p:cNvSpPr>
          <p:nvPr>
            <p:ph type="body" sz="quarter" idx="52"/>
          </p:nvPr>
        </p:nvSpPr>
        <p:spPr>
          <a:xfrm>
            <a:off x="6244897"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73" name="Text Placeholder 3">
            <a:extLst>
              <a:ext uri="{FF2B5EF4-FFF2-40B4-BE49-F238E27FC236}">
                <a16:creationId xmlns:a16="http://schemas.microsoft.com/office/drawing/2014/main" id="{6FD3E778-04A9-4F1E-8CE7-9504C1DC375D}"/>
              </a:ext>
            </a:extLst>
          </p:cNvPr>
          <p:cNvSpPr>
            <a:spLocks noGrp="1"/>
          </p:cNvSpPr>
          <p:nvPr>
            <p:ph type="body" sz="quarter" idx="55"/>
          </p:nvPr>
        </p:nvSpPr>
        <p:spPr>
          <a:xfrm>
            <a:off x="6244897" y="3972600"/>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kern="1200" dirty="0">
                <a:solidFill>
                  <a:schemeClr val="accent6">
                    <a:lumMod val="10000"/>
                  </a:schemeClr>
                </a:solidFill>
                <a:latin typeface="+mn-lt"/>
                <a:ea typeface="+mn-ea"/>
                <a:cs typeface="+mn-cs"/>
              </a:defRPr>
            </a:lvl1pPr>
            <a:lvl2pPr marL="180000" indent="-180000">
              <a:lnSpc>
                <a:spcPct val="90000"/>
              </a:lnSpc>
              <a:defRPr lang="en-US" sz="1400" kern="1200" dirty="0">
                <a:solidFill>
                  <a:schemeClr val="accent6">
                    <a:lumMod val="10000"/>
                  </a:schemeClr>
                </a:solidFill>
                <a:latin typeface="+mn-lt"/>
                <a:ea typeface="+mn-ea"/>
                <a:cs typeface="+mn-cs"/>
              </a:defRPr>
            </a:lvl2pPr>
            <a:lvl3pPr>
              <a:lnSpc>
                <a:spcPct val="90000"/>
              </a:lnSpc>
              <a:defRPr lang="en-US" sz="1400" kern="1200" dirty="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74" name="Text Placeholder 2">
            <a:extLst>
              <a:ext uri="{FF2B5EF4-FFF2-40B4-BE49-F238E27FC236}">
                <a16:creationId xmlns:a16="http://schemas.microsoft.com/office/drawing/2014/main" id="{913458C5-EB60-4398-9C8E-25189CD36B36}"/>
              </a:ext>
            </a:extLst>
          </p:cNvPr>
          <p:cNvSpPr>
            <a:spLocks noGrp="1"/>
          </p:cNvSpPr>
          <p:nvPr>
            <p:ph type="body" sz="quarter" idx="56"/>
          </p:nvPr>
        </p:nvSpPr>
        <p:spPr>
          <a:xfrm>
            <a:off x="7289330" y="4185739"/>
            <a:ext cx="4152250"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75" name="Text Placeholder 30">
            <a:extLst>
              <a:ext uri="{FF2B5EF4-FFF2-40B4-BE49-F238E27FC236}">
                <a16:creationId xmlns:a16="http://schemas.microsoft.com/office/drawing/2014/main" id="{53D6C6AB-854D-48AE-BDE2-71CA8BF0B755}"/>
              </a:ext>
            </a:extLst>
          </p:cNvPr>
          <p:cNvSpPr>
            <a:spLocks noGrp="1"/>
          </p:cNvSpPr>
          <p:nvPr>
            <p:ph type="body" sz="quarter" idx="57" hasCustomPrompt="1"/>
          </p:nvPr>
        </p:nvSpPr>
        <p:spPr>
          <a:xfrm>
            <a:off x="6515963" y="4156489"/>
            <a:ext cx="630000" cy="630000"/>
          </a:xfrm>
          <a:prstGeom prst="ellipse">
            <a:avLst/>
          </a:prstGeom>
          <a:ln w="38100">
            <a:solidFill>
              <a:schemeClr val="accent3"/>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29" name="Text Placeholder 2">
            <a:extLst>
              <a:ext uri="{FF2B5EF4-FFF2-40B4-BE49-F238E27FC236}">
                <a16:creationId xmlns:a16="http://schemas.microsoft.com/office/drawing/2014/main" id="{F652078A-F2D5-46F5-BE9D-B925978CCE67}"/>
              </a:ext>
            </a:extLst>
          </p:cNvPr>
          <p:cNvSpPr>
            <a:spLocks noGrp="1"/>
          </p:cNvSpPr>
          <p:nvPr>
            <p:ph type="body" sz="quarter" idx="31"/>
          </p:nvPr>
        </p:nvSpPr>
        <p:spPr>
          <a:xfrm>
            <a:off x="1562749" y="1878427"/>
            <a:ext cx="4202818"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30" name="Text Placeholder 30">
            <a:extLst>
              <a:ext uri="{FF2B5EF4-FFF2-40B4-BE49-F238E27FC236}">
                <a16:creationId xmlns:a16="http://schemas.microsoft.com/office/drawing/2014/main" id="{DF92BF35-F109-4E4F-81A8-2C2F98C5501F}"/>
              </a:ext>
            </a:extLst>
          </p:cNvPr>
          <p:cNvSpPr>
            <a:spLocks noGrp="1"/>
          </p:cNvSpPr>
          <p:nvPr>
            <p:ph type="body" sz="quarter" idx="10" hasCustomPrompt="1"/>
          </p:nvPr>
        </p:nvSpPr>
        <p:spPr>
          <a:xfrm>
            <a:off x="789382" y="1849177"/>
            <a:ext cx="630000" cy="630000"/>
          </a:xfrm>
          <a:prstGeom prst="ellipse">
            <a:avLst/>
          </a:prstGeom>
          <a:ln w="38100">
            <a:solidFill>
              <a:schemeClr val="bg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31" name="Text Placeholder 2">
            <a:extLst>
              <a:ext uri="{FF2B5EF4-FFF2-40B4-BE49-F238E27FC236}">
                <a16:creationId xmlns:a16="http://schemas.microsoft.com/office/drawing/2014/main" id="{A94DF31E-16B1-4117-9C99-BC3F62381A60}"/>
              </a:ext>
            </a:extLst>
          </p:cNvPr>
          <p:cNvSpPr>
            <a:spLocks noGrp="1"/>
          </p:cNvSpPr>
          <p:nvPr>
            <p:ph type="body" sz="quarter" idx="34"/>
          </p:nvPr>
        </p:nvSpPr>
        <p:spPr>
          <a:xfrm>
            <a:off x="7299261" y="1878427"/>
            <a:ext cx="4202818" cy="571500"/>
          </a:xfrm>
        </p:spPr>
        <p:txBody>
          <a:bodyPr anchor="ctr">
            <a:noAutofit/>
          </a:bodyPr>
          <a:lstStyle>
            <a:lvl1pPr>
              <a:defRPr sz="1600"/>
            </a:lvl1pPr>
            <a:lvl2pPr>
              <a:defRPr sz="1600"/>
            </a:lvl2pPr>
            <a:lvl3pPr>
              <a:defRPr sz="1400"/>
            </a:lvl3pPr>
            <a:lvl4pPr>
              <a:defRPr sz="1200"/>
            </a:lvl4pPr>
            <a:lvl5pPr>
              <a:defRPr sz="1100"/>
            </a:lvl5pPr>
          </a:lstStyle>
          <a:p>
            <a:pPr lvl="0"/>
            <a:r>
              <a:rPr lang="en-US"/>
              <a:t>Click to edit Master text styles</a:t>
            </a:r>
          </a:p>
        </p:txBody>
      </p:sp>
      <p:sp>
        <p:nvSpPr>
          <p:cNvPr id="32" name="Text Placeholder 30">
            <a:extLst>
              <a:ext uri="{FF2B5EF4-FFF2-40B4-BE49-F238E27FC236}">
                <a16:creationId xmlns:a16="http://schemas.microsoft.com/office/drawing/2014/main" id="{030167FA-2BBE-4A43-9DD6-CAA71AE55E06}"/>
              </a:ext>
            </a:extLst>
          </p:cNvPr>
          <p:cNvSpPr>
            <a:spLocks noGrp="1"/>
          </p:cNvSpPr>
          <p:nvPr>
            <p:ph type="body" sz="quarter" idx="35" hasCustomPrompt="1"/>
          </p:nvPr>
        </p:nvSpPr>
        <p:spPr>
          <a:xfrm>
            <a:off x="6525894" y="1849177"/>
            <a:ext cx="630000" cy="630000"/>
          </a:xfrm>
          <a:prstGeom prst="ellipse">
            <a:avLst/>
          </a:prstGeom>
          <a:ln w="38100">
            <a:solidFill>
              <a:schemeClr val="accent1"/>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3" name="Google Shape;27;p7">
            <a:extLst>
              <a:ext uri="{FF2B5EF4-FFF2-40B4-BE49-F238E27FC236}">
                <a16:creationId xmlns:a16="http://schemas.microsoft.com/office/drawing/2014/main" id="{1E9F24F7-22F6-92F3-433E-7C435E2B946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12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3556081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4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7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0E8E6D80-6E1D-4C4E-A670-EE6AA6130F28}"/>
              </a:ext>
            </a:extLst>
          </p:cNvPr>
          <p:cNvSpPr>
            <a:spLocks noGrp="1"/>
          </p:cNvSpPr>
          <p:nvPr>
            <p:ph type="body" sz="quarter" idx="31"/>
          </p:nvPr>
        </p:nvSpPr>
        <p:spPr>
          <a:xfrm>
            <a:off x="1562749" y="1878427"/>
            <a:ext cx="234512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789382" y="1849177"/>
            <a:ext cx="630000" cy="630000"/>
          </a:xfrm>
          <a:prstGeom prst="ellipse">
            <a:avLst/>
          </a:prstGeom>
          <a:ln w="38100">
            <a:solidFill>
              <a:srgbClr val="E94170"/>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1" name="Text Placeholder 2">
            <a:extLst>
              <a:ext uri="{FF2B5EF4-FFF2-40B4-BE49-F238E27FC236}">
                <a16:creationId xmlns:a16="http://schemas.microsoft.com/office/drawing/2014/main" id="{114340B3-AB0B-4EA7-989F-E72644260EC0}"/>
              </a:ext>
            </a:extLst>
          </p:cNvPr>
          <p:cNvSpPr>
            <a:spLocks noGrp="1"/>
          </p:cNvSpPr>
          <p:nvPr>
            <p:ph type="body" sz="quarter" idx="33"/>
          </p:nvPr>
        </p:nvSpPr>
        <p:spPr>
          <a:xfrm>
            <a:off x="5385541" y="1878427"/>
            <a:ext cx="234512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4612174"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4" name="Text Placeholder 2">
            <a:extLst>
              <a:ext uri="{FF2B5EF4-FFF2-40B4-BE49-F238E27FC236}">
                <a16:creationId xmlns:a16="http://schemas.microsoft.com/office/drawing/2014/main" id="{B4680D0A-E7B9-4726-8802-A489F3054784}"/>
              </a:ext>
            </a:extLst>
          </p:cNvPr>
          <p:cNvSpPr>
            <a:spLocks noGrp="1"/>
          </p:cNvSpPr>
          <p:nvPr>
            <p:ph type="body" sz="quarter" idx="36"/>
          </p:nvPr>
        </p:nvSpPr>
        <p:spPr>
          <a:xfrm>
            <a:off x="9200986" y="1878427"/>
            <a:ext cx="234512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8427619"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7" name="Text Placeholder 2">
            <a:extLst>
              <a:ext uri="{FF2B5EF4-FFF2-40B4-BE49-F238E27FC236}">
                <a16:creationId xmlns:a16="http://schemas.microsoft.com/office/drawing/2014/main" id="{E5F373AF-1771-4E3B-B161-9AC49ACD4F7A}"/>
              </a:ext>
            </a:extLst>
          </p:cNvPr>
          <p:cNvSpPr>
            <a:spLocks noGrp="1"/>
          </p:cNvSpPr>
          <p:nvPr>
            <p:ph type="body" sz="quarter" idx="39"/>
          </p:nvPr>
        </p:nvSpPr>
        <p:spPr>
          <a:xfrm>
            <a:off x="3471472" y="4196208"/>
            <a:ext cx="234512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2698105" y="4166958"/>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9" name="Text Placeholder 2">
            <a:extLst>
              <a:ext uri="{FF2B5EF4-FFF2-40B4-BE49-F238E27FC236}">
                <a16:creationId xmlns:a16="http://schemas.microsoft.com/office/drawing/2014/main" id="{01FA4F5A-EE84-4182-98D5-253228F82BD1}"/>
              </a:ext>
            </a:extLst>
          </p:cNvPr>
          <p:cNvSpPr>
            <a:spLocks noGrp="1"/>
          </p:cNvSpPr>
          <p:nvPr>
            <p:ph type="body" sz="quarter" idx="41"/>
          </p:nvPr>
        </p:nvSpPr>
        <p:spPr>
          <a:xfrm>
            <a:off x="7294264" y="4196208"/>
            <a:ext cx="234512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6520897" y="4166958"/>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441F17ED-CA3C-6822-7797-B45D5CED90D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8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0E8E6D80-6E1D-4C4E-A670-EE6AA6130F28}"/>
              </a:ext>
            </a:extLst>
          </p:cNvPr>
          <p:cNvSpPr>
            <a:spLocks noGrp="1"/>
          </p:cNvSpPr>
          <p:nvPr>
            <p:ph type="body" sz="quarter" idx="31"/>
          </p:nvPr>
        </p:nvSpPr>
        <p:spPr>
          <a:xfrm>
            <a:off x="1562749" y="1878427"/>
            <a:ext cx="221890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789382" y="1849177"/>
            <a:ext cx="630000" cy="630000"/>
          </a:xfrm>
          <a:prstGeom prst="ellipse">
            <a:avLst/>
          </a:prstGeom>
          <a:ln w="38100">
            <a:solidFill>
              <a:srgbClr val="6EB849"/>
            </a:solidFill>
          </a:ln>
        </p:spPr>
        <p:txBody>
          <a:bodyPr anchor="ctr">
            <a:normAutofit/>
          </a:bodyPr>
          <a:lstStyle>
            <a:lvl1pPr algn="ctr">
              <a:defRPr sz="1800" b="0">
                <a:noFill/>
              </a:defRPr>
            </a:lvl1pPr>
          </a:lstStyle>
          <a:p>
            <a:pPr lvl="0"/>
            <a:r>
              <a:rPr lang="en-US"/>
              <a:t>##</a:t>
            </a:r>
            <a:endParaRPr lang="en-GB"/>
          </a:p>
        </p:txBody>
      </p:sp>
      <p:sp>
        <p:nvSpPr>
          <p:cNvPr id="41" name="Text Placeholder 2">
            <a:extLst>
              <a:ext uri="{FF2B5EF4-FFF2-40B4-BE49-F238E27FC236}">
                <a16:creationId xmlns:a16="http://schemas.microsoft.com/office/drawing/2014/main" id="{114340B3-AB0B-4EA7-989F-E72644260EC0}"/>
              </a:ext>
            </a:extLst>
          </p:cNvPr>
          <p:cNvSpPr>
            <a:spLocks noGrp="1"/>
          </p:cNvSpPr>
          <p:nvPr>
            <p:ph type="body" sz="quarter" idx="33"/>
          </p:nvPr>
        </p:nvSpPr>
        <p:spPr>
          <a:xfrm>
            <a:off x="5385541" y="1878427"/>
            <a:ext cx="221890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4612174" y="1849177"/>
            <a:ext cx="630000" cy="630000"/>
          </a:xfrm>
          <a:prstGeom prst="ellipse">
            <a:avLst/>
          </a:prstGeom>
          <a:ln w="38100">
            <a:solidFill>
              <a:srgbClr val="5B86C4"/>
            </a:solidFill>
          </a:ln>
        </p:spPr>
        <p:txBody>
          <a:bodyPr anchor="ctr">
            <a:normAutofit/>
          </a:bodyPr>
          <a:lstStyle>
            <a:lvl1pPr algn="ctr">
              <a:defRPr sz="1800" b="0">
                <a:noFill/>
              </a:defRPr>
            </a:lvl1pPr>
          </a:lstStyle>
          <a:p>
            <a:pPr lvl="0"/>
            <a:r>
              <a:rPr lang="en-US"/>
              <a:t>##</a:t>
            </a:r>
            <a:endParaRPr lang="en-GB"/>
          </a:p>
        </p:txBody>
      </p:sp>
      <p:sp>
        <p:nvSpPr>
          <p:cNvPr id="44" name="Text Placeholder 2">
            <a:extLst>
              <a:ext uri="{FF2B5EF4-FFF2-40B4-BE49-F238E27FC236}">
                <a16:creationId xmlns:a16="http://schemas.microsoft.com/office/drawing/2014/main" id="{B4680D0A-E7B9-4726-8802-A489F3054784}"/>
              </a:ext>
            </a:extLst>
          </p:cNvPr>
          <p:cNvSpPr>
            <a:spLocks noGrp="1"/>
          </p:cNvSpPr>
          <p:nvPr>
            <p:ph type="body" sz="quarter" idx="36"/>
          </p:nvPr>
        </p:nvSpPr>
        <p:spPr>
          <a:xfrm>
            <a:off x="9200986" y="1878427"/>
            <a:ext cx="221890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47" name="Text Placeholder 2">
            <a:extLst>
              <a:ext uri="{FF2B5EF4-FFF2-40B4-BE49-F238E27FC236}">
                <a16:creationId xmlns:a16="http://schemas.microsoft.com/office/drawing/2014/main" id="{E5F373AF-1771-4E3B-B161-9AC49ACD4F7A}"/>
              </a:ext>
            </a:extLst>
          </p:cNvPr>
          <p:cNvSpPr>
            <a:spLocks noGrp="1"/>
          </p:cNvSpPr>
          <p:nvPr>
            <p:ph type="body" sz="quarter" idx="39"/>
          </p:nvPr>
        </p:nvSpPr>
        <p:spPr>
          <a:xfrm>
            <a:off x="1562749" y="4196209"/>
            <a:ext cx="221890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789382" y="4166959"/>
            <a:ext cx="630000" cy="630000"/>
          </a:xfrm>
          <a:prstGeom prst="ellipse">
            <a:avLst/>
          </a:prstGeom>
          <a:ln w="38100">
            <a:solidFill>
              <a:srgbClr val="625BA7"/>
            </a:solidFill>
          </a:ln>
        </p:spPr>
        <p:txBody>
          <a:bodyPr anchor="ctr">
            <a:normAutofit/>
          </a:bodyPr>
          <a:lstStyle>
            <a:lvl1pPr algn="ctr">
              <a:defRPr sz="1800" b="0">
                <a:noFill/>
              </a:defRPr>
            </a:lvl1pPr>
          </a:lstStyle>
          <a:p>
            <a:pPr lvl="0"/>
            <a:r>
              <a:rPr lang="en-US"/>
              <a:t>##</a:t>
            </a:r>
            <a:endParaRPr lang="en-GB"/>
          </a:p>
        </p:txBody>
      </p:sp>
      <p:sp>
        <p:nvSpPr>
          <p:cNvPr id="49" name="Text Placeholder 2">
            <a:extLst>
              <a:ext uri="{FF2B5EF4-FFF2-40B4-BE49-F238E27FC236}">
                <a16:creationId xmlns:a16="http://schemas.microsoft.com/office/drawing/2014/main" id="{01FA4F5A-EE84-4182-98D5-253228F82BD1}"/>
              </a:ext>
            </a:extLst>
          </p:cNvPr>
          <p:cNvSpPr>
            <a:spLocks noGrp="1"/>
          </p:cNvSpPr>
          <p:nvPr>
            <p:ph type="body" sz="quarter" idx="41"/>
          </p:nvPr>
        </p:nvSpPr>
        <p:spPr>
          <a:xfrm>
            <a:off x="5385541" y="4196209"/>
            <a:ext cx="221890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4612174" y="4166959"/>
            <a:ext cx="630000" cy="630000"/>
          </a:xfrm>
          <a:prstGeom prst="ellipse">
            <a:avLst/>
          </a:prstGeom>
          <a:ln w="38100">
            <a:solidFill>
              <a:srgbClr val="58BCCC"/>
            </a:solidFill>
          </a:ln>
        </p:spPr>
        <p:txBody>
          <a:bodyPr anchor="ctr">
            <a:normAutofit/>
          </a:bodyPr>
          <a:lstStyle>
            <a:lvl1pPr algn="ctr">
              <a:defRPr sz="1800" b="0">
                <a:noFill/>
              </a:defRPr>
            </a:lvl1pPr>
          </a:lstStyle>
          <a:p>
            <a:pPr lvl="0"/>
            <a:r>
              <a:rPr lang="en-US"/>
              <a:t>##</a:t>
            </a:r>
            <a:endParaRPr lang="en-GB"/>
          </a:p>
        </p:txBody>
      </p:sp>
      <p:sp>
        <p:nvSpPr>
          <p:cNvPr id="51" name="Text Placeholder 2">
            <a:extLst>
              <a:ext uri="{FF2B5EF4-FFF2-40B4-BE49-F238E27FC236}">
                <a16:creationId xmlns:a16="http://schemas.microsoft.com/office/drawing/2014/main" id="{8E330CB9-DCC2-4271-88A5-80E0359061D9}"/>
              </a:ext>
            </a:extLst>
          </p:cNvPr>
          <p:cNvSpPr>
            <a:spLocks noGrp="1"/>
          </p:cNvSpPr>
          <p:nvPr>
            <p:ph type="body" sz="quarter" idx="43"/>
          </p:nvPr>
        </p:nvSpPr>
        <p:spPr>
          <a:xfrm>
            <a:off x="9200986" y="4196209"/>
            <a:ext cx="2218908" cy="571500"/>
          </a:xfrm>
        </p:spPr>
        <p:txBody>
          <a:bodyPr anchor="ctr">
            <a:noAutofit/>
          </a:bodyPr>
          <a:lstStyle>
            <a:lvl1pPr>
              <a:defRPr sz="1600">
                <a:solidFill>
                  <a:schemeClr val="accent6">
                    <a:lumMod val="10000"/>
                  </a:schemeClr>
                </a:solidFill>
              </a:defRPr>
            </a:lvl1pPr>
            <a:lvl2pPr>
              <a:defRPr sz="1600"/>
            </a:lvl2pPr>
            <a:lvl3pPr>
              <a:defRPr sz="1400"/>
            </a:lvl3pPr>
            <a:lvl4pPr>
              <a:defRPr sz="1200"/>
            </a:lvl4pPr>
            <a:lvl5pPr>
              <a:defRPr sz="1100"/>
            </a:lvl5pPr>
          </a:lstStyle>
          <a:p>
            <a:pPr lvl="0"/>
            <a:r>
              <a:rPr lang="en-US"/>
              <a:t>Click to edit Master text styles</a:t>
            </a:r>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8427619" y="4166959"/>
            <a:ext cx="630000" cy="630000"/>
          </a:xfrm>
          <a:prstGeom prst="ellipse">
            <a:avLst/>
          </a:prstGeom>
          <a:ln w="38100">
            <a:solidFill>
              <a:srgbClr val="9D4D95"/>
            </a:solidFill>
          </a:ln>
        </p:spPr>
        <p:txBody>
          <a:bodyPr anchor="ctr">
            <a:normAutofit/>
          </a:bodyPr>
          <a:lstStyle>
            <a:lvl1pPr algn="ctr">
              <a:defRPr sz="1800" b="0">
                <a:no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 Placeholder 30">
            <a:extLst>
              <a:ext uri="{FF2B5EF4-FFF2-40B4-BE49-F238E27FC236}">
                <a16:creationId xmlns:a16="http://schemas.microsoft.com/office/drawing/2014/main" id="{AF4C1D3A-5A65-3DEF-92D7-3135253A226E}"/>
              </a:ext>
            </a:extLst>
          </p:cNvPr>
          <p:cNvSpPr>
            <a:spLocks noGrp="1"/>
          </p:cNvSpPr>
          <p:nvPr>
            <p:ph type="body" sz="quarter" idx="50" hasCustomPrompt="1"/>
          </p:nvPr>
        </p:nvSpPr>
        <p:spPr>
          <a:xfrm>
            <a:off x="8427619" y="1849177"/>
            <a:ext cx="630000" cy="630000"/>
          </a:xfrm>
          <a:prstGeom prst="ellipse">
            <a:avLst/>
          </a:prstGeom>
          <a:ln w="38100">
            <a:solidFill>
              <a:srgbClr val="EF7252"/>
            </a:solidFill>
          </a:ln>
        </p:spPr>
        <p:txBody>
          <a:bodyPr anchor="ctr">
            <a:normAutofit/>
          </a:bodyPr>
          <a:lstStyle>
            <a:lvl1pPr algn="ctr">
              <a:defRPr sz="1800" b="0">
                <a:noFill/>
              </a:defRPr>
            </a:lvl1pPr>
          </a:lstStyle>
          <a:p>
            <a:pPr lvl="0"/>
            <a:r>
              <a:rPr lang="en-US"/>
              <a:t>##</a:t>
            </a:r>
            <a:endParaRPr lang="en-GB"/>
          </a:p>
        </p:txBody>
      </p:sp>
      <p:grpSp>
        <p:nvGrpSpPr>
          <p:cNvPr id="5" name="Group 4">
            <a:extLst>
              <a:ext uri="{FF2B5EF4-FFF2-40B4-BE49-F238E27FC236}">
                <a16:creationId xmlns:a16="http://schemas.microsoft.com/office/drawing/2014/main" id="{4E31E7A0-A3C4-9D07-9F3C-8A401BEDBAFD}"/>
              </a:ext>
            </a:extLst>
          </p:cNvPr>
          <p:cNvGrpSpPr/>
          <p:nvPr userDrawn="1"/>
        </p:nvGrpSpPr>
        <p:grpSpPr>
          <a:xfrm>
            <a:off x="8507867" y="1975860"/>
            <a:ext cx="478954" cy="338850"/>
            <a:chOff x="6549098" y="2210897"/>
            <a:chExt cx="267552" cy="189288"/>
          </a:xfrm>
        </p:grpSpPr>
        <p:sp>
          <p:nvSpPr>
            <p:cNvPr id="6" name="Freeform: Shape 5">
              <a:extLst>
                <a:ext uri="{FF2B5EF4-FFF2-40B4-BE49-F238E27FC236}">
                  <a16:creationId xmlns:a16="http://schemas.microsoft.com/office/drawing/2014/main" id="{9AFBF27E-3397-AF0B-CD2B-D01A0C3A385F}"/>
                </a:ext>
              </a:extLst>
            </p:cNvPr>
            <p:cNvSpPr/>
            <p:nvPr/>
          </p:nvSpPr>
          <p:spPr>
            <a:xfrm>
              <a:off x="6574657" y="2210897"/>
              <a:ext cx="216360" cy="142559"/>
            </a:xfrm>
            <a:custGeom>
              <a:avLst/>
              <a:gdLst>
                <a:gd name="connsiteX0" fmla="*/ 24480 w 216360"/>
                <a:gd name="connsiteY0" fmla="*/ 26352 h 142559"/>
                <a:gd name="connsiteX1" fmla="*/ 191880 w 216360"/>
                <a:gd name="connsiteY1" fmla="*/ 26352 h 142559"/>
                <a:gd name="connsiteX2" fmla="*/ 191880 w 216360"/>
                <a:gd name="connsiteY2" fmla="*/ 142560 h 142559"/>
                <a:gd name="connsiteX3" fmla="*/ 216360 w 216360"/>
                <a:gd name="connsiteY3" fmla="*/ 142560 h 142559"/>
                <a:gd name="connsiteX4" fmla="*/ 216360 w 216360"/>
                <a:gd name="connsiteY4" fmla="*/ 21816 h 142559"/>
                <a:gd name="connsiteX5" fmla="*/ 194544 w 216360"/>
                <a:gd name="connsiteY5" fmla="*/ 0 h 142559"/>
                <a:gd name="connsiteX6" fmla="*/ 21816 w 216360"/>
                <a:gd name="connsiteY6" fmla="*/ 0 h 142559"/>
                <a:gd name="connsiteX7" fmla="*/ 0 w 216360"/>
                <a:gd name="connsiteY7" fmla="*/ 21816 h 142559"/>
                <a:gd name="connsiteX8" fmla="*/ 0 w 216360"/>
                <a:gd name="connsiteY8" fmla="*/ 142560 h 142559"/>
                <a:gd name="connsiteX9" fmla="*/ 24480 w 216360"/>
                <a:gd name="connsiteY9" fmla="*/ 142560 h 142559"/>
                <a:gd name="connsiteX10" fmla="*/ 24480 w 216360"/>
                <a:gd name="connsiteY10" fmla="*/ 26352 h 14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360" h="142559">
                  <a:moveTo>
                    <a:pt x="24480" y="26352"/>
                  </a:moveTo>
                  <a:lnTo>
                    <a:pt x="191880" y="26352"/>
                  </a:lnTo>
                  <a:lnTo>
                    <a:pt x="191880" y="142560"/>
                  </a:lnTo>
                  <a:lnTo>
                    <a:pt x="216360" y="142560"/>
                  </a:lnTo>
                  <a:lnTo>
                    <a:pt x="216360" y="21816"/>
                  </a:lnTo>
                  <a:cubicBezTo>
                    <a:pt x="216360" y="9864"/>
                    <a:pt x="206568" y="0"/>
                    <a:pt x="194544" y="0"/>
                  </a:cubicBezTo>
                  <a:lnTo>
                    <a:pt x="21816" y="0"/>
                  </a:lnTo>
                  <a:cubicBezTo>
                    <a:pt x="9864" y="0"/>
                    <a:pt x="0" y="9792"/>
                    <a:pt x="0" y="21816"/>
                  </a:cubicBezTo>
                  <a:lnTo>
                    <a:pt x="0" y="142560"/>
                  </a:lnTo>
                  <a:lnTo>
                    <a:pt x="24480" y="142560"/>
                  </a:lnTo>
                  <a:lnTo>
                    <a:pt x="24480" y="26352"/>
                  </a:lnTo>
                  <a:close/>
                </a:path>
              </a:pathLst>
            </a:custGeom>
            <a:solidFill>
              <a:srgbClr val="011759"/>
            </a:solidFill>
            <a:ln w="7197"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BA825B3-F8FB-DA3D-D2B3-C90E38F2F2C1}"/>
                </a:ext>
              </a:extLst>
            </p:cNvPr>
            <p:cNvSpPr/>
            <p:nvPr/>
          </p:nvSpPr>
          <p:spPr>
            <a:xfrm>
              <a:off x="6648962" y="2265186"/>
              <a:ext cx="67751" cy="80351"/>
            </a:xfrm>
            <a:custGeom>
              <a:avLst/>
              <a:gdLst>
                <a:gd name="connsiteX0" fmla="*/ 33912 w 67751"/>
                <a:gd name="connsiteY0" fmla="*/ 0 h 80351"/>
                <a:gd name="connsiteX1" fmla="*/ 7632 w 67751"/>
                <a:gd name="connsiteY1" fmla="*/ 26280 h 80351"/>
                <a:gd name="connsiteX2" fmla="*/ 7632 w 67751"/>
                <a:gd name="connsiteY2" fmla="*/ 33480 h 80351"/>
                <a:gd name="connsiteX3" fmla="*/ 0 w 67751"/>
                <a:gd name="connsiteY3" fmla="*/ 42984 h 80351"/>
                <a:gd name="connsiteX4" fmla="*/ 0 w 67751"/>
                <a:gd name="connsiteY4" fmla="*/ 70632 h 80351"/>
                <a:gd name="connsiteX5" fmla="*/ 9720 w 67751"/>
                <a:gd name="connsiteY5" fmla="*/ 80352 h 80351"/>
                <a:gd name="connsiteX6" fmla="*/ 58032 w 67751"/>
                <a:gd name="connsiteY6" fmla="*/ 80352 h 80351"/>
                <a:gd name="connsiteX7" fmla="*/ 67752 w 67751"/>
                <a:gd name="connsiteY7" fmla="*/ 70632 h 80351"/>
                <a:gd name="connsiteX8" fmla="*/ 67752 w 67751"/>
                <a:gd name="connsiteY8" fmla="*/ 42912 h 80351"/>
                <a:gd name="connsiteX9" fmla="*/ 60120 w 67751"/>
                <a:gd name="connsiteY9" fmla="*/ 33408 h 80351"/>
                <a:gd name="connsiteX10" fmla="*/ 60120 w 67751"/>
                <a:gd name="connsiteY10" fmla="*/ 26208 h 80351"/>
                <a:gd name="connsiteX11" fmla="*/ 33912 w 67751"/>
                <a:gd name="connsiteY11" fmla="*/ 0 h 80351"/>
                <a:gd name="connsiteX12" fmla="*/ 33912 w 67751"/>
                <a:gd name="connsiteY12" fmla="*/ 11376 h 80351"/>
                <a:gd name="connsiteX13" fmla="*/ 48816 w 67751"/>
                <a:gd name="connsiteY13" fmla="*/ 26280 h 80351"/>
                <a:gd name="connsiteX14" fmla="*/ 48816 w 67751"/>
                <a:gd name="connsiteY14" fmla="*/ 33192 h 80351"/>
                <a:gd name="connsiteX15" fmla="*/ 19080 w 67751"/>
                <a:gd name="connsiteY15" fmla="*/ 33192 h 80351"/>
                <a:gd name="connsiteX16" fmla="*/ 19080 w 67751"/>
                <a:gd name="connsiteY16" fmla="*/ 26280 h 80351"/>
                <a:gd name="connsiteX17" fmla="*/ 33912 w 67751"/>
                <a:gd name="connsiteY17" fmla="*/ 11376 h 8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751" h="80351">
                  <a:moveTo>
                    <a:pt x="33912" y="0"/>
                  </a:moveTo>
                  <a:cubicBezTo>
                    <a:pt x="19440" y="0"/>
                    <a:pt x="7632" y="11808"/>
                    <a:pt x="7632" y="26280"/>
                  </a:cubicBezTo>
                  <a:lnTo>
                    <a:pt x="7632" y="33480"/>
                  </a:lnTo>
                  <a:cubicBezTo>
                    <a:pt x="3312" y="34488"/>
                    <a:pt x="0" y="38304"/>
                    <a:pt x="0" y="42984"/>
                  </a:cubicBezTo>
                  <a:lnTo>
                    <a:pt x="0" y="70632"/>
                  </a:lnTo>
                  <a:cubicBezTo>
                    <a:pt x="0" y="75960"/>
                    <a:pt x="4392" y="80352"/>
                    <a:pt x="9720" y="80352"/>
                  </a:cubicBezTo>
                  <a:lnTo>
                    <a:pt x="58032" y="80352"/>
                  </a:lnTo>
                  <a:cubicBezTo>
                    <a:pt x="63360" y="80352"/>
                    <a:pt x="67752" y="75960"/>
                    <a:pt x="67752" y="70632"/>
                  </a:cubicBezTo>
                  <a:lnTo>
                    <a:pt x="67752" y="42912"/>
                  </a:lnTo>
                  <a:cubicBezTo>
                    <a:pt x="67752" y="38304"/>
                    <a:pt x="64512" y="34416"/>
                    <a:pt x="60120" y="33408"/>
                  </a:cubicBezTo>
                  <a:lnTo>
                    <a:pt x="60120" y="26208"/>
                  </a:lnTo>
                  <a:cubicBezTo>
                    <a:pt x="60192" y="11808"/>
                    <a:pt x="48384" y="0"/>
                    <a:pt x="33912" y="0"/>
                  </a:cubicBezTo>
                  <a:close/>
                  <a:moveTo>
                    <a:pt x="33912" y="11376"/>
                  </a:moveTo>
                  <a:cubicBezTo>
                    <a:pt x="42120" y="11376"/>
                    <a:pt x="48816" y="18072"/>
                    <a:pt x="48816" y="26280"/>
                  </a:cubicBezTo>
                  <a:lnTo>
                    <a:pt x="48816" y="33192"/>
                  </a:lnTo>
                  <a:lnTo>
                    <a:pt x="19080" y="33192"/>
                  </a:lnTo>
                  <a:lnTo>
                    <a:pt x="19080" y="26280"/>
                  </a:lnTo>
                  <a:cubicBezTo>
                    <a:pt x="19008" y="18072"/>
                    <a:pt x="25704" y="11376"/>
                    <a:pt x="33912" y="11376"/>
                  </a:cubicBezTo>
                  <a:close/>
                </a:path>
              </a:pathLst>
            </a:custGeom>
            <a:solidFill>
              <a:srgbClr val="011759"/>
            </a:solidFill>
            <a:ln w="7197"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ECDA4E6-BDDB-D0B6-C229-9ED25BBEE662}"/>
                </a:ext>
              </a:extLst>
            </p:cNvPr>
            <p:cNvSpPr/>
            <p:nvPr/>
          </p:nvSpPr>
          <p:spPr>
            <a:xfrm>
              <a:off x="6549098" y="2364041"/>
              <a:ext cx="267552" cy="36144"/>
            </a:xfrm>
            <a:custGeom>
              <a:avLst/>
              <a:gdLst>
                <a:gd name="connsiteX0" fmla="*/ 0 w 267552"/>
                <a:gd name="connsiteY0" fmla="*/ 0 h 36144"/>
                <a:gd name="connsiteX1" fmla="*/ 0 w 267552"/>
                <a:gd name="connsiteY1" fmla="*/ 20376 h 36144"/>
                <a:gd name="connsiteX2" fmla="*/ 15768 w 267552"/>
                <a:gd name="connsiteY2" fmla="*/ 36144 h 36144"/>
                <a:gd name="connsiteX3" fmla="*/ 251712 w 267552"/>
                <a:gd name="connsiteY3" fmla="*/ 36144 h 36144"/>
                <a:gd name="connsiteX4" fmla="*/ 267552 w 267552"/>
                <a:gd name="connsiteY4" fmla="*/ 20376 h 36144"/>
                <a:gd name="connsiteX5" fmla="*/ 267552 w 267552"/>
                <a:gd name="connsiteY5" fmla="*/ 0 h 36144"/>
                <a:gd name="connsiteX6" fmla="*/ 0 w 267552"/>
                <a:gd name="connsiteY6" fmla="*/ 0 h 36144"/>
                <a:gd name="connsiteX7" fmla="*/ 167688 w 267552"/>
                <a:gd name="connsiteY7" fmla="*/ 23760 h 36144"/>
                <a:gd name="connsiteX8" fmla="*/ 99936 w 267552"/>
                <a:gd name="connsiteY8" fmla="*/ 23760 h 36144"/>
                <a:gd name="connsiteX9" fmla="*/ 99936 w 267552"/>
                <a:gd name="connsiteY9" fmla="*/ 12384 h 36144"/>
                <a:gd name="connsiteX10" fmla="*/ 167688 w 267552"/>
                <a:gd name="connsiteY10" fmla="*/ 12384 h 36144"/>
                <a:gd name="connsiteX11" fmla="*/ 167688 w 267552"/>
                <a:gd name="connsiteY11" fmla="*/ 23760 h 3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552" h="36144">
                  <a:moveTo>
                    <a:pt x="0" y="0"/>
                  </a:moveTo>
                  <a:lnTo>
                    <a:pt x="0" y="20376"/>
                  </a:lnTo>
                  <a:cubicBezTo>
                    <a:pt x="0" y="29088"/>
                    <a:pt x="7128" y="36144"/>
                    <a:pt x="15768" y="36144"/>
                  </a:cubicBezTo>
                  <a:lnTo>
                    <a:pt x="251712" y="36144"/>
                  </a:lnTo>
                  <a:cubicBezTo>
                    <a:pt x="260424" y="36144"/>
                    <a:pt x="267552" y="29016"/>
                    <a:pt x="267552" y="20376"/>
                  </a:cubicBezTo>
                  <a:lnTo>
                    <a:pt x="267552" y="0"/>
                  </a:lnTo>
                  <a:lnTo>
                    <a:pt x="0" y="0"/>
                  </a:lnTo>
                  <a:close/>
                  <a:moveTo>
                    <a:pt x="167688" y="23760"/>
                  </a:moveTo>
                  <a:lnTo>
                    <a:pt x="99936" y="23760"/>
                  </a:lnTo>
                  <a:lnTo>
                    <a:pt x="99936" y="12384"/>
                  </a:lnTo>
                  <a:lnTo>
                    <a:pt x="167688" y="12384"/>
                  </a:lnTo>
                  <a:lnTo>
                    <a:pt x="167688" y="23760"/>
                  </a:lnTo>
                  <a:close/>
                </a:path>
              </a:pathLst>
            </a:custGeom>
            <a:solidFill>
              <a:srgbClr val="011759"/>
            </a:solidFill>
            <a:ln w="7197" cap="flat">
              <a:noFill/>
              <a:prstDash val="solid"/>
              <a:miter/>
            </a:ln>
          </p:spPr>
          <p:txBody>
            <a:bodyPr rtlCol="0" anchor="ctr"/>
            <a:lstStyle/>
            <a:p>
              <a:endParaRPr lang="en-GB"/>
            </a:p>
          </p:txBody>
        </p:sp>
      </p:grpSp>
      <p:sp>
        <p:nvSpPr>
          <p:cNvPr id="10" name="Freeform: Shape 9">
            <a:extLst>
              <a:ext uri="{FF2B5EF4-FFF2-40B4-BE49-F238E27FC236}">
                <a16:creationId xmlns:a16="http://schemas.microsoft.com/office/drawing/2014/main" id="{CEFE2A64-F792-2648-092E-DBFACB755B35}"/>
              </a:ext>
            </a:extLst>
          </p:cNvPr>
          <p:cNvSpPr/>
          <p:nvPr userDrawn="1"/>
        </p:nvSpPr>
        <p:spPr>
          <a:xfrm>
            <a:off x="4685498" y="4345586"/>
            <a:ext cx="475990" cy="286908"/>
          </a:xfrm>
          <a:custGeom>
            <a:avLst/>
            <a:gdLst>
              <a:gd name="connsiteX0" fmla="*/ 235224 w 265895"/>
              <a:gd name="connsiteY0" fmla="*/ 98928 h 160272"/>
              <a:gd name="connsiteX1" fmla="*/ 227304 w 265895"/>
              <a:gd name="connsiteY1" fmla="*/ 100008 h 160272"/>
              <a:gd name="connsiteX2" fmla="*/ 191880 w 265895"/>
              <a:gd name="connsiteY2" fmla="*/ 48600 h 160272"/>
              <a:gd name="connsiteX3" fmla="*/ 197712 w 265895"/>
              <a:gd name="connsiteY3" fmla="*/ 30672 h 160272"/>
              <a:gd name="connsiteX4" fmla="*/ 167040 w 265895"/>
              <a:gd name="connsiteY4" fmla="*/ 0 h 160272"/>
              <a:gd name="connsiteX5" fmla="*/ 136368 w 265895"/>
              <a:gd name="connsiteY5" fmla="*/ 30672 h 160272"/>
              <a:gd name="connsiteX6" fmla="*/ 142200 w 265895"/>
              <a:gd name="connsiteY6" fmla="*/ 48600 h 160272"/>
              <a:gd name="connsiteX7" fmla="*/ 106776 w 265895"/>
              <a:gd name="connsiteY7" fmla="*/ 100008 h 160272"/>
              <a:gd name="connsiteX8" fmla="*/ 98856 w 265895"/>
              <a:gd name="connsiteY8" fmla="*/ 98928 h 160272"/>
              <a:gd name="connsiteX9" fmla="*/ 90936 w 265895"/>
              <a:gd name="connsiteY9" fmla="*/ 100008 h 160272"/>
              <a:gd name="connsiteX10" fmla="*/ 55512 w 265895"/>
              <a:gd name="connsiteY10" fmla="*/ 48600 h 160272"/>
              <a:gd name="connsiteX11" fmla="*/ 61344 w 265895"/>
              <a:gd name="connsiteY11" fmla="*/ 30672 h 160272"/>
              <a:gd name="connsiteX12" fmla="*/ 30672 w 265895"/>
              <a:gd name="connsiteY12" fmla="*/ 0 h 160272"/>
              <a:gd name="connsiteX13" fmla="*/ 0 w 265895"/>
              <a:gd name="connsiteY13" fmla="*/ 30672 h 160272"/>
              <a:gd name="connsiteX14" fmla="*/ 30672 w 265895"/>
              <a:gd name="connsiteY14" fmla="*/ 61344 h 160272"/>
              <a:gd name="connsiteX15" fmla="*/ 38592 w 265895"/>
              <a:gd name="connsiteY15" fmla="*/ 60264 h 160272"/>
              <a:gd name="connsiteX16" fmla="*/ 74016 w 265895"/>
              <a:gd name="connsiteY16" fmla="*/ 111672 h 160272"/>
              <a:gd name="connsiteX17" fmla="*/ 68184 w 265895"/>
              <a:gd name="connsiteY17" fmla="*/ 129600 h 160272"/>
              <a:gd name="connsiteX18" fmla="*/ 98856 w 265895"/>
              <a:gd name="connsiteY18" fmla="*/ 160272 h 160272"/>
              <a:gd name="connsiteX19" fmla="*/ 129528 w 265895"/>
              <a:gd name="connsiteY19" fmla="*/ 129600 h 160272"/>
              <a:gd name="connsiteX20" fmla="*/ 123696 w 265895"/>
              <a:gd name="connsiteY20" fmla="*/ 111672 h 160272"/>
              <a:gd name="connsiteX21" fmla="*/ 159120 w 265895"/>
              <a:gd name="connsiteY21" fmla="*/ 60264 h 160272"/>
              <a:gd name="connsiteX22" fmla="*/ 167040 w 265895"/>
              <a:gd name="connsiteY22" fmla="*/ 61344 h 160272"/>
              <a:gd name="connsiteX23" fmla="*/ 174960 w 265895"/>
              <a:gd name="connsiteY23" fmla="*/ 60264 h 160272"/>
              <a:gd name="connsiteX24" fmla="*/ 210384 w 265895"/>
              <a:gd name="connsiteY24" fmla="*/ 111672 h 160272"/>
              <a:gd name="connsiteX25" fmla="*/ 204552 w 265895"/>
              <a:gd name="connsiteY25" fmla="*/ 129600 h 160272"/>
              <a:gd name="connsiteX26" fmla="*/ 235224 w 265895"/>
              <a:gd name="connsiteY26" fmla="*/ 160272 h 160272"/>
              <a:gd name="connsiteX27" fmla="*/ 265896 w 265895"/>
              <a:gd name="connsiteY27" fmla="*/ 129600 h 160272"/>
              <a:gd name="connsiteX28" fmla="*/ 235224 w 265895"/>
              <a:gd name="connsiteY28" fmla="*/ 98928 h 16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5895" h="160272">
                <a:moveTo>
                  <a:pt x="235224" y="98928"/>
                </a:moveTo>
                <a:cubicBezTo>
                  <a:pt x="232488" y="98928"/>
                  <a:pt x="229824" y="99288"/>
                  <a:pt x="227304" y="100008"/>
                </a:cubicBezTo>
                <a:lnTo>
                  <a:pt x="191880" y="48600"/>
                </a:lnTo>
                <a:cubicBezTo>
                  <a:pt x="195552" y="43560"/>
                  <a:pt x="197712" y="37368"/>
                  <a:pt x="197712" y="30672"/>
                </a:cubicBezTo>
                <a:cubicBezTo>
                  <a:pt x="197712" y="13752"/>
                  <a:pt x="183960" y="0"/>
                  <a:pt x="167040" y="0"/>
                </a:cubicBezTo>
                <a:cubicBezTo>
                  <a:pt x="150120" y="0"/>
                  <a:pt x="136368" y="13752"/>
                  <a:pt x="136368" y="30672"/>
                </a:cubicBezTo>
                <a:cubicBezTo>
                  <a:pt x="136368" y="37368"/>
                  <a:pt x="138528" y="43560"/>
                  <a:pt x="142200" y="48600"/>
                </a:cubicBezTo>
                <a:lnTo>
                  <a:pt x="106776" y="100008"/>
                </a:lnTo>
                <a:cubicBezTo>
                  <a:pt x="104256" y="99360"/>
                  <a:pt x="101592" y="98928"/>
                  <a:pt x="98856" y="98928"/>
                </a:cubicBezTo>
                <a:cubicBezTo>
                  <a:pt x="96120" y="98928"/>
                  <a:pt x="93456" y="99288"/>
                  <a:pt x="90936" y="100008"/>
                </a:cubicBezTo>
                <a:lnTo>
                  <a:pt x="55512" y="48600"/>
                </a:lnTo>
                <a:cubicBezTo>
                  <a:pt x="59184" y="43560"/>
                  <a:pt x="61344" y="37368"/>
                  <a:pt x="61344" y="30672"/>
                </a:cubicBezTo>
                <a:cubicBezTo>
                  <a:pt x="61344" y="13752"/>
                  <a:pt x="47592" y="0"/>
                  <a:pt x="30672" y="0"/>
                </a:cubicBezTo>
                <a:cubicBezTo>
                  <a:pt x="13752" y="0"/>
                  <a:pt x="0" y="13752"/>
                  <a:pt x="0" y="30672"/>
                </a:cubicBezTo>
                <a:cubicBezTo>
                  <a:pt x="0" y="47592"/>
                  <a:pt x="13752" y="61344"/>
                  <a:pt x="30672" y="61344"/>
                </a:cubicBezTo>
                <a:cubicBezTo>
                  <a:pt x="33408" y="61344"/>
                  <a:pt x="36072" y="60984"/>
                  <a:pt x="38592" y="60264"/>
                </a:cubicBezTo>
                <a:lnTo>
                  <a:pt x="74016" y="111672"/>
                </a:lnTo>
                <a:cubicBezTo>
                  <a:pt x="70344" y="116712"/>
                  <a:pt x="68184" y="122904"/>
                  <a:pt x="68184" y="129600"/>
                </a:cubicBezTo>
                <a:cubicBezTo>
                  <a:pt x="68184" y="146520"/>
                  <a:pt x="81936" y="160272"/>
                  <a:pt x="98856" y="160272"/>
                </a:cubicBezTo>
                <a:cubicBezTo>
                  <a:pt x="115776" y="160272"/>
                  <a:pt x="129528" y="146520"/>
                  <a:pt x="129528" y="129600"/>
                </a:cubicBezTo>
                <a:cubicBezTo>
                  <a:pt x="129528" y="122904"/>
                  <a:pt x="127368" y="116712"/>
                  <a:pt x="123696" y="111672"/>
                </a:cubicBezTo>
                <a:lnTo>
                  <a:pt x="159120" y="60264"/>
                </a:lnTo>
                <a:cubicBezTo>
                  <a:pt x="161640" y="60912"/>
                  <a:pt x="164304" y="61344"/>
                  <a:pt x="167040" y="61344"/>
                </a:cubicBezTo>
                <a:cubicBezTo>
                  <a:pt x="169776" y="61344"/>
                  <a:pt x="172440" y="60984"/>
                  <a:pt x="174960" y="60264"/>
                </a:cubicBezTo>
                <a:lnTo>
                  <a:pt x="210384" y="111672"/>
                </a:lnTo>
                <a:cubicBezTo>
                  <a:pt x="206712" y="116712"/>
                  <a:pt x="204552" y="122904"/>
                  <a:pt x="204552" y="129600"/>
                </a:cubicBezTo>
                <a:cubicBezTo>
                  <a:pt x="204552" y="146520"/>
                  <a:pt x="218304" y="160272"/>
                  <a:pt x="235224" y="160272"/>
                </a:cubicBezTo>
                <a:cubicBezTo>
                  <a:pt x="252144" y="160272"/>
                  <a:pt x="265896" y="146520"/>
                  <a:pt x="265896" y="129600"/>
                </a:cubicBezTo>
                <a:cubicBezTo>
                  <a:pt x="265896" y="112680"/>
                  <a:pt x="252144" y="98928"/>
                  <a:pt x="235224" y="98928"/>
                </a:cubicBezTo>
                <a:close/>
              </a:path>
            </a:pathLst>
          </a:custGeom>
          <a:solidFill>
            <a:schemeClr val="accent6">
              <a:lumMod val="10000"/>
            </a:schemeClr>
          </a:solidFill>
          <a:ln w="7197" cap="flat">
            <a:solidFill>
              <a:schemeClr val="accent6">
                <a:lumMod val="10000"/>
              </a:schemeClr>
            </a:solidFill>
            <a:prstDash val="solid"/>
            <a:miter/>
          </a:ln>
        </p:spPr>
        <p:txBody>
          <a:bodyPr rtlCol="0" anchor="ctr"/>
          <a:lstStyle/>
          <a:p>
            <a:endParaRPr lang="en-GB"/>
          </a:p>
        </p:txBody>
      </p:sp>
      <p:pic>
        <p:nvPicPr>
          <p:cNvPr id="11" name="Picture 10" descr="A black background with a black square&#10;&#10;AI-generated content may be incorrect.">
            <a:extLst>
              <a:ext uri="{FF2B5EF4-FFF2-40B4-BE49-F238E27FC236}">
                <a16:creationId xmlns:a16="http://schemas.microsoft.com/office/drawing/2014/main" id="{F5210C99-E7FB-FB57-58AF-6E147925C9F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403816" y="4133784"/>
            <a:ext cx="673509" cy="673509"/>
          </a:xfrm>
          <a:prstGeom prst="rect">
            <a:avLst/>
          </a:prstGeom>
          <a:ln>
            <a:solidFill>
              <a:schemeClr val="tx1"/>
            </a:solidFill>
          </a:ln>
        </p:spPr>
      </p:pic>
      <p:grpSp>
        <p:nvGrpSpPr>
          <p:cNvPr id="12" name="Group 11">
            <a:extLst>
              <a:ext uri="{FF2B5EF4-FFF2-40B4-BE49-F238E27FC236}">
                <a16:creationId xmlns:a16="http://schemas.microsoft.com/office/drawing/2014/main" id="{8F2094F1-8FCA-ED57-32F1-DF14C6D67F27}"/>
              </a:ext>
            </a:extLst>
          </p:cNvPr>
          <p:cNvGrpSpPr/>
          <p:nvPr userDrawn="1"/>
        </p:nvGrpSpPr>
        <p:grpSpPr>
          <a:xfrm>
            <a:off x="924048" y="4286574"/>
            <a:ext cx="355866" cy="390534"/>
            <a:chOff x="8917860" y="5312730"/>
            <a:chExt cx="198792" cy="218159"/>
          </a:xfrm>
          <a:solidFill>
            <a:schemeClr val="accent6">
              <a:lumMod val="10000"/>
            </a:schemeClr>
          </a:solidFill>
        </p:grpSpPr>
        <p:sp>
          <p:nvSpPr>
            <p:cNvPr id="13" name="Freeform: Shape 12">
              <a:extLst>
                <a:ext uri="{FF2B5EF4-FFF2-40B4-BE49-F238E27FC236}">
                  <a16:creationId xmlns:a16="http://schemas.microsoft.com/office/drawing/2014/main" id="{1BAC782F-3A20-FE6D-A2FC-80679BA45230}"/>
                </a:ext>
              </a:extLst>
            </p:cNvPr>
            <p:cNvSpPr/>
            <p:nvPr/>
          </p:nvSpPr>
          <p:spPr>
            <a:xfrm>
              <a:off x="8917860" y="5463929"/>
              <a:ext cx="198792" cy="66960"/>
            </a:xfrm>
            <a:custGeom>
              <a:avLst/>
              <a:gdLst>
                <a:gd name="connsiteX0" fmla="*/ 184176 w 198792"/>
                <a:gd name="connsiteY0" fmla="*/ 0 h 66960"/>
                <a:gd name="connsiteX1" fmla="*/ 169488 w 198792"/>
                <a:gd name="connsiteY1" fmla="*/ 14688 h 66960"/>
                <a:gd name="connsiteX2" fmla="*/ 169488 w 198792"/>
                <a:gd name="connsiteY2" fmla="*/ 37584 h 66960"/>
                <a:gd name="connsiteX3" fmla="*/ 29376 w 198792"/>
                <a:gd name="connsiteY3" fmla="*/ 37584 h 66960"/>
                <a:gd name="connsiteX4" fmla="*/ 29376 w 198792"/>
                <a:gd name="connsiteY4" fmla="*/ 14688 h 66960"/>
                <a:gd name="connsiteX5" fmla="*/ 14688 w 198792"/>
                <a:gd name="connsiteY5" fmla="*/ 0 h 66960"/>
                <a:gd name="connsiteX6" fmla="*/ 0 w 198792"/>
                <a:gd name="connsiteY6" fmla="*/ 14688 h 66960"/>
                <a:gd name="connsiteX7" fmla="*/ 0 w 198792"/>
                <a:gd name="connsiteY7" fmla="*/ 52272 h 66960"/>
                <a:gd name="connsiteX8" fmla="*/ 14688 w 198792"/>
                <a:gd name="connsiteY8" fmla="*/ 66960 h 66960"/>
                <a:gd name="connsiteX9" fmla="*/ 184104 w 198792"/>
                <a:gd name="connsiteY9" fmla="*/ 66960 h 66960"/>
                <a:gd name="connsiteX10" fmla="*/ 198792 w 198792"/>
                <a:gd name="connsiteY10" fmla="*/ 52272 h 66960"/>
                <a:gd name="connsiteX11" fmla="*/ 198792 w 198792"/>
                <a:gd name="connsiteY11" fmla="*/ 14688 h 66960"/>
                <a:gd name="connsiteX12" fmla="*/ 184176 w 198792"/>
                <a:gd name="connsiteY12" fmla="*/ 0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792" h="66960">
                  <a:moveTo>
                    <a:pt x="184176" y="0"/>
                  </a:moveTo>
                  <a:cubicBezTo>
                    <a:pt x="176040" y="0"/>
                    <a:pt x="169488" y="6552"/>
                    <a:pt x="169488" y="14688"/>
                  </a:cubicBezTo>
                  <a:lnTo>
                    <a:pt x="169488" y="37584"/>
                  </a:lnTo>
                  <a:lnTo>
                    <a:pt x="29376" y="37584"/>
                  </a:lnTo>
                  <a:lnTo>
                    <a:pt x="29376" y="14688"/>
                  </a:lnTo>
                  <a:cubicBezTo>
                    <a:pt x="29376" y="6552"/>
                    <a:pt x="22824" y="0"/>
                    <a:pt x="14688" y="0"/>
                  </a:cubicBezTo>
                  <a:cubicBezTo>
                    <a:pt x="6552" y="0"/>
                    <a:pt x="0" y="6552"/>
                    <a:pt x="0" y="14688"/>
                  </a:cubicBezTo>
                  <a:lnTo>
                    <a:pt x="0" y="52272"/>
                  </a:lnTo>
                  <a:cubicBezTo>
                    <a:pt x="0" y="60408"/>
                    <a:pt x="6552" y="66960"/>
                    <a:pt x="14688" y="66960"/>
                  </a:cubicBezTo>
                  <a:lnTo>
                    <a:pt x="184104" y="66960"/>
                  </a:lnTo>
                  <a:cubicBezTo>
                    <a:pt x="192240" y="66960"/>
                    <a:pt x="198792" y="60408"/>
                    <a:pt x="198792" y="52272"/>
                  </a:cubicBezTo>
                  <a:lnTo>
                    <a:pt x="198792" y="14688"/>
                  </a:lnTo>
                  <a:cubicBezTo>
                    <a:pt x="198864" y="6624"/>
                    <a:pt x="192240" y="0"/>
                    <a:pt x="184176" y="0"/>
                  </a:cubicBezTo>
                  <a:close/>
                </a:path>
              </a:pathLst>
            </a:custGeom>
            <a:grpFill/>
            <a:ln w="7197" cap="flat">
              <a:solidFill>
                <a:schemeClr val="accent6">
                  <a:lumMod val="10000"/>
                </a:schemeClr>
              </a:solid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CFD530B-B27C-3F53-E3ED-68B75D729825}"/>
                </a:ext>
              </a:extLst>
            </p:cNvPr>
            <p:cNvSpPr/>
            <p:nvPr/>
          </p:nvSpPr>
          <p:spPr>
            <a:xfrm>
              <a:off x="8959878" y="5312730"/>
              <a:ext cx="114826" cy="168660"/>
            </a:xfrm>
            <a:custGeom>
              <a:avLst/>
              <a:gdLst>
                <a:gd name="connsiteX0" fmla="*/ 52949 w 114826"/>
                <a:gd name="connsiteY0" fmla="*/ 166824 h 168660"/>
                <a:gd name="connsiteX1" fmla="*/ 61805 w 114826"/>
                <a:gd name="connsiteY1" fmla="*/ 166824 h 168660"/>
                <a:gd name="connsiteX2" fmla="*/ 113285 w 114826"/>
                <a:gd name="connsiteY2" fmla="*/ 115344 h 168660"/>
                <a:gd name="connsiteX3" fmla="*/ 114437 w 114826"/>
                <a:gd name="connsiteY3" fmla="*/ 109656 h 168660"/>
                <a:gd name="connsiteX4" fmla="*/ 109613 w 114826"/>
                <a:gd name="connsiteY4" fmla="*/ 106416 h 168660"/>
                <a:gd name="connsiteX5" fmla="*/ 85421 w 114826"/>
                <a:gd name="connsiteY5" fmla="*/ 106416 h 168660"/>
                <a:gd name="connsiteX6" fmla="*/ 85421 w 114826"/>
                <a:gd name="connsiteY6" fmla="*/ 11448 h 168660"/>
                <a:gd name="connsiteX7" fmla="*/ 73973 w 114826"/>
                <a:gd name="connsiteY7" fmla="*/ 0 h 168660"/>
                <a:gd name="connsiteX8" fmla="*/ 40853 w 114826"/>
                <a:gd name="connsiteY8" fmla="*/ 0 h 168660"/>
                <a:gd name="connsiteX9" fmla="*/ 29405 w 114826"/>
                <a:gd name="connsiteY9" fmla="*/ 11448 h 168660"/>
                <a:gd name="connsiteX10" fmla="*/ 29405 w 114826"/>
                <a:gd name="connsiteY10" fmla="*/ 106416 h 168660"/>
                <a:gd name="connsiteX11" fmla="*/ 5213 w 114826"/>
                <a:gd name="connsiteY11" fmla="*/ 106416 h 168660"/>
                <a:gd name="connsiteX12" fmla="*/ 389 w 114826"/>
                <a:gd name="connsiteY12" fmla="*/ 109656 h 168660"/>
                <a:gd name="connsiteX13" fmla="*/ 1541 w 114826"/>
                <a:gd name="connsiteY13" fmla="*/ 115344 h 168660"/>
                <a:gd name="connsiteX14" fmla="*/ 52949 w 114826"/>
                <a:gd name="connsiteY14" fmla="*/ 166824 h 16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826" h="168660">
                  <a:moveTo>
                    <a:pt x="52949" y="166824"/>
                  </a:moveTo>
                  <a:cubicBezTo>
                    <a:pt x="55397" y="169272"/>
                    <a:pt x="59357" y="169272"/>
                    <a:pt x="61805" y="166824"/>
                  </a:cubicBezTo>
                  <a:lnTo>
                    <a:pt x="113285" y="115344"/>
                  </a:lnTo>
                  <a:cubicBezTo>
                    <a:pt x="114797" y="113832"/>
                    <a:pt x="115229" y="111600"/>
                    <a:pt x="114437" y="109656"/>
                  </a:cubicBezTo>
                  <a:cubicBezTo>
                    <a:pt x="113645" y="107712"/>
                    <a:pt x="111701" y="106416"/>
                    <a:pt x="109613" y="106416"/>
                  </a:cubicBezTo>
                  <a:lnTo>
                    <a:pt x="85421" y="106416"/>
                  </a:lnTo>
                  <a:lnTo>
                    <a:pt x="85421" y="11448"/>
                  </a:lnTo>
                  <a:cubicBezTo>
                    <a:pt x="85421" y="5112"/>
                    <a:pt x="80309" y="0"/>
                    <a:pt x="73973" y="0"/>
                  </a:cubicBezTo>
                  <a:lnTo>
                    <a:pt x="40853" y="0"/>
                  </a:lnTo>
                  <a:cubicBezTo>
                    <a:pt x="34517" y="0"/>
                    <a:pt x="29405" y="5112"/>
                    <a:pt x="29405" y="11448"/>
                  </a:cubicBezTo>
                  <a:lnTo>
                    <a:pt x="29405" y="106416"/>
                  </a:lnTo>
                  <a:lnTo>
                    <a:pt x="5213" y="106416"/>
                  </a:lnTo>
                  <a:cubicBezTo>
                    <a:pt x="3125" y="106416"/>
                    <a:pt x="1181" y="107712"/>
                    <a:pt x="389" y="109656"/>
                  </a:cubicBezTo>
                  <a:cubicBezTo>
                    <a:pt x="-403" y="111600"/>
                    <a:pt x="29" y="113904"/>
                    <a:pt x="1541" y="115344"/>
                  </a:cubicBezTo>
                  <a:lnTo>
                    <a:pt x="52949" y="166824"/>
                  </a:lnTo>
                  <a:close/>
                </a:path>
              </a:pathLst>
            </a:custGeom>
            <a:grpFill/>
            <a:ln w="7197" cap="flat">
              <a:solidFill>
                <a:schemeClr val="accent6">
                  <a:lumMod val="10000"/>
                </a:schemeClr>
              </a:solidFill>
              <a:prstDash val="solid"/>
              <a:miter/>
            </a:ln>
          </p:spPr>
          <p:txBody>
            <a:bodyPr rtlCol="0" anchor="ctr"/>
            <a:lstStyle/>
            <a:p>
              <a:endParaRPr lang="en-GB"/>
            </a:p>
          </p:txBody>
        </p:sp>
      </p:grpSp>
      <p:pic>
        <p:nvPicPr>
          <p:cNvPr id="15" name="Picture 14">
            <a:extLst>
              <a:ext uri="{FF2B5EF4-FFF2-40B4-BE49-F238E27FC236}">
                <a16:creationId xmlns:a16="http://schemas.microsoft.com/office/drawing/2014/main" id="{21A89D4E-29F3-BD87-2A11-07ED507259D1}"/>
              </a:ext>
            </a:extLst>
          </p:cNvPr>
          <p:cNvPicPr>
            <a:picLocks noChangeAspect="1"/>
          </p:cNvPicPr>
          <p:nvPr userDrawn="1"/>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4401" y="1974681"/>
            <a:ext cx="428624" cy="428624"/>
          </a:xfrm>
          <a:prstGeom prst="rect">
            <a:avLst/>
          </a:prstGeom>
        </p:spPr>
      </p:pic>
      <p:pic>
        <p:nvPicPr>
          <p:cNvPr id="16" name="Picture 15" descr="A black rectangle with white lines&#10;&#10;AI-generated content may be incorrect.">
            <a:extLst>
              <a:ext uri="{FF2B5EF4-FFF2-40B4-BE49-F238E27FC236}">
                <a16:creationId xmlns:a16="http://schemas.microsoft.com/office/drawing/2014/main" id="{7A149442-7C2B-0A58-04B2-38960CE50005}"/>
              </a:ext>
            </a:extLst>
          </p:cNvPr>
          <p:cNvPicPr>
            <a:picLocks noChangeAspect="1"/>
          </p:cNvPicPr>
          <p:nvPr userDrawn="1"/>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667250" y="1888956"/>
            <a:ext cx="523875" cy="523875"/>
          </a:xfrm>
          <a:prstGeom prst="rect">
            <a:avLst/>
          </a:prstGeom>
        </p:spPr>
      </p:pic>
    </p:spTree>
    <p:extLst>
      <p:ext uri="{BB962C8B-B14F-4D97-AF65-F5344CB8AC3E}">
        <p14:creationId xmlns:p14="http://schemas.microsoft.com/office/powerpoint/2010/main" val="201606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49757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1078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47600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46279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44958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775773"/>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762563"/>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749353"/>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736143"/>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722933"/>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spTree>
    <p:extLst>
      <p:ext uri="{BB962C8B-B14F-4D97-AF65-F5344CB8AC3E}">
        <p14:creationId xmlns:p14="http://schemas.microsoft.com/office/powerpoint/2010/main" val="171158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a:t>Click icon to add picture</a:t>
            </a:r>
            <a:endParaRPr lang="en-GB"/>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63" Type="http://schemas.openxmlformats.org/officeDocument/2006/relationships/slideLayout" Target="../slideLayouts/slideLayout69.xml"/><Relationship Id="rId68" Type="http://schemas.openxmlformats.org/officeDocument/2006/relationships/image" Target="../media/image6.emf"/><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tags" Target="../tags/tag2.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oleObject" Target="../embeddings/oleObject1.bin"/><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26/09/2025</a:t>
            </a:fld>
            <a:endParaRPr lang="en-GB"/>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a:p>
        </p:txBody>
      </p:sp>
      <p:sp>
        <p:nvSpPr>
          <p:cNvPr id="13" name="TextBox 12">
            <a:extLst>
              <a:ext uri="{FF2B5EF4-FFF2-40B4-BE49-F238E27FC236}">
                <a16:creationId xmlns:a16="http://schemas.microsoft.com/office/drawing/2014/main" id="{2F024347-2134-AA7F-1C19-4CE6ED34C7EB}"/>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4DB17657-F793-C5D5-AAF5-B240A6F219F7}"/>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66"/>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7" imgW="425" imgH="424" progId="TCLayout.ActiveDocument.1">
                  <p:embed/>
                </p:oleObj>
              </mc:Choice>
              <mc:Fallback>
                <p:oleObj name="think-cell Slide" r:id="rId67"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6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26/09/2025</a:t>
            </a:fld>
            <a:endParaRPr lang="en-GB"/>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a:t>To edit the footer go to Insert &gt; Header and Footer. Click Apply to All</a:t>
            </a:r>
            <a:endParaRPr lang="en-GB"/>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a:p>
        </p:txBody>
      </p:sp>
      <p:sp>
        <p:nvSpPr>
          <p:cNvPr id="14" name="TextBox 13">
            <a:extLst>
              <a:ext uri="{FF2B5EF4-FFF2-40B4-BE49-F238E27FC236}">
                <a16:creationId xmlns:a16="http://schemas.microsoft.com/office/drawing/2014/main" id="{3C428C22-D9ED-4AD8-472E-6FAE21BBA021}"/>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5" name="TextBox 14">
            <a:extLst>
              <a:ext uri="{FF2B5EF4-FFF2-40B4-BE49-F238E27FC236}">
                <a16:creationId xmlns:a16="http://schemas.microsoft.com/office/drawing/2014/main" id="{0A02747F-A0D8-9D93-E225-D9E27528A684}"/>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789" r:id="rId14"/>
    <p:sldLayoutId id="2147483672" r:id="rId15"/>
    <p:sldLayoutId id="2147483790" r:id="rId16"/>
    <p:sldLayoutId id="2147483829" r:id="rId17"/>
    <p:sldLayoutId id="2147483839" r:id="rId18"/>
    <p:sldLayoutId id="2147483840" r:id="rId19"/>
    <p:sldLayoutId id="2147483678" r:id="rId20"/>
    <p:sldLayoutId id="2147483652" r:id="rId21"/>
    <p:sldLayoutId id="2147483709" r:id="rId22"/>
    <p:sldLayoutId id="2147483656" r:id="rId23"/>
    <p:sldLayoutId id="2147483710" r:id="rId24"/>
    <p:sldLayoutId id="2147483712" r:id="rId25"/>
    <p:sldLayoutId id="2147483711" r:id="rId26"/>
    <p:sldLayoutId id="2147483680" r:id="rId27"/>
    <p:sldLayoutId id="2147483718" r:id="rId28"/>
    <p:sldLayoutId id="2147483717" r:id="rId29"/>
    <p:sldLayoutId id="2147483716" r:id="rId30"/>
    <p:sldLayoutId id="2147483715" r:id="rId31"/>
    <p:sldLayoutId id="2147483714" r:id="rId32"/>
    <p:sldLayoutId id="2147483689" r:id="rId33"/>
    <p:sldLayoutId id="2147483746" r:id="rId34"/>
    <p:sldLayoutId id="2147483747" r:id="rId35"/>
    <p:sldLayoutId id="2147483748" r:id="rId36"/>
    <p:sldLayoutId id="2147483749" r:id="rId37"/>
    <p:sldLayoutId id="2147483791" r:id="rId38"/>
    <p:sldLayoutId id="2147483792" r:id="rId39"/>
    <p:sldLayoutId id="2147483793" r:id="rId40"/>
    <p:sldLayoutId id="2147483842" r:id="rId41"/>
    <p:sldLayoutId id="2147483794" r:id="rId42"/>
    <p:sldLayoutId id="2147483795" r:id="rId43"/>
    <p:sldLayoutId id="2147483687" r:id="rId44"/>
    <p:sldLayoutId id="2147483675" r:id="rId45"/>
    <p:sldLayoutId id="2147483676" r:id="rId46"/>
    <p:sldLayoutId id="2147483688" r:id="rId47"/>
    <p:sldLayoutId id="2147483719" r:id="rId48"/>
    <p:sldLayoutId id="2147483817" r:id="rId49"/>
    <p:sldLayoutId id="2147483713" r:id="rId50"/>
    <p:sldLayoutId id="2147483818" r:id="rId51"/>
    <p:sldLayoutId id="2147483671" r:id="rId52"/>
    <p:sldLayoutId id="2147483827" r:id="rId53"/>
    <p:sldLayoutId id="2147483828" r:id="rId54"/>
    <p:sldLayoutId id="2147483655" r:id="rId55"/>
    <p:sldLayoutId id="2147483751" r:id="rId56"/>
    <p:sldLayoutId id="2147483757" r:id="rId57"/>
    <p:sldLayoutId id="2147483758" r:id="rId58"/>
    <p:sldLayoutId id="2147483759" r:id="rId59"/>
    <p:sldLayoutId id="2147483780" r:id="rId60"/>
    <p:sldLayoutId id="2147483781" r:id="rId61"/>
    <p:sldLayoutId id="2147483760" r:id="rId62"/>
    <p:sldLayoutId id="2147483761" r:id="rId63"/>
    <p:sldLayoutId id="2147483673"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hyperlink" Target="https://storage.googleapis.com/dlmbncsfqbiwce/document-storage-solutions-ireland.html" TargetMode="External"/><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hyperlink" Target="https://blog.netwrix.com/2019/10/10/electronic-records-management-101/" TargetMode="External"/><Relationship Id="rId2" Type="http://schemas.openxmlformats.org/officeDocument/2006/relationships/image" Target="../media/image16.jpe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FF549E-AED0-55F4-035A-B578B393831A}"/>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Information Asset Owner Training</a:t>
            </a:r>
          </a:p>
        </p:txBody>
      </p:sp>
      <p:sp>
        <p:nvSpPr>
          <p:cNvPr id="2" name="Text Placeholder 1">
            <a:extLst>
              <a:ext uri="{FF2B5EF4-FFF2-40B4-BE49-F238E27FC236}">
                <a16:creationId xmlns:a16="http://schemas.microsoft.com/office/drawing/2014/main" id="{E0078912-1A78-6AE0-199F-36F4A5F64FE9}"/>
              </a:ext>
            </a:extLst>
          </p:cNvPr>
          <p:cNvSpPr>
            <a:spLocks noGrp="1"/>
          </p:cNvSpPr>
          <p:nvPr>
            <p:ph type="body" sz="quarter" idx="10"/>
          </p:nvPr>
        </p:nvSpPr>
        <p:spPr/>
        <p:txBody>
          <a:bodyPr/>
          <a:lstStyle/>
          <a:p>
            <a:pPr marL="0" indent="0">
              <a:buNone/>
            </a:pPr>
            <a:r>
              <a:rPr lang="en-GB" sz="2800">
                <a:solidFill>
                  <a:schemeClr val="bg1"/>
                </a:solidFill>
              </a:rPr>
              <a:t>Chapter 3: Information Assets</a:t>
            </a:r>
            <a:endParaRPr lang="en-GB"/>
          </a:p>
        </p:txBody>
      </p:sp>
    </p:spTree>
    <p:extLst>
      <p:ext uri="{BB962C8B-B14F-4D97-AF65-F5344CB8AC3E}">
        <p14:creationId xmlns:p14="http://schemas.microsoft.com/office/powerpoint/2010/main" val="200418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A0CA3-9894-3687-7BC1-6C756B177C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223E50-ECE4-068F-35F9-81511C7EB6AB}"/>
              </a:ext>
            </a:extLst>
          </p:cNvPr>
          <p:cNvSpPr>
            <a:spLocks noGrp="1"/>
          </p:cNvSpPr>
          <p:nvPr>
            <p:ph type="title"/>
          </p:nvPr>
        </p:nvSpPr>
        <p:spPr/>
        <p:txBody>
          <a:bodyPr/>
          <a:lstStyle/>
          <a:p>
            <a:r>
              <a:rPr lang="en-GB"/>
              <a:t>Records Management (1) </a:t>
            </a:r>
          </a:p>
        </p:txBody>
      </p:sp>
      <p:sp>
        <p:nvSpPr>
          <p:cNvPr id="5" name="Text Placeholder 4">
            <a:extLst>
              <a:ext uri="{FF2B5EF4-FFF2-40B4-BE49-F238E27FC236}">
                <a16:creationId xmlns:a16="http://schemas.microsoft.com/office/drawing/2014/main" id="{6F7D6673-56E4-1A3E-341D-F5AD321F00F4}"/>
              </a:ext>
            </a:extLst>
          </p:cNvPr>
          <p:cNvSpPr>
            <a:spLocks noGrp="1"/>
          </p:cNvSpPr>
          <p:nvPr>
            <p:ph type="body" sz="quarter" idx="15"/>
          </p:nvPr>
        </p:nvSpPr>
        <p:spPr>
          <a:xfrm>
            <a:off x="515940" y="1038225"/>
            <a:ext cx="7084144" cy="372647"/>
          </a:xfrm>
        </p:spPr>
        <p:txBody>
          <a:bodyPr/>
          <a:lstStyle/>
          <a:p>
            <a:r>
              <a:rPr lang="en-GB"/>
              <a:t>Storing, and naming information assets </a:t>
            </a:r>
          </a:p>
        </p:txBody>
      </p:sp>
      <p:sp>
        <p:nvSpPr>
          <p:cNvPr id="3" name="Text Placeholder 2">
            <a:extLst>
              <a:ext uri="{FF2B5EF4-FFF2-40B4-BE49-F238E27FC236}">
                <a16:creationId xmlns:a16="http://schemas.microsoft.com/office/drawing/2014/main" id="{C8C21317-614E-1D9B-9206-D24BA81634BF}"/>
              </a:ext>
            </a:extLst>
          </p:cNvPr>
          <p:cNvSpPr>
            <a:spLocks noGrp="1"/>
          </p:cNvSpPr>
          <p:nvPr>
            <p:ph type="body" sz="quarter" idx="14"/>
          </p:nvPr>
        </p:nvSpPr>
        <p:spPr>
          <a:xfrm>
            <a:off x="508614" y="1495904"/>
            <a:ext cx="6388132" cy="1459429"/>
          </a:xfrm>
        </p:spPr>
        <p:txBody>
          <a:bodyPr>
            <a:noAutofit/>
          </a:bodyPr>
          <a:lstStyle/>
          <a:p>
            <a:pPr>
              <a:spcBef>
                <a:spcPts val="0"/>
              </a:spcBef>
              <a:spcAft>
                <a:spcPts val="0"/>
              </a:spcAft>
            </a:pPr>
            <a:r>
              <a:rPr lang="en-GB" sz="1600" b="0"/>
              <a:t>Government organisations must maintain accurate administrative records ensuring that they are accessible for public review. Information should be managed from its creation to its disposal. Business-critical information necessary for understanding the administration of an organisation must be properly saved and stored as corporate records. These records are maintained in registered files.</a:t>
            </a:r>
            <a:endParaRPr lang="en-GB" sz="1600"/>
          </a:p>
          <a:p>
            <a:pPr>
              <a:spcBef>
                <a:spcPts val="0"/>
              </a:spcBef>
              <a:spcAft>
                <a:spcPts val="0"/>
              </a:spcAft>
            </a:pPr>
            <a:endParaRPr lang="en-GB" sz="1600" b="0"/>
          </a:p>
        </p:txBody>
      </p:sp>
      <p:sp>
        <p:nvSpPr>
          <p:cNvPr id="6" name="Rectangle: Rounded Corners 5">
            <a:extLst>
              <a:ext uri="{FF2B5EF4-FFF2-40B4-BE49-F238E27FC236}">
                <a16:creationId xmlns:a16="http://schemas.microsoft.com/office/drawing/2014/main" id="{E7B81A4F-930B-51C8-1807-B045F812530B}"/>
              </a:ext>
            </a:extLst>
          </p:cNvPr>
          <p:cNvSpPr/>
          <p:nvPr/>
        </p:nvSpPr>
        <p:spPr>
          <a:xfrm>
            <a:off x="508613" y="3040365"/>
            <a:ext cx="6157363" cy="3174457"/>
          </a:xfrm>
          <a:prstGeom prst="roundRect">
            <a:avLst/>
          </a:prstGeom>
          <a:solidFill>
            <a:srgbClr val="F2D3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24000" rIns="108000" bIns="45720" rtlCol="0" anchor="ctr"/>
          <a:lstStyle/>
          <a:p>
            <a:r>
              <a:rPr lang="en-GB" sz="1600" b="1" dirty="0">
                <a:solidFill>
                  <a:schemeClr val="accent6">
                    <a:lumMod val="10000"/>
                  </a:schemeClr>
                </a:solidFill>
              </a:rPr>
              <a:t>Good information governance involves:</a:t>
            </a:r>
          </a:p>
          <a:p>
            <a:pPr marL="285750" indent="-285750">
              <a:buFont typeface="Arial" panose="020B0604020202020204" pitchFamily="34" charset="0"/>
              <a:buChar char="•"/>
            </a:pPr>
            <a:r>
              <a:rPr lang="en-GB" sz="1600" dirty="0">
                <a:solidFill>
                  <a:schemeClr val="accent6">
                    <a:lumMod val="10000"/>
                  </a:schemeClr>
                </a:solidFill>
              </a:rPr>
              <a:t>Establishing common naming conventions for files and documents to ensure better access and understanding of information assets</a:t>
            </a:r>
            <a:endParaRPr lang="en-GB" sz="1600" dirty="0">
              <a:solidFill>
                <a:schemeClr val="accent6">
                  <a:lumMod val="10000"/>
                </a:schemeClr>
              </a:solidFill>
              <a:cs typeface="Arial"/>
            </a:endParaRPr>
          </a:p>
          <a:p>
            <a:pPr marL="285750" indent="-285750">
              <a:buFont typeface="Arial" panose="020B0604020202020204" pitchFamily="34" charset="0"/>
              <a:buChar char="•"/>
            </a:pPr>
            <a:r>
              <a:rPr lang="en-GB" sz="1600" dirty="0">
                <a:solidFill>
                  <a:schemeClr val="accent6">
                    <a:lumMod val="10000"/>
                  </a:schemeClr>
                </a:solidFill>
              </a:rPr>
              <a:t>A structured system for naming files, makes them easy to identify and organise</a:t>
            </a:r>
            <a:endParaRPr lang="en-GB" sz="1600" dirty="0">
              <a:solidFill>
                <a:schemeClr val="accent6">
                  <a:lumMod val="10000"/>
                </a:schemeClr>
              </a:solidFill>
              <a:cs typeface="Arial"/>
            </a:endParaRPr>
          </a:p>
          <a:p>
            <a:endParaRPr lang="en-GB" sz="1600" dirty="0">
              <a:solidFill>
                <a:schemeClr val="accent6">
                  <a:lumMod val="10000"/>
                </a:schemeClr>
              </a:solidFill>
            </a:endParaRPr>
          </a:p>
          <a:p>
            <a:r>
              <a:rPr lang="en-GB" sz="1600" dirty="0">
                <a:solidFill>
                  <a:schemeClr val="accent6">
                    <a:lumMod val="10000"/>
                  </a:schemeClr>
                </a:solidFill>
              </a:rPr>
              <a:t>It ensures consistency for describing documents' content, helping to identify relationship to other files, saves time searching, and reduces risk of data loss or misplacement. It also aids in identifying assets for the information asset register (IAR).</a:t>
            </a:r>
            <a:endParaRPr lang="en-GB" sz="1600" dirty="0">
              <a:solidFill>
                <a:schemeClr val="accent6">
                  <a:lumMod val="10000"/>
                </a:schemeClr>
              </a:solidFill>
              <a:cs typeface="Arial"/>
            </a:endParaRPr>
          </a:p>
          <a:p>
            <a:endParaRPr lang="en-GB" sz="1600" dirty="0">
              <a:solidFill>
                <a:schemeClr val="accent6">
                  <a:lumMod val="10000"/>
                </a:schemeClr>
              </a:solidFill>
            </a:endParaRPr>
          </a:p>
        </p:txBody>
      </p:sp>
      <p:pic>
        <p:nvPicPr>
          <p:cNvPr id="16" name="Picture Placeholder 15" descr="A person typing on a keyboard with document icons">
            <a:extLst>
              <a:ext uri="{FF2B5EF4-FFF2-40B4-BE49-F238E27FC236}">
                <a16:creationId xmlns:a16="http://schemas.microsoft.com/office/drawing/2014/main" id="{C471ACFA-C8C7-4C7B-C732-A143C8E115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3" r="33"/>
          <a:stretch>
            <a:fillRect/>
          </a:stretch>
        </p:blipFill>
        <p:spPr>
          <a:ln>
            <a:noFill/>
          </a:ln>
        </p:spPr>
      </p:pic>
    </p:spTree>
    <p:extLst>
      <p:ext uri="{BB962C8B-B14F-4D97-AF65-F5344CB8AC3E}">
        <p14:creationId xmlns:p14="http://schemas.microsoft.com/office/powerpoint/2010/main" val="336527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26BF-F38C-2538-8BFC-356F8FD67D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ACEC00-3592-A150-E673-24FD311F24AE}"/>
              </a:ext>
            </a:extLst>
          </p:cNvPr>
          <p:cNvSpPr>
            <a:spLocks noGrp="1"/>
          </p:cNvSpPr>
          <p:nvPr>
            <p:ph type="title"/>
          </p:nvPr>
        </p:nvSpPr>
        <p:spPr/>
        <p:txBody>
          <a:bodyPr/>
          <a:lstStyle/>
          <a:p>
            <a:r>
              <a:rPr lang="en-GB"/>
              <a:t>Records Management (2)</a:t>
            </a:r>
          </a:p>
        </p:txBody>
      </p:sp>
      <p:sp>
        <p:nvSpPr>
          <p:cNvPr id="2" name="Text Placeholder 4">
            <a:extLst>
              <a:ext uri="{FF2B5EF4-FFF2-40B4-BE49-F238E27FC236}">
                <a16:creationId xmlns:a16="http://schemas.microsoft.com/office/drawing/2014/main" id="{43A8DE64-BFCA-F745-0E7C-5DF65FB8B3DB}"/>
              </a:ext>
            </a:extLst>
          </p:cNvPr>
          <p:cNvSpPr txBox="1">
            <a:spLocks/>
          </p:cNvSpPr>
          <p:nvPr/>
        </p:nvSpPr>
        <p:spPr>
          <a:xfrm>
            <a:off x="515940" y="1038225"/>
            <a:ext cx="7084144" cy="372647"/>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Storage</a:t>
            </a:r>
          </a:p>
        </p:txBody>
      </p:sp>
      <p:sp>
        <p:nvSpPr>
          <p:cNvPr id="3" name="Rectangle: Rounded Corners 2">
            <a:extLst>
              <a:ext uri="{FF2B5EF4-FFF2-40B4-BE49-F238E27FC236}">
                <a16:creationId xmlns:a16="http://schemas.microsoft.com/office/drawing/2014/main" id="{F6FFD9EA-A56B-6AFC-BA79-42327BB8ECE1}"/>
              </a:ext>
            </a:extLst>
          </p:cNvPr>
          <p:cNvSpPr/>
          <p:nvPr/>
        </p:nvSpPr>
        <p:spPr>
          <a:xfrm>
            <a:off x="515938" y="1552092"/>
            <a:ext cx="6535791" cy="4293030"/>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dirty="0">
                <a:solidFill>
                  <a:schemeClr val="accent6">
                    <a:lumMod val="10000"/>
                  </a:schemeClr>
                </a:solidFill>
              </a:rPr>
              <a:t>When assets reach the end of their useful life, organisations must consider disposing of information in line with their retention and disposal schedule. Where information forms a record, then consideration needs to be given to archiving and the Public Records Act 1958. The Act mandates that public authorities are responsible for selecting which records are permanently valuable and should be preserved. Records selected for permanent preservation are transferred to the National Archives (TNA). Any information that does not warrant preservation must be securely destroyed to prevent data breaches or misuse. </a:t>
            </a:r>
          </a:p>
          <a:p>
            <a:endParaRPr lang="en-GB" sz="1600">
              <a:solidFill>
                <a:schemeClr val="accent6">
                  <a:lumMod val="10000"/>
                </a:schemeClr>
              </a:solidFill>
            </a:endParaRPr>
          </a:p>
          <a:p>
            <a:r>
              <a:rPr lang="en-GB" sz="1600" dirty="0">
                <a:solidFill>
                  <a:schemeClr val="accent6">
                    <a:lumMod val="10000"/>
                  </a:schemeClr>
                </a:solidFill>
              </a:rPr>
              <a:t>Records can be in any format. For example, email, paper, electronic, sound recording. Records can be a single document or a group of documents with a common unique theme. It is the content that makes a document a record, not the format.</a:t>
            </a:r>
            <a:endParaRPr lang="en-GB" sz="1600" dirty="0">
              <a:solidFill>
                <a:schemeClr val="accent6">
                  <a:lumMod val="10000"/>
                </a:schemeClr>
              </a:solidFill>
              <a:cs typeface="Arial"/>
            </a:endParaRPr>
          </a:p>
        </p:txBody>
      </p:sp>
      <p:pic>
        <p:nvPicPr>
          <p:cNvPr id="9" name="Picture Placeholder 8" descr="A file cabinet with several folders in it">
            <a:extLst>
              <a:ext uri="{FF2B5EF4-FFF2-40B4-BE49-F238E27FC236}">
                <a16:creationId xmlns:a16="http://schemas.microsoft.com/office/drawing/2014/main" id="{5434B417-2C47-3663-07AD-C7D7A254CA2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475" r="30475"/>
          <a:stretch>
            <a:fillRect/>
          </a:stretch>
        </p:blipFill>
        <p:spPr/>
      </p:pic>
    </p:spTree>
    <p:extLst>
      <p:ext uri="{BB962C8B-B14F-4D97-AF65-F5344CB8AC3E}">
        <p14:creationId xmlns:p14="http://schemas.microsoft.com/office/powerpoint/2010/main" val="7420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41731-72A6-0F9D-DBF6-4DFB434EBE2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3A991DE-FA58-7EBA-F7A0-B0D83B77D79F}"/>
              </a:ext>
            </a:extLst>
          </p:cNvPr>
          <p:cNvSpPr>
            <a:spLocks noGrp="1"/>
          </p:cNvSpPr>
          <p:nvPr>
            <p:ph type="title"/>
          </p:nvPr>
        </p:nvSpPr>
        <p:spPr/>
        <p:txBody>
          <a:bodyPr/>
          <a:lstStyle/>
          <a:p>
            <a:r>
              <a:rPr lang="en-GB"/>
              <a:t>Records Management (3)</a:t>
            </a:r>
          </a:p>
        </p:txBody>
      </p:sp>
      <p:sp>
        <p:nvSpPr>
          <p:cNvPr id="3" name="Text Placeholder 4">
            <a:extLst>
              <a:ext uri="{FF2B5EF4-FFF2-40B4-BE49-F238E27FC236}">
                <a16:creationId xmlns:a16="http://schemas.microsoft.com/office/drawing/2014/main" id="{673FC52A-C284-A7A7-FE87-13F30B8AB2FC}"/>
              </a:ext>
            </a:extLst>
          </p:cNvPr>
          <p:cNvSpPr txBox="1">
            <a:spLocks/>
          </p:cNvSpPr>
          <p:nvPr/>
        </p:nvSpPr>
        <p:spPr>
          <a:xfrm>
            <a:off x="515940" y="1038225"/>
            <a:ext cx="7084144" cy="372647"/>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Corporate records </a:t>
            </a:r>
          </a:p>
        </p:txBody>
      </p:sp>
      <p:sp>
        <p:nvSpPr>
          <p:cNvPr id="8" name="Text Placeholder 7">
            <a:extLst>
              <a:ext uri="{FF2B5EF4-FFF2-40B4-BE49-F238E27FC236}">
                <a16:creationId xmlns:a16="http://schemas.microsoft.com/office/drawing/2014/main" id="{FE63AD7D-11C2-6882-7D16-35C775E1A1CD}"/>
              </a:ext>
            </a:extLst>
          </p:cNvPr>
          <p:cNvSpPr>
            <a:spLocks noGrp="1"/>
          </p:cNvSpPr>
          <p:nvPr>
            <p:ph type="body" sz="quarter" idx="13"/>
          </p:nvPr>
        </p:nvSpPr>
        <p:spPr>
          <a:xfrm>
            <a:off x="515939" y="1371600"/>
            <a:ext cx="11160124" cy="1600200"/>
          </a:xfrm>
        </p:spPr>
        <p:txBody>
          <a:bodyPr>
            <a:normAutofit/>
          </a:bodyPr>
          <a:lstStyle/>
          <a:p>
            <a:r>
              <a:rPr lang="en-GB" sz="1600" b="0" dirty="0">
                <a:solidFill>
                  <a:schemeClr val="accent6">
                    <a:lumMod val="10000"/>
                  </a:schemeClr>
                </a:solidFill>
              </a:rPr>
              <a:t>Corporate records - must be stored in registered files to maintain information integrity and document decision-making, policy development, expenditures, and support any legal challenges. Staff must record their decisions, advice, and actions, especially those classified as corporate records. The information author/owner should ensure that all information is handled in accordance with the organisation’s Information Management Policy and supporting guidance.</a:t>
            </a:r>
          </a:p>
          <a:p>
            <a:r>
              <a:rPr lang="en-GB" sz="1600" dirty="0"/>
              <a:t>Documents that have been identified as an important corporate record must be kept as follows:</a:t>
            </a:r>
            <a:endParaRPr lang="en-GB" sz="1600" dirty="0">
              <a:cs typeface="Arial"/>
            </a:endParaRPr>
          </a:p>
        </p:txBody>
      </p:sp>
      <p:sp>
        <p:nvSpPr>
          <p:cNvPr id="26" name="Content Placeholder 1">
            <a:extLst>
              <a:ext uri="{FF2B5EF4-FFF2-40B4-BE49-F238E27FC236}">
                <a16:creationId xmlns:a16="http://schemas.microsoft.com/office/drawing/2014/main" id="{767FC81C-D821-5326-7976-F84DB28C6EC3}"/>
              </a:ext>
            </a:extLst>
          </p:cNvPr>
          <p:cNvSpPr txBox="1">
            <a:spLocks/>
          </p:cNvSpPr>
          <p:nvPr/>
        </p:nvSpPr>
        <p:spPr>
          <a:xfrm>
            <a:off x="518319" y="3248025"/>
            <a:ext cx="3517427" cy="2105046"/>
          </a:xfrm>
          <a:prstGeom prst="rect">
            <a:avLst/>
          </a:prstGeom>
          <a:solidFill>
            <a:schemeClr val="accent5">
              <a:lumMod val="20000"/>
              <a:lumOff val="80000"/>
            </a:schemeClr>
          </a:solidFill>
        </p:spPr>
        <p:txBody>
          <a:bodyPr lIns="91440" tIns="45720" rIns="91440" bIns="45720" anchor="t"/>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E6E8ED">
                    <a:lumMod val="10000"/>
                  </a:srgbClr>
                </a:solidFill>
                <a:effectLst/>
                <a:uLnTx/>
                <a:uFillTx/>
                <a:latin typeface="Arial"/>
                <a:ea typeface="Arial" panose="020B0604020202020204" pitchFamily="34" charset="0"/>
                <a:cs typeface="Arial"/>
              </a:rPr>
              <a:t>Registered Files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E6E8ED">
                    <a:lumMod val="10000"/>
                  </a:srgbClr>
                </a:solidFill>
                <a:effectLst/>
                <a:uLnTx/>
                <a:uFillTx/>
                <a:latin typeface="Arial"/>
                <a:ea typeface="Arial" panose="020B0604020202020204" pitchFamily="34" charset="0"/>
                <a:cs typeface="Arial"/>
              </a:rPr>
              <a:t>This is the formal paper-based system used to control and manage the most significant corporate records, which include those considered significant in terms of public interest, spending</a:t>
            </a:r>
            <a:r>
              <a:rPr lang="en-GB" sz="1600" b="0" dirty="0">
                <a:solidFill>
                  <a:srgbClr val="E6E8ED">
                    <a:lumMod val="10000"/>
                  </a:srgbClr>
                </a:solidFill>
                <a:latin typeface="Arial"/>
                <a:ea typeface="Arial" panose="020B0604020202020204" pitchFamily="34" charset="0"/>
                <a:cs typeface="Arial"/>
              </a:rPr>
              <a:t>,</a:t>
            </a:r>
            <a:r>
              <a:rPr kumimoji="0" lang="en-GB" sz="1600" b="0" i="0" u="none" strike="noStrike" kern="1200" cap="none" spc="0" normalizeH="0" baseline="0" noProof="0" dirty="0">
                <a:ln>
                  <a:noFill/>
                </a:ln>
                <a:solidFill>
                  <a:srgbClr val="E6E8ED">
                    <a:lumMod val="10000"/>
                  </a:srgbClr>
                </a:solidFill>
                <a:effectLst/>
                <a:uLnTx/>
                <a:uFillTx/>
                <a:latin typeface="Arial"/>
                <a:ea typeface="Arial" panose="020B0604020202020204" pitchFamily="34" charset="0"/>
                <a:cs typeface="Arial"/>
              </a:rPr>
              <a:t> or have a potential national impact.</a:t>
            </a:r>
            <a:endParaRPr lang="en-GB" sz="1600" b="0" i="0" u="none" strike="noStrike" kern="1200" cap="none" spc="0" normalizeH="0" baseline="0" noProof="0" dirty="0">
              <a:ln>
                <a:noFill/>
              </a:ln>
              <a:solidFill>
                <a:srgbClr val="E6E8ED">
                  <a:lumMod val="10000"/>
                </a:srgbClr>
              </a:solidFill>
              <a:effectLst/>
              <a:uLnTx/>
              <a:uFillTx/>
              <a:latin typeface="Arial"/>
              <a:ea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E6E8ED">
                  <a:lumMod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E6E8ED">
                  <a:lumMod val="10000"/>
                </a:srgbClr>
              </a:solidFill>
              <a:effectLst/>
              <a:uLnTx/>
              <a:uFillTx/>
              <a:latin typeface="Arial"/>
              <a:ea typeface="+mn-ea"/>
              <a:cs typeface="+mn-cs"/>
            </a:endParaRPr>
          </a:p>
        </p:txBody>
      </p:sp>
      <p:sp>
        <p:nvSpPr>
          <p:cNvPr id="27" name="Content Placeholder 2">
            <a:extLst>
              <a:ext uri="{FF2B5EF4-FFF2-40B4-BE49-F238E27FC236}">
                <a16:creationId xmlns:a16="http://schemas.microsoft.com/office/drawing/2014/main" id="{34671828-DC76-7972-AAD6-D9195DA85065}"/>
              </a:ext>
            </a:extLst>
          </p:cNvPr>
          <p:cNvSpPr txBox="1">
            <a:spLocks/>
          </p:cNvSpPr>
          <p:nvPr/>
        </p:nvSpPr>
        <p:spPr bwMode="white">
          <a:xfrm>
            <a:off x="4337285" y="3248025"/>
            <a:ext cx="3517429" cy="2105046"/>
          </a:xfrm>
          <a:prstGeom prst="rect">
            <a:avLst/>
          </a:prstGeom>
          <a:solidFill>
            <a:schemeClr val="accent5">
              <a:lumMod val="20000"/>
              <a:lumOff val="80000"/>
            </a:schemeClr>
          </a:solidFill>
        </p:spPr>
        <p:txBody>
          <a:bodyPr vert="horz" wrap="square" lIns="90000" tIns="46800" rIns="90000" bIns="46800" rtlCol="0" anchor="t" anchorCtr="0">
            <a:no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E6E8ED">
                    <a:lumMod val="10000"/>
                  </a:srgbClr>
                </a:solidFill>
                <a:effectLst/>
                <a:uLnTx/>
                <a:uFillTx/>
                <a:latin typeface="Arial" panose="020B0604020202020204" pitchFamily="34" charset="0"/>
                <a:ea typeface="Arial" panose="020B0604020202020204" pitchFamily="34" charset="0"/>
                <a:cs typeface="+mn-cs"/>
              </a:rPr>
              <a:t>E-Registered Files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E6E8ED">
                    <a:lumMod val="10000"/>
                  </a:srgbClr>
                </a:solidFill>
                <a:effectLst/>
                <a:uLnTx/>
                <a:uFillTx/>
                <a:latin typeface="Arial"/>
                <a:ea typeface="Arial" panose="020B0604020202020204" pitchFamily="34" charset="0"/>
                <a:cs typeface="Arial"/>
              </a:rPr>
              <a:t>These are electronic versions of a </a:t>
            </a:r>
            <a:r>
              <a:rPr kumimoji="0" lang="en-GB" sz="1600" b="0" i="0" u="none" strike="noStrike" kern="1200" cap="none" spc="0" normalizeH="0" baseline="0" noProof="0">
                <a:ln>
                  <a:noFill/>
                </a:ln>
                <a:solidFill>
                  <a:srgbClr val="E6E8ED">
                    <a:lumMod val="10000"/>
                  </a:srgbClr>
                </a:solidFill>
                <a:effectLst/>
                <a:uLnTx/>
                <a:uFillTx/>
                <a:latin typeface="Arial"/>
                <a:ea typeface="Arial" panose="020B0604020202020204" pitchFamily="34" charset="0"/>
                <a:cs typeface="Arial"/>
              </a:rPr>
              <a:t>paper registered file. If used</a:t>
            </a:r>
            <a:r>
              <a:rPr lang="en-GB" sz="1600" b="0">
                <a:solidFill>
                  <a:srgbClr val="E6E8ED">
                    <a:lumMod val="10000"/>
                  </a:srgbClr>
                </a:solidFill>
                <a:latin typeface="Arial"/>
                <a:ea typeface="Arial" panose="020B0604020202020204" pitchFamily="34" charset="0"/>
                <a:cs typeface="Arial"/>
              </a:rPr>
              <a:t>,</a:t>
            </a:r>
            <a:r>
              <a:rPr kumimoji="0" lang="en-GB" sz="1600" b="0" i="0" u="none" strike="noStrike" kern="1200" cap="none" spc="0" normalizeH="0" baseline="0" noProof="0">
                <a:ln>
                  <a:noFill/>
                </a:ln>
                <a:solidFill>
                  <a:srgbClr val="E6E8ED">
                    <a:lumMod val="10000"/>
                  </a:srgbClr>
                </a:solidFill>
                <a:effectLst/>
                <a:uLnTx/>
                <a:uFillTx/>
                <a:latin typeface="Arial"/>
                <a:ea typeface="Arial" panose="020B0604020202020204" pitchFamily="34" charset="0"/>
                <a:cs typeface="Arial"/>
              </a:rPr>
              <a:t> there is </a:t>
            </a:r>
            <a:r>
              <a:rPr kumimoji="0" lang="en-GB" sz="1600" b="0" i="0" u="none" strike="noStrike" kern="1200" cap="none" spc="0" normalizeH="0" baseline="0" noProof="0" dirty="0">
                <a:ln>
                  <a:noFill/>
                </a:ln>
                <a:solidFill>
                  <a:srgbClr val="E6E8ED">
                    <a:lumMod val="10000"/>
                  </a:srgbClr>
                </a:solidFill>
                <a:effectLst/>
                <a:uLnTx/>
                <a:uFillTx/>
                <a:latin typeface="Arial"/>
                <a:ea typeface="Arial" panose="020B0604020202020204" pitchFamily="34" charset="0"/>
                <a:cs typeface="Arial"/>
              </a:rPr>
              <a:t>specific guidance these are to be kept and maintained to ensure the integrity of the information is preserved.</a:t>
            </a:r>
            <a:endParaRPr lang="en-GB" sz="1600" b="0" i="0" u="none" strike="noStrike" kern="1200" cap="none" spc="0" normalizeH="0" baseline="0" noProof="0" dirty="0">
              <a:ln>
                <a:noFill/>
              </a:ln>
              <a:solidFill>
                <a:srgbClr val="E6E8ED">
                  <a:lumMod val="10000"/>
                </a:srgbClr>
              </a:solidFill>
              <a:effectLst/>
              <a:uLnTx/>
              <a:uFillTx/>
              <a:latin typeface="Arial"/>
              <a:ea typeface="Arial" panose="020B0604020202020204" pitchFamily="34" charset="0"/>
              <a:cs typeface="Arial"/>
            </a:endParaRPr>
          </a:p>
        </p:txBody>
      </p:sp>
      <p:sp>
        <p:nvSpPr>
          <p:cNvPr id="28" name="Content Placeholder 3">
            <a:extLst>
              <a:ext uri="{FF2B5EF4-FFF2-40B4-BE49-F238E27FC236}">
                <a16:creationId xmlns:a16="http://schemas.microsoft.com/office/drawing/2014/main" id="{BEC65E69-09FC-829A-CBC9-647B8EB73B49}"/>
              </a:ext>
            </a:extLst>
          </p:cNvPr>
          <p:cNvSpPr txBox="1">
            <a:spLocks/>
          </p:cNvSpPr>
          <p:nvPr/>
        </p:nvSpPr>
        <p:spPr>
          <a:xfrm>
            <a:off x="8156253" y="3248025"/>
            <a:ext cx="3517429" cy="2105046"/>
          </a:xfrm>
          <a:prstGeom prst="rect">
            <a:avLst/>
          </a:prstGeom>
          <a:solidFill>
            <a:schemeClr val="accent5">
              <a:lumMod val="20000"/>
              <a:lumOff val="80000"/>
            </a:schemeClr>
          </a:solidFill>
        </p:spPr>
        <p:txBody>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E6E8ED">
                    <a:lumMod val="10000"/>
                  </a:srgbClr>
                </a:solidFill>
                <a:effectLst/>
                <a:uLnTx/>
                <a:uFillTx/>
                <a:latin typeface="Arial"/>
                <a:ea typeface="Arial" panose="020B0604020202020204" pitchFamily="34" charset="0"/>
                <a:cs typeface="+mn-cs"/>
              </a:rPr>
              <a:t>Corporate Record Boxes </a:t>
            </a:r>
            <a:endParaRPr kumimoji="0" lang="en-GB" sz="1600" b="1" i="0" u="none" strike="noStrike" kern="1200" cap="none" spc="0" normalizeH="0" baseline="0" noProof="0">
              <a:ln>
                <a:noFill/>
              </a:ln>
              <a:solidFill>
                <a:srgbClr val="E6E8ED">
                  <a:lumMod val="10000"/>
                </a:srgbClr>
              </a:solidFill>
              <a:effectLst/>
              <a:uLnTx/>
              <a:uFillTx/>
              <a:latin typeface="Arial"/>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E6E8ED">
                    <a:lumMod val="10000"/>
                  </a:srgbClr>
                </a:solidFill>
                <a:effectLst/>
                <a:uLnTx/>
                <a:uFillTx/>
                <a:latin typeface="Arial"/>
                <a:ea typeface="Arial" panose="020B0604020202020204" pitchFamily="34" charset="0"/>
                <a:cs typeface="Aptos" panose="020B0004020202020204" pitchFamily="34" charset="0"/>
              </a:rPr>
              <a:t>These are used for bulky records that would otherwise be held in a registered file, for example finance, legal, estates and procurement documents.</a:t>
            </a:r>
            <a:endParaRPr kumimoji="0" lang="en-GB" sz="1600" b="0" i="0" u="none" strike="noStrike" kern="1200" cap="none" spc="0" normalizeH="0" baseline="0" noProof="0">
              <a:ln>
                <a:noFill/>
              </a:ln>
              <a:solidFill>
                <a:srgbClr val="E6E8ED">
                  <a:lumMod val="10000"/>
                </a:srgbClr>
              </a:solidFill>
              <a:effectLst/>
              <a:uLnTx/>
              <a:uFillTx/>
              <a:latin typeface="Arial"/>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a:ln>
                <a:noFill/>
              </a:ln>
              <a:solidFill>
                <a:srgbClr val="E6E8ED">
                  <a:lumMod val="1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E6E8ED">
                  <a:lumMod val="10000"/>
                </a:srgbClr>
              </a:solidFill>
              <a:effectLst/>
              <a:uLnTx/>
              <a:uFillTx/>
              <a:latin typeface="Arial"/>
              <a:ea typeface="+mn-ea"/>
              <a:cs typeface="+mn-cs"/>
            </a:endParaRPr>
          </a:p>
        </p:txBody>
      </p:sp>
      <p:sp>
        <p:nvSpPr>
          <p:cNvPr id="19" name="Content Placeholder 2">
            <a:extLst>
              <a:ext uri="{FF2B5EF4-FFF2-40B4-BE49-F238E27FC236}">
                <a16:creationId xmlns:a16="http://schemas.microsoft.com/office/drawing/2014/main" id="{0A7DA413-4DC1-A2CD-4A9F-184D7DF4EF01}"/>
              </a:ext>
            </a:extLst>
          </p:cNvPr>
          <p:cNvSpPr txBox="1">
            <a:spLocks/>
          </p:cNvSpPr>
          <p:nvPr/>
        </p:nvSpPr>
        <p:spPr bwMode="white">
          <a:xfrm>
            <a:off x="533399" y="5562600"/>
            <a:ext cx="11142663" cy="728870"/>
          </a:xfrm>
          <a:prstGeom prst="rect">
            <a:avLst/>
          </a:prstGeom>
        </p:spPr>
        <p:txBody>
          <a:bodyPr vert="horz" lIns="0" tIns="0" rIns="0" bIns="0" rtlCol="0" anchor="ctr">
            <a:normAutofit/>
          </a:bodyPr>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bg2"/>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E6E8ED">
                    <a:lumMod val="10000"/>
                  </a:srgbClr>
                </a:solidFill>
                <a:effectLst/>
                <a:uLnTx/>
                <a:uFillTx/>
                <a:latin typeface="Arial" panose="020B0604020202020204" pitchFamily="34" charset="0"/>
                <a:ea typeface="Arial" panose="020B0604020202020204" pitchFamily="34" charset="0"/>
                <a:cs typeface="Aptos" panose="020B0004020202020204" pitchFamily="34" charset="0"/>
              </a:rPr>
              <a:t>Your organisation will have their own records management and storage process in place. </a:t>
            </a:r>
          </a:p>
          <a:p>
            <a:pPr marL="0" marR="0" lvl="0" indent="0" algn="ctr"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E6E8ED">
                    <a:lumMod val="10000"/>
                  </a:srgbClr>
                </a:solidFill>
                <a:effectLst/>
                <a:uLnTx/>
                <a:uFillTx/>
                <a:latin typeface="Arial" panose="020B0604020202020204" pitchFamily="34" charset="0"/>
                <a:ea typeface="Arial" panose="020B0604020202020204" pitchFamily="34" charset="0"/>
                <a:cs typeface="Aptos" panose="020B0004020202020204" pitchFamily="34" charset="0"/>
              </a:rPr>
              <a:t>Please check with your organisation DRO for further information.</a:t>
            </a:r>
            <a:endParaRPr kumimoji="0" lang="en-GB" sz="1600" b="1" i="0" u="none" strike="noStrike" kern="1200" cap="none" spc="0" normalizeH="0" baseline="0" noProof="0">
              <a:ln>
                <a:noFill/>
              </a:ln>
              <a:solidFill>
                <a:srgbClr val="E6E8ED">
                  <a:lumMod val="10000"/>
                </a:srgbClr>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01611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D47500"/>
                </a:solidFill>
                <a:effectLst/>
                <a:uLnTx/>
                <a:uFillTx/>
                <a:latin typeface="Arial"/>
                <a:ea typeface="+mn-ea"/>
                <a:cs typeface="+mn-cs"/>
              </a:rPr>
              <a:t>Please start chapter 4</a:t>
            </a:r>
          </a:p>
        </p:txBody>
      </p:sp>
    </p:spTree>
    <p:extLst>
      <p:ext uri="{BB962C8B-B14F-4D97-AF65-F5344CB8AC3E}">
        <p14:creationId xmlns:p14="http://schemas.microsoft.com/office/powerpoint/2010/main" val="27204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0FCB9E-6F54-5B0F-1B75-FEDA29325FD2}"/>
              </a:ext>
            </a:extLst>
          </p:cNvPr>
          <p:cNvSpPr>
            <a:spLocks noGrp="1"/>
          </p:cNvSpPr>
          <p:nvPr>
            <p:ph type="title"/>
          </p:nvPr>
        </p:nvSpPr>
        <p:spPr/>
        <p:txBody>
          <a:bodyPr>
            <a:normAutofit/>
          </a:bodyPr>
          <a:lstStyle/>
          <a:p>
            <a:r>
              <a:rPr lang="en-GB" b="1">
                <a:effectLst/>
                <a:latin typeface="Arial" panose="020B0604020202020204" pitchFamily="34" charset="0"/>
                <a:ea typeface="Arial" panose="020B0604020202020204" pitchFamily="34" charset="0"/>
                <a:cs typeface="Aptos" panose="020B0004020202020204" pitchFamily="34" charset="0"/>
              </a:rPr>
              <a:t>Information Assets </a:t>
            </a:r>
            <a:endParaRPr lang="en-GB"/>
          </a:p>
        </p:txBody>
      </p:sp>
      <p:sp>
        <p:nvSpPr>
          <p:cNvPr id="13" name="Text Placeholder 12">
            <a:extLst>
              <a:ext uri="{FF2B5EF4-FFF2-40B4-BE49-F238E27FC236}">
                <a16:creationId xmlns:a16="http://schemas.microsoft.com/office/drawing/2014/main" id="{30B0A4BA-D5A8-960C-A131-88CFD5803412}"/>
              </a:ext>
            </a:extLst>
          </p:cNvPr>
          <p:cNvSpPr>
            <a:spLocks noGrp="1"/>
          </p:cNvSpPr>
          <p:nvPr>
            <p:ph type="body" sz="quarter" idx="33"/>
          </p:nvPr>
        </p:nvSpPr>
        <p:spPr/>
        <p:txBody>
          <a:bodyPr/>
          <a:lstStyle/>
          <a:p>
            <a:r>
              <a:rPr lang="en-GB"/>
              <a:t>03</a:t>
            </a:r>
          </a:p>
        </p:txBody>
      </p:sp>
      <p:sp>
        <p:nvSpPr>
          <p:cNvPr id="2" name="Text Placeholder 1">
            <a:extLst>
              <a:ext uri="{FF2B5EF4-FFF2-40B4-BE49-F238E27FC236}">
                <a16:creationId xmlns:a16="http://schemas.microsoft.com/office/drawing/2014/main" id="{82C67375-DE0D-E3C9-731B-21C3EEF6C101}"/>
              </a:ext>
              <a:ext uri="{C183D7F6-B498-43B3-948B-1728B52AA6E4}">
                <adec:decorative xmlns:adec="http://schemas.microsoft.com/office/drawing/2017/decorative" val="0"/>
              </a:ext>
            </a:extLst>
          </p:cNvPr>
          <p:cNvSpPr>
            <a:spLocks noGrp="1"/>
          </p:cNvSpPr>
          <p:nvPr>
            <p:ph type="body" sz="quarter" idx="27"/>
          </p:nvPr>
        </p:nvSpPr>
        <p:spPr/>
        <p:txBody>
          <a:bodyPr/>
          <a:lstStyle/>
          <a:p>
            <a:r>
              <a:rPr lang="en-GB"/>
              <a:t>What is an Information Asset </a:t>
            </a:r>
          </a:p>
        </p:txBody>
      </p:sp>
      <p:sp>
        <p:nvSpPr>
          <p:cNvPr id="3" name="Text Placeholder 2">
            <a:extLst>
              <a:ext uri="{FF2B5EF4-FFF2-40B4-BE49-F238E27FC236}">
                <a16:creationId xmlns:a16="http://schemas.microsoft.com/office/drawing/2014/main" id="{5838C570-76E6-8265-DF23-267BD164CEAC}"/>
              </a:ext>
            </a:extLst>
          </p:cNvPr>
          <p:cNvSpPr>
            <a:spLocks noGrp="1"/>
          </p:cNvSpPr>
          <p:nvPr>
            <p:ph type="body" sz="quarter" idx="28"/>
          </p:nvPr>
        </p:nvSpPr>
        <p:spPr/>
        <p:txBody>
          <a:bodyPr/>
          <a:lstStyle/>
          <a:p>
            <a:r>
              <a:rPr lang="en-GB"/>
              <a:t>How to determine your information assets</a:t>
            </a:r>
          </a:p>
        </p:txBody>
      </p:sp>
      <p:sp>
        <p:nvSpPr>
          <p:cNvPr id="4" name="Text Placeholder 3">
            <a:extLst>
              <a:ext uri="{FF2B5EF4-FFF2-40B4-BE49-F238E27FC236}">
                <a16:creationId xmlns:a16="http://schemas.microsoft.com/office/drawing/2014/main" id="{23570C0C-86D5-86C9-017E-EF8F02F122FC}"/>
              </a:ext>
            </a:extLst>
          </p:cNvPr>
          <p:cNvSpPr>
            <a:spLocks noGrp="1"/>
          </p:cNvSpPr>
          <p:nvPr>
            <p:ph type="body" sz="quarter" idx="29"/>
          </p:nvPr>
        </p:nvSpPr>
        <p:spPr/>
        <p:txBody>
          <a:bodyPr/>
          <a:lstStyle/>
          <a:p>
            <a:r>
              <a:rPr lang="en-GB"/>
              <a:t>Examples of information assets</a:t>
            </a:r>
          </a:p>
        </p:txBody>
      </p:sp>
      <p:sp>
        <p:nvSpPr>
          <p:cNvPr id="5" name="Text Placeholder 4">
            <a:extLst>
              <a:ext uri="{FF2B5EF4-FFF2-40B4-BE49-F238E27FC236}">
                <a16:creationId xmlns:a16="http://schemas.microsoft.com/office/drawing/2014/main" id="{5C831C67-B130-E7D0-C839-5163912DE129}"/>
              </a:ext>
            </a:extLst>
          </p:cNvPr>
          <p:cNvSpPr>
            <a:spLocks noGrp="1"/>
          </p:cNvSpPr>
          <p:nvPr>
            <p:ph type="body" sz="quarter" idx="30"/>
          </p:nvPr>
        </p:nvSpPr>
        <p:spPr/>
        <p:txBody>
          <a:bodyPr/>
          <a:lstStyle/>
          <a:p>
            <a:r>
              <a:rPr lang="en-GB"/>
              <a:t>Information Lifecycle</a:t>
            </a:r>
          </a:p>
        </p:txBody>
      </p:sp>
      <p:sp>
        <p:nvSpPr>
          <p:cNvPr id="6" name="Text Placeholder 5">
            <a:extLst>
              <a:ext uri="{FF2B5EF4-FFF2-40B4-BE49-F238E27FC236}">
                <a16:creationId xmlns:a16="http://schemas.microsoft.com/office/drawing/2014/main" id="{89201B91-8378-E8D1-102A-20AB60C7C0B9}"/>
              </a:ext>
            </a:extLst>
          </p:cNvPr>
          <p:cNvSpPr>
            <a:spLocks noGrp="1"/>
          </p:cNvSpPr>
          <p:nvPr>
            <p:ph type="body" sz="quarter" idx="31"/>
          </p:nvPr>
        </p:nvSpPr>
        <p:spPr/>
        <p:txBody>
          <a:bodyPr/>
          <a:lstStyle/>
          <a:p>
            <a:r>
              <a:rPr lang="en-GB"/>
              <a:t>Records Management </a:t>
            </a:r>
          </a:p>
        </p:txBody>
      </p:sp>
      <p:sp>
        <p:nvSpPr>
          <p:cNvPr id="8" name="Text Placeholder 7">
            <a:extLst>
              <a:ext uri="{FF2B5EF4-FFF2-40B4-BE49-F238E27FC236}">
                <a16:creationId xmlns:a16="http://schemas.microsoft.com/office/drawing/2014/main" id="{8EF0F30C-CFC5-DEB1-8B9B-C2FD7D3F9707}"/>
              </a:ext>
              <a:ext uri="{C183D7F6-B498-43B3-948B-1728B52AA6E4}">
                <adec:decorative xmlns:adec="http://schemas.microsoft.com/office/drawing/2017/decorative" val="1"/>
              </a:ext>
            </a:extLst>
          </p:cNvPr>
          <p:cNvSpPr>
            <a:spLocks noGrp="1"/>
          </p:cNvSpPr>
          <p:nvPr>
            <p:ph type="body" sz="quarter" idx="10"/>
          </p:nvPr>
        </p:nvSpPr>
        <p:spPr/>
        <p:txBody>
          <a:bodyPr/>
          <a:lstStyle/>
          <a:p>
            <a:r>
              <a:rPr lang="en-GB"/>
              <a:t>01</a:t>
            </a:r>
          </a:p>
        </p:txBody>
      </p:sp>
      <p:sp>
        <p:nvSpPr>
          <p:cNvPr id="9" name="Text Placeholder 8">
            <a:extLst>
              <a:ext uri="{FF2B5EF4-FFF2-40B4-BE49-F238E27FC236}">
                <a16:creationId xmlns:a16="http://schemas.microsoft.com/office/drawing/2014/main" id="{6C85E881-78FA-B14B-069C-826C6B3E7DBE}"/>
              </a:ext>
              <a:ext uri="{C183D7F6-B498-43B3-948B-1728B52AA6E4}">
                <adec:decorative xmlns:adec="http://schemas.microsoft.com/office/drawing/2017/decorative" val="1"/>
              </a:ext>
            </a:extLst>
          </p:cNvPr>
          <p:cNvSpPr>
            <a:spLocks noGrp="1"/>
          </p:cNvSpPr>
          <p:nvPr>
            <p:ph type="body" sz="quarter" idx="11"/>
          </p:nvPr>
        </p:nvSpPr>
        <p:spPr/>
        <p:txBody>
          <a:bodyPr/>
          <a:lstStyle/>
          <a:p>
            <a:r>
              <a:rPr lang="en-GB"/>
              <a:t>02</a:t>
            </a:r>
          </a:p>
        </p:txBody>
      </p:sp>
      <p:sp>
        <p:nvSpPr>
          <p:cNvPr id="10" name="Text Placeholder 9">
            <a:extLst>
              <a:ext uri="{FF2B5EF4-FFF2-40B4-BE49-F238E27FC236}">
                <a16:creationId xmlns:a16="http://schemas.microsoft.com/office/drawing/2014/main" id="{7D4F39F7-E2B8-E42E-558A-0A25C91AF920}"/>
              </a:ext>
              <a:ext uri="{C183D7F6-B498-43B3-948B-1728B52AA6E4}">
                <adec:decorative xmlns:adec="http://schemas.microsoft.com/office/drawing/2017/decorative" val="1"/>
              </a:ext>
            </a:extLst>
          </p:cNvPr>
          <p:cNvSpPr>
            <a:spLocks noGrp="1"/>
          </p:cNvSpPr>
          <p:nvPr>
            <p:ph type="body" sz="quarter" idx="12"/>
          </p:nvPr>
        </p:nvSpPr>
        <p:spPr/>
        <p:txBody>
          <a:bodyPr/>
          <a:lstStyle/>
          <a:p>
            <a:r>
              <a:rPr lang="en-GB"/>
              <a:t>03</a:t>
            </a:r>
          </a:p>
        </p:txBody>
      </p:sp>
      <p:sp>
        <p:nvSpPr>
          <p:cNvPr id="11" name="Text Placeholder 10">
            <a:extLst>
              <a:ext uri="{FF2B5EF4-FFF2-40B4-BE49-F238E27FC236}">
                <a16:creationId xmlns:a16="http://schemas.microsoft.com/office/drawing/2014/main" id="{39663C73-8BD0-94AF-5149-9B9C038959B7}"/>
              </a:ext>
              <a:ext uri="{C183D7F6-B498-43B3-948B-1728B52AA6E4}">
                <adec:decorative xmlns:adec="http://schemas.microsoft.com/office/drawing/2017/decorative" val="1"/>
              </a:ext>
            </a:extLst>
          </p:cNvPr>
          <p:cNvSpPr>
            <a:spLocks noGrp="1"/>
          </p:cNvSpPr>
          <p:nvPr>
            <p:ph type="body" sz="quarter" idx="13"/>
          </p:nvPr>
        </p:nvSpPr>
        <p:spPr/>
        <p:txBody>
          <a:bodyPr/>
          <a:lstStyle/>
          <a:p>
            <a:r>
              <a:rPr lang="en-GB"/>
              <a:t>04</a:t>
            </a:r>
          </a:p>
        </p:txBody>
      </p:sp>
      <p:sp>
        <p:nvSpPr>
          <p:cNvPr id="12" name="Text Placeholder 11">
            <a:extLst>
              <a:ext uri="{FF2B5EF4-FFF2-40B4-BE49-F238E27FC236}">
                <a16:creationId xmlns:a16="http://schemas.microsoft.com/office/drawing/2014/main" id="{873C4877-E821-601A-DFE8-BFBAFE97502E}"/>
              </a:ext>
              <a:ext uri="{C183D7F6-B498-43B3-948B-1728B52AA6E4}">
                <adec:decorative xmlns:adec="http://schemas.microsoft.com/office/drawing/2017/decorative" val="1"/>
              </a:ext>
            </a:extLst>
          </p:cNvPr>
          <p:cNvSpPr>
            <a:spLocks noGrp="1"/>
          </p:cNvSpPr>
          <p:nvPr>
            <p:ph type="body" sz="quarter" idx="24"/>
          </p:nvPr>
        </p:nvSpPr>
        <p:spPr/>
        <p:txBody>
          <a:bodyPr/>
          <a:lstStyle/>
          <a:p>
            <a:r>
              <a:rPr lang="en-GB"/>
              <a:t>05</a:t>
            </a:r>
          </a:p>
        </p:txBody>
      </p:sp>
    </p:spTree>
    <p:extLst>
      <p:ext uri="{BB962C8B-B14F-4D97-AF65-F5344CB8AC3E}">
        <p14:creationId xmlns:p14="http://schemas.microsoft.com/office/powerpoint/2010/main" val="35311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p:txBody>
          <a:bodyPr/>
          <a:lstStyle/>
          <a:p>
            <a:r>
              <a:rPr lang="en-GB"/>
              <a:t>What is an Information Asset </a:t>
            </a:r>
          </a:p>
        </p:txBody>
      </p:sp>
      <p:sp>
        <p:nvSpPr>
          <p:cNvPr id="4" name="Text Placeholder 3">
            <a:extLst>
              <a:ext uri="{FF2B5EF4-FFF2-40B4-BE49-F238E27FC236}">
                <a16:creationId xmlns:a16="http://schemas.microsoft.com/office/drawing/2014/main" id="{50D160C2-2F92-E473-3519-FA018143A3D5}"/>
              </a:ext>
            </a:extLst>
          </p:cNvPr>
          <p:cNvSpPr>
            <a:spLocks noGrp="1"/>
          </p:cNvSpPr>
          <p:nvPr>
            <p:ph type="body" sz="quarter" idx="15"/>
          </p:nvPr>
        </p:nvSpPr>
        <p:spPr/>
        <p:txBody>
          <a:bodyPr/>
          <a:lstStyle/>
          <a:p>
            <a:r>
              <a:rPr lang="en-GB"/>
              <a:t>Video </a:t>
            </a:r>
          </a:p>
        </p:txBody>
      </p:sp>
      <p:pic>
        <p:nvPicPr>
          <p:cNvPr id="8" name="Chapter 3. Information Assets (final draft)-1080p-250723" descr="Chapter 3: Information Assets Video">
            <a:hlinkClick r:id="" action="ppaction://media"/>
            <a:extLst>
              <a:ext uri="{FF2B5EF4-FFF2-40B4-BE49-F238E27FC236}">
                <a16:creationId xmlns:a16="http://schemas.microsoft.com/office/drawing/2014/main" id="{B399AFA1-147C-D911-195A-0D442932E91A}"/>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67238" y="2197604"/>
            <a:ext cx="4597782" cy="2586152"/>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dirty="0"/>
              <a:t>Click on the image to play the Video.</a:t>
            </a:r>
            <a:endParaRPr lang="en-US" dirty="0"/>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dirty="0"/>
          </a:p>
        </p:txBody>
      </p:sp>
    </p:spTree>
    <p:extLst>
      <p:ext uri="{BB962C8B-B14F-4D97-AF65-F5344CB8AC3E}">
        <p14:creationId xmlns:p14="http://schemas.microsoft.com/office/powerpoint/2010/main" val="30493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97F5ACD-DBA8-48D9-34B3-CA4536C6005B}"/>
              </a:ext>
            </a:extLst>
          </p:cNvPr>
          <p:cNvSpPr txBox="1">
            <a:spLocks noGrp="1"/>
          </p:cNvSpPr>
          <p:nvPr>
            <p:ph type="title" idx="4294967295"/>
          </p:nvPr>
        </p:nvSpPr>
        <p:spPr>
          <a:xfrm>
            <a:off x="518318" y="1227139"/>
            <a:ext cx="9063832" cy="550767"/>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chemeClr val="accent6">
                    <a:lumMod val="10000"/>
                  </a:schemeClr>
                </a:solidFill>
                <a:effectLst/>
                <a:uLnTx/>
                <a:uFillTx/>
                <a:latin typeface="+mj-lt"/>
                <a:ea typeface="+mj-ea"/>
                <a:cs typeface="+mj-cs"/>
              </a:rPr>
              <a:t>How to determine your information assets (1)</a:t>
            </a:r>
          </a:p>
        </p:txBody>
      </p:sp>
      <p:sp>
        <p:nvSpPr>
          <p:cNvPr id="3" name="Rectangle: Rounded Corners 2">
            <a:extLst>
              <a:ext uri="{FF2B5EF4-FFF2-40B4-BE49-F238E27FC236}">
                <a16:creationId xmlns:a16="http://schemas.microsoft.com/office/drawing/2014/main" id="{93472236-BD82-83E7-7ECD-3B82BF1D1152}"/>
              </a:ext>
            </a:extLst>
          </p:cNvPr>
          <p:cNvSpPr/>
          <p:nvPr/>
        </p:nvSpPr>
        <p:spPr>
          <a:xfrm>
            <a:off x="518318" y="1990725"/>
            <a:ext cx="2647950" cy="3960476"/>
          </a:xfrm>
          <a:prstGeom prst="roundRect">
            <a:avLst/>
          </a:prstGeom>
          <a:solidFill>
            <a:srgbClr val="79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a:t>An information asset is a body of information that may have one or more of these characteristics:</a:t>
            </a:r>
          </a:p>
        </p:txBody>
      </p:sp>
      <p:sp>
        <p:nvSpPr>
          <p:cNvPr id="4" name="Rectangle: Rounded Corners 3">
            <a:extLst>
              <a:ext uri="{FF2B5EF4-FFF2-40B4-BE49-F238E27FC236}">
                <a16:creationId xmlns:a16="http://schemas.microsoft.com/office/drawing/2014/main" id="{2F1F0537-BCBB-36D6-956B-0F039950C095}"/>
              </a:ext>
            </a:extLst>
          </p:cNvPr>
          <p:cNvSpPr/>
          <p:nvPr/>
        </p:nvSpPr>
        <p:spPr>
          <a:xfrm>
            <a:off x="3314700" y="1990724"/>
            <a:ext cx="8278032" cy="3960625"/>
          </a:xfrm>
          <a:prstGeom prst="roundRect">
            <a:avLst/>
          </a:prstGeom>
          <a:solidFill>
            <a:srgbClr val="F2D3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has value to the organisation </a:t>
            </a: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supports a business or operational process (business-critical) </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enables policy development or decision-making</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enables your organisation to keep the public or ministers informed </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There is risk associated with the information</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contains sensitive or personal data</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is shared with partners</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has longevity and a lifecycle</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Its loss, compromise or unavailability when required will be harmful to a business’s reputation or prevent the business from delivering its business outcome</a:t>
            </a:r>
            <a:endParaRPr lang="en-GB" sz="1600" dirty="0">
              <a:solidFill>
                <a:schemeClr val="accent6">
                  <a:lumMod val="10000"/>
                </a:schemeClr>
              </a:solidFill>
              <a:cs typeface="Arial"/>
            </a:endParaRPr>
          </a:p>
          <a:p>
            <a:pPr marL="285750" indent="-285750">
              <a:spcBef>
                <a:spcPts val="300"/>
              </a:spcBef>
              <a:spcAft>
                <a:spcPts val="300"/>
              </a:spcAft>
              <a:buFont typeface="Arial" panose="020B0604020202020204" pitchFamily="34" charset="0"/>
              <a:buChar char="•"/>
            </a:pPr>
            <a:r>
              <a:rPr lang="en-GB" sz="1600" dirty="0">
                <a:solidFill>
                  <a:schemeClr val="accent6">
                    <a:lumMod val="10000"/>
                  </a:schemeClr>
                </a:solidFill>
              </a:rPr>
              <a:t>It will have an impact on resources if it is replaced (cost, skills, time etc.)</a:t>
            </a:r>
            <a:endParaRPr lang="en-GB" sz="1600" dirty="0">
              <a:solidFill>
                <a:schemeClr val="accent6">
                  <a:lumMod val="10000"/>
                </a:schemeClr>
              </a:solidFill>
              <a:cs typeface="Arial"/>
            </a:endParaRPr>
          </a:p>
        </p:txBody>
      </p:sp>
    </p:spTree>
    <p:extLst>
      <p:ext uri="{BB962C8B-B14F-4D97-AF65-F5344CB8AC3E}">
        <p14:creationId xmlns:p14="http://schemas.microsoft.com/office/powerpoint/2010/main" val="186661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9B03-CA62-BF29-C431-CF205E9D75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D29140-D441-A664-3A80-8CE9740933EA}"/>
              </a:ext>
            </a:extLst>
          </p:cNvPr>
          <p:cNvSpPr>
            <a:spLocks noGrp="1"/>
          </p:cNvSpPr>
          <p:nvPr>
            <p:ph type="title"/>
          </p:nvPr>
        </p:nvSpPr>
        <p:spPr>
          <a:xfrm>
            <a:off x="518318" y="512764"/>
            <a:ext cx="6521111" cy="849692"/>
          </a:xfrm>
        </p:spPr>
        <p:txBody>
          <a:bodyPr>
            <a:noAutofit/>
          </a:bodyPr>
          <a:lstStyle/>
          <a:p>
            <a:r>
              <a:rPr lang="en-GB" dirty="0"/>
              <a:t>How to determine your information assets (2)</a:t>
            </a:r>
          </a:p>
        </p:txBody>
      </p:sp>
      <p:sp>
        <p:nvSpPr>
          <p:cNvPr id="3" name="Rectangle: Rounded Corners 2">
            <a:extLst>
              <a:ext uri="{FF2B5EF4-FFF2-40B4-BE49-F238E27FC236}">
                <a16:creationId xmlns:a16="http://schemas.microsoft.com/office/drawing/2014/main" id="{D0BD9880-DBFF-D25F-2313-CE633DEBAB25}"/>
              </a:ext>
            </a:extLst>
          </p:cNvPr>
          <p:cNvSpPr/>
          <p:nvPr/>
        </p:nvSpPr>
        <p:spPr>
          <a:xfrm>
            <a:off x="518318" y="1673016"/>
            <a:ext cx="6706272" cy="2108028"/>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lumMod val="10000"/>
                  </a:schemeClr>
                </a:solidFill>
              </a:rPr>
              <a:t>Information assets are the business-critical bodies of information within your organisation, the kind of information that, if it became lost, stolen, corrupted, modified, or unavailable, it would cause significant impact to your organisation's reputation and/or delivery outcomes.</a:t>
            </a:r>
          </a:p>
          <a:p>
            <a:endParaRPr lang="en-GB" sz="1600" dirty="0">
              <a:solidFill>
                <a:schemeClr val="accent6">
                  <a:lumMod val="10000"/>
                </a:schemeClr>
              </a:solidFill>
            </a:endParaRPr>
          </a:p>
          <a:p>
            <a:r>
              <a:rPr lang="en-GB" sz="1600" dirty="0">
                <a:solidFill>
                  <a:schemeClr val="accent6">
                    <a:lumMod val="10000"/>
                  </a:schemeClr>
                </a:solidFill>
              </a:rPr>
              <a:t>An information asset is not a system or database. The information that is held on the system or database is the information asset and there may be multiple information assets held in a single system.</a:t>
            </a:r>
          </a:p>
        </p:txBody>
      </p:sp>
      <p:sp>
        <p:nvSpPr>
          <p:cNvPr id="5" name="Rectangle: Rounded Corners 4">
            <a:extLst>
              <a:ext uri="{FF2B5EF4-FFF2-40B4-BE49-F238E27FC236}">
                <a16:creationId xmlns:a16="http://schemas.microsoft.com/office/drawing/2014/main" id="{D6610CDE-A4BA-EDE3-B0D5-7F236D0628DF}"/>
              </a:ext>
            </a:extLst>
          </p:cNvPr>
          <p:cNvSpPr/>
          <p:nvPr/>
        </p:nvSpPr>
        <p:spPr>
          <a:xfrm>
            <a:off x="518318" y="4000164"/>
            <a:ext cx="6706272" cy="2108028"/>
          </a:xfrm>
          <a:prstGeom prst="roundRect">
            <a:avLst>
              <a:gd name="adj" fmla="val 7143"/>
            </a:avLst>
          </a:prstGeom>
          <a:solidFill>
            <a:srgbClr val="FFE4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lumMod val="10000"/>
                  </a:schemeClr>
                </a:solidFill>
              </a:rPr>
              <a:t>Information assets that are hosted or handled externally by a third party are still under the ownership and management of the organisation and therefore the IAO is accountable for those  information assets within their area of responsibility and must ensure they are handled securely. </a:t>
            </a:r>
          </a:p>
          <a:p>
            <a:endParaRPr lang="en-GB" sz="1600" dirty="0">
              <a:solidFill>
                <a:schemeClr val="accent6">
                  <a:lumMod val="10000"/>
                </a:schemeClr>
              </a:solidFill>
            </a:endParaRPr>
          </a:p>
          <a:p>
            <a:r>
              <a:rPr lang="en-GB" sz="1600" dirty="0">
                <a:solidFill>
                  <a:schemeClr val="accent6">
                    <a:lumMod val="10000"/>
                  </a:schemeClr>
                </a:solidFill>
              </a:rPr>
              <a:t>Information assets should be grouped based on content and consideration should be given to their business needs, not their technical requirements.</a:t>
            </a:r>
          </a:p>
        </p:txBody>
      </p:sp>
      <p:pic>
        <p:nvPicPr>
          <p:cNvPr id="7" name="Picture Placeholder 6" descr="Stack of file folders">
            <a:extLst>
              <a:ext uri="{FF2B5EF4-FFF2-40B4-BE49-F238E27FC236}">
                <a16:creationId xmlns:a16="http://schemas.microsoft.com/office/drawing/2014/main" id="{AF1E8B2C-85CC-CE90-F2D2-093F03EBAC6F}"/>
              </a:ext>
            </a:extLst>
          </p:cNvPr>
          <p:cNvPicPr>
            <a:picLocks noGrp="1" noChangeAspect="1"/>
          </p:cNvPicPr>
          <p:nvPr>
            <p:ph type="pic" sz="quarter" idx="13"/>
          </p:nvPr>
        </p:nvPicPr>
        <p:blipFill>
          <a:blip r:embed="rId2"/>
          <a:srcRect t="1982" b="1982"/>
          <a:stretch>
            <a:fillRect/>
          </a:stretch>
        </p:blipFill>
        <p:spPr>
          <a:xfrm>
            <a:off x="7431314" y="0"/>
            <a:ext cx="4760685" cy="6858000"/>
          </a:xfrm>
        </p:spPr>
      </p:pic>
    </p:spTree>
    <p:extLst>
      <p:ext uri="{BB962C8B-B14F-4D97-AF65-F5344CB8AC3E}">
        <p14:creationId xmlns:p14="http://schemas.microsoft.com/office/powerpoint/2010/main" val="15672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C17F84-456D-B313-8561-8A70642B26B4}"/>
              </a:ext>
            </a:extLst>
          </p:cNvPr>
          <p:cNvSpPr>
            <a:spLocks noGrp="1"/>
          </p:cNvSpPr>
          <p:nvPr>
            <p:ph type="title"/>
          </p:nvPr>
        </p:nvSpPr>
        <p:spPr/>
        <p:txBody>
          <a:bodyPr/>
          <a:lstStyle/>
          <a:p>
            <a:r>
              <a:rPr lang="en-GB"/>
              <a:t>Examples of information assets</a:t>
            </a:r>
          </a:p>
        </p:txBody>
      </p:sp>
      <p:sp>
        <p:nvSpPr>
          <p:cNvPr id="5" name="Text Placeholder 4">
            <a:extLst>
              <a:ext uri="{FF2B5EF4-FFF2-40B4-BE49-F238E27FC236}">
                <a16:creationId xmlns:a16="http://schemas.microsoft.com/office/drawing/2014/main" id="{04509E18-5781-55FD-6B67-16A8A757AC9C}"/>
              </a:ext>
            </a:extLst>
          </p:cNvPr>
          <p:cNvSpPr>
            <a:spLocks noGrp="1"/>
          </p:cNvSpPr>
          <p:nvPr>
            <p:ph type="body" sz="quarter" idx="15"/>
          </p:nvPr>
        </p:nvSpPr>
        <p:spPr/>
        <p:txBody>
          <a:bodyPr/>
          <a:lstStyle/>
          <a:p>
            <a:r>
              <a:rPr lang="en-GB"/>
              <a:t>Information assets could be:</a:t>
            </a:r>
          </a:p>
        </p:txBody>
      </p:sp>
      <p:sp>
        <p:nvSpPr>
          <p:cNvPr id="2" name="Text Placeholder 1">
            <a:extLst>
              <a:ext uri="{FF2B5EF4-FFF2-40B4-BE49-F238E27FC236}">
                <a16:creationId xmlns:a16="http://schemas.microsoft.com/office/drawing/2014/main" id="{EFB86627-086A-6073-2342-3D155C250A86}"/>
              </a:ext>
            </a:extLst>
          </p:cNvPr>
          <p:cNvSpPr>
            <a:spLocks noGrp="1"/>
          </p:cNvSpPr>
          <p:nvPr>
            <p:ph type="body" sz="quarter" idx="14"/>
          </p:nvPr>
        </p:nvSpPr>
        <p:spPr>
          <a:xfrm>
            <a:off x="515937" y="1575304"/>
            <a:ext cx="8646170" cy="4558078"/>
          </a:xfrm>
        </p:spPr>
        <p:txBody>
          <a:bodyPr>
            <a:noAutofit/>
          </a:bodyPr>
          <a:lstStyle/>
          <a:p>
            <a:pPr marL="285750" indent="-285750">
              <a:spcBef>
                <a:spcPts val="0"/>
              </a:spcBef>
              <a:spcAft>
                <a:spcPts val="0"/>
              </a:spcAft>
              <a:buSzPct val="120000"/>
              <a:buFont typeface="Wingdings" panose="05000000000000000000" pitchFamily="2" charset="2"/>
              <a:buChar char="ü"/>
            </a:pPr>
            <a:r>
              <a:rPr lang="en-GB" sz="1600" b="0"/>
              <a:t>Collection of citizen or patient records </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Local database containing specific information such as payments or budgets </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HR files and folders which include personal data </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Set of data subject records on a system – personal data sets being routinely managed/used </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Policy formulation documents and communications related to a subject</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Database of related information e.g., Financial or Commercial</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Statistical information e.g., group of linked spreadsheets </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A collection of documents on a subject for a specific purpose regarding business operations</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A set of administration files where your organisation has lead responsibility </a:t>
            </a:r>
          </a:p>
          <a:p>
            <a:pPr marL="285750" indent="-285750">
              <a:spcBef>
                <a:spcPts val="0"/>
              </a:spcBef>
              <a:spcAft>
                <a:spcPts val="0"/>
              </a:spcAft>
              <a:buSzPct val="120000"/>
              <a:buFont typeface="Wingdings" panose="05000000000000000000" pitchFamily="2" charset="2"/>
              <a:buChar char="ü"/>
            </a:pPr>
            <a:endParaRPr lang="en-GB" sz="1600" b="0"/>
          </a:p>
          <a:p>
            <a:pPr marL="285750" indent="-285750">
              <a:spcBef>
                <a:spcPts val="0"/>
              </a:spcBef>
              <a:spcAft>
                <a:spcPts val="0"/>
              </a:spcAft>
              <a:buSzPct val="120000"/>
              <a:buFont typeface="Wingdings" panose="05000000000000000000" pitchFamily="2" charset="2"/>
              <a:buChar char="ü"/>
            </a:pPr>
            <a:r>
              <a:rPr lang="en-GB" sz="1600" b="0"/>
              <a:t>Information required to be maintained by law</a:t>
            </a:r>
          </a:p>
          <a:p>
            <a:pPr marL="285750" indent="-285750">
              <a:spcBef>
                <a:spcPts val="0"/>
              </a:spcBef>
              <a:spcAft>
                <a:spcPts val="0"/>
              </a:spcAft>
              <a:buSzPct val="120000"/>
              <a:buFont typeface="Wingdings" panose="05000000000000000000" pitchFamily="2" charset="2"/>
              <a:buChar char="ü"/>
            </a:pPr>
            <a:endParaRPr lang="en-GB" sz="1600" b="0"/>
          </a:p>
        </p:txBody>
      </p:sp>
      <p:sp>
        <p:nvSpPr>
          <p:cNvPr id="10" name="Text Placeholder 9">
            <a:extLst>
              <a:ext uri="{FF2B5EF4-FFF2-40B4-BE49-F238E27FC236}">
                <a16:creationId xmlns:a16="http://schemas.microsoft.com/office/drawing/2014/main" id="{64C18885-C28D-3E3B-2DF2-58ABA34A99AB}"/>
              </a:ext>
            </a:extLst>
          </p:cNvPr>
          <p:cNvSpPr>
            <a:spLocks noGrp="1"/>
          </p:cNvSpPr>
          <p:nvPr>
            <p:ph type="body" sz="quarter" idx="28"/>
          </p:nvPr>
        </p:nvSpPr>
        <p:spPr>
          <a:xfrm>
            <a:off x="9504429" y="1911349"/>
            <a:ext cx="2171634" cy="533399"/>
          </a:xfrm>
        </p:spPr>
        <p:txBody>
          <a:bodyPr>
            <a:normAutofit lnSpcReduction="10000"/>
          </a:bodyPr>
          <a:lstStyle/>
          <a:p>
            <a:r>
              <a:rPr lang="en-GB" sz="1800">
                <a:effectLst/>
                <a:latin typeface="Arial" panose="020B0604020202020204" pitchFamily="34" charset="0"/>
                <a:ea typeface="Arial" panose="020B0604020202020204" pitchFamily="34" charset="0"/>
                <a:cs typeface="Aptos" panose="020B0004020202020204" pitchFamily="34" charset="0"/>
              </a:rPr>
              <a:t>Information assets are not:</a:t>
            </a:r>
            <a:endParaRPr lang="en-GB" sz="1800">
              <a:effectLst/>
              <a:latin typeface="Aptos" panose="020B0004020202020204" pitchFamily="34" charset="0"/>
              <a:ea typeface="Aptos" panose="020B0004020202020204" pitchFamily="34" charset="0"/>
              <a:cs typeface="Aptos" panose="020B0004020202020204" pitchFamily="34" charset="0"/>
            </a:endParaRPr>
          </a:p>
          <a:p>
            <a:endParaRPr lang="en-GB"/>
          </a:p>
        </p:txBody>
      </p:sp>
      <p:sp>
        <p:nvSpPr>
          <p:cNvPr id="6" name="Text Placeholder 5">
            <a:extLst>
              <a:ext uri="{FF2B5EF4-FFF2-40B4-BE49-F238E27FC236}">
                <a16:creationId xmlns:a16="http://schemas.microsoft.com/office/drawing/2014/main" id="{434028F9-5540-6A37-D1D4-635750AE3EFA}"/>
              </a:ext>
            </a:extLst>
          </p:cNvPr>
          <p:cNvSpPr>
            <a:spLocks noGrp="1"/>
          </p:cNvSpPr>
          <p:nvPr>
            <p:ph type="body" sz="quarter" idx="24"/>
          </p:nvPr>
        </p:nvSpPr>
        <p:spPr>
          <a:xfrm>
            <a:off x="9906368" y="2564758"/>
            <a:ext cx="1769695" cy="749941"/>
          </a:xfrm>
        </p:spPr>
        <p:txBody>
          <a:bodyPr>
            <a:noAutofit/>
          </a:bodyPr>
          <a:lstStyle/>
          <a:p>
            <a:r>
              <a:rPr lang="en-GB" dirty="0"/>
              <a:t>Physical Hardware such as laptops/ desktops</a:t>
            </a:r>
          </a:p>
        </p:txBody>
      </p:sp>
      <p:sp>
        <p:nvSpPr>
          <p:cNvPr id="7" name="Text Placeholder 6">
            <a:extLst>
              <a:ext uri="{FF2B5EF4-FFF2-40B4-BE49-F238E27FC236}">
                <a16:creationId xmlns:a16="http://schemas.microsoft.com/office/drawing/2014/main" id="{CE370677-DE81-3F36-144C-EE1811046CE3}"/>
              </a:ext>
            </a:extLst>
          </p:cNvPr>
          <p:cNvSpPr>
            <a:spLocks noGrp="1"/>
          </p:cNvSpPr>
          <p:nvPr>
            <p:ph type="body" sz="quarter" idx="25"/>
          </p:nvPr>
        </p:nvSpPr>
        <p:spPr>
          <a:xfrm>
            <a:off x="9906368" y="3688054"/>
            <a:ext cx="1769695" cy="1703096"/>
          </a:xfrm>
        </p:spPr>
        <p:txBody>
          <a:bodyPr>
            <a:noAutofit/>
          </a:bodyPr>
          <a:lstStyle/>
          <a:p>
            <a:r>
              <a:rPr lang="en-GB"/>
              <a:t>IT systems can host different types of information assets, or process information for different business purposes </a:t>
            </a:r>
          </a:p>
        </p:txBody>
      </p:sp>
    </p:spTree>
    <p:extLst>
      <p:ext uri="{BB962C8B-B14F-4D97-AF65-F5344CB8AC3E}">
        <p14:creationId xmlns:p14="http://schemas.microsoft.com/office/powerpoint/2010/main" val="412899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1B98F-44DA-7FCF-631E-0FC9BC01E01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EB4B2F-17DC-0BBD-D4EA-78D59243FD68}"/>
              </a:ext>
            </a:extLst>
          </p:cNvPr>
          <p:cNvSpPr>
            <a:spLocks noGrp="1"/>
          </p:cNvSpPr>
          <p:nvPr>
            <p:ph type="title"/>
          </p:nvPr>
        </p:nvSpPr>
        <p:spPr/>
        <p:txBody>
          <a:bodyPr/>
          <a:lstStyle/>
          <a:p>
            <a:r>
              <a:rPr lang="en-GB"/>
              <a:t>Information Assets</a:t>
            </a:r>
          </a:p>
        </p:txBody>
      </p:sp>
      <p:sp>
        <p:nvSpPr>
          <p:cNvPr id="5" name="Rectangle: Rounded Corners 4">
            <a:extLst>
              <a:ext uri="{FF2B5EF4-FFF2-40B4-BE49-F238E27FC236}">
                <a16:creationId xmlns:a16="http://schemas.microsoft.com/office/drawing/2014/main" id="{BCAED1A8-05FB-0303-B8D5-A40A90A39A2C}"/>
              </a:ext>
            </a:extLst>
          </p:cNvPr>
          <p:cNvSpPr/>
          <p:nvPr/>
        </p:nvSpPr>
        <p:spPr>
          <a:xfrm>
            <a:off x="518318" y="1348510"/>
            <a:ext cx="6706272" cy="1320800"/>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lumMod val="10000"/>
                  </a:schemeClr>
                </a:solidFill>
              </a:rPr>
              <a:t>All information associated with a specific project (such as reports, digital records, documents, images, emails, photo images, sound /voice recordings and any other form of digital records) can be grouped together and treated as a single asset, as they have similar definable content and the same value, business risk and lifecycle.</a:t>
            </a:r>
          </a:p>
        </p:txBody>
      </p:sp>
      <p:sp>
        <p:nvSpPr>
          <p:cNvPr id="11" name="Rectangle: Rounded Corners 10">
            <a:extLst>
              <a:ext uri="{FF2B5EF4-FFF2-40B4-BE49-F238E27FC236}">
                <a16:creationId xmlns:a16="http://schemas.microsoft.com/office/drawing/2014/main" id="{450B21F2-262D-91B2-9C47-AB90049B39D1}"/>
              </a:ext>
            </a:extLst>
          </p:cNvPr>
          <p:cNvSpPr/>
          <p:nvPr/>
        </p:nvSpPr>
        <p:spPr>
          <a:xfrm>
            <a:off x="518318" y="2834882"/>
            <a:ext cx="6706272" cy="1390073"/>
          </a:xfrm>
          <a:prstGeom prst="roundRect">
            <a:avLst>
              <a:gd name="adj" fmla="val 7143"/>
            </a:avLst>
          </a:prstGeom>
          <a:solidFill>
            <a:srgbClr val="FFE4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lumMod val="10000"/>
                  </a:schemeClr>
                </a:solidFill>
              </a:rPr>
              <a:t>A list of contacts held on a database must be grouped as a single asset. The usage will have a single business purpose and joint risks associated with privacy and storage of personal information. Therefore, each entry does not need to be treated individually and can be considered jointly as a single information asset.</a:t>
            </a:r>
          </a:p>
        </p:txBody>
      </p:sp>
      <p:sp>
        <p:nvSpPr>
          <p:cNvPr id="6" name="Rectangle: Rounded Corners 5">
            <a:extLst>
              <a:ext uri="{FF2B5EF4-FFF2-40B4-BE49-F238E27FC236}">
                <a16:creationId xmlns:a16="http://schemas.microsoft.com/office/drawing/2014/main" id="{467AC619-91CF-3A20-A510-66D379722717}"/>
              </a:ext>
            </a:extLst>
          </p:cNvPr>
          <p:cNvSpPr/>
          <p:nvPr/>
        </p:nvSpPr>
        <p:spPr>
          <a:xfrm>
            <a:off x="518318" y="4390528"/>
            <a:ext cx="6706272" cy="1717663"/>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accent6">
                    <a:lumMod val="10000"/>
                  </a:schemeClr>
                </a:solidFill>
              </a:rPr>
              <a:t>Where an information asset comprises a collection of information with a range of different sensitivities or security classifications, the highest security level present in the collection will be ascribed to that asset to identify the security level required. Consideration also needs to be given to differing retention periods, handling instructions and descriptors.</a:t>
            </a:r>
          </a:p>
        </p:txBody>
      </p:sp>
      <p:pic>
        <p:nvPicPr>
          <p:cNvPr id="7" name="Picture Placeholder 6" descr="A computer network with blue document icons">
            <a:extLst>
              <a:ext uri="{FF2B5EF4-FFF2-40B4-BE49-F238E27FC236}">
                <a16:creationId xmlns:a16="http://schemas.microsoft.com/office/drawing/2014/main" id="{B89B9FFA-457B-35F8-0671-3F75D84AF85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860" r="26860"/>
          <a:stretch>
            <a:fillRect/>
          </a:stretch>
        </p:blipFill>
        <p:spPr/>
      </p:pic>
    </p:spTree>
    <p:extLst>
      <p:ext uri="{BB962C8B-B14F-4D97-AF65-F5344CB8AC3E}">
        <p14:creationId xmlns:p14="http://schemas.microsoft.com/office/powerpoint/2010/main" val="245444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2C94CF-D9D9-273C-3B0D-9BB22EDEF819}"/>
              </a:ext>
            </a:extLst>
          </p:cNvPr>
          <p:cNvSpPr>
            <a:spLocks noGrp="1"/>
          </p:cNvSpPr>
          <p:nvPr>
            <p:ph type="title"/>
          </p:nvPr>
        </p:nvSpPr>
        <p:spPr/>
        <p:txBody>
          <a:bodyPr/>
          <a:lstStyle/>
          <a:p>
            <a:r>
              <a:rPr lang="en-GB"/>
              <a:t>Information Lifecycle (1)</a:t>
            </a:r>
          </a:p>
        </p:txBody>
      </p:sp>
      <p:sp>
        <p:nvSpPr>
          <p:cNvPr id="12" name="Rectangle: Rounded Corners 11">
            <a:extLst>
              <a:ext uri="{FF2B5EF4-FFF2-40B4-BE49-F238E27FC236}">
                <a16:creationId xmlns:a16="http://schemas.microsoft.com/office/drawing/2014/main" id="{AB65CC36-1848-7B0A-8517-321F11062974}"/>
              </a:ext>
            </a:extLst>
          </p:cNvPr>
          <p:cNvSpPr/>
          <p:nvPr/>
        </p:nvSpPr>
        <p:spPr>
          <a:xfrm>
            <a:off x="515938" y="1704814"/>
            <a:ext cx="6535791" cy="4045057"/>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solidFill>
                  <a:schemeClr val="accent6">
                    <a:lumMod val="10000"/>
                  </a:schemeClr>
                </a:solidFill>
              </a:rPr>
              <a:t>Information lifecycle management is the consistent management of information from creation to final disposal. It is comprised of strategy, people, process, and technology to effectively manage information which, when combined, drives improved control over information assets within the organisation.</a:t>
            </a:r>
          </a:p>
          <a:p>
            <a:endParaRPr lang="en-GB" sz="1600">
              <a:solidFill>
                <a:schemeClr val="accent6">
                  <a:lumMod val="10000"/>
                </a:schemeClr>
              </a:solidFill>
            </a:endParaRPr>
          </a:p>
          <a:p>
            <a:r>
              <a:rPr lang="en-GB" sz="1600">
                <a:solidFill>
                  <a:schemeClr val="accent6">
                    <a:lumMod val="10000"/>
                  </a:schemeClr>
                </a:solidFill>
              </a:rPr>
              <a:t>The lifecycle of an information asset encompasses several stages: creation, storage, access, use, transfer/archiving, and eventual destruction. Each phase should be managed effectively to ensure the asset is protected and handled securely (with integrity, confidentiality, and availability). </a:t>
            </a:r>
          </a:p>
        </p:txBody>
      </p:sp>
      <p:pic>
        <p:nvPicPr>
          <p:cNvPr id="10" name="image1.png" descr="A diagram of the Information Lifecycle process&#10;">
            <a:extLst>
              <a:ext uri="{FF2B5EF4-FFF2-40B4-BE49-F238E27FC236}">
                <a16:creationId xmlns:a16="http://schemas.microsoft.com/office/drawing/2014/main" id="{E9D061D8-DCCC-03B9-2C94-0DA9C4C75D26}"/>
              </a:ext>
            </a:extLst>
          </p:cNvPr>
          <p:cNvPicPr>
            <a:picLocks noGrp="1"/>
          </p:cNvPicPr>
          <p:nvPr>
            <p:ph type="pic" sz="quarter" idx="13"/>
          </p:nvPr>
        </p:nvPicPr>
        <p:blipFill>
          <a:blip r:embed="rId2"/>
          <a:stretch/>
        </p:blipFill>
        <p:spPr>
          <a:xfrm>
            <a:off x="7296964" y="1079253"/>
            <a:ext cx="4760685" cy="4699493"/>
          </a:xfrm>
          <a:prstGeom prst="rect">
            <a:avLst/>
          </a:prstGeom>
          <a:noFill/>
          <a:ln/>
        </p:spPr>
      </p:pic>
    </p:spTree>
    <p:extLst>
      <p:ext uri="{BB962C8B-B14F-4D97-AF65-F5344CB8AC3E}">
        <p14:creationId xmlns:p14="http://schemas.microsoft.com/office/powerpoint/2010/main" val="91116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D34A-5A59-CB03-38E9-278D14C59B7F}"/>
              </a:ext>
            </a:extLst>
          </p:cNvPr>
          <p:cNvSpPr>
            <a:spLocks noGrp="1"/>
          </p:cNvSpPr>
          <p:nvPr>
            <p:ph type="title"/>
          </p:nvPr>
        </p:nvSpPr>
        <p:spPr/>
        <p:txBody>
          <a:bodyPr/>
          <a:lstStyle/>
          <a:p>
            <a:r>
              <a:rPr lang="en-GB"/>
              <a:t>Information Lifecycle (2)</a:t>
            </a:r>
          </a:p>
        </p:txBody>
      </p:sp>
      <p:sp>
        <p:nvSpPr>
          <p:cNvPr id="4" name="Rectangle: Rounded Corners 3">
            <a:extLst>
              <a:ext uri="{FF2B5EF4-FFF2-40B4-BE49-F238E27FC236}">
                <a16:creationId xmlns:a16="http://schemas.microsoft.com/office/drawing/2014/main" id="{EF2AB0C4-36B8-BC8E-FD21-F40FEE66A192}"/>
              </a:ext>
            </a:extLst>
          </p:cNvPr>
          <p:cNvSpPr/>
          <p:nvPr/>
        </p:nvSpPr>
        <p:spPr>
          <a:xfrm>
            <a:off x="515939" y="1266824"/>
            <a:ext cx="3533774" cy="2219325"/>
          </a:xfrm>
          <a:prstGeom prst="roundRect">
            <a:avLst>
              <a:gd name="adj" fmla="val 714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accent6">
                    <a:lumMod val="10000"/>
                  </a:schemeClr>
                </a:solidFill>
              </a:rPr>
              <a:t>Create</a:t>
            </a:r>
          </a:p>
          <a:p>
            <a:endParaRPr lang="en-GB" b="1">
              <a:solidFill>
                <a:schemeClr val="accent6">
                  <a:lumMod val="10000"/>
                </a:schemeClr>
              </a:solidFill>
            </a:endParaRPr>
          </a:p>
          <a:p>
            <a:r>
              <a:rPr lang="en-GB" sz="1600">
                <a:solidFill>
                  <a:schemeClr val="accent6">
                    <a:lumMod val="10000"/>
                  </a:schemeClr>
                </a:solidFill>
              </a:rPr>
              <a:t>During the creation phase, data is generated or acquired, requiring classification based on sensitivity. </a:t>
            </a:r>
          </a:p>
          <a:p>
            <a:pPr algn="ctr"/>
            <a:endParaRPr lang="en-GB">
              <a:solidFill>
                <a:schemeClr val="accent6">
                  <a:lumMod val="10000"/>
                </a:schemeClr>
              </a:solidFill>
            </a:endParaRPr>
          </a:p>
        </p:txBody>
      </p:sp>
      <p:pic>
        <p:nvPicPr>
          <p:cNvPr id="5" name="Picture 4">
            <a:extLst>
              <a:ext uri="{FF2B5EF4-FFF2-40B4-BE49-F238E27FC236}">
                <a16:creationId xmlns:a16="http://schemas.microsoft.com/office/drawing/2014/main" id="{6084CA78-1BE6-EBB7-B376-6C03612182E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982" y="1391977"/>
            <a:ext cx="667796" cy="670567"/>
          </a:xfrm>
          <a:prstGeom prst="rect">
            <a:avLst/>
          </a:prstGeom>
        </p:spPr>
      </p:pic>
      <p:sp>
        <p:nvSpPr>
          <p:cNvPr id="6" name="Rectangle: Rounded Corners 5">
            <a:extLst>
              <a:ext uri="{FF2B5EF4-FFF2-40B4-BE49-F238E27FC236}">
                <a16:creationId xmlns:a16="http://schemas.microsoft.com/office/drawing/2014/main" id="{3E128087-12C3-21B7-B5DB-3B4646A59B2E}"/>
              </a:ext>
            </a:extLst>
          </p:cNvPr>
          <p:cNvSpPr/>
          <p:nvPr/>
        </p:nvSpPr>
        <p:spPr>
          <a:xfrm>
            <a:off x="4329114" y="1266824"/>
            <a:ext cx="3533774" cy="2219325"/>
          </a:xfrm>
          <a:prstGeom prst="roundRect">
            <a:avLst>
              <a:gd name="adj" fmla="val 714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accent6">
                    <a:lumMod val="10000"/>
                  </a:schemeClr>
                </a:solidFill>
              </a:rPr>
              <a:t>Store</a:t>
            </a:r>
          </a:p>
          <a:p>
            <a:endParaRPr lang="en-GB" b="1">
              <a:solidFill>
                <a:schemeClr val="accent6">
                  <a:lumMod val="10000"/>
                </a:schemeClr>
              </a:solidFill>
            </a:endParaRPr>
          </a:p>
          <a:p>
            <a:r>
              <a:rPr lang="en-GB" sz="1600">
                <a:solidFill>
                  <a:schemeClr val="accent6">
                    <a:lumMod val="10000"/>
                  </a:schemeClr>
                </a:solidFill>
              </a:rPr>
              <a:t>It is then stored securely, using appropriate systems that protect against unauthorised access or loss.</a:t>
            </a:r>
          </a:p>
        </p:txBody>
      </p:sp>
      <p:sp>
        <p:nvSpPr>
          <p:cNvPr id="7" name="Rectangle: Rounded Corners 6">
            <a:extLst>
              <a:ext uri="{FF2B5EF4-FFF2-40B4-BE49-F238E27FC236}">
                <a16:creationId xmlns:a16="http://schemas.microsoft.com/office/drawing/2014/main" id="{09D0F451-E1AC-05B1-5E83-824F0B4D42CA}"/>
              </a:ext>
            </a:extLst>
          </p:cNvPr>
          <p:cNvSpPr/>
          <p:nvPr/>
        </p:nvSpPr>
        <p:spPr>
          <a:xfrm>
            <a:off x="8142289" y="1266824"/>
            <a:ext cx="3533774" cy="2219325"/>
          </a:xfrm>
          <a:prstGeom prst="roundRect">
            <a:avLst>
              <a:gd name="adj" fmla="val 714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accent6">
                    <a:lumMod val="10000"/>
                  </a:schemeClr>
                </a:solidFill>
              </a:rPr>
              <a:t>Access</a:t>
            </a:r>
          </a:p>
          <a:p>
            <a:endParaRPr lang="en-GB" b="1">
              <a:solidFill>
                <a:schemeClr val="accent6">
                  <a:lumMod val="10000"/>
                </a:schemeClr>
              </a:solidFill>
            </a:endParaRPr>
          </a:p>
          <a:p>
            <a:r>
              <a:rPr lang="en-GB" sz="1600">
                <a:solidFill>
                  <a:schemeClr val="accent6">
                    <a:lumMod val="10000"/>
                  </a:schemeClr>
                </a:solidFill>
              </a:rPr>
              <a:t>Controlled access ensures that only authorised individuals can retrieve or modify the asset, supporting accountability and compliance. </a:t>
            </a:r>
          </a:p>
        </p:txBody>
      </p:sp>
      <p:sp>
        <p:nvSpPr>
          <p:cNvPr id="8" name="Rectangle: Rounded Corners 7">
            <a:extLst>
              <a:ext uri="{FF2B5EF4-FFF2-40B4-BE49-F238E27FC236}">
                <a16:creationId xmlns:a16="http://schemas.microsoft.com/office/drawing/2014/main" id="{922CE58A-1A10-9DEC-1301-2C6CE325DDAF}"/>
              </a:ext>
            </a:extLst>
          </p:cNvPr>
          <p:cNvSpPr/>
          <p:nvPr/>
        </p:nvSpPr>
        <p:spPr>
          <a:xfrm>
            <a:off x="515939" y="3762374"/>
            <a:ext cx="3533774" cy="2219325"/>
          </a:xfrm>
          <a:prstGeom prst="roundRect">
            <a:avLst>
              <a:gd name="adj" fmla="val 714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accent6">
                    <a:lumMod val="10000"/>
                  </a:schemeClr>
                </a:solidFill>
              </a:rPr>
              <a:t>Use</a:t>
            </a:r>
          </a:p>
          <a:p>
            <a:endParaRPr lang="en-GB" b="1">
              <a:solidFill>
                <a:schemeClr val="accent6">
                  <a:lumMod val="10000"/>
                </a:schemeClr>
              </a:solidFill>
            </a:endParaRPr>
          </a:p>
          <a:p>
            <a:r>
              <a:rPr lang="en-GB" sz="1600">
                <a:solidFill>
                  <a:schemeClr val="accent6">
                    <a:lumMod val="10000"/>
                  </a:schemeClr>
                </a:solidFill>
              </a:rPr>
              <a:t>The use phase involves leveraging the asset to support business operations, decision-making, or service delivery, while maintaining its accuracy and relevance.</a:t>
            </a:r>
          </a:p>
        </p:txBody>
      </p:sp>
      <p:sp>
        <p:nvSpPr>
          <p:cNvPr id="9" name="Rectangle: Rounded Corners 8">
            <a:extLst>
              <a:ext uri="{FF2B5EF4-FFF2-40B4-BE49-F238E27FC236}">
                <a16:creationId xmlns:a16="http://schemas.microsoft.com/office/drawing/2014/main" id="{E115B2F1-7C85-B0B0-D6A9-CF0028470516}"/>
              </a:ext>
            </a:extLst>
          </p:cNvPr>
          <p:cNvSpPr/>
          <p:nvPr/>
        </p:nvSpPr>
        <p:spPr>
          <a:xfrm>
            <a:off x="4329114" y="3762374"/>
            <a:ext cx="3533774" cy="2219325"/>
          </a:xfrm>
          <a:prstGeom prst="roundRect">
            <a:avLst>
              <a:gd name="adj" fmla="val 714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b="1">
              <a:solidFill>
                <a:schemeClr val="accent6">
                  <a:lumMod val="10000"/>
                </a:schemeClr>
              </a:solidFill>
            </a:endParaRPr>
          </a:p>
          <a:p>
            <a:r>
              <a:rPr lang="en-GB" sz="1800" b="1">
                <a:solidFill>
                  <a:schemeClr val="accent6">
                    <a:lumMod val="10000"/>
                  </a:schemeClr>
                </a:solidFill>
              </a:rPr>
              <a:t>Transfer/Archive</a:t>
            </a:r>
          </a:p>
          <a:p>
            <a:endParaRPr lang="en-GB" sz="1600">
              <a:solidFill>
                <a:schemeClr val="accent6">
                  <a:lumMod val="10000"/>
                </a:schemeClr>
              </a:solidFill>
            </a:endParaRPr>
          </a:p>
          <a:p>
            <a:r>
              <a:rPr lang="en-GB" sz="1600">
                <a:solidFill>
                  <a:schemeClr val="accent6">
                    <a:lumMod val="10000"/>
                  </a:schemeClr>
                </a:solidFill>
              </a:rPr>
              <a:t>During the lifecycle it is crucial to implement measures to minimise risk, ensure regulatory compliance, and maximise the value of information assets throughout their existence.</a:t>
            </a:r>
            <a:endParaRPr lang="en-GB">
              <a:solidFill>
                <a:schemeClr val="accent6">
                  <a:lumMod val="10000"/>
                </a:schemeClr>
              </a:solidFill>
            </a:endParaRPr>
          </a:p>
        </p:txBody>
      </p:sp>
      <p:sp>
        <p:nvSpPr>
          <p:cNvPr id="10" name="Rectangle: Rounded Corners 9">
            <a:extLst>
              <a:ext uri="{FF2B5EF4-FFF2-40B4-BE49-F238E27FC236}">
                <a16:creationId xmlns:a16="http://schemas.microsoft.com/office/drawing/2014/main" id="{45CD055F-D6C3-1B6B-759A-387C14134F1B}"/>
              </a:ext>
            </a:extLst>
          </p:cNvPr>
          <p:cNvSpPr/>
          <p:nvPr/>
        </p:nvSpPr>
        <p:spPr>
          <a:xfrm>
            <a:off x="8142289" y="3762374"/>
            <a:ext cx="3533774" cy="2219325"/>
          </a:xfrm>
          <a:prstGeom prst="roundRect">
            <a:avLst>
              <a:gd name="adj" fmla="val 714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1">
                <a:solidFill>
                  <a:schemeClr val="accent6">
                    <a:lumMod val="10000"/>
                  </a:schemeClr>
                </a:solidFill>
              </a:rPr>
              <a:t>Destroy</a:t>
            </a:r>
          </a:p>
          <a:p>
            <a:endParaRPr lang="en-GB" sz="1800" b="1">
              <a:solidFill>
                <a:schemeClr val="accent6">
                  <a:lumMod val="10000"/>
                </a:schemeClr>
              </a:solidFill>
            </a:endParaRPr>
          </a:p>
          <a:p>
            <a:r>
              <a:rPr lang="en-GB" sz="1600">
                <a:solidFill>
                  <a:schemeClr val="accent6">
                    <a:lumMod val="10000"/>
                  </a:schemeClr>
                </a:solidFill>
              </a:rPr>
              <a:t>When the asset is no longer actively needed, it may be transferred or archived for long-term retention, ensuring it remains retrievable and protected.</a:t>
            </a:r>
            <a:endParaRPr lang="en-GB">
              <a:solidFill>
                <a:schemeClr val="accent6">
                  <a:lumMod val="10000"/>
                </a:schemeClr>
              </a:solidFill>
            </a:endParaRPr>
          </a:p>
        </p:txBody>
      </p:sp>
      <p:pic>
        <p:nvPicPr>
          <p:cNvPr id="11" name="Picture 10">
            <a:extLst>
              <a:ext uri="{FF2B5EF4-FFF2-40B4-BE49-F238E27FC236}">
                <a16:creationId xmlns:a16="http://schemas.microsoft.com/office/drawing/2014/main" id="{8CD821B8-179D-BCC8-2237-A7970B71B8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982" y="3862463"/>
            <a:ext cx="667796" cy="667796"/>
          </a:xfrm>
          <a:prstGeom prst="rect">
            <a:avLst/>
          </a:prstGeom>
        </p:spPr>
      </p:pic>
      <p:pic>
        <p:nvPicPr>
          <p:cNvPr id="12" name="Picture 11">
            <a:extLst>
              <a:ext uri="{FF2B5EF4-FFF2-40B4-BE49-F238E27FC236}">
                <a16:creationId xmlns:a16="http://schemas.microsoft.com/office/drawing/2014/main" id="{7D907DF2-6237-2E0C-0DDD-2A4E041213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774" y="3843413"/>
            <a:ext cx="670567" cy="667796"/>
          </a:xfrm>
          <a:prstGeom prst="rect">
            <a:avLst/>
          </a:prstGeom>
        </p:spPr>
      </p:pic>
      <p:pic>
        <p:nvPicPr>
          <p:cNvPr id="13" name="Picture 12">
            <a:extLst>
              <a:ext uri="{FF2B5EF4-FFF2-40B4-BE49-F238E27FC236}">
                <a16:creationId xmlns:a16="http://schemas.microsoft.com/office/drawing/2014/main" id="{3956218C-326D-C997-9085-140A99102F4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7638" y="3843641"/>
            <a:ext cx="673337" cy="684421"/>
          </a:xfrm>
          <a:prstGeom prst="rect">
            <a:avLst/>
          </a:prstGeom>
        </p:spPr>
      </p:pic>
      <p:pic>
        <p:nvPicPr>
          <p:cNvPr id="14" name="Picture 13">
            <a:extLst>
              <a:ext uri="{FF2B5EF4-FFF2-40B4-BE49-F238E27FC236}">
                <a16:creationId xmlns:a16="http://schemas.microsoft.com/office/drawing/2014/main" id="{A76DDFA9-F935-EC45-05D9-2AFF21F633E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9752" y="1391977"/>
            <a:ext cx="670567" cy="670567"/>
          </a:xfrm>
          <a:prstGeom prst="rect">
            <a:avLst/>
          </a:prstGeom>
        </p:spPr>
      </p:pic>
      <p:pic>
        <p:nvPicPr>
          <p:cNvPr id="15" name="Picture 14">
            <a:extLst>
              <a:ext uri="{FF2B5EF4-FFF2-40B4-BE49-F238E27FC236}">
                <a16:creationId xmlns:a16="http://schemas.microsoft.com/office/drawing/2014/main" id="{C45D9AD7-6264-7D49-5F5B-CD23C3EC0BA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6774" y="1391977"/>
            <a:ext cx="670567" cy="670567"/>
          </a:xfrm>
          <a:prstGeom prst="rect">
            <a:avLst/>
          </a:prstGeom>
        </p:spPr>
      </p:pic>
    </p:spTree>
    <p:extLst>
      <p:ext uri="{BB962C8B-B14F-4D97-AF65-F5344CB8AC3E}">
        <p14:creationId xmlns:p14="http://schemas.microsoft.com/office/powerpoint/2010/main" val="3185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B3EE1D-5CF7-4E79-8862-2C6EB3AE879D}">
  <ds:schemaRefs>
    <ds:schemaRef ds:uri="http://schemas.microsoft.com/sharepoint/v3/contenttype/forms"/>
  </ds:schemaRefs>
</ds:datastoreItem>
</file>

<file path=customXml/itemProps2.xml><?xml version="1.0" encoding="utf-8"?>
<ds:datastoreItem xmlns:ds="http://schemas.openxmlformats.org/officeDocument/2006/customXml" ds:itemID="{6B2FDE4A-9CB8-4A32-AB32-ED73F000C8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80d78-f0f8-41c0-b86f-e8b8b59e8285"/>
    <ds:schemaRef ds:uri="275f34ba-053b-4d3f-9c50-c6c886b53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211DA6-48F6-4965-9064-A3A56CF17BBA}">
  <ds:schemaRefs>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a04dbe3e-63b4-48d2-9d03-f0eb0c7bc09d"/>
    <ds:schemaRef ds:uri="5bf5b3fa-44b0-44d0-b245-b528099b91f4"/>
    <ds:schemaRef ds:uri="http://schemas.microsoft.com/office/2006/metadata/properties"/>
    <ds:schemaRef ds:uri="http://purl.org/dc/dcmitype/"/>
    <ds:schemaRef ds:uri="275f34ba-053b-4d3f-9c50-c6c886b5363a"/>
    <ds:schemaRef ds:uri="84f80d78-f0f8-41c0-b86f-e8b8b59e8285"/>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70</TotalTime>
  <Words>1456</Words>
  <Application>Microsoft Office PowerPoint</Application>
  <PresentationFormat>Widescreen</PresentationFormat>
  <Paragraphs>115</Paragraphs>
  <Slides>13</Slides>
  <Notes>0</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Government Skills Original Slides</vt:lpstr>
      <vt:lpstr>Government Skills Template</vt:lpstr>
      <vt:lpstr>Information Asset Owner Training</vt:lpstr>
      <vt:lpstr>Information Assets </vt:lpstr>
      <vt:lpstr>What is an Information Asset </vt:lpstr>
      <vt:lpstr>How to determine your information assets (1)</vt:lpstr>
      <vt:lpstr>How to determine your information assets (2)</vt:lpstr>
      <vt:lpstr>Examples of information assets</vt:lpstr>
      <vt:lpstr>Information Assets</vt:lpstr>
      <vt:lpstr>Information Lifecycle (1)</vt:lpstr>
      <vt:lpstr>Information Lifecycle (2)</vt:lpstr>
      <vt:lpstr>Records Management (1) </vt:lpstr>
      <vt:lpstr>Records Management (2)</vt:lpstr>
      <vt:lpstr>Records Management (3)</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21</cp:revision>
  <dcterms:created xsi:type="dcterms:W3CDTF">2023-07-28T13:29:46Z</dcterms:created>
  <dcterms:modified xsi:type="dcterms:W3CDTF">2025-09-26T10:26:46Z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5b3e1d86-2b9a-4516-8484-c110a8cb462c</vt:lpwstr>
  </property>
  <property fmtid="{D5CDD505-2E9C-101B-9397-08002B2CF9AE}" pid="4" name="ClassificationContentMarkingFooterLocations">
    <vt:lpwstr>Government Skills Original Slides:14\Government Skills Template:15</vt:lpwstr>
  </property>
  <property fmtid="{D5CDD505-2E9C-101B-9397-08002B2CF9AE}" pid="5" name="ClassificationContentMarkingFooterText">
    <vt:lpwstr>Official</vt:lpwstr>
  </property>
  <property fmtid="{D5CDD505-2E9C-101B-9397-08002B2CF9AE}" pid="6" name="ClassificationContentMarkingHeaderLocations">
    <vt:lpwstr>Government Skills Original Slides:13\Government Skills Template:14</vt:lpwstr>
  </property>
  <property fmtid="{D5CDD505-2E9C-101B-9397-08002B2CF9AE}" pid="7" name="ClassificationContentMarkingHeaderText">
    <vt:lpwstr>Official</vt:lpwstr>
  </property>
  <property fmtid="{D5CDD505-2E9C-101B-9397-08002B2CF9AE}" pid="8" name="MediaServiceImageTags">
    <vt:lpwstr/>
  </property>
</Properties>
</file>