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14"/>
  </p:notesMasterIdLst>
  <p:handoutMasterIdLst>
    <p:handoutMasterId r:id="rId15"/>
  </p:handoutMasterIdLst>
  <p:sldIdLst>
    <p:sldId id="259" r:id="rId6"/>
    <p:sldId id="265" r:id="rId7"/>
    <p:sldId id="315" r:id="rId8"/>
    <p:sldId id="318" r:id="rId9"/>
    <p:sldId id="320" r:id="rId10"/>
    <p:sldId id="317" r:id="rId11"/>
    <p:sldId id="319" r:id="rId12"/>
    <p:sldId id="263" r:id="rId13"/>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0D9"/>
    <a:srgbClr val="FFE4C3"/>
    <a:srgbClr val="CE6E21"/>
    <a:srgbClr val="A9D18E"/>
    <a:srgbClr val="4EA72E"/>
    <a:srgbClr val="782670"/>
    <a:srgbClr val="C482BE"/>
    <a:srgbClr val="B472B0"/>
    <a:srgbClr val="904B8E"/>
    <a:srgbClr val="782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E5711-FD31-5D86-3A55-1BA584345617}" v="32" dt="2025-09-26T10:41:41.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268" y="264"/>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ourtney DWP Security - Benton Park View" userId="ad40e96b-81a7-4be6-abe5-713d56ae349b" providerId="ADAL" clId="{E4BF79F4-FE6E-499B-AFC4-B11EE0E03A17}"/>
    <pc:docChg chg="custSel modSld">
      <pc:chgData name="Clayton Courtney DWP Security - Benton Park View" userId="ad40e96b-81a7-4be6-abe5-713d56ae349b" providerId="ADAL" clId="{E4BF79F4-FE6E-499B-AFC4-B11EE0E03A17}" dt="2025-09-12T12:01:15.396" v="58" actId="1076"/>
      <pc:docMkLst>
        <pc:docMk/>
      </pc:docMkLst>
      <pc:sldChg chg="addSp delSp modSp mod">
        <pc:chgData name="Clayton Courtney DWP Security - Benton Park View" userId="ad40e96b-81a7-4be6-abe5-713d56ae349b" providerId="ADAL" clId="{E4BF79F4-FE6E-499B-AFC4-B11EE0E03A17}" dt="2025-09-12T12:01:15.396" v="58" actId="1076"/>
        <pc:sldMkLst>
          <pc:docMk/>
          <pc:sldMk cId="3915511761" sldId="263"/>
        </pc:sldMkLst>
        <pc:picChg chg="mod">
          <ac:chgData name="Clayton Courtney DWP Security - Benton Park View" userId="ad40e96b-81a7-4be6-abe5-713d56ae349b" providerId="ADAL" clId="{E4BF79F4-FE6E-499B-AFC4-B11EE0E03A17}" dt="2025-09-12T12:00:34.612" v="52" actId="1076"/>
          <ac:picMkLst>
            <pc:docMk/>
            <pc:sldMk cId="3915511761" sldId="263"/>
            <ac:picMk id="2" creationId="{62F5E029-40FA-68D4-B806-C51F10E3A362}"/>
          </ac:picMkLst>
        </pc:picChg>
        <pc:picChg chg="mod">
          <ac:chgData name="Clayton Courtney DWP Security - Benton Park View" userId="ad40e96b-81a7-4be6-abe5-713d56ae349b" providerId="ADAL" clId="{E4BF79F4-FE6E-499B-AFC4-B11EE0E03A17}" dt="2025-09-12T11:58:38.274" v="32" actId="1076"/>
          <ac:picMkLst>
            <pc:docMk/>
            <pc:sldMk cId="3915511761" sldId="263"/>
            <ac:picMk id="3" creationId="{1FFB6D08-B8C6-C8F2-7579-B3624CC870F9}"/>
          </ac:picMkLst>
        </pc:picChg>
        <pc:picChg chg="mod">
          <ac:chgData name="Clayton Courtney DWP Security - Benton Park View" userId="ad40e96b-81a7-4be6-abe5-713d56ae349b" providerId="ADAL" clId="{E4BF79F4-FE6E-499B-AFC4-B11EE0E03A17}" dt="2025-09-12T11:58:41.770" v="33" actId="1076"/>
          <ac:picMkLst>
            <pc:docMk/>
            <pc:sldMk cId="3915511761" sldId="263"/>
            <ac:picMk id="4" creationId="{1804AE00-77CE-8CC0-7C7C-7D86E9424ED5}"/>
          </ac:picMkLst>
        </pc:picChg>
        <pc:picChg chg="mod">
          <ac:chgData name="Clayton Courtney DWP Security - Benton Park View" userId="ad40e96b-81a7-4be6-abe5-713d56ae349b" providerId="ADAL" clId="{E4BF79F4-FE6E-499B-AFC4-B11EE0E03A17}" dt="2025-09-12T11:58:33.163" v="31" actId="1076"/>
          <ac:picMkLst>
            <pc:docMk/>
            <pc:sldMk cId="3915511761" sldId="263"/>
            <ac:picMk id="5" creationId="{17A90366-B362-E603-5EDC-8EC7AE348E92}"/>
          </ac:picMkLst>
        </pc:picChg>
        <pc:picChg chg="mod">
          <ac:chgData name="Clayton Courtney DWP Security - Benton Park View" userId="ad40e96b-81a7-4be6-abe5-713d56ae349b" providerId="ADAL" clId="{E4BF79F4-FE6E-499B-AFC4-B11EE0E03A17}" dt="2025-09-12T11:59:05.729" v="38" actId="1076"/>
          <ac:picMkLst>
            <pc:docMk/>
            <pc:sldMk cId="3915511761" sldId="263"/>
            <ac:picMk id="6" creationId="{4B6CC4C4-4E20-1406-1AE9-75E0CCDBEDBA}"/>
          </ac:picMkLst>
        </pc:picChg>
        <pc:picChg chg="mod">
          <ac:chgData name="Clayton Courtney DWP Security - Benton Park View" userId="ad40e96b-81a7-4be6-abe5-713d56ae349b" providerId="ADAL" clId="{E4BF79F4-FE6E-499B-AFC4-B11EE0E03A17}" dt="2025-09-12T11:59:20.651" v="40" actId="14100"/>
          <ac:picMkLst>
            <pc:docMk/>
            <pc:sldMk cId="3915511761" sldId="263"/>
            <ac:picMk id="7" creationId="{2789A3C7-E48A-97D3-39CB-AC55BAC81355}"/>
          </ac:picMkLst>
        </pc:picChg>
        <pc:picChg chg="mod">
          <ac:chgData name="Clayton Courtney DWP Security - Benton Park View" userId="ad40e96b-81a7-4be6-abe5-713d56ae349b" providerId="ADAL" clId="{E4BF79F4-FE6E-499B-AFC4-B11EE0E03A17}" dt="2025-09-12T11:58:10.519" v="28" actId="1076"/>
          <ac:picMkLst>
            <pc:docMk/>
            <pc:sldMk cId="3915511761" sldId="263"/>
            <ac:picMk id="8" creationId="{2CEF23B8-5FB3-F77F-430E-92E7D4FF07D1}"/>
          </ac:picMkLst>
        </pc:picChg>
        <pc:picChg chg="mod">
          <ac:chgData name="Clayton Courtney DWP Security - Benton Park View" userId="ad40e96b-81a7-4be6-abe5-713d56ae349b" providerId="ADAL" clId="{E4BF79F4-FE6E-499B-AFC4-B11EE0E03A17}" dt="2025-09-12T12:01:13.494" v="57" actId="1076"/>
          <ac:picMkLst>
            <pc:docMk/>
            <pc:sldMk cId="3915511761" sldId="263"/>
            <ac:picMk id="9" creationId="{EE15499A-2F6A-5776-FF57-AC42D8F41286}"/>
          </ac:picMkLst>
        </pc:picChg>
        <pc:picChg chg="mod">
          <ac:chgData name="Clayton Courtney DWP Security - Benton Park View" userId="ad40e96b-81a7-4be6-abe5-713d56ae349b" providerId="ADAL" clId="{E4BF79F4-FE6E-499B-AFC4-B11EE0E03A17}" dt="2025-09-12T12:01:08.009" v="55" actId="1076"/>
          <ac:picMkLst>
            <pc:docMk/>
            <pc:sldMk cId="3915511761" sldId="263"/>
            <ac:picMk id="11" creationId="{8CC69E69-B079-10B3-BB11-AB6A494E376F}"/>
          </ac:picMkLst>
        </pc:picChg>
        <pc:picChg chg="mod">
          <ac:chgData name="Clayton Courtney DWP Security - Benton Park View" userId="ad40e96b-81a7-4be6-abe5-713d56ae349b" providerId="ADAL" clId="{E4BF79F4-FE6E-499B-AFC4-B11EE0E03A17}" dt="2025-09-12T11:58:24.816" v="30" actId="1076"/>
          <ac:picMkLst>
            <pc:docMk/>
            <pc:sldMk cId="3915511761" sldId="263"/>
            <ac:picMk id="12" creationId="{762FD315-BBEB-9B1D-7FB4-1D26953211BC}"/>
          </ac:picMkLst>
        </pc:picChg>
        <pc:picChg chg="mod">
          <ac:chgData name="Clayton Courtney DWP Security - Benton Park View" userId="ad40e96b-81a7-4be6-abe5-713d56ae349b" providerId="ADAL" clId="{E4BF79F4-FE6E-499B-AFC4-B11EE0E03A17}" dt="2025-09-12T11:59:01.525" v="37" actId="1076"/>
          <ac:picMkLst>
            <pc:docMk/>
            <pc:sldMk cId="3915511761" sldId="263"/>
            <ac:picMk id="13" creationId="{C6CABC14-301D-7E1A-DE7A-828D508C903C}"/>
          </ac:picMkLst>
        </pc:picChg>
        <pc:picChg chg="mod">
          <ac:chgData name="Clayton Courtney DWP Security - Benton Park View" userId="ad40e96b-81a7-4be6-abe5-713d56ae349b" providerId="ADAL" clId="{E4BF79F4-FE6E-499B-AFC4-B11EE0E03A17}" dt="2025-09-12T11:58:45.382" v="34" actId="1076"/>
          <ac:picMkLst>
            <pc:docMk/>
            <pc:sldMk cId="3915511761" sldId="263"/>
            <ac:picMk id="14" creationId="{F1E7541E-FC1B-165E-2025-5B2730DE69C5}"/>
          </ac:picMkLst>
        </pc:picChg>
        <pc:picChg chg="mod">
          <ac:chgData name="Clayton Courtney DWP Security - Benton Park View" userId="ad40e96b-81a7-4be6-abe5-713d56ae349b" providerId="ADAL" clId="{E4BF79F4-FE6E-499B-AFC4-B11EE0E03A17}" dt="2025-09-12T12:00:13.116" v="47" actId="1076"/>
          <ac:picMkLst>
            <pc:docMk/>
            <pc:sldMk cId="3915511761" sldId="263"/>
            <ac:picMk id="15" creationId="{0E6B05BC-91BE-E235-8A55-817852F6FD7C}"/>
          </ac:picMkLst>
        </pc:picChg>
        <pc:picChg chg="add mod">
          <ac:chgData name="Clayton Courtney DWP Security - Benton Park View" userId="ad40e96b-81a7-4be6-abe5-713d56ae349b" providerId="ADAL" clId="{E4BF79F4-FE6E-499B-AFC4-B11EE0E03A17}" dt="2025-09-12T12:01:15.396" v="58" actId="1076"/>
          <ac:picMkLst>
            <pc:docMk/>
            <pc:sldMk cId="3915511761" sldId="263"/>
            <ac:picMk id="20" creationId="{512BA2F6-88C3-317D-96B8-9C3AA520E6D2}"/>
          </ac:picMkLst>
        </pc:picChg>
        <pc:picChg chg="add mod">
          <ac:chgData name="Clayton Courtney DWP Security - Benton Park View" userId="ad40e96b-81a7-4be6-abe5-713d56ae349b" providerId="ADAL" clId="{E4BF79F4-FE6E-499B-AFC4-B11EE0E03A17}" dt="2025-09-12T12:00:28.084" v="50" actId="1076"/>
          <ac:picMkLst>
            <pc:docMk/>
            <pc:sldMk cId="3915511761" sldId="263"/>
            <ac:picMk id="22" creationId="{439CED63-FED7-73D8-4C8E-1F5B466AF95F}"/>
          </ac:picMkLst>
        </pc:picChg>
      </pc:sldChg>
    </pc:docChg>
  </pc:docChgLst>
  <pc:docChgLst>
    <pc:chgData name="Atuk Zeynep DWP SECURITY AND DATA PROTECTION" userId="4b4e0ceb-0332-4bad-8017-38b7f4906daa" providerId="ADAL" clId="{246CC36C-2157-4CDC-985F-E1D2C8DE6835}"/>
    <pc:docChg chg="undo custSel addSld delSld modSld sldOrd">
      <pc:chgData name="Atuk Zeynep DWP SECURITY AND DATA PROTECTION" userId="4b4e0ceb-0332-4bad-8017-38b7f4906daa" providerId="ADAL" clId="{246CC36C-2157-4CDC-985F-E1D2C8DE6835}" dt="2025-09-12T12:13:10.545" v="93" actId="408"/>
      <pc:docMkLst>
        <pc:docMk/>
      </pc:docMkLst>
      <pc:sldChg chg="addSp delSp modSp mod">
        <pc:chgData name="Atuk Zeynep DWP SECURITY AND DATA PROTECTION" userId="4b4e0ceb-0332-4bad-8017-38b7f4906daa" providerId="ADAL" clId="{246CC36C-2157-4CDC-985F-E1D2C8DE6835}" dt="2025-09-12T12:13:10.545" v="93" actId="408"/>
        <pc:sldMkLst>
          <pc:docMk/>
          <pc:sldMk cId="3915511761" sldId="263"/>
        </pc:sldMkLst>
        <pc:picChg chg="mod">
          <ac:chgData name="Atuk Zeynep DWP SECURITY AND DATA PROTECTION" userId="4b4e0ceb-0332-4bad-8017-38b7f4906daa" providerId="ADAL" clId="{246CC36C-2157-4CDC-985F-E1D2C8DE6835}" dt="2025-09-12T12:07:56.481" v="25" actId="12789"/>
          <ac:picMkLst>
            <pc:docMk/>
            <pc:sldMk cId="3915511761" sldId="263"/>
            <ac:picMk id="2" creationId="{62F5E029-40FA-68D4-B806-C51F10E3A362}"/>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3" creationId="{1FFB6D08-B8C6-C8F2-7579-B3624CC870F9}"/>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4" creationId="{1804AE00-77CE-8CC0-7C7C-7D86E9424ED5}"/>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5" creationId="{17A90366-B362-E603-5EDC-8EC7AE348E92}"/>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6" creationId="{4B6CC4C4-4E20-1406-1AE9-75E0CCDBEDBA}"/>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7" creationId="{2789A3C7-E48A-97D3-39CB-AC55BAC81355}"/>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8" creationId="{2CEF23B8-5FB3-F77F-430E-92E7D4FF07D1}"/>
          </ac:picMkLst>
        </pc:picChg>
        <pc:picChg chg="mod">
          <ac:chgData name="Atuk Zeynep DWP SECURITY AND DATA PROTECTION" userId="4b4e0ceb-0332-4bad-8017-38b7f4906daa" providerId="ADAL" clId="{246CC36C-2157-4CDC-985F-E1D2C8DE6835}" dt="2025-09-12T12:13:10.545" v="93" actId="408"/>
          <ac:picMkLst>
            <pc:docMk/>
            <pc:sldMk cId="3915511761" sldId="263"/>
            <ac:picMk id="9" creationId="{EE15499A-2F6A-5776-FF57-AC42D8F41286}"/>
          </ac:picMkLst>
        </pc:picChg>
        <pc:picChg chg="mod">
          <ac:chgData name="Atuk Zeynep DWP SECURITY AND DATA PROTECTION" userId="4b4e0ceb-0332-4bad-8017-38b7f4906daa" providerId="ADAL" clId="{246CC36C-2157-4CDC-985F-E1D2C8DE6835}" dt="2025-09-12T12:13:10.545" v="93" actId="408"/>
          <ac:picMkLst>
            <pc:docMk/>
            <pc:sldMk cId="3915511761" sldId="263"/>
            <ac:picMk id="11" creationId="{8CC69E69-B079-10B3-BB11-AB6A494E376F}"/>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12" creationId="{762FD315-BBEB-9B1D-7FB4-1D26953211BC}"/>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13" creationId="{C6CABC14-301D-7E1A-DE7A-828D508C903C}"/>
          </ac:picMkLst>
        </pc:picChg>
        <pc:picChg chg="mod">
          <ac:chgData name="Atuk Zeynep DWP SECURITY AND DATA PROTECTION" userId="4b4e0ceb-0332-4bad-8017-38b7f4906daa" providerId="ADAL" clId="{246CC36C-2157-4CDC-985F-E1D2C8DE6835}" dt="2025-09-12T12:09:28.017" v="51" actId="555"/>
          <ac:picMkLst>
            <pc:docMk/>
            <pc:sldMk cId="3915511761" sldId="263"/>
            <ac:picMk id="14" creationId="{F1E7541E-FC1B-165E-2025-5B2730DE69C5}"/>
          </ac:picMkLst>
        </pc:picChg>
        <pc:picChg chg="mod">
          <ac:chgData name="Atuk Zeynep DWP SECURITY AND DATA PROTECTION" userId="4b4e0ceb-0332-4bad-8017-38b7f4906daa" providerId="ADAL" clId="{246CC36C-2157-4CDC-985F-E1D2C8DE6835}" dt="2025-09-12T12:12:15.008" v="89" actId="1037"/>
          <ac:picMkLst>
            <pc:docMk/>
            <pc:sldMk cId="3915511761" sldId="263"/>
            <ac:picMk id="15" creationId="{0E6B05BC-91BE-E235-8A55-817852F6FD7C}"/>
          </ac:picMkLst>
        </pc:picChg>
        <pc:picChg chg="mod">
          <ac:chgData name="Atuk Zeynep DWP SECURITY AND DATA PROTECTION" userId="4b4e0ceb-0332-4bad-8017-38b7f4906daa" providerId="ADAL" clId="{246CC36C-2157-4CDC-985F-E1D2C8DE6835}" dt="2025-09-12T12:13:10.545" v="93" actId="408"/>
          <ac:picMkLst>
            <pc:docMk/>
            <pc:sldMk cId="3915511761" sldId="263"/>
            <ac:picMk id="20" creationId="{512BA2F6-88C3-317D-96B8-9C3AA520E6D2}"/>
          </ac:picMkLst>
        </pc:picChg>
        <pc:picChg chg="mod modCrop">
          <ac:chgData name="Atuk Zeynep DWP SECURITY AND DATA PROTECTION" userId="4b4e0ceb-0332-4bad-8017-38b7f4906daa" providerId="ADAL" clId="{246CC36C-2157-4CDC-985F-E1D2C8DE6835}" dt="2025-09-12T12:13:10.545" v="93" actId="408"/>
          <ac:picMkLst>
            <pc:docMk/>
            <pc:sldMk cId="3915511761" sldId="263"/>
            <ac:picMk id="22" creationId="{439CED63-FED7-73D8-4C8E-1F5B466AF95F}"/>
          </ac:picMkLst>
        </pc:picChg>
      </pc:sldChg>
      <pc:sldChg chg="addSp delSp modSp add mod ord delAnim modAnim">
        <pc:chgData name="Atuk Zeynep DWP SECURITY AND DATA PROTECTION" userId="4b4e0ceb-0332-4bad-8017-38b7f4906daa" providerId="ADAL" clId="{246CC36C-2157-4CDC-985F-E1D2C8DE6835}" dt="2025-09-12T10:57:33.607" v="15" actId="13244"/>
        <pc:sldMkLst>
          <pc:docMk/>
          <pc:sldMk cId="3133999441" sldId="320"/>
        </pc:sldMkLst>
        <pc:spChg chg="ord">
          <ac:chgData name="Atuk Zeynep DWP SECURITY AND DATA PROTECTION" userId="4b4e0ceb-0332-4bad-8017-38b7f4906daa" providerId="ADAL" clId="{246CC36C-2157-4CDC-985F-E1D2C8DE6835}" dt="2025-09-12T10:57:33.607" v="15" actId="13244"/>
          <ac:spMkLst>
            <pc:docMk/>
            <pc:sldMk cId="3133999441" sldId="320"/>
            <ac:spMk id="2" creationId="{791F6E89-7385-1571-D31E-8107204A5E2D}"/>
          </ac:spMkLst>
        </pc:spChg>
        <pc:spChg chg="mod">
          <ac:chgData name="Atuk Zeynep DWP SECURITY AND DATA PROTECTION" userId="4b4e0ceb-0332-4bad-8017-38b7f4906daa" providerId="ADAL" clId="{246CC36C-2157-4CDC-985F-E1D2C8DE6835}" dt="2025-09-12T10:55:27.681" v="4" actId="20577"/>
          <ac:spMkLst>
            <pc:docMk/>
            <pc:sldMk cId="3133999441" sldId="320"/>
            <ac:spMk id="3" creationId="{DEEE87A7-09D3-D084-FFA3-7BF0F2332164}"/>
          </ac:spMkLst>
        </pc:spChg>
        <pc:picChg chg="add mod">
          <ac:chgData name="Atuk Zeynep DWP SECURITY AND DATA PROTECTION" userId="4b4e0ceb-0332-4bad-8017-38b7f4906daa" providerId="ADAL" clId="{246CC36C-2157-4CDC-985F-E1D2C8DE6835}" dt="2025-09-12T10:57:25.709" v="14" actId="962"/>
          <ac:picMkLst>
            <pc:docMk/>
            <pc:sldMk cId="3133999441" sldId="320"/>
            <ac:picMk id="8" creationId="{68C8B49E-37C2-BD64-6AB3-D99918C8B5D8}"/>
          </ac:picMkLst>
        </pc:picChg>
      </pc:sldChg>
    </pc:docChg>
  </pc:docChgLst>
  <pc:docChgLst>
    <pc:chgData name="Clayton Courtney DWP Security - Benton Park View" userId="ad40e96b-81a7-4be6-abe5-713d56ae349b" providerId="ADAL" clId="{76A1A51E-0889-42C2-BCF1-EDD246AC1CC0}"/>
    <pc:docChg chg="undo custSel modSld">
      <pc:chgData name="Clayton Courtney DWP Security - Benton Park View" userId="ad40e96b-81a7-4be6-abe5-713d56ae349b" providerId="ADAL" clId="{76A1A51E-0889-42C2-BCF1-EDD246AC1CC0}" dt="2025-09-19T13:54:53.079" v="4" actId="408"/>
      <pc:docMkLst>
        <pc:docMk/>
      </pc:docMkLst>
      <pc:sldChg chg="modSp mod">
        <pc:chgData name="Clayton Courtney DWP Security - Benton Park View" userId="ad40e96b-81a7-4be6-abe5-713d56ae349b" providerId="ADAL" clId="{76A1A51E-0889-42C2-BCF1-EDD246AC1CC0}" dt="2025-09-19T13:54:53.079" v="4" actId="408"/>
        <pc:sldMkLst>
          <pc:docMk/>
          <pc:sldMk cId="3915511761" sldId="263"/>
        </pc:sldMkLst>
        <pc:picChg chg="mod">
          <ac:chgData name="Clayton Courtney DWP Security - Benton Park View" userId="ad40e96b-81a7-4be6-abe5-713d56ae349b" providerId="ADAL" clId="{76A1A51E-0889-42C2-BCF1-EDD246AC1CC0}" dt="2025-09-19T13:54:53.079" v="4" actId="408"/>
          <ac:picMkLst>
            <pc:docMk/>
            <pc:sldMk cId="3915511761" sldId="263"/>
            <ac:picMk id="2" creationId="{62F5E029-40FA-68D4-B806-C51F10E3A362}"/>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3" creationId="{1FFB6D08-B8C6-C8F2-7579-B3624CC870F9}"/>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4" creationId="{1804AE00-77CE-8CC0-7C7C-7D86E9424ED5}"/>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5" creationId="{17A90366-B362-E603-5EDC-8EC7AE348E92}"/>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6" creationId="{4B6CC4C4-4E20-1406-1AE9-75E0CCDBEDBA}"/>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7" creationId="{2789A3C7-E48A-97D3-39CB-AC55BAC81355}"/>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8" creationId="{2CEF23B8-5FB3-F77F-430E-92E7D4FF07D1}"/>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9" creationId="{EE15499A-2F6A-5776-FF57-AC42D8F41286}"/>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11" creationId="{8CC69E69-B079-10B3-BB11-AB6A494E376F}"/>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12" creationId="{762FD315-BBEB-9B1D-7FB4-1D26953211BC}"/>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13" creationId="{C6CABC14-301D-7E1A-DE7A-828D508C903C}"/>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14" creationId="{F1E7541E-FC1B-165E-2025-5B2730DE69C5}"/>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15" creationId="{0E6B05BC-91BE-E235-8A55-817852F6FD7C}"/>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16" creationId="{74731A40-812A-9616-0088-3B8AE4F483B5}"/>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17" creationId="{930C1AFC-4AA1-FD3B-9393-5B319F311247}"/>
          </ac:picMkLst>
        </pc:picChg>
        <pc:picChg chg="mod">
          <ac:chgData name="Clayton Courtney DWP Security - Benton Park View" userId="ad40e96b-81a7-4be6-abe5-713d56ae349b" providerId="ADAL" clId="{76A1A51E-0889-42C2-BCF1-EDD246AC1CC0}" dt="2025-09-19T13:54:14.955" v="0" actId="12789"/>
          <ac:picMkLst>
            <pc:docMk/>
            <pc:sldMk cId="3915511761" sldId="263"/>
            <ac:picMk id="18" creationId="{92957E4D-C530-F041-DF94-2F2F8BDBDF4F}"/>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20" creationId="{512BA2F6-88C3-317D-96B8-9C3AA520E6D2}"/>
          </ac:picMkLst>
        </pc:picChg>
        <pc:picChg chg="mod">
          <ac:chgData name="Clayton Courtney DWP Security - Benton Park View" userId="ad40e96b-81a7-4be6-abe5-713d56ae349b" providerId="ADAL" clId="{76A1A51E-0889-42C2-BCF1-EDD246AC1CC0}" dt="2025-09-19T13:54:34.300" v="1" actId="12789"/>
          <ac:picMkLst>
            <pc:docMk/>
            <pc:sldMk cId="3915511761" sldId="263"/>
            <ac:picMk id="22" creationId="{439CED63-FED7-73D8-4C8E-1F5B466AF95F}"/>
          </ac:picMkLst>
        </pc:picChg>
      </pc:sldChg>
    </pc:docChg>
  </pc:docChgLst>
  <pc:docChgLst>
    <pc:chgData name="Clayton Courtney DWP Security - Benton Park View" userId="S::courtney.clayton@dwp.gov.uk::ad40e96b-81a7-4be6-abe5-713d56ae349b" providerId="AD" clId="Web-{700E5711-FD31-5D86-3A55-1BA584345617}"/>
    <pc:docChg chg="modSld">
      <pc:chgData name="Clayton Courtney DWP Security - Benton Park View" userId="S::courtney.clayton@dwp.gov.uk::ad40e96b-81a7-4be6-abe5-713d56ae349b" providerId="AD" clId="Web-{700E5711-FD31-5D86-3A55-1BA584345617}" dt="2025-09-26T10:41:41.360" v="30" actId="1076"/>
      <pc:docMkLst>
        <pc:docMk/>
      </pc:docMkLst>
      <pc:sldChg chg="addSp modSp">
        <pc:chgData name="Clayton Courtney DWP Security - Benton Park View" userId="S::courtney.clayton@dwp.gov.uk::ad40e96b-81a7-4be6-abe5-713d56ae349b" providerId="AD" clId="Web-{700E5711-FD31-5D86-3A55-1BA584345617}" dt="2025-09-26T10:41:41.360" v="30" actId="1076"/>
        <pc:sldMkLst>
          <pc:docMk/>
          <pc:sldMk cId="3915511761" sldId="263"/>
        </pc:sldMkLst>
        <pc:picChg chg="mod">
          <ac:chgData name="Clayton Courtney DWP Security - Benton Park View" userId="S::courtney.clayton@dwp.gov.uk::ad40e96b-81a7-4be6-abe5-713d56ae349b" providerId="AD" clId="Web-{700E5711-FD31-5D86-3A55-1BA584345617}" dt="2025-09-26T10:41:41.329" v="26" actId="1076"/>
          <ac:picMkLst>
            <pc:docMk/>
            <pc:sldMk cId="3915511761" sldId="263"/>
            <ac:picMk id="7" creationId="{2789A3C7-E48A-97D3-39CB-AC55BAC81355}"/>
          </ac:picMkLst>
        </pc:picChg>
        <pc:picChg chg="mod">
          <ac:chgData name="Clayton Courtney DWP Security - Benton Park View" userId="S::courtney.clayton@dwp.gov.uk::ad40e96b-81a7-4be6-abe5-713d56ae349b" providerId="AD" clId="Web-{700E5711-FD31-5D86-3A55-1BA584345617}" dt="2025-09-26T10:41:41.329" v="25" actId="1076"/>
          <ac:picMkLst>
            <pc:docMk/>
            <pc:sldMk cId="3915511761" sldId="263"/>
            <ac:picMk id="9" creationId="{EE15499A-2F6A-5776-FF57-AC42D8F41286}"/>
          </ac:picMkLst>
        </pc:picChg>
        <pc:picChg chg="mod">
          <ac:chgData name="Clayton Courtney DWP Security - Benton Park View" userId="S::courtney.clayton@dwp.gov.uk::ad40e96b-81a7-4be6-abe5-713d56ae349b" providerId="AD" clId="Web-{700E5711-FD31-5D86-3A55-1BA584345617}" dt="2025-09-26T10:41:41.344" v="27" actId="1076"/>
          <ac:picMkLst>
            <pc:docMk/>
            <pc:sldMk cId="3915511761" sldId="263"/>
            <ac:picMk id="11" creationId="{8CC69E69-B079-10B3-BB11-AB6A494E376F}"/>
          </ac:picMkLst>
        </pc:picChg>
        <pc:picChg chg="mod">
          <ac:chgData name="Clayton Courtney DWP Security - Benton Park View" userId="S::courtney.clayton@dwp.gov.uk::ad40e96b-81a7-4be6-abe5-713d56ae349b" providerId="AD" clId="Web-{700E5711-FD31-5D86-3A55-1BA584345617}" dt="2025-09-26T10:41:41.344" v="28" actId="1076"/>
          <ac:picMkLst>
            <pc:docMk/>
            <pc:sldMk cId="3915511761" sldId="263"/>
            <ac:picMk id="15" creationId="{0E6B05BC-91BE-E235-8A55-817852F6FD7C}"/>
          </ac:picMkLst>
        </pc:picChg>
        <pc:picChg chg="mod">
          <ac:chgData name="Clayton Courtney DWP Security - Benton Park View" userId="S::courtney.clayton@dwp.gov.uk::ad40e96b-81a7-4be6-abe5-713d56ae349b" providerId="AD" clId="Web-{700E5711-FD31-5D86-3A55-1BA584345617}" dt="2025-09-26T10:41:41.360" v="30" actId="1076"/>
          <ac:picMkLst>
            <pc:docMk/>
            <pc:sldMk cId="3915511761" sldId="263"/>
            <ac:picMk id="16" creationId="{74731A40-812A-9616-0088-3B8AE4F483B5}"/>
          </ac:picMkLst>
        </pc:picChg>
        <pc:picChg chg="add mod">
          <ac:chgData name="Clayton Courtney DWP Security - Benton Park View" userId="S::courtney.clayton@dwp.gov.uk::ad40e96b-81a7-4be6-abe5-713d56ae349b" providerId="AD" clId="Web-{700E5711-FD31-5D86-3A55-1BA584345617}" dt="2025-09-26T10:41:33.047" v="24" actId="1076"/>
          <ac:picMkLst>
            <pc:docMk/>
            <pc:sldMk cId="3915511761" sldId="263"/>
            <ac:picMk id="19" creationId="{742A9D93-3E0F-2686-CDB7-143B00D33B07}"/>
          </ac:picMkLst>
        </pc:picChg>
        <pc:picChg chg="mod">
          <ac:chgData name="Clayton Courtney DWP Security - Benton Park View" userId="S::courtney.clayton@dwp.gov.uk::ad40e96b-81a7-4be6-abe5-713d56ae349b" providerId="AD" clId="Web-{700E5711-FD31-5D86-3A55-1BA584345617}" dt="2025-09-26T10:41:41.344" v="29" actId="1076"/>
          <ac:picMkLst>
            <pc:docMk/>
            <pc:sldMk cId="3915511761" sldId="263"/>
            <ac:picMk id="20" creationId="{512BA2F6-88C3-317D-96B8-9C3AA520E6D2}"/>
          </ac:picMkLst>
        </pc:picChg>
        <pc:picChg chg="mod">
          <ac:chgData name="Clayton Courtney DWP Security - Benton Park View" userId="S::courtney.clayton@dwp.gov.uk::ad40e96b-81a7-4be6-abe5-713d56ae349b" providerId="AD" clId="Web-{700E5711-FD31-5D86-3A55-1BA584345617}" dt="2025-09-26T10:41:33.032" v="22" actId="1076"/>
          <ac:picMkLst>
            <pc:docMk/>
            <pc:sldMk cId="3915511761" sldId="263"/>
            <ac:picMk id="22" creationId="{439CED63-FED7-73D8-4C8E-1F5B466AF95F}"/>
          </ac:picMkLst>
        </pc:picChg>
      </pc:sldChg>
    </pc:docChg>
  </pc:docChgLst>
  <pc:docChgLst>
    <pc:chgData clId="Web-{0E63D25B-8A20-2787-D5AA-32FF37DD6330}"/>
    <pc:docChg chg="modSld">
      <pc:chgData name="" userId="" providerId="" clId="Web-{0E63D25B-8A20-2787-D5AA-32FF37DD6330}" dt="2025-09-15T12:25:19.536" v="2" actId="20577"/>
      <pc:docMkLst>
        <pc:docMk/>
      </pc:docMkLst>
      <pc:sldChg chg="modSp">
        <pc:chgData name="" userId="" providerId="" clId="Web-{0E63D25B-8A20-2787-D5AA-32FF37DD6330}" dt="2025-09-15T12:25:19.536" v="2" actId="20577"/>
        <pc:sldMkLst>
          <pc:docMk/>
          <pc:sldMk cId="3133999441" sldId="320"/>
        </pc:sldMkLst>
        <pc:spChg chg="mod">
          <ac:chgData name="" userId="" providerId="" clId="Web-{0E63D25B-8A20-2787-D5AA-32FF37DD6330}" dt="2025-09-15T12:25:19.536" v="2" actId="20577"/>
          <ac:spMkLst>
            <pc:docMk/>
            <pc:sldMk cId="3133999441" sldId="320"/>
            <ac:spMk id="2" creationId="{791F6E89-7385-1571-D31E-8107204A5E2D}"/>
          </ac:spMkLst>
        </pc:spChg>
      </pc:sldChg>
    </pc:docChg>
  </pc:docChgLst>
  <pc:docChgLst>
    <pc:chgData name="Clayton Courtney DWP Security - Benton Park View" userId="S::courtney.clayton@dwp.gov.uk::ad40e96b-81a7-4be6-abe5-713d56ae349b" providerId="AD" clId="Web-{0599E912-8483-293D-1884-4C4D79F7883E}"/>
    <pc:docChg chg="modSld">
      <pc:chgData name="Clayton Courtney DWP Security - Benton Park View" userId="S::courtney.clayton@dwp.gov.uk::ad40e96b-81a7-4be6-abe5-713d56ae349b" providerId="AD" clId="Web-{0599E912-8483-293D-1884-4C4D79F7883E}" dt="2025-09-19T13:52:58.506" v="76" actId="1076"/>
      <pc:docMkLst>
        <pc:docMk/>
      </pc:docMkLst>
      <pc:sldChg chg="addSp modSp">
        <pc:chgData name="Clayton Courtney DWP Security - Benton Park View" userId="S::courtney.clayton@dwp.gov.uk::ad40e96b-81a7-4be6-abe5-713d56ae349b" providerId="AD" clId="Web-{0599E912-8483-293D-1884-4C4D79F7883E}" dt="2025-09-19T13:52:58.506" v="76" actId="1076"/>
        <pc:sldMkLst>
          <pc:docMk/>
          <pc:sldMk cId="3915511761" sldId="263"/>
        </pc:sldMkLst>
        <pc:spChg chg="mod">
          <ac:chgData name="Clayton Courtney DWP Security - Benton Park View" userId="S::courtney.clayton@dwp.gov.uk::ad40e96b-81a7-4be6-abe5-713d56ae349b" providerId="AD" clId="Web-{0599E912-8483-293D-1884-4C4D79F7883E}" dt="2025-09-19T13:50:13.254" v="69" actId="1076"/>
          <ac:spMkLst>
            <pc:docMk/>
            <pc:sldMk cId="3915511761" sldId="263"/>
            <ac:spMk id="10" creationId="{42E44FE2-A707-DBBA-40BF-F39C031DAB74}"/>
          </ac:spMkLst>
        </pc:spChg>
        <pc:picChg chg="mod">
          <ac:chgData name="Clayton Courtney DWP Security - Benton Park View" userId="S::courtney.clayton@dwp.gov.uk::ad40e96b-81a7-4be6-abe5-713d56ae349b" providerId="AD" clId="Web-{0599E912-8483-293D-1884-4C4D79F7883E}" dt="2025-09-19T13:50:19.973" v="70" actId="1076"/>
          <ac:picMkLst>
            <pc:docMk/>
            <pc:sldMk cId="3915511761" sldId="263"/>
            <ac:picMk id="2" creationId="{62F5E029-40FA-68D4-B806-C51F10E3A362}"/>
          </ac:picMkLst>
        </pc:picChg>
        <pc:picChg chg="mod">
          <ac:chgData name="Clayton Courtney DWP Security - Benton Park View" userId="S::courtney.clayton@dwp.gov.uk::ad40e96b-81a7-4be6-abe5-713d56ae349b" providerId="AD" clId="Web-{0599E912-8483-293D-1884-4C4D79F7883E}" dt="2025-09-19T10:28:03.106" v="41" actId="1076"/>
          <ac:picMkLst>
            <pc:docMk/>
            <pc:sldMk cId="3915511761" sldId="263"/>
            <ac:picMk id="3" creationId="{1FFB6D08-B8C6-C8F2-7579-B3624CC870F9}"/>
          </ac:picMkLst>
        </pc:picChg>
        <pc:picChg chg="mod">
          <ac:chgData name="Clayton Courtney DWP Security - Benton Park View" userId="S::courtney.clayton@dwp.gov.uk::ad40e96b-81a7-4be6-abe5-713d56ae349b" providerId="AD" clId="Web-{0599E912-8483-293D-1884-4C4D79F7883E}" dt="2025-09-19T10:28:03.121" v="42" actId="1076"/>
          <ac:picMkLst>
            <pc:docMk/>
            <pc:sldMk cId="3915511761" sldId="263"/>
            <ac:picMk id="4" creationId="{1804AE00-77CE-8CC0-7C7C-7D86E9424ED5}"/>
          </ac:picMkLst>
        </pc:picChg>
        <pc:picChg chg="mod">
          <ac:chgData name="Clayton Courtney DWP Security - Benton Park View" userId="S::courtney.clayton@dwp.gov.uk::ad40e96b-81a7-4be6-abe5-713d56ae349b" providerId="AD" clId="Web-{0599E912-8483-293D-1884-4C4D79F7883E}" dt="2025-09-19T10:28:03.153" v="45" actId="1076"/>
          <ac:picMkLst>
            <pc:docMk/>
            <pc:sldMk cId="3915511761" sldId="263"/>
            <ac:picMk id="6" creationId="{4B6CC4C4-4E20-1406-1AE9-75E0CCDBEDBA}"/>
          </ac:picMkLst>
        </pc:picChg>
        <pc:picChg chg="mod">
          <ac:chgData name="Clayton Courtney DWP Security - Benton Park View" userId="S::courtney.clayton@dwp.gov.uk::ad40e96b-81a7-4be6-abe5-713d56ae349b" providerId="AD" clId="Web-{0599E912-8483-293D-1884-4C4D79F7883E}" dt="2025-09-19T10:29:23.984" v="59" actId="1076"/>
          <ac:picMkLst>
            <pc:docMk/>
            <pc:sldMk cId="3915511761" sldId="263"/>
            <ac:picMk id="7" creationId="{2789A3C7-E48A-97D3-39CB-AC55BAC81355}"/>
          </ac:picMkLst>
        </pc:picChg>
        <pc:picChg chg="mod">
          <ac:chgData name="Clayton Courtney DWP Security - Benton Park View" userId="S::courtney.clayton@dwp.gov.uk::ad40e96b-81a7-4be6-abe5-713d56ae349b" providerId="AD" clId="Web-{0599E912-8483-293D-1884-4C4D79F7883E}" dt="2025-09-19T10:29:23.984" v="58" actId="1076"/>
          <ac:picMkLst>
            <pc:docMk/>
            <pc:sldMk cId="3915511761" sldId="263"/>
            <ac:picMk id="9" creationId="{EE15499A-2F6A-5776-FF57-AC42D8F41286}"/>
          </ac:picMkLst>
        </pc:picChg>
        <pc:picChg chg="mod modCrop">
          <ac:chgData name="Clayton Courtney DWP Security - Benton Park View" userId="S::courtney.clayton@dwp.gov.uk::ad40e96b-81a7-4be6-abe5-713d56ae349b" providerId="AD" clId="Web-{0599E912-8483-293D-1884-4C4D79F7883E}" dt="2025-09-19T13:52:40.349" v="74"/>
          <ac:picMkLst>
            <pc:docMk/>
            <pc:sldMk cId="3915511761" sldId="263"/>
            <ac:picMk id="11" creationId="{8CC69E69-B079-10B3-BB11-AB6A494E376F}"/>
          </ac:picMkLst>
        </pc:picChg>
        <pc:picChg chg="mod">
          <ac:chgData name="Clayton Courtney DWP Security - Benton Park View" userId="S::courtney.clayton@dwp.gov.uk::ad40e96b-81a7-4be6-abe5-713d56ae349b" providerId="AD" clId="Web-{0599E912-8483-293D-1884-4C4D79F7883E}" dt="2025-09-19T10:28:03.137" v="44" actId="1076"/>
          <ac:picMkLst>
            <pc:docMk/>
            <pc:sldMk cId="3915511761" sldId="263"/>
            <ac:picMk id="13" creationId="{C6CABC14-301D-7E1A-DE7A-828D508C903C}"/>
          </ac:picMkLst>
        </pc:picChg>
        <pc:picChg chg="mod">
          <ac:chgData name="Clayton Courtney DWP Security - Benton Park View" userId="S::courtney.clayton@dwp.gov.uk::ad40e96b-81a7-4be6-abe5-713d56ae349b" providerId="AD" clId="Web-{0599E912-8483-293D-1884-4C4D79F7883E}" dt="2025-09-19T10:28:03.121" v="43" actId="1076"/>
          <ac:picMkLst>
            <pc:docMk/>
            <pc:sldMk cId="3915511761" sldId="263"/>
            <ac:picMk id="14" creationId="{F1E7541E-FC1B-165E-2025-5B2730DE69C5}"/>
          </ac:picMkLst>
        </pc:picChg>
        <pc:picChg chg="mod">
          <ac:chgData name="Clayton Courtney DWP Security - Benton Park View" userId="S::courtney.clayton@dwp.gov.uk::ad40e96b-81a7-4be6-abe5-713d56ae349b" providerId="AD" clId="Web-{0599E912-8483-293D-1884-4C4D79F7883E}" dt="2025-09-19T10:29:23.999" v="61" actId="1076"/>
          <ac:picMkLst>
            <pc:docMk/>
            <pc:sldMk cId="3915511761" sldId="263"/>
            <ac:picMk id="15" creationId="{0E6B05BC-91BE-E235-8A55-817852F6FD7C}"/>
          </ac:picMkLst>
        </pc:picChg>
        <pc:picChg chg="add mod">
          <ac:chgData name="Clayton Courtney DWP Security - Benton Park View" userId="S::courtney.clayton@dwp.gov.uk::ad40e96b-81a7-4be6-abe5-713d56ae349b" providerId="AD" clId="Web-{0599E912-8483-293D-1884-4C4D79F7883E}" dt="2025-09-19T10:29:24.030" v="64" actId="1076"/>
          <ac:picMkLst>
            <pc:docMk/>
            <pc:sldMk cId="3915511761" sldId="263"/>
            <ac:picMk id="16" creationId="{74731A40-812A-9616-0088-3B8AE4F483B5}"/>
          </ac:picMkLst>
        </pc:picChg>
        <pc:picChg chg="add mod">
          <ac:chgData name="Clayton Courtney DWP Security - Benton Park View" userId="S::courtney.clayton@dwp.gov.uk::ad40e96b-81a7-4be6-abe5-713d56ae349b" providerId="AD" clId="Web-{0599E912-8483-293D-1884-4C4D79F7883E}" dt="2025-09-19T10:28:40.310" v="51" actId="1076"/>
          <ac:picMkLst>
            <pc:docMk/>
            <pc:sldMk cId="3915511761" sldId="263"/>
            <ac:picMk id="17" creationId="{930C1AFC-4AA1-FD3B-9393-5B319F311247}"/>
          </ac:picMkLst>
        </pc:picChg>
        <pc:picChg chg="add mod">
          <ac:chgData name="Clayton Courtney DWP Security - Benton Park View" userId="S::courtney.clayton@dwp.gov.uk::ad40e96b-81a7-4be6-abe5-713d56ae349b" providerId="AD" clId="Web-{0599E912-8483-293D-1884-4C4D79F7883E}" dt="2025-09-19T13:52:58.506" v="76" actId="1076"/>
          <ac:picMkLst>
            <pc:docMk/>
            <pc:sldMk cId="3915511761" sldId="263"/>
            <ac:picMk id="18" creationId="{92957E4D-C530-F041-DF94-2F2F8BDBDF4F}"/>
          </ac:picMkLst>
        </pc:picChg>
        <pc:picChg chg="mod">
          <ac:chgData name="Clayton Courtney DWP Security - Benton Park View" userId="S::courtney.clayton@dwp.gov.uk::ad40e96b-81a7-4be6-abe5-713d56ae349b" providerId="AD" clId="Web-{0599E912-8483-293D-1884-4C4D79F7883E}" dt="2025-09-19T10:29:24.015" v="62" actId="1076"/>
          <ac:picMkLst>
            <pc:docMk/>
            <pc:sldMk cId="3915511761" sldId="263"/>
            <ac:picMk id="20" creationId="{512BA2F6-88C3-317D-96B8-9C3AA520E6D2}"/>
          </ac:picMkLst>
        </pc:picChg>
        <pc:picChg chg="mod">
          <ac:chgData name="Clayton Courtney DWP Security - Benton Park View" userId="S::courtney.clayton@dwp.gov.uk::ad40e96b-81a7-4be6-abe5-713d56ae349b" providerId="AD" clId="Web-{0599E912-8483-293D-1884-4C4D79F7883E}" dt="2025-09-19T10:29:24.030" v="63" actId="1076"/>
          <ac:picMkLst>
            <pc:docMk/>
            <pc:sldMk cId="3915511761" sldId="263"/>
            <ac:picMk id="22" creationId="{439CED63-FED7-73D8-4C8E-1F5B466AF95F}"/>
          </ac:picMkLst>
        </pc:picChg>
      </pc:sldChg>
    </pc:docChg>
  </pc:docChgLst>
  <pc:docChgLst>
    <pc:chgData name="Clayton Courtney DWP Security - Benton Park View" userId="S::courtney.clayton@dwp.gov.uk::ad40e96b-81a7-4be6-abe5-713d56ae349b" providerId="AD" clId="Web-{0E63D25B-8A20-2787-D5AA-32FF37DD6330}"/>
    <pc:docChg chg="modSld">
      <pc:chgData name="Clayton Courtney DWP Security - Benton Park View" userId="S::courtney.clayton@dwp.gov.uk::ad40e96b-81a7-4be6-abe5-713d56ae349b" providerId="AD" clId="Web-{0E63D25B-8A20-2787-D5AA-32FF37DD6330}" dt="2025-09-15T12:25:35.397" v="2" actId="20577"/>
      <pc:docMkLst>
        <pc:docMk/>
      </pc:docMkLst>
      <pc:sldChg chg="modSp">
        <pc:chgData name="Clayton Courtney DWP Security - Benton Park View" userId="S::courtney.clayton@dwp.gov.uk::ad40e96b-81a7-4be6-abe5-713d56ae349b" providerId="AD" clId="Web-{0E63D25B-8A20-2787-D5AA-32FF37DD6330}" dt="2025-09-15T12:25:35.397" v="2" actId="20577"/>
        <pc:sldMkLst>
          <pc:docMk/>
          <pc:sldMk cId="1293830497" sldId="317"/>
        </pc:sldMkLst>
        <pc:spChg chg="mod">
          <ac:chgData name="Clayton Courtney DWP Security - Benton Park View" userId="S::courtney.clayton@dwp.gov.uk::ad40e96b-81a7-4be6-abe5-713d56ae349b" providerId="AD" clId="Web-{0E63D25B-8A20-2787-D5AA-32FF37DD6330}" dt="2025-09-15T12:25:35.397" v="2" actId="20577"/>
          <ac:spMkLst>
            <pc:docMk/>
            <pc:sldMk cId="1293830497" sldId="317"/>
            <ac:spMk id="2" creationId="{791F6E89-7385-1571-D31E-8107204A5E2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E415F-61AE-214C-8032-FBA2C4875F26}" type="doc">
      <dgm:prSet loTypeId="urn:microsoft.com/office/officeart/2005/8/layout/radial3" loCatId="" qsTypeId="urn:microsoft.com/office/officeart/2005/8/quickstyle/simple5" qsCatId="simple" csTypeId="urn:microsoft.com/office/officeart/2005/8/colors/colorful5" csCatId="colorful" phldr="1"/>
      <dgm:spPr/>
      <dgm:t>
        <a:bodyPr/>
        <a:lstStyle/>
        <a:p>
          <a:endParaRPr lang="en-GB"/>
        </a:p>
      </dgm:t>
    </dgm:pt>
    <dgm:pt modelId="{92B50D85-E012-E84A-9894-74D532AE0572}">
      <dgm:prSet phldrT="[Text]"/>
      <dgm:spPr/>
      <dgm:t>
        <a:bodyPr/>
        <a:lstStyle/>
        <a:p>
          <a:r>
            <a:rPr lang="en-GB"/>
            <a:t>Information Asset Owner</a:t>
          </a:r>
        </a:p>
      </dgm:t>
      <dgm:extLst>
        <a:ext uri="{E40237B7-FDA0-4F09-8148-C483321AD2D9}">
          <dgm14:cNvPr xmlns:dgm14="http://schemas.microsoft.com/office/drawing/2010/diagram" id="0" name="" descr="Diagram showing the Multi-disciplinary teams an IAO must work closely with, to seek thier advice regarding thier Information Assets ."/>
        </a:ext>
      </dgm:extLst>
    </dgm:pt>
    <dgm:pt modelId="{A5AED452-6566-7546-9E04-696AD871FED5}" type="parTrans" cxnId="{61DD65AC-A96E-B548-8169-B3258853C7DC}">
      <dgm:prSet/>
      <dgm:spPr/>
      <dgm:t>
        <a:bodyPr/>
        <a:lstStyle/>
        <a:p>
          <a:endParaRPr lang="en-GB"/>
        </a:p>
      </dgm:t>
    </dgm:pt>
    <dgm:pt modelId="{62F1A4A3-0A66-854F-868D-472316601F74}" type="sibTrans" cxnId="{61DD65AC-A96E-B548-8169-B3258853C7DC}">
      <dgm:prSet/>
      <dgm:spPr/>
      <dgm:t>
        <a:bodyPr/>
        <a:lstStyle/>
        <a:p>
          <a:endParaRPr lang="en-GB"/>
        </a:p>
      </dgm:t>
    </dgm:pt>
    <dgm:pt modelId="{FBDCA5C6-72A7-5247-AB18-565B3B87B200}">
      <dgm:prSet phldrT="[Text]"/>
      <dgm:spPr/>
      <dgm:t>
        <a:bodyPr/>
        <a:lstStyle/>
        <a:p>
          <a:r>
            <a:rPr lang="en-GB"/>
            <a:t>Accounting Officer</a:t>
          </a:r>
        </a:p>
      </dgm:t>
    </dgm:pt>
    <dgm:pt modelId="{EF693694-597A-974D-94AC-85F64E65FF04}" type="parTrans" cxnId="{217C6304-8292-E747-A382-0F6047F8F404}">
      <dgm:prSet/>
      <dgm:spPr/>
      <dgm:t>
        <a:bodyPr/>
        <a:lstStyle/>
        <a:p>
          <a:endParaRPr lang="en-GB"/>
        </a:p>
      </dgm:t>
    </dgm:pt>
    <dgm:pt modelId="{CC16970E-7CC7-734B-995D-2791A8E7CD99}" type="sibTrans" cxnId="{217C6304-8292-E747-A382-0F6047F8F404}">
      <dgm:prSet/>
      <dgm:spPr/>
      <dgm:t>
        <a:bodyPr/>
        <a:lstStyle/>
        <a:p>
          <a:endParaRPr lang="en-GB"/>
        </a:p>
      </dgm:t>
    </dgm:pt>
    <dgm:pt modelId="{58D4D9B9-8803-CB4B-B0D2-7EDCDEFC3B27}">
      <dgm:prSet phldrT="[Text]"/>
      <dgm:spPr/>
      <dgm:t>
        <a:bodyPr/>
        <a:lstStyle/>
        <a:p>
          <a:r>
            <a:rPr lang="en-GB"/>
            <a:t>Data Protection Officer</a:t>
          </a:r>
        </a:p>
      </dgm:t>
    </dgm:pt>
    <dgm:pt modelId="{F44DC3B6-37EA-F04F-A7CE-B08B4D48CAFF}" type="parTrans" cxnId="{BA0296FC-E30B-7D49-9C5D-3A49080825AA}">
      <dgm:prSet/>
      <dgm:spPr/>
      <dgm:t>
        <a:bodyPr/>
        <a:lstStyle/>
        <a:p>
          <a:endParaRPr lang="en-GB"/>
        </a:p>
      </dgm:t>
    </dgm:pt>
    <dgm:pt modelId="{944C7FC8-D60C-D84A-98D9-6D4445E4A775}" type="sibTrans" cxnId="{BA0296FC-E30B-7D49-9C5D-3A49080825AA}">
      <dgm:prSet/>
      <dgm:spPr/>
      <dgm:t>
        <a:bodyPr/>
        <a:lstStyle/>
        <a:p>
          <a:endParaRPr lang="en-GB"/>
        </a:p>
      </dgm:t>
    </dgm:pt>
    <dgm:pt modelId="{96D3EB0C-7525-554D-A9ED-9A84AAF7B58D}">
      <dgm:prSet phldrT="[Text]"/>
      <dgm:spPr/>
      <dgm:t>
        <a:bodyPr/>
        <a:lstStyle/>
        <a:p>
          <a:r>
            <a:rPr lang="en-GB"/>
            <a:t>Data Owner</a:t>
          </a:r>
        </a:p>
      </dgm:t>
    </dgm:pt>
    <dgm:pt modelId="{16FB8769-0253-5143-AB62-29EB9F9E992E}" type="parTrans" cxnId="{B48A7129-49E0-1C46-A1FF-421815080EC0}">
      <dgm:prSet/>
      <dgm:spPr/>
      <dgm:t>
        <a:bodyPr/>
        <a:lstStyle/>
        <a:p>
          <a:endParaRPr lang="en-GB"/>
        </a:p>
      </dgm:t>
    </dgm:pt>
    <dgm:pt modelId="{6E85A8CB-51A0-564A-8C8D-112DFED44ECE}" type="sibTrans" cxnId="{B48A7129-49E0-1C46-A1FF-421815080EC0}">
      <dgm:prSet/>
      <dgm:spPr/>
      <dgm:t>
        <a:bodyPr/>
        <a:lstStyle/>
        <a:p>
          <a:endParaRPr lang="en-GB"/>
        </a:p>
      </dgm:t>
    </dgm:pt>
    <dgm:pt modelId="{AC7ECC26-5D94-B243-97E2-EA32FE722487}">
      <dgm:prSet phldrT="[Text]"/>
      <dgm:spPr/>
      <dgm:t>
        <a:bodyPr/>
        <a:lstStyle/>
        <a:p>
          <a:r>
            <a:rPr lang="en-GB"/>
            <a:t>Information  Manager</a:t>
          </a:r>
        </a:p>
      </dgm:t>
    </dgm:pt>
    <dgm:pt modelId="{07555EBF-6AEF-E84A-B90C-70AEE3369ED8}" type="parTrans" cxnId="{2AAF7548-1614-BF48-A2E4-0675B49A90A0}">
      <dgm:prSet/>
      <dgm:spPr/>
      <dgm:t>
        <a:bodyPr/>
        <a:lstStyle/>
        <a:p>
          <a:endParaRPr lang="en-GB"/>
        </a:p>
      </dgm:t>
    </dgm:pt>
    <dgm:pt modelId="{B55EA77A-8A0C-B34A-A31E-6409160631BE}" type="sibTrans" cxnId="{2AAF7548-1614-BF48-A2E4-0675B49A90A0}">
      <dgm:prSet/>
      <dgm:spPr/>
      <dgm:t>
        <a:bodyPr/>
        <a:lstStyle/>
        <a:p>
          <a:endParaRPr lang="en-GB"/>
        </a:p>
      </dgm:t>
    </dgm:pt>
    <dgm:pt modelId="{334AD5D8-1115-7941-8BAA-B3A7A55E7838}">
      <dgm:prSet/>
      <dgm:spPr/>
      <dgm:t>
        <a:bodyPr/>
        <a:lstStyle/>
        <a:p>
          <a:r>
            <a:rPr lang="en-GB"/>
            <a:t>Knowledge and Information Management Teams</a:t>
          </a:r>
        </a:p>
      </dgm:t>
    </dgm:pt>
    <dgm:pt modelId="{457373E4-A616-D34D-9DAD-D9BA65334E4F}" type="parTrans" cxnId="{F11F5F18-7606-B44B-968C-9E1481BD755C}">
      <dgm:prSet/>
      <dgm:spPr/>
      <dgm:t>
        <a:bodyPr/>
        <a:lstStyle/>
        <a:p>
          <a:endParaRPr lang="en-GB"/>
        </a:p>
      </dgm:t>
    </dgm:pt>
    <dgm:pt modelId="{D0F497CB-C8A7-C943-B146-C99A5D8D3BE5}" type="sibTrans" cxnId="{F11F5F18-7606-B44B-968C-9E1481BD755C}">
      <dgm:prSet/>
      <dgm:spPr/>
      <dgm:t>
        <a:bodyPr/>
        <a:lstStyle/>
        <a:p>
          <a:endParaRPr lang="en-GB"/>
        </a:p>
      </dgm:t>
    </dgm:pt>
    <dgm:pt modelId="{D5B3BBC6-0AD7-AB47-9B56-541A09405D54}">
      <dgm:prSet/>
      <dgm:spPr/>
      <dgm:t>
        <a:bodyPr/>
        <a:lstStyle/>
        <a:p>
          <a:r>
            <a:rPr lang="en-GB"/>
            <a:t>Digital and Data Teams</a:t>
          </a:r>
        </a:p>
      </dgm:t>
    </dgm:pt>
    <dgm:pt modelId="{FEBD0F6A-4AC4-6D4D-A8CF-B43F688A4841}" type="parTrans" cxnId="{1EAEA7ED-697D-1A41-9D4B-7910F273143A}">
      <dgm:prSet/>
      <dgm:spPr/>
      <dgm:t>
        <a:bodyPr/>
        <a:lstStyle/>
        <a:p>
          <a:endParaRPr lang="en-GB"/>
        </a:p>
      </dgm:t>
    </dgm:pt>
    <dgm:pt modelId="{C5001404-56F5-0D45-A0A5-D19A8E4EA518}" type="sibTrans" cxnId="{1EAEA7ED-697D-1A41-9D4B-7910F273143A}">
      <dgm:prSet/>
      <dgm:spPr/>
      <dgm:t>
        <a:bodyPr/>
        <a:lstStyle/>
        <a:p>
          <a:endParaRPr lang="en-GB"/>
        </a:p>
      </dgm:t>
    </dgm:pt>
    <dgm:pt modelId="{7BD29BAA-9A16-3243-AAD9-EB78AEF5FA82}">
      <dgm:prSet/>
      <dgm:spPr/>
      <dgm:t>
        <a:bodyPr/>
        <a:lstStyle/>
        <a:p>
          <a:r>
            <a:rPr lang="en-GB"/>
            <a:t>Information Asset Manager</a:t>
          </a:r>
        </a:p>
      </dgm:t>
    </dgm:pt>
    <dgm:pt modelId="{2EC42CD8-4751-4F4E-8491-BD63C4834E0F}" type="parTrans" cxnId="{769A27E2-4621-0446-932C-F51C27FB148E}">
      <dgm:prSet/>
      <dgm:spPr/>
      <dgm:t>
        <a:bodyPr/>
        <a:lstStyle/>
        <a:p>
          <a:endParaRPr lang="en-GB"/>
        </a:p>
      </dgm:t>
    </dgm:pt>
    <dgm:pt modelId="{858AA0E8-5F34-C241-8F20-F81C6636BACB}" type="sibTrans" cxnId="{769A27E2-4621-0446-932C-F51C27FB148E}">
      <dgm:prSet/>
      <dgm:spPr/>
      <dgm:t>
        <a:bodyPr/>
        <a:lstStyle/>
        <a:p>
          <a:endParaRPr lang="en-GB"/>
        </a:p>
      </dgm:t>
    </dgm:pt>
    <dgm:pt modelId="{94A8C799-CDA2-EE4A-8375-E67D35C9C8D8}">
      <dgm:prSet/>
      <dgm:spPr/>
      <dgm:t>
        <a:bodyPr/>
        <a:lstStyle/>
        <a:p>
          <a:r>
            <a:rPr lang="en-GB"/>
            <a:t>Knowledge Managers</a:t>
          </a:r>
        </a:p>
      </dgm:t>
    </dgm:pt>
    <dgm:pt modelId="{6DA619DF-8F7A-2A41-9C24-003F0871B99E}" type="parTrans" cxnId="{76CC2107-6CDF-9F4B-87A3-2EA4939FA7A0}">
      <dgm:prSet/>
      <dgm:spPr/>
      <dgm:t>
        <a:bodyPr/>
        <a:lstStyle/>
        <a:p>
          <a:endParaRPr lang="en-GB"/>
        </a:p>
      </dgm:t>
    </dgm:pt>
    <dgm:pt modelId="{0428CA0E-B695-6C4A-B213-AFA753BC72DD}" type="sibTrans" cxnId="{76CC2107-6CDF-9F4B-87A3-2EA4939FA7A0}">
      <dgm:prSet/>
      <dgm:spPr/>
      <dgm:t>
        <a:bodyPr/>
        <a:lstStyle/>
        <a:p>
          <a:endParaRPr lang="en-GB"/>
        </a:p>
      </dgm:t>
    </dgm:pt>
    <dgm:pt modelId="{1891971E-ED36-B049-906D-9C3FAFF9AB4B}">
      <dgm:prSet/>
      <dgm:spPr/>
      <dgm:t>
        <a:bodyPr/>
        <a:lstStyle/>
        <a:p>
          <a:r>
            <a:rPr lang="en-GB"/>
            <a:t>Records Managers</a:t>
          </a:r>
        </a:p>
      </dgm:t>
    </dgm:pt>
    <dgm:pt modelId="{A34DEFA1-B34D-2746-A0C4-EF3CF33010E7}" type="parTrans" cxnId="{A0F8E985-16F3-924D-87C2-BD04CF8C631E}">
      <dgm:prSet/>
      <dgm:spPr/>
      <dgm:t>
        <a:bodyPr/>
        <a:lstStyle/>
        <a:p>
          <a:endParaRPr lang="en-GB"/>
        </a:p>
      </dgm:t>
    </dgm:pt>
    <dgm:pt modelId="{240948A1-4F39-3C43-943B-1F8C37D44335}" type="sibTrans" cxnId="{A0F8E985-16F3-924D-87C2-BD04CF8C631E}">
      <dgm:prSet/>
      <dgm:spPr/>
      <dgm:t>
        <a:bodyPr/>
        <a:lstStyle/>
        <a:p>
          <a:endParaRPr lang="en-GB"/>
        </a:p>
      </dgm:t>
    </dgm:pt>
    <dgm:pt modelId="{BB4D0AB8-7E4B-AE48-A060-2968C0576B39}">
      <dgm:prSet/>
      <dgm:spPr/>
      <dgm:t>
        <a:bodyPr/>
        <a:lstStyle/>
        <a:p>
          <a:r>
            <a:rPr lang="en-GB"/>
            <a:t>Cyber Teams </a:t>
          </a:r>
        </a:p>
      </dgm:t>
    </dgm:pt>
    <dgm:pt modelId="{C2A52853-521B-DC47-B1C0-1FF12C34FD8C}" type="parTrans" cxnId="{F3E37F20-CA1F-4C45-97AF-A43569488EA1}">
      <dgm:prSet/>
      <dgm:spPr/>
      <dgm:t>
        <a:bodyPr/>
        <a:lstStyle/>
        <a:p>
          <a:endParaRPr lang="en-GB"/>
        </a:p>
      </dgm:t>
    </dgm:pt>
    <dgm:pt modelId="{256DC86F-D902-3A44-AEDB-5BEA904A4F06}" type="sibTrans" cxnId="{F3E37F20-CA1F-4C45-97AF-A43569488EA1}">
      <dgm:prSet/>
      <dgm:spPr/>
      <dgm:t>
        <a:bodyPr/>
        <a:lstStyle/>
        <a:p>
          <a:endParaRPr lang="en-GB"/>
        </a:p>
      </dgm:t>
    </dgm:pt>
    <dgm:pt modelId="{9B5313B7-2832-2F40-862D-F61E0B3B5B34}">
      <dgm:prSet/>
      <dgm:spPr/>
      <dgm:t>
        <a:bodyPr/>
        <a:lstStyle/>
        <a:p>
          <a:r>
            <a:rPr lang="en-GB"/>
            <a:t>Security Teams</a:t>
          </a:r>
        </a:p>
      </dgm:t>
    </dgm:pt>
    <dgm:pt modelId="{A9326379-54F3-7141-BDAE-E8BF50AFDFEB}" type="parTrans" cxnId="{21392710-5DAC-9F41-890B-70E5F30844DA}">
      <dgm:prSet/>
      <dgm:spPr/>
      <dgm:t>
        <a:bodyPr/>
        <a:lstStyle/>
        <a:p>
          <a:endParaRPr lang="en-GB"/>
        </a:p>
      </dgm:t>
    </dgm:pt>
    <dgm:pt modelId="{2EDAFA49-58CB-7A4E-956F-DB4018F0096A}" type="sibTrans" cxnId="{21392710-5DAC-9F41-890B-70E5F30844DA}">
      <dgm:prSet/>
      <dgm:spPr/>
      <dgm:t>
        <a:bodyPr/>
        <a:lstStyle/>
        <a:p>
          <a:endParaRPr lang="en-GB"/>
        </a:p>
      </dgm:t>
    </dgm:pt>
    <dgm:pt modelId="{CF97C504-3240-A44A-9709-D36BEE7E2052}">
      <dgm:prSet/>
      <dgm:spPr/>
      <dgm:t>
        <a:bodyPr/>
        <a:lstStyle/>
        <a:p>
          <a:r>
            <a:rPr lang="en-GB"/>
            <a:t>Senior Information Risk Owner</a:t>
          </a:r>
        </a:p>
      </dgm:t>
    </dgm:pt>
    <dgm:pt modelId="{C30492A0-C6C8-6F47-B58F-B33AC449AB6E}" type="parTrans" cxnId="{00D32313-5981-3346-98C2-5EDE55B96227}">
      <dgm:prSet/>
      <dgm:spPr/>
      <dgm:t>
        <a:bodyPr/>
        <a:lstStyle/>
        <a:p>
          <a:endParaRPr lang="en-GB"/>
        </a:p>
      </dgm:t>
    </dgm:pt>
    <dgm:pt modelId="{B10F9EBD-E318-A44A-810C-F743862AADE8}" type="sibTrans" cxnId="{00D32313-5981-3346-98C2-5EDE55B96227}">
      <dgm:prSet/>
      <dgm:spPr/>
      <dgm:t>
        <a:bodyPr/>
        <a:lstStyle/>
        <a:p>
          <a:endParaRPr lang="en-GB"/>
        </a:p>
      </dgm:t>
    </dgm:pt>
    <dgm:pt modelId="{A3F02768-5CB3-6D49-81B7-725EAD1C8357}">
      <dgm:prSet/>
      <dgm:spPr/>
      <dgm:t>
        <a:bodyPr/>
        <a:lstStyle/>
        <a:p>
          <a:r>
            <a:rPr lang="en-GB"/>
            <a:t>Departmental Records Officer</a:t>
          </a:r>
        </a:p>
      </dgm:t>
    </dgm:pt>
    <dgm:pt modelId="{009BB4B5-125E-D640-A8A7-E23492CED570}" type="parTrans" cxnId="{D5165FBD-491E-3940-ABEE-6422235BEDAE}">
      <dgm:prSet/>
      <dgm:spPr/>
      <dgm:t>
        <a:bodyPr/>
        <a:lstStyle/>
        <a:p>
          <a:endParaRPr lang="en-GB"/>
        </a:p>
      </dgm:t>
    </dgm:pt>
    <dgm:pt modelId="{CEBFEB39-ED5B-8847-A686-C7292014A617}" type="sibTrans" cxnId="{D5165FBD-491E-3940-ABEE-6422235BEDAE}">
      <dgm:prSet/>
      <dgm:spPr/>
      <dgm:t>
        <a:bodyPr/>
        <a:lstStyle/>
        <a:p>
          <a:endParaRPr lang="en-GB"/>
        </a:p>
      </dgm:t>
    </dgm:pt>
    <dgm:pt modelId="{776F1FBE-6A97-5B44-AB7B-C17591F68F42}" type="pres">
      <dgm:prSet presAssocID="{157E415F-61AE-214C-8032-FBA2C4875F26}" presName="composite" presStyleCnt="0">
        <dgm:presLayoutVars>
          <dgm:chMax val="1"/>
          <dgm:dir/>
          <dgm:resizeHandles val="exact"/>
        </dgm:presLayoutVars>
      </dgm:prSet>
      <dgm:spPr/>
    </dgm:pt>
    <dgm:pt modelId="{E07F19F8-4D4F-C146-9CE0-1C0947692B40}" type="pres">
      <dgm:prSet presAssocID="{157E415F-61AE-214C-8032-FBA2C4875F26}" presName="radial" presStyleCnt="0">
        <dgm:presLayoutVars>
          <dgm:animLvl val="ctr"/>
        </dgm:presLayoutVars>
      </dgm:prSet>
      <dgm:spPr/>
    </dgm:pt>
    <dgm:pt modelId="{6D789EC4-3E18-F843-961F-1BAEB4742EF1}" type="pres">
      <dgm:prSet presAssocID="{92B50D85-E012-E84A-9894-74D532AE0572}" presName="centerShape" presStyleLbl="vennNode1" presStyleIdx="0" presStyleCnt="14"/>
      <dgm:spPr/>
    </dgm:pt>
    <dgm:pt modelId="{2FFB79B8-D9F3-9F42-AD99-915117BCB21D}" type="pres">
      <dgm:prSet presAssocID="{FBDCA5C6-72A7-5247-AB18-565B3B87B200}" presName="node" presStyleLbl="vennNode1" presStyleIdx="1" presStyleCnt="14">
        <dgm:presLayoutVars>
          <dgm:bulletEnabled val="1"/>
        </dgm:presLayoutVars>
      </dgm:prSet>
      <dgm:spPr/>
    </dgm:pt>
    <dgm:pt modelId="{EF42DC14-D9C8-4949-BA90-DA546049A159}" type="pres">
      <dgm:prSet presAssocID="{58D4D9B9-8803-CB4B-B0D2-7EDCDEFC3B27}" presName="node" presStyleLbl="vennNode1" presStyleIdx="2" presStyleCnt="14">
        <dgm:presLayoutVars>
          <dgm:bulletEnabled val="1"/>
        </dgm:presLayoutVars>
      </dgm:prSet>
      <dgm:spPr/>
    </dgm:pt>
    <dgm:pt modelId="{EA125180-AAE3-BF40-96C1-8B83AE792ABD}" type="pres">
      <dgm:prSet presAssocID="{96D3EB0C-7525-554D-A9ED-9A84AAF7B58D}" presName="node" presStyleLbl="vennNode1" presStyleIdx="3" presStyleCnt="14">
        <dgm:presLayoutVars>
          <dgm:bulletEnabled val="1"/>
        </dgm:presLayoutVars>
      </dgm:prSet>
      <dgm:spPr/>
    </dgm:pt>
    <dgm:pt modelId="{A497DC6C-022F-A84D-ADB9-C74D82977F96}" type="pres">
      <dgm:prSet presAssocID="{AC7ECC26-5D94-B243-97E2-EA32FE722487}" presName="node" presStyleLbl="vennNode1" presStyleIdx="4" presStyleCnt="14">
        <dgm:presLayoutVars>
          <dgm:bulletEnabled val="1"/>
        </dgm:presLayoutVars>
      </dgm:prSet>
      <dgm:spPr/>
    </dgm:pt>
    <dgm:pt modelId="{253E0DFD-E20B-F84B-B982-17460EE5D027}" type="pres">
      <dgm:prSet presAssocID="{334AD5D8-1115-7941-8BAA-B3A7A55E7838}" presName="node" presStyleLbl="vennNode1" presStyleIdx="5" presStyleCnt="14">
        <dgm:presLayoutVars>
          <dgm:bulletEnabled val="1"/>
        </dgm:presLayoutVars>
      </dgm:prSet>
      <dgm:spPr/>
    </dgm:pt>
    <dgm:pt modelId="{CE23FFC6-A86E-964B-8C4B-AE657DC185B6}" type="pres">
      <dgm:prSet presAssocID="{D5B3BBC6-0AD7-AB47-9B56-541A09405D54}" presName="node" presStyleLbl="vennNode1" presStyleIdx="6" presStyleCnt="14">
        <dgm:presLayoutVars>
          <dgm:bulletEnabled val="1"/>
        </dgm:presLayoutVars>
      </dgm:prSet>
      <dgm:spPr/>
    </dgm:pt>
    <dgm:pt modelId="{2BC5E857-FA69-D14F-94D5-F2676CBFB5FF}" type="pres">
      <dgm:prSet presAssocID="{7BD29BAA-9A16-3243-AAD9-EB78AEF5FA82}" presName="node" presStyleLbl="vennNode1" presStyleIdx="7" presStyleCnt="14">
        <dgm:presLayoutVars>
          <dgm:bulletEnabled val="1"/>
        </dgm:presLayoutVars>
      </dgm:prSet>
      <dgm:spPr/>
    </dgm:pt>
    <dgm:pt modelId="{7F6ED903-10B0-394C-A76A-2C1C6B5A31F8}" type="pres">
      <dgm:prSet presAssocID="{94A8C799-CDA2-EE4A-8375-E67D35C9C8D8}" presName="node" presStyleLbl="vennNode1" presStyleIdx="8" presStyleCnt="14">
        <dgm:presLayoutVars>
          <dgm:bulletEnabled val="1"/>
        </dgm:presLayoutVars>
      </dgm:prSet>
      <dgm:spPr/>
    </dgm:pt>
    <dgm:pt modelId="{E0A948B6-3ED3-3F4A-9B9F-3F36220BCB46}" type="pres">
      <dgm:prSet presAssocID="{1891971E-ED36-B049-906D-9C3FAFF9AB4B}" presName="node" presStyleLbl="vennNode1" presStyleIdx="9" presStyleCnt="14">
        <dgm:presLayoutVars>
          <dgm:bulletEnabled val="1"/>
        </dgm:presLayoutVars>
      </dgm:prSet>
      <dgm:spPr/>
    </dgm:pt>
    <dgm:pt modelId="{718B5E90-F9F3-F24B-9E18-745F06D51459}" type="pres">
      <dgm:prSet presAssocID="{BB4D0AB8-7E4B-AE48-A060-2968C0576B39}" presName="node" presStyleLbl="vennNode1" presStyleIdx="10" presStyleCnt="14">
        <dgm:presLayoutVars>
          <dgm:bulletEnabled val="1"/>
        </dgm:presLayoutVars>
      </dgm:prSet>
      <dgm:spPr/>
    </dgm:pt>
    <dgm:pt modelId="{05959B0F-23FF-1B45-945B-5652115F57B6}" type="pres">
      <dgm:prSet presAssocID="{9B5313B7-2832-2F40-862D-F61E0B3B5B34}" presName="node" presStyleLbl="vennNode1" presStyleIdx="11" presStyleCnt="14">
        <dgm:presLayoutVars>
          <dgm:bulletEnabled val="1"/>
        </dgm:presLayoutVars>
      </dgm:prSet>
      <dgm:spPr/>
    </dgm:pt>
    <dgm:pt modelId="{0382BFA7-7F5F-3944-8214-3E920C6B51CF}" type="pres">
      <dgm:prSet presAssocID="{CF97C504-3240-A44A-9709-D36BEE7E2052}" presName="node" presStyleLbl="vennNode1" presStyleIdx="12" presStyleCnt="14">
        <dgm:presLayoutVars>
          <dgm:bulletEnabled val="1"/>
        </dgm:presLayoutVars>
      </dgm:prSet>
      <dgm:spPr/>
    </dgm:pt>
    <dgm:pt modelId="{A55C2385-8583-B748-AF05-FCFB90DB45CD}" type="pres">
      <dgm:prSet presAssocID="{A3F02768-5CB3-6D49-81B7-725EAD1C8357}" presName="node" presStyleLbl="vennNode1" presStyleIdx="13" presStyleCnt="14">
        <dgm:presLayoutVars>
          <dgm:bulletEnabled val="1"/>
        </dgm:presLayoutVars>
      </dgm:prSet>
      <dgm:spPr/>
    </dgm:pt>
  </dgm:ptLst>
  <dgm:cxnLst>
    <dgm:cxn modelId="{217C6304-8292-E747-A382-0F6047F8F404}" srcId="{92B50D85-E012-E84A-9894-74D532AE0572}" destId="{FBDCA5C6-72A7-5247-AB18-565B3B87B200}" srcOrd="0" destOrd="0" parTransId="{EF693694-597A-974D-94AC-85F64E65FF04}" sibTransId="{CC16970E-7CC7-734B-995D-2791A8E7CD99}"/>
    <dgm:cxn modelId="{76CC2107-6CDF-9F4B-87A3-2EA4939FA7A0}" srcId="{92B50D85-E012-E84A-9894-74D532AE0572}" destId="{94A8C799-CDA2-EE4A-8375-E67D35C9C8D8}" srcOrd="7" destOrd="0" parTransId="{6DA619DF-8F7A-2A41-9C24-003F0871B99E}" sibTransId="{0428CA0E-B695-6C4A-B213-AFA753BC72DD}"/>
    <dgm:cxn modelId="{21392710-5DAC-9F41-890B-70E5F30844DA}" srcId="{92B50D85-E012-E84A-9894-74D532AE0572}" destId="{9B5313B7-2832-2F40-862D-F61E0B3B5B34}" srcOrd="10" destOrd="0" parTransId="{A9326379-54F3-7141-BDAE-E8BF50AFDFEB}" sibTransId="{2EDAFA49-58CB-7A4E-956F-DB4018F0096A}"/>
    <dgm:cxn modelId="{00D32313-5981-3346-98C2-5EDE55B96227}" srcId="{92B50D85-E012-E84A-9894-74D532AE0572}" destId="{CF97C504-3240-A44A-9709-D36BEE7E2052}" srcOrd="11" destOrd="0" parTransId="{C30492A0-C6C8-6F47-B58F-B33AC449AB6E}" sibTransId="{B10F9EBD-E318-A44A-810C-F743862AADE8}"/>
    <dgm:cxn modelId="{F11F5F18-7606-B44B-968C-9E1481BD755C}" srcId="{92B50D85-E012-E84A-9894-74D532AE0572}" destId="{334AD5D8-1115-7941-8BAA-B3A7A55E7838}" srcOrd="4" destOrd="0" parTransId="{457373E4-A616-D34D-9DAD-D9BA65334E4F}" sibTransId="{D0F497CB-C8A7-C943-B146-C99A5D8D3BE5}"/>
    <dgm:cxn modelId="{1D857019-19ED-A545-9E95-080DA458BE9A}" type="presOf" srcId="{94A8C799-CDA2-EE4A-8375-E67D35C9C8D8}" destId="{7F6ED903-10B0-394C-A76A-2C1C6B5A31F8}" srcOrd="0" destOrd="0" presId="urn:microsoft.com/office/officeart/2005/8/layout/radial3"/>
    <dgm:cxn modelId="{A7D48E1D-DA36-244B-97E4-10077E1C3394}" type="presOf" srcId="{7BD29BAA-9A16-3243-AAD9-EB78AEF5FA82}" destId="{2BC5E857-FA69-D14F-94D5-F2676CBFB5FF}" srcOrd="0" destOrd="0" presId="urn:microsoft.com/office/officeart/2005/8/layout/radial3"/>
    <dgm:cxn modelId="{F3E37F20-CA1F-4C45-97AF-A43569488EA1}" srcId="{92B50D85-E012-E84A-9894-74D532AE0572}" destId="{BB4D0AB8-7E4B-AE48-A060-2968C0576B39}" srcOrd="9" destOrd="0" parTransId="{C2A52853-521B-DC47-B1C0-1FF12C34FD8C}" sibTransId="{256DC86F-D902-3A44-AEDB-5BEA904A4F06}"/>
    <dgm:cxn modelId="{B48A7129-49E0-1C46-A1FF-421815080EC0}" srcId="{92B50D85-E012-E84A-9894-74D532AE0572}" destId="{96D3EB0C-7525-554D-A9ED-9A84AAF7B58D}" srcOrd="2" destOrd="0" parTransId="{16FB8769-0253-5143-AB62-29EB9F9E992E}" sibTransId="{6E85A8CB-51A0-564A-8C8D-112DFED44ECE}"/>
    <dgm:cxn modelId="{8F369C2D-12D1-3940-987D-F35D775957B1}" type="presOf" srcId="{AC7ECC26-5D94-B243-97E2-EA32FE722487}" destId="{A497DC6C-022F-A84D-ADB9-C74D82977F96}" srcOrd="0" destOrd="0" presId="urn:microsoft.com/office/officeart/2005/8/layout/radial3"/>
    <dgm:cxn modelId="{2AAF7548-1614-BF48-A2E4-0675B49A90A0}" srcId="{92B50D85-E012-E84A-9894-74D532AE0572}" destId="{AC7ECC26-5D94-B243-97E2-EA32FE722487}" srcOrd="3" destOrd="0" parTransId="{07555EBF-6AEF-E84A-B90C-70AEE3369ED8}" sibTransId="{B55EA77A-8A0C-B34A-A31E-6409160631BE}"/>
    <dgm:cxn modelId="{2801886C-8A20-EA46-8CB9-15FE8205AB78}" type="presOf" srcId="{96D3EB0C-7525-554D-A9ED-9A84AAF7B58D}" destId="{EA125180-AAE3-BF40-96C1-8B83AE792ABD}" srcOrd="0" destOrd="0" presId="urn:microsoft.com/office/officeart/2005/8/layout/radial3"/>
    <dgm:cxn modelId="{A51E986D-5565-A74A-8417-B00725AEF0BD}" type="presOf" srcId="{D5B3BBC6-0AD7-AB47-9B56-541A09405D54}" destId="{CE23FFC6-A86E-964B-8C4B-AE657DC185B6}" srcOrd="0" destOrd="0" presId="urn:microsoft.com/office/officeart/2005/8/layout/radial3"/>
    <dgm:cxn modelId="{968E9A71-DB1A-DF49-B4AA-002AB3B8CB60}" type="presOf" srcId="{CF97C504-3240-A44A-9709-D36BEE7E2052}" destId="{0382BFA7-7F5F-3944-8214-3E920C6B51CF}" srcOrd="0" destOrd="0" presId="urn:microsoft.com/office/officeart/2005/8/layout/radial3"/>
    <dgm:cxn modelId="{6EED2F57-6C5B-474A-B462-58241D98513E}" type="presOf" srcId="{157E415F-61AE-214C-8032-FBA2C4875F26}" destId="{776F1FBE-6A97-5B44-AB7B-C17591F68F42}" srcOrd="0" destOrd="0" presId="urn:microsoft.com/office/officeart/2005/8/layout/radial3"/>
    <dgm:cxn modelId="{A0F8E985-16F3-924D-87C2-BD04CF8C631E}" srcId="{92B50D85-E012-E84A-9894-74D532AE0572}" destId="{1891971E-ED36-B049-906D-9C3FAFF9AB4B}" srcOrd="8" destOrd="0" parTransId="{A34DEFA1-B34D-2746-A0C4-EF3CF33010E7}" sibTransId="{240948A1-4F39-3C43-943B-1F8C37D44335}"/>
    <dgm:cxn modelId="{11F5A799-60DF-F14D-BF6D-DFC266DED51A}" type="presOf" srcId="{58D4D9B9-8803-CB4B-B0D2-7EDCDEFC3B27}" destId="{EF42DC14-D9C8-4949-BA90-DA546049A159}" srcOrd="0" destOrd="0" presId="urn:microsoft.com/office/officeart/2005/8/layout/radial3"/>
    <dgm:cxn modelId="{EC80799E-2C45-A745-B76D-00B88C373E6E}" type="presOf" srcId="{92B50D85-E012-E84A-9894-74D532AE0572}" destId="{6D789EC4-3E18-F843-961F-1BAEB4742EF1}" srcOrd="0" destOrd="0" presId="urn:microsoft.com/office/officeart/2005/8/layout/radial3"/>
    <dgm:cxn modelId="{61DD65AC-A96E-B548-8169-B3258853C7DC}" srcId="{157E415F-61AE-214C-8032-FBA2C4875F26}" destId="{92B50D85-E012-E84A-9894-74D532AE0572}" srcOrd="0" destOrd="0" parTransId="{A5AED452-6566-7546-9E04-696AD871FED5}" sibTransId="{62F1A4A3-0A66-854F-868D-472316601F74}"/>
    <dgm:cxn modelId="{B76283AD-C9A7-064E-9795-831EBD445A8A}" type="presOf" srcId="{1891971E-ED36-B049-906D-9C3FAFF9AB4B}" destId="{E0A948B6-3ED3-3F4A-9B9F-3F36220BCB46}" srcOrd="0" destOrd="0" presId="urn:microsoft.com/office/officeart/2005/8/layout/radial3"/>
    <dgm:cxn modelId="{935821BC-02FD-C345-8886-E8B3B51173A1}" type="presOf" srcId="{FBDCA5C6-72A7-5247-AB18-565B3B87B200}" destId="{2FFB79B8-D9F3-9F42-AD99-915117BCB21D}" srcOrd="0" destOrd="0" presId="urn:microsoft.com/office/officeart/2005/8/layout/radial3"/>
    <dgm:cxn modelId="{D5165FBD-491E-3940-ABEE-6422235BEDAE}" srcId="{92B50D85-E012-E84A-9894-74D532AE0572}" destId="{A3F02768-5CB3-6D49-81B7-725EAD1C8357}" srcOrd="12" destOrd="0" parTransId="{009BB4B5-125E-D640-A8A7-E23492CED570}" sibTransId="{CEBFEB39-ED5B-8847-A686-C7292014A617}"/>
    <dgm:cxn modelId="{7C3C48C3-B9B8-F245-8E15-7CBDD109E197}" type="presOf" srcId="{9B5313B7-2832-2F40-862D-F61E0B3B5B34}" destId="{05959B0F-23FF-1B45-945B-5652115F57B6}" srcOrd="0" destOrd="0" presId="urn:microsoft.com/office/officeart/2005/8/layout/radial3"/>
    <dgm:cxn modelId="{8929C1D7-59E3-4B40-880D-2C6816FCCF11}" type="presOf" srcId="{A3F02768-5CB3-6D49-81B7-725EAD1C8357}" destId="{A55C2385-8583-B748-AF05-FCFB90DB45CD}" srcOrd="0" destOrd="0" presId="urn:microsoft.com/office/officeart/2005/8/layout/radial3"/>
    <dgm:cxn modelId="{769A27E2-4621-0446-932C-F51C27FB148E}" srcId="{92B50D85-E012-E84A-9894-74D532AE0572}" destId="{7BD29BAA-9A16-3243-AAD9-EB78AEF5FA82}" srcOrd="6" destOrd="0" parTransId="{2EC42CD8-4751-4F4E-8491-BD63C4834E0F}" sibTransId="{858AA0E8-5F34-C241-8F20-F81C6636BACB}"/>
    <dgm:cxn modelId="{1EAEA7ED-697D-1A41-9D4B-7910F273143A}" srcId="{92B50D85-E012-E84A-9894-74D532AE0572}" destId="{D5B3BBC6-0AD7-AB47-9B56-541A09405D54}" srcOrd="5" destOrd="0" parTransId="{FEBD0F6A-4AC4-6D4D-A8CF-B43F688A4841}" sibTransId="{C5001404-56F5-0D45-A0A5-D19A8E4EA518}"/>
    <dgm:cxn modelId="{BA0296FC-E30B-7D49-9C5D-3A49080825AA}" srcId="{92B50D85-E012-E84A-9894-74D532AE0572}" destId="{58D4D9B9-8803-CB4B-B0D2-7EDCDEFC3B27}" srcOrd="1" destOrd="0" parTransId="{F44DC3B6-37EA-F04F-A7CE-B08B4D48CAFF}" sibTransId="{944C7FC8-D60C-D84A-98D9-6D4445E4A775}"/>
    <dgm:cxn modelId="{FCD389FD-9E5D-9F4F-A01A-740BB80F6FE7}" type="presOf" srcId="{334AD5D8-1115-7941-8BAA-B3A7A55E7838}" destId="{253E0DFD-E20B-F84B-B982-17460EE5D027}" srcOrd="0" destOrd="0" presId="urn:microsoft.com/office/officeart/2005/8/layout/radial3"/>
    <dgm:cxn modelId="{F82746FE-AD01-D441-999A-CE58B28F3339}" type="presOf" srcId="{BB4D0AB8-7E4B-AE48-A060-2968C0576B39}" destId="{718B5E90-F9F3-F24B-9E18-745F06D51459}" srcOrd="0" destOrd="0" presId="urn:microsoft.com/office/officeart/2005/8/layout/radial3"/>
    <dgm:cxn modelId="{7AE2E83C-C15E-AF48-94B1-E9C814ED92BD}" type="presParOf" srcId="{776F1FBE-6A97-5B44-AB7B-C17591F68F42}" destId="{E07F19F8-4D4F-C146-9CE0-1C0947692B40}" srcOrd="0" destOrd="0" presId="urn:microsoft.com/office/officeart/2005/8/layout/radial3"/>
    <dgm:cxn modelId="{C1564839-BB99-C54E-85E7-F578DB0BE40B}" type="presParOf" srcId="{E07F19F8-4D4F-C146-9CE0-1C0947692B40}" destId="{6D789EC4-3E18-F843-961F-1BAEB4742EF1}" srcOrd="0" destOrd="0" presId="urn:microsoft.com/office/officeart/2005/8/layout/radial3"/>
    <dgm:cxn modelId="{40574641-DCE9-B747-A2EA-4D8C0C9D0A8A}" type="presParOf" srcId="{E07F19F8-4D4F-C146-9CE0-1C0947692B40}" destId="{2FFB79B8-D9F3-9F42-AD99-915117BCB21D}" srcOrd="1" destOrd="0" presId="urn:microsoft.com/office/officeart/2005/8/layout/radial3"/>
    <dgm:cxn modelId="{F8C74ED3-FE48-FD46-A87D-1727BA2BB3F7}" type="presParOf" srcId="{E07F19F8-4D4F-C146-9CE0-1C0947692B40}" destId="{EF42DC14-D9C8-4949-BA90-DA546049A159}" srcOrd="2" destOrd="0" presId="urn:microsoft.com/office/officeart/2005/8/layout/radial3"/>
    <dgm:cxn modelId="{9D167BFD-4478-0F42-86F6-28A2303A2A8F}" type="presParOf" srcId="{E07F19F8-4D4F-C146-9CE0-1C0947692B40}" destId="{EA125180-AAE3-BF40-96C1-8B83AE792ABD}" srcOrd="3" destOrd="0" presId="urn:microsoft.com/office/officeart/2005/8/layout/radial3"/>
    <dgm:cxn modelId="{4BE3158A-8974-1C4D-A56F-E9BE226BEA20}" type="presParOf" srcId="{E07F19F8-4D4F-C146-9CE0-1C0947692B40}" destId="{A497DC6C-022F-A84D-ADB9-C74D82977F96}" srcOrd="4" destOrd="0" presId="urn:microsoft.com/office/officeart/2005/8/layout/radial3"/>
    <dgm:cxn modelId="{BFD3B4F8-785D-DA4D-A726-4A4D7D057D64}" type="presParOf" srcId="{E07F19F8-4D4F-C146-9CE0-1C0947692B40}" destId="{253E0DFD-E20B-F84B-B982-17460EE5D027}" srcOrd="5" destOrd="0" presId="urn:microsoft.com/office/officeart/2005/8/layout/radial3"/>
    <dgm:cxn modelId="{AA99610A-02EC-ED42-B46D-B60477C756E4}" type="presParOf" srcId="{E07F19F8-4D4F-C146-9CE0-1C0947692B40}" destId="{CE23FFC6-A86E-964B-8C4B-AE657DC185B6}" srcOrd="6" destOrd="0" presId="urn:microsoft.com/office/officeart/2005/8/layout/radial3"/>
    <dgm:cxn modelId="{E6BC7AD4-FE65-2F46-92B2-79657E5AAB23}" type="presParOf" srcId="{E07F19F8-4D4F-C146-9CE0-1C0947692B40}" destId="{2BC5E857-FA69-D14F-94D5-F2676CBFB5FF}" srcOrd="7" destOrd="0" presId="urn:microsoft.com/office/officeart/2005/8/layout/radial3"/>
    <dgm:cxn modelId="{064C8E6E-7D89-7943-B18D-99528CA58DC5}" type="presParOf" srcId="{E07F19F8-4D4F-C146-9CE0-1C0947692B40}" destId="{7F6ED903-10B0-394C-A76A-2C1C6B5A31F8}" srcOrd="8" destOrd="0" presId="urn:microsoft.com/office/officeart/2005/8/layout/radial3"/>
    <dgm:cxn modelId="{23834A83-936B-A144-832A-3AEB74EB2F35}" type="presParOf" srcId="{E07F19F8-4D4F-C146-9CE0-1C0947692B40}" destId="{E0A948B6-3ED3-3F4A-9B9F-3F36220BCB46}" srcOrd="9" destOrd="0" presId="urn:microsoft.com/office/officeart/2005/8/layout/radial3"/>
    <dgm:cxn modelId="{B8895553-2618-444B-A681-9B15CD8B304F}" type="presParOf" srcId="{E07F19F8-4D4F-C146-9CE0-1C0947692B40}" destId="{718B5E90-F9F3-F24B-9E18-745F06D51459}" srcOrd="10" destOrd="0" presId="urn:microsoft.com/office/officeart/2005/8/layout/radial3"/>
    <dgm:cxn modelId="{123236E2-3601-D84E-852F-48D1D48F03E8}" type="presParOf" srcId="{E07F19F8-4D4F-C146-9CE0-1C0947692B40}" destId="{05959B0F-23FF-1B45-945B-5652115F57B6}" srcOrd="11" destOrd="0" presId="urn:microsoft.com/office/officeart/2005/8/layout/radial3"/>
    <dgm:cxn modelId="{F6EE45AC-3631-6347-A588-E015C5E847DE}" type="presParOf" srcId="{E07F19F8-4D4F-C146-9CE0-1C0947692B40}" destId="{0382BFA7-7F5F-3944-8214-3E920C6B51CF}" srcOrd="12" destOrd="0" presId="urn:microsoft.com/office/officeart/2005/8/layout/radial3"/>
    <dgm:cxn modelId="{1C5DD505-46B8-EE44-BAC7-EC54AB2B6339}" type="presParOf" srcId="{E07F19F8-4D4F-C146-9CE0-1C0947692B40}" destId="{A55C2385-8583-B748-AF05-FCFB90DB45CD}" srcOrd="13"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89EC4-3E18-F843-961F-1BAEB4742EF1}">
      <dsp:nvSpPr>
        <dsp:cNvPr id="0" name=""/>
        <dsp:cNvSpPr/>
      </dsp:nvSpPr>
      <dsp:spPr>
        <a:xfrm>
          <a:off x="1851097" y="1538001"/>
          <a:ext cx="2596597" cy="2596597"/>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a:t>Information Asset Owner</a:t>
          </a:r>
        </a:p>
      </dsp:txBody>
      <dsp:txXfrm>
        <a:off x="2231360" y="1918264"/>
        <a:ext cx="1836071" cy="1836071"/>
      </dsp:txXfrm>
    </dsp:sp>
    <dsp:sp modelId="{2FFB79B8-D9F3-9F42-AD99-915117BCB21D}">
      <dsp:nvSpPr>
        <dsp:cNvPr id="0" name=""/>
        <dsp:cNvSpPr/>
      </dsp:nvSpPr>
      <dsp:spPr>
        <a:xfrm>
          <a:off x="2500246" y="16554"/>
          <a:ext cx="1298298" cy="1298298"/>
        </a:xfrm>
        <a:prstGeom prst="ellipse">
          <a:avLst/>
        </a:prstGeom>
        <a:gradFill rotWithShape="0">
          <a:gsLst>
            <a:gs pos="0">
              <a:schemeClr val="accent5">
                <a:alpha val="50000"/>
                <a:hueOff val="-489873"/>
                <a:satOff val="-2906"/>
                <a:lumOff val="3695"/>
                <a:alphaOff val="0"/>
                <a:satMod val="103000"/>
                <a:lumMod val="102000"/>
                <a:tint val="94000"/>
              </a:schemeClr>
            </a:gs>
            <a:gs pos="50000">
              <a:schemeClr val="accent5">
                <a:alpha val="50000"/>
                <a:hueOff val="-489873"/>
                <a:satOff val="-2906"/>
                <a:lumOff val="3695"/>
                <a:alphaOff val="0"/>
                <a:satMod val="110000"/>
                <a:lumMod val="100000"/>
                <a:shade val="100000"/>
              </a:schemeClr>
            </a:gs>
            <a:gs pos="100000">
              <a:schemeClr val="accent5">
                <a:alpha val="50000"/>
                <a:hueOff val="-489873"/>
                <a:satOff val="-2906"/>
                <a:lumOff val="36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Accounting Officer</a:t>
          </a:r>
        </a:p>
      </dsp:txBody>
      <dsp:txXfrm>
        <a:off x="2690377" y="206685"/>
        <a:ext cx="918036" cy="918036"/>
      </dsp:txXfrm>
    </dsp:sp>
    <dsp:sp modelId="{EF42DC14-D9C8-4949-BA90-DA546049A159}">
      <dsp:nvSpPr>
        <dsp:cNvPr id="0" name=""/>
        <dsp:cNvSpPr/>
      </dsp:nvSpPr>
      <dsp:spPr>
        <a:xfrm>
          <a:off x="3508973" y="265183"/>
          <a:ext cx="1298298" cy="1298298"/>
        </a:xfrm>
        <a:prstGeom prst="ellipse">
          <a:avLst/>
        </a:prstGeom>
        <a:gradFill rotWithShape="0">
          <a:gsLst>
            <a:gs pos="0">
              <a:schemeClr val="accent5">
                <a:alpha val="50000"/>
                <a:hueOff val="-979746"/>
                <a:satOff val="-5812"/>
                <a:lumOff val="7391"/>
                <a:alphaOff val="0"/>
                <a:satMod val="103000"/>
                <a:lumMod val="102000"/>
                <a:tint val="94000"/>
              </a:schemeClr>
            </a:gs>
            <a:gs pos="50000">
              <a:schemeClr val="accent5">
                <a:alpha val="50000"/>
                <a:hueOff val="-979746"/>
                <a:satOff val="-5812"/>
                <a:lumOff val="7391"/>
                <a:alphaOff val="0"/>
                <a:satMod val="110000"/>
                <a:lumMod val="100000"/>
                <a:shade val="100000"/>
              </a:schemeClr>
            </a:gs>
            <a:gs pos="100000">
              <a:schemeClr val="accent5">
                <a:alpha val="50000"/>
                <a:hueOff val="-979746"/>
                <a:satOff val="-5812"/>
                <a:lumOff val="73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Data Protection Officer</a:t>
          </a:r>
        </a:p>
      </dsp:txBody>
      <dsp:txXfrm>
        <a:off x="3699104" y="455314"/>
        <a:ext cx="918036" cy="918036"/>
      </dsp:txXfrm>
    </dsp:sp>
    <dsp:sp modelId="{EA125180-AAE3-BF40-96C1-8B83AE792ABD}">
      <dsp:nvSpPr>
        <dsp:cNvPr id="0" name=""/>
        <dsp:cNvSpPr/>
      </dsp:nvSpPr>
      <dsp:spPr>
        <a:xfrm>
          <a:off x="4286612" y="954111"/>
          <a:ext cx="1298298" cy="1298298"/>
        </a:xfrm>
        <a:prstGeom prst="ellipse">
          <a:avLst/>
        </a:prstGeom>
        <a:gradFill rotWithShape="0">
          <a:gsLst>
            <a:gs pos="0">
              <a:schemeClr val="accent5">
                <a:alpha val="50000"/>
                <a:hueOff val="-1469618"/>
                <a:satOff val="-8718"/>
                <a:lumOff val="11086"/>
                <a:alphaOff val="0"/>
                <a:satMod val="103000"/>
                <a:lumMod val="102000"/>
                <a:tint val="94000"/>
              </a:schemeClr>
            </a:gs>
            <a:gs pos="50000">
              <a:schemeClr val="accent5">
                <a:alpha val="50000"/>
                <a:hueOff val="-1469618"/>
                <a:satOff val="-8718"/>
                <a:lumOff val="11086"/>
                <a:alphaOff val="0"/>
                <a:satMod val="110000"/>
                <a:lumMod val="100000"/>
                <a:shade val="100000"/>
              </a:schemeClr>
            </a:gs>
            <a:gs pos="100000">
              <a:schemeClr val="accent5">
                <a:alpha val="50000"/>
                <a:hueOff val="-1469618"/>
                <a:satOff val="-8718"/>
                <a:lumOff val="110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Data Owner</a:t>
          </a:r>
        </a:p>
      </dsp:txBody>
      <dsp:txXfrm>
        <a:off x="4476743" y="1144242"/>
        <a:ext cx="918036" cy="918036"/>
      </dsp:txXfrm>
    </dsp:sp>
    <dsp:sp modelId="{A497DC6C-022F-A84D-ADB9-C74D82977F96}">
      <dsp:nvSpPr>
        <dsp:cNvPr id="0" name=""/>
        <dsp:cNvSpPr/>
      </dsp:nvSpPr>
      <dsp:spPr>
        <a:xfrm>
          <a:off x="4655017" y="1925514"/>
          <a:ext cx="1298298" cy="1298298"/>
        </a:xfrm>
        <a:prstGeom prst="ellipse">
          <a:avLst/>
        </a:prstGeom>
        <a:gradFill rotWithShape="0">
          <a:gsLst>
            <a:gs pos="0">
              <a:schemeClr val="accent5">
                <a:alpha val="50000"/>
                <a:hueOff val="-1959491"/>
                <a:satOff val="-11625"/>
                <a:lumOff val="14782"/>
                <a:alphaOff val="0"/>
                <a:satMod val="103000"/>
                <a:lumMod val="102000"/>
                <a:tint val="94000"/>
              </a:schemeClr>
            </a:gs>
            <a:gs pos="50000">
              <a:schemeClr val="accent5">
                <a:alpha val="50000"/>
                <a:hueOff val="-1959491"/>
                <a:satOff val="-11625"/>
                <a:lumOff val="14782"/>
                <a:alphaOff val="0"/>
                <a:satMod val="110000"/>
                <a:lumMod val="100000"/>
                <a:shade val="100000"/>
              </a:schemeClr>
            </a:gs>
            <a:gs pos="100000">
              <a:schemeClr val="accent5">
                <a:alpha val="50000"/>
                <a:hueOff val="-1959491"/>
                <a:satOff val="-11625"/>
                <a:lumOff val="147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Information  Manager</a:t>
          </a:r>
        </a:p>
      </dsp:txBody>
      <dsp:txXfrm>
        <a:off x="4845148" y="2115645"/>
        <a:ext cx="918036" cy="918036"/>
      </dsp:txXfrm>
    </dsp:sp>
    <dsp:sp modelId="{253E0DFD-E20B-F84B-B982-17460EE5D027}">
      <dsp:nvSpPr>
        <dsp:cNvPr id="0" name=""/>
        <dsp:cNvSpPr/>
      </dsp:nvSpPr>
      <dsp:spPr>
        <a:xfrm>
          <a:off x="4529789" y="2956855"/>
          <a:ext cx="1298298" cy="1298298"/>
        </a:xfrm>
        <a:prstGeom prst="ellipse">
          <a:avLst/>
        </a:prstGeom>
        <a:gradFill rotWithShape="0">
          <a:gsLst>
            <a:gs pos="0">
              <a:schemeClr val="accent5">
                <a:alpha val="50000"/>
                <a:hueOff val="-2449364"/>
                <a:satOff val="-14531"/>
                <a:lumOff val="18477"/>
                <a:alphaOff val="0"/>
                <a:satMod val="103000"/>
                <a:lumMod val="102000"/>
                <a:tint val="94000"/>
              </a:schemeClr>
            </a:gs>
            <a:gs pos="50000">
              <a:schemeClr val="accent5">
                <a:alpha val="50000"/>
                <a:hueOff val="-2449364"/>
                <a:satOff val="-14531"/>
                <a:lumOff val="18477"/>
                <a:alphaOff val="0"/>
                <a:satMod val="110000"/>
                <a:lumMod val="100000"/>
                <a:shade val="100000"/>
              </a:schemeClr>
            </a:gs>
            <a:gs pos="100000">
              <a:schemeClr val="accent5">
                <a:alpha val="50000"/>
                <a:hueOff val="-2449364"/>
                <a:satOff val="-14531"/>
                <a:lumOff val="184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Knowledge and Information Management Teams</a:t>
          </a:r>
        </a:p>
      </dsp:txBody>
      <dsp:txXfrm>
        <a:off x="4719920" y="3146986"/>
        <a:ext cx="918036" cy="918036"/>
      </dsp:txXfrm>
    </dsp:sp>
    <dsp:sp modelId="{CE23FFC6-A86E-964B-8C4B-AE657DC185B6}">
      <dsp:nvSpPr>
        <dsp:cNvPr id="0" name=""/>
        <dsp:cNvSpPr/>
      </dsp:nvSpPr>
      <dsp:spPr>
        <a:xfrm>
          <a:off x="3939618" y="3811866"/>
          <a:ext cx="1298298" cy="1298298"/>
        </a:xfrm>
        <a:prstGeom prst="ellipse">
          <a:avLst/>
        </a:prstGeom>
        <a:gradFill rotWithShape="0">
          <a:gsLst>
            <a:gs pos="0">
              <a:schemeClr val="accent5">
                <a:alpha val="50000"/>
                <a:hueOff val="-2939237"/>
                <a:satOff val="-17437"/>
                <a:lumOff val="22172"/>
                <a:alphaOff val="0"/>
                <a:satMod val="103000"/>
                <a:lumMod val="102000"/>
                <a:tint val="94000"/>
              </a:schemeClr>
            </a:gs>
            <a:gs pos="50000">
              <a:schemeClr val="accent5">
                <a:alpha val="50000"/>
                <a:hueOff val="-2939237"/>
                <a:satOff val="-17437"/>
                <a:lumOff val="22172"/>
                <a:alphaOff val="0"/>
                <a:satMod val="110000"/>
                <a:lumMod val="100000"/>
                <a:shade val="100000"/>
              </a:schemeClr>
            </a:gs>
            <a:gs pos="100000">
              <a:schemeClr val="accent5">
                <a:alpha val="50000"/>
                <a:hueOff val="-2939237"/>
                <a:satOff val="-17437"/>
                <a:lumOff val="221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Digital and Data Teams</a:t>
          </a:r>
        </a:p>
      </dsp:txBody>
      <dsp:txXfrm>
        <a:off x="4129749" y="4001997"/>
        <a:ext cx="918036" cy="918036"/>
      </dsp:txXfrm>
    </dsp:sp>
    <dsp:sp modelId="{2BC5E857-FA69-D14F-94D5-F2676CBFB5FF}">
      <dsp:nvSpPr>
        <dsp:cNvPr id="0" name=""/>
        <dsp:cNvSpPr/>
      </dsp:nvSpPr>
      <dsp:spPr>
        <a:xfrm>
          <a:off x="3019704" y="4294674"/>
          <a:ext cx="1298298" cy="1298298"/>
        </a:xfrm>
        <a:prstGeom prst="ellipse">
          <a:avLst/>
        </a:prstGeom>
        <a:gradFill rotWithShape="0">
          <a:gsLst>
            <a:gs pos="0">
              <a:schemeClr val="accent5">
                <a:alpha val="50000"/>
                <a:hueOff val="-3429109"/>
                <a:satOff val="-20343"/>
                <a:lumOff val="25868"/>
                <a:alphaOff val="0"/>
                <a:satMod val="103000"/>
                <a:lumMod val="102000"/>
                <a:tint val="94000"/>
              </a:schemeClr>
            </a:gs>
            <a:gs pos="50000">
              <a:schemeClr val="accent5">
                <a:alpha val="50000"/>
                <a:hueOff val="-3429109"/>
                <a:satOff val="-20343"/>
                <a:lumOff val="25868"/>
                <a:alphaOff val="0"/>
                <a:satMod val="110000"/>
                <a:lumMod val="100000"/>
                <a:shade val="100000"/>
              </a:schemeClr>
            </a:gs>
            <a:gs pos="100000">
              <a:schemeClr val="accent5">
                <a:alpha val="50000"/>
                <a:hueOff val="-3429109"/>
                <a:satOff val="-20343"/>
                <a:lumOff val="258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Information Asset Manager</a:t>
          </a:r>
        </a:p>
      </dsp:txBody>
      <dsp:txXfrm>
        <a:off x="3209835" y="4484805"/>
        <a:ext cx="918036" cy="918036"/>
      </dsp:txXfrm>
    </dsp:sp>
    <dsp:sp modelId="{7F6ED903-10B0-394C-A76A-2C1C6B5A31F8}">
      <dsp:nvSpPr>
        <dsp:cNvPr id="0" name=""/>
        <dsp:cNvSpPr/>
      </dsp:nvSpPr>
      <dsp:spPr>
        <a:xfrm>
          <a:off x="1980788" y="4294674"/>
          <a:ext cx="1298298" cy="1298298"/>
        </a:xfrm>
        <a:prstGeom prst="ellipse">
          <a:avLst/>
        </a:prstGeom>
        <a:gradFill rotWithShape="0">
          <a:gsLst>
            <a:gs pos="0">
              <a:schemeClr val="accent5">
                <a:alpha val="50000"/>
                <a:hueOff val="-3918982"/>
                <a:satOff val="-23249"/>
                <a:lumOff val="29563"/>
                <a:alphaOff val="0"/>
                <a:satMod val="103000"/>
                <a:lumMod val="102000"/>
                <a:tint val="94000"/>
              </a:schemeClr>
            </a:gs>
            <a:gs pos="50000">
              <a:schemeClr val="accent5">
                <a:alpha val="50000"/>
                <a:hueOff val="-3918982"/>
                <a:satOff val="-23249"/>
                <a:lumOff val="29563"/>
                <a:alphaOff val="0"/>
                <a:satMod val="110000"/>
                <a:lumMod val="100000"/>
                <a:shade val="100000"/>
              </a:schemeClr>
            </a:gs>
            <a:gs pos="100000">
              <a:schemeClr val="accent5">
                <a:alpha val="50000"/>
                <a:hueOff val="-3918982"/>
                <a:satOff val="-23249"/>
                <a:lumOff val="295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Knowledge Managers</a:t>
          </a:r>
        </a:p>
      </dsp:txBody>
      <dsp:txXfrm>
        <a:off x="2170919" y="4484805"/>
        <a:ext cx="918036" cy="918036"/>
      </dsp:txXfrm>
    </dsp:sp>
    <dsp:sp modelId="{E0A948B6-3ED3-3F4A-9B9F-3F36220BCB46}">
      <dsp:nvSpPr>
        <dsp:cNvPr id="0" name=""/>
        <dsp:cNvSpPr/>
      </dsp:nvSpPr>
      <dsp:spPr>
        <a:xfrm>
          <a:off x="1060874" y="3811866"/>
          <a:ext cx="1298298" cy="1298298"/>
        </a:xfrm>
        <a:prstGeom prst="ellipse">
          <a:avLst/>
        </a:prstGeom>
        <a:gradFill rotWithShape="0">
          <a:gsLst>
            <a:gs pos="0">
              <a:schemeClr val="accent5">
                <a:alpha val="50000"/>
                <a:hueOff val="-4408855"/>
                <a:satOff val="-26155"/>
                <a:lumOff val="33258"/>
                <a:alphaOff val="0"/>
                <a:satMod val="103000"/>
                <a:lumMod val="102000"/>
                <a:tint val="94000"/>
              </a:schemeClr>
            </a:gs>
            <a:gs pos="50000">
              <a:schemeClr val="accent5">
                <a:alpha val="50000"/>
                <a:hueOff val="-4408855"/>
                <a:satOff val="-26155"/>
                <a:lumOff val="33258"/>
                <a:alphaOff val="0"/>
                <a:satMod val="110000"/>
                <a:lumMod val="100000"/>
                <a:shade val="100000"/>
              </a:schemeClr>
            </a:gs>
            <a:gs pos="100000">
              <a:schemeClr val="accent5">
                <a:alpha val="50000"/>
                <a:hueOff val="-4408855"/>
                <a:satOff val="-26155"/>
                <a:lumOff val="332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Records Managers</a:t>
          </a:r>
        </a:p>
      </dsp:txBody>
      <dsp:txXfrm>
        <a:off x="1251005" y="4001997"/>
        <a:ext cx="918036" cy="918036"/>
      </dsp:txXfrm>
    </dsp:sp>
    <dsp:sp modelId="{718B5E90-F9F3-F24B-9E18-745F06D51459}">
      <dsp:nvSpPr>
        <dsp:cNvPr id="0" name=""/>
        <dsp:cNvSpPr/>
      </dsp:nvSpPr>
      <dsp:spPr>
        <a:xfrm>
          <a:off x="470703" y="2956855"/>
          <a:ext cx="1298298" cy="1298298"/>
        </a:xfrm>
        <a:prstGeom prst="ellipse">
          <a:avLst/>
        </a:prstGeom>
        <a:gradFill rotWithShape="0">
          <a:gsLst>
            <a:gs pos="0">
              <a:schemeClr val="accent5">
                <a:alpha val="50000"/>
                <a:hueOff val="-4898728"/>
                <a:satOff val="-29062"/>
                <a:lumOff val="36954"/>
                <a:alphaOff val="0"/>
                <a:satMod val="103000"/>
                <a:lumMod val="102000"/>
                <a:tint val="94000"/>
              </a:schemeClr>
            </a:gs>
            <a:gs pos="50000">
              <a:schemeClr val="accent5">
                <a:alpha val="50000"/>
                <a:hueOff val="-4898728"/>
                <a:satOff val="-29062"/>
                <a:lumOff val="36954"/>
                <a:alphaOff val="0"/>
                <a:satMod val="110000"/>
                <a:lumMod val="100000"/>
                <a:shade val="100000"/>
              </a:schemeClr>
            </a:gs>
            <a:gs pos="100000">
              <a:schemeClr val="accent5">
                <a:alpha val="50000"/>
                <a:hueOff val="-4898728"/>
                <a:satOff val="-29062"/>
                <a:lumOff val="369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Cyber Teams </a:t>
          </a:r>
        </a:p>
      </dsp:txBody>
      <dsp:txXfrm>
        <a:off x="660834" y="3146986"/>
        <a:ext cx="918036" cy="918036"/>
      </dsp:txXfrm>
    </dsp:sp>
    <dsp:sp modelId="{05959B0F-23FF-1B45-945B-5652115F57B6}">
      <dsp:nvSpPr>
        <dsp:cNvPr id="0" name=""/>
        <dsp:cNvSpPr/>
      </dsp:nvSpPr>
      <dsp:spPr>
        <a:xfrm>
          <a:off x="345475" y="1925514"/>
          <a:ext cx="1298298" cy="1298298"/>
        </a:xfrm>
        <a:prstGeom prst="ellipse">
          <a:avLst/>
        </a:prstGeom>
        <a:gradFill rotWithShape="0">
          <a:gsLst>
            <a:gs pos="0">
              <a:schemeClr val="accent5">
                <a:alpha val="50000"/>
                <a:hueOff val="-5388600"/>
                <a:satOff val="-31968"/>
                <a:lumOff val="40649"/>
                <a:alphaOff val="0"/>
                <a:satMod val="103000"/>
                <a:lumMod val="102000"/>
                <a:tint val="94000"/>
              </a:schemeClr>
            </a:gs>
            <a:gs pos="50000">
              <a:schemeClr val="accent5">
                <a:alpha val="50000"/>
                <a:hueOff val="-5388600"/>
                <a:satOff val="-31968"/>
                <a:lumOff val="40649"/>
                <a:alphaOff val="0"/>
                <a:satMod val="110000"/>
                <a:lumMod val="100000"/>
                <a:shade val="100000"/>
              </a:schemeClr>
            </a:gs>
            <a:gs pos="100000">
              <a:schemeClr val="accent5">
                <a:alpha val="50000"/>
                <a:hueOff val="-5388600"/>
                <a:satOff val="-31968"/>
                <a:lumOff val="406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Security Teams</a:t>
          </a:r>
        </a:p>
      </dsp:txBody>
      <dsp:txXfrm>
        <a:off x="535606" y="2115645"/>
        <a:ext cx="918036" cy="918036"/>
      </dsp:txXfrm>
    </dsp:sp>
    <dsp:sp modelId="{0382BFA7-7F5F-3944-8214-3E920C6B51CF}">
      <dsp:nvSpPr>
        <dsp:cNvPr id="0" name=""/>
        <dsp:cNvSpPr/>
      </dsp:nvSpPr>
      <dsp:spPr>
        <a:xfrm>
          <a:off x="713880" y="954111"/>
          <a:ext cx="1298298" cy="1298298"/>
        </a:xfrm>
        <a:prstGeom prst="ellipse">
          <a:avLst/>
        </a:prstGeom>
        <a:gradFill rotWithShape="0">
          <a:gsLst>
            <a:gs pos="0">
              <a:schemeClr val="accent5">
                <a:alpha val="50000"/>
                <a:hueOff val="-5878473"/>
                <a:satOff val="-34874"/>
                <a:lumOff val="44345"/>
                <a:alphaOff val="0"/>
                <a:satMod val="103000"/>
                <a:lumMod val="102000"/>
                <a:tint val="94000"/>
              </a:schemeClr>
            </a:gs>
            <a:gs pos="50000">
              <a:schemeClr val="accent5">
                <a:alpha val="50000"/>
                <a:hueOff val="-5878473"/>
                <a:satOff val="-34874"/>
                <a:lumOff val="44345"/>
                <a:alphaOff val="0"/>
                <a:satMod val="110000"/>
                <a:lumMod val="100000"/>
                <a:shade val="100000"/>
              </a:schemeClr>
            </a:gs>
            <a:gs pos="100000">
              <a:schemeClr val="accent5">
                <a:alpha val="50000"/>
                <a:hueOff val="-5878473"/>
                <a:satOff val="-34874"/>
                <a:lumOff val="443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Senior Information Risk Owner</a:t>
          </a:r>
        </a:p>
      </dsp:txBody>
      <dsp:txXfrm>
        <a:off x="904011" y="1144242"/>
        <a:ext cx="918036" cy="918036"/>
      </dsp:txXfrm>
    </dsp:sp>
    <dsp:sp modelId="{A55C2385-8583-B748-AF05-FCFB90DB45CD}">
      <dsp:nvSpPr>
        <dsp:cNvPr id="0" name=""/>
        <dsp:cNvSpPr/>
      </dsp:nvSpPr>
      <dsp:spPr>
        <a:xfrm>
          <a:off x="1491519" y="265183"/>
          <a:ext cx="1298298" cy="1298298"/>
        </a:xfrm>
        <a:prstGeom prst="ellipse">
          <a:avLst/>
        </a:prstGeom>
        <a:gradFill rotWithShape="0">
          <a:gsLst>
            <a:gs pos="0">
              <a:schemeClr val="accent5">
                <a:alpha val="50000"/>
                <a:hueOff val="-6368346"/>
                <a:satOff val="-37780"/>
                <a:lumOff val="48040"/>
                <a:alphaOff val="0"/>
                <a:satMod val="103000"/>
                <a:lumMod val="102000"/>
                <a:tint val="94000"/>
              </a:schemeClr>
            </a:gs>
            <a:gs pos="50000">
              <a:schemeClr val="accent5">
                <a:alpha val="50000"/>
                <a:hueOff val="-6368346"/>
                <a:satOff val="-37780"/>
                <a:lumOff val="48040"/>
                <a:alphaOff val="0"/>
                <a:satMod val="110000"/>
                <a:lumMod val="100000"/>
                <a:shade val="100000"/>
              </a:schemeClr>
            </a:gs>
            <a:gs pos="100000">
              <a:schemeClr val="accent5">
                <a:alpha val="50000"/>
                <a:hueOff val="-6368346"/>
                <a:satOff val="-37780"/>
                <a:lumOff val="4804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Departmental Records Officer</a:t>
          </a:r>
        </a:p>
      </dsp:txBody>
      <dsp:txXfrm>
        <a:off x="1681650" y="455314"/>
        <a:ext cx="918036" cy="91803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26/09/2025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oleObject" Target="../embeddings/oleObject1.bin"/><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theme" Target="../theme/theme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image" Target="../media/image6.emf"/><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tags" Target="../tags/tag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26/09/2025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7"/>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425" imgH="424" progId="TCLayout.ActiveDocument.1">
                  <p:embed/>
                </p:oleObj>
              </mc:Choice>
              <mc:Fallback>
                <p:oleObj name="think-cell Slide" r:id="rId68"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26/09/2025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790" r:id="rId19"/>
    <p:sldLayoutId id="2147483829" r:id="rId20"/>
    <p:sldLayoutId id="2147483837" r:id="rId21"/>
    <p:sldLayoutId id="2147483839" r:id="rId22"/>
    <p:sldLayoutId id="2147483678" r:id="rId23"/>
    <p:sldLayoutId id="2147483652" r:id="rId24"/>
    <p:sldLayoutId id="2147483709" r:id="rId25"/>
    <p:sldLayoutId id="2147483656" r:id="rId26"/>
    <p:sldLayoutId id="2147483710" r:id="rId27"/>
    <p:sldLayoutId id="2147483712" r:id="rId28"/>
    <p:sldLayoutId id="2147483711" r:id="rId29"/>
    <p:sldLayoutId id="2147483680" r:id="rId30"/>
    <p:sldLayoutId id="2147483833" r:id="rId31"/>
    <p:sldLayoutId id="2147483834" r:id="rId32"/>
    <p:sldLayoutId id="2147483836" r:id="rId33"/>
    <p:sldLayoutId id="2147483835" r:id="rId34"/>
    <p:sldLayoutId id="2147483689" r:id="rId35"/>
    <p:sldLayoutId id="2147483746" r:id="rId36"/>
    <p:sldLayoutId id="2147483747" r:id="rId37"/>
    <p:sldLayoutId id="2147483748" r:id="rId38"/>
    <p:sldLayoutId id="2147483749" r:id="rId39"/>
    <p:sldLayoutId id="2147483791" r:id="rId40"/>
    <p:sldLayoutId id="2147483792" r:id="rId41"/>
    <p:sldLayoutId id="2147483793" r:id="rId42"/>
    <p:sldLayoutId id="2147483794" r:id="rId43"/>
    <p:sldLayoutId id="2147483795" r:id="rId44"/>
    <p:sldLayoutId id="2147483687" r:id="rId45"/>
    <p:sldLayoutId id="2147483675" r:id="rId46"/>
    <p:sldLayoutId id="2147483676" r:id="rId47"/>
    <p:sldLayoutId id="2147483688" r:id="rId48"/>
    <p:sldLayoutId id="2147483719" r:id="rId49"/>
    <p:sldLayoutId id="2147483817" r:id="rId50"/>
    <p:sldLayoutId id="2147483713" r:id="rId51"/>
    <p:sldLayoutId id="2147483818" r:id="rId52"/>
    <p:sldLayoutId id="2147483671" r:id="rId53"/>
    <p:sldLayoutId id="2147483827" r:id="rId54"/>
    <p:sldLayoutId id="2147483828" r:id="rId55"/>
    <p:sldLayoutId id="2147483655" r:id="rId56"/>
    <p:sldLayoutId id="2147483751" r:id="rId57"/>
    <p:sldLayoutId id="2147483757" r:id="rId58"/>
    <p:sldLayoutId id="2147483758" r:id="rId59"/>
    <p:sldLayoutId id="2147483759" r:id="rId60"/>
    <p:sldLayoutId id="2147483780" r:id="rId61"/>
    <p:sldLayoutId id="2147483781" r:id="rId62"/>
    <p:sldLayoutId id="2147483760" r:id="rId63"/>
    <p:sldLayoutId id="2147483761" r:id="rId64"/>
    <p:sldLayoutId id="2147483673"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6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5FF549E-AED0-55F4-035A-B578B393831A}"/>
              </a:ext>
            </a:extLst>
          </p:cNvPr>
          <p:cNvSpPr>
            <a:spLocks noGrp="1"/>
          </p:cNvSpPr>
          <p:nvPr>
            <p:ph type="title" idx="4294967295"/>
          </p:nvPr>
        </p:nvSpPr>
        <p:spPr>
          <a:xfrm>
            <a:off x="708025" y="1957863"/>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a:t>
            </a:r>
          </a:p>
        </p:txBody>
      </p:sp>
      <p:sp>
        <p:nvSpPr>
          <p:cNvPr id="5" name="Text Placeholder 1">
            <a:extLst>
              <a:ext uri="{FF2B5EF4-FFF2-40B4-BE49-F238E27FC236}">
                <a16:creationId xmlns:a16="http://schemas.microsoft.com/office/drawing/2014/main" id="{E0078912-1A78-6AE0-199F-36F4A5F64FE9}"/>
              </a:ext>
            </a:extLst>
          </p:cNvPr>
          <p:cNvSpPr>
            <a:spLocks noGrp="1"/>
          </p:cNvSpPr>
          <p:nvPr/>
        </p:nvSpPr>
        <p:spPr>
          <a:xfrm>
            <a:off x="719138" y="4649944"/>
            <a:ext cx="5376862" cy="1085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a:solidFill>
                  <a:schemeClr val="bg1"/>
                </a:solidFill>
              </a:rPr>
              <a:t>Chapter 10: Information Governance</a:t>
            </a:r>
            <a:endParaRPr lang="en-GB"/>
          </a:p>
        </p:txBody>
      </p:sp>
    </p:spTree>
    <p:extLst>
      <p:ext uri="{BB962C8B-B14F-4D97-AF65-F5344CB8AC3E}">
        <p14:creationId xmlns:p14="http://schemas.microsoft.com/office/powerpoint/2010/main" val="253540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9A301-EAE6-FCD9-8344-BD865488BFA3}"/>
              </a:ext>
            </a:extLst>
          </p:cNvPr>
          <p:cNvSpPr>
            <a:spLocks noGrp="1"/>
          </p:cNvSpPr>
          <p:nvPr>
            <p:ph type="title"/>
          </p:nvPr>
        </p:nvSpPr>
        <p:spPr>
          <a:xfrm>
            <a:off x="518318" y="512764"/>
            <a:ext cx="11157743" cy="550767"/>
          </a:xfrm>
        </p:spPr>
        <p:txBody>
          <a:bodyPr anchor="t">
            <a:normAutofit/>
          </a:bodyPr>
          <a:lstStyle/>
          <a:p>
            <a:r>
              <a:rPr lang="en-GB"/>
              <a:t>Information Governance (1)</a:t>
            </a:r>
          </a:p>
        </p:txBody>
      </p:sp>
      <p:sp>
        <p:nvSpPr>
          <p:cNvPr id="12" name="Text Placeholder 4">
            <a:extLst>
              <a:ext uri="{FF2B5EF4-FFF2-40B4-BE49-F238E27FC236}">
                <a16:creationId xmlns:a16="http://schemas.microsoft.com/office/drawing/2014/main" id="{6FA017DD-EAAB-73D5-4722-CC24081B3129}"/>
              </a:ext>
            </a:extLst>
          </p:cNvPr>
          <p:cNvSpPr>
            <a:spLocks noGrp="1"/>
          </p:cNvSpPr>
          <p:nvPr>
            <p:ph type="body" sz="quarter" idx="14"/>
          </p:nvPr>
        </p:nvSpPr>
        <p:spPr>
          <a:xfrm>
            <a:off x="515939" y="1038225"/>
            <a:ext cx="11160124" cy="428870"/>
          </a:xfrm>
        </p:spPr>
        <p:txBody>
          <a:bodyPr/>
          <a:lstStyle/>
          <a:p>
            <a:r>
              <a:rPr lang="en-US"/>
              <a:t>Overview</a:t>
            </a:r>
          </a:p>
        </p:txBody>
      </p:sp>
      <p:sp>
        <p:nvSpPr>
          <p:cNvPr id="2" name="Rectangle: Rounded Corners 1">
            <a:extLst>
              <a:ext uri="{FF2B5EF4-FFF2-40B4-BE49-F238E27FC236}">
                <a16:creationId xmlns:a16="http://schemas.microsoft.com/office/drawing/2014/main" id="{A8E088AC-D711-4155-4401-D06A36C8F8AB}"/>
              </a:ext>
            </a:extLst>
          </p:cNvPr>
          <p:cNvSpPr/>
          <p:nvPr/>
        </p:nvSpPr>
        <p:spPr>
          <a:xfrm>
            <a:off x="515939" y="1645921"/>
            <a:ext cx="5241600" cy="4360244"/>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0"/>
          <a:lstStyle/>
          <a:p>
            <a:pPr>
              <a:spcBef>
                <a:spcPts val="0"/>
              </a:spcBef>
              <a:spcAft>
                <a:spcPts val="0"/>
              </a:spcAft>
            </a:pPr>
            <a:r>
              <a:rPr lang="en-GB" sz="1600">
                <a:solidFill>
                  <a:schemeClr val="accent6">
                    <a:lumMod val="10000"/>
                  </a:schemeClr>
                </a:solidFill>
              </a:rPr>
              <a:t>An Information Asset Owner (IAO) will usually work to the Accounting Officer, who would often be the Permanent Secretary or Chief Executive of the department/organisation and will work closely with the Departmental Records Officer (DRO), the Senior Information Risk Owner (SIRO), the Data Protection Officer (DPO) and Data Owners to ensure that duties are properly coordinated and assurances are provided to the relevant internal information governance boards (or equivalent). </a:t>
            </a:r>
          </a:p>
          <a:p>
            <a:pPr>
              <a:spcBef>
                <a:spcPts val="0"/>
              </a:spcBef>
              <a:spcAft>
                <a:spcPts val="0"/>
              </a:spcAft>
            </a:pPr>
            <a:endParaRPr lang="en-GB" sz="1600">
              <a:solidFill>
                <a:schemeClr val="accent6">
                  <a:lumMod val="10000"/>
                </a:schemeClr>
              </a:solidFill>
            </a:endParaRPr>
          </a:p>
          <a:p>
            <a:pPr>
              <a:spcBef>
                <a:spcPts val="0"/>
              </a:spcBef>
              <a:spcAft>
                <a:spcPts val="0"/>
              </a:spcAft>
            </a:pPr>
            <a:r>
              <a:rPr lang="en-GB" sz="1600">
                <a:solidFill>
                  <a:schemeClr val="accent6">
                    <a:lumMod val="10000"/>
                  </a:schemeClr>
                </a:solidFill>
              </a:rPr>
              <a:t>The specific mechanisms of how these relationships operate will be up to the individual organisation as not all departments will have all of the roles mentioned and, in some cases, the same person may be carrying out the responsibilities of more than one named role.</a:t>
            </a:r>
            <a:endParaRPr lang="en-GB" sz="1600">
              <a:solidFill>
                <a:schemeClr val="accent6">
                  <a:lumMod val="10000"/>
                </a:schemeClr>
              </a:solidFill>
              <a:cs typeface="Arial"/>
            </a:endParaRPr>
          </a:p>
        </p:txBody>
      </p:sp>
      <p:pic>
        <p:nvPicPr>
          <p:cNvPr id="15" name="Content Placeholder 14" descr="A group of people sitting around a table in a meeting.">
            <a:extLst>
              <a:ext uri="{FF2B5EF4-FFF2-40B4-BE49-F238E27FC236}">
                <a16:creationId xmlns:a16="http://schemas.microsoft.com/office/drawing/2014/main" id="{D78CAC83-0BC4-B609-CBF1-84DADFF0493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6230938" y="2210321"/>
            <a:ext cx="5445125" cy="3631159"/>
          </a:xfrm>
        </p:spPr>
      </p:pic>
    </p:spTree>
    <p:extLst>
      <p:ext uri="{BB962C8B-B14F-4D97-AF65-F5344CB8AC3E}">
        <p14:creationId xmlns:p14="http://schemas.microsoft.com/office/powerpoint/2010/main" val="4131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2BC7-FA08-36E7-87E2-AC2E68E1F417}"/>
            </a:ext>
          </a:extLst>
        </p:cNvPr>
        <p:cNvGrpSpPr/>
        <p:nvPr/>
      </p:nvGrpSpPr>
      <p:grpSpPr>
        <a:xfrm>
          <a:off x="0" y="0"/>
          <a:ext cx="0" cy="0"/>
          <a:chOff x="0" y="0"/>
          <a:chExt cx="0" cy="0"/>
        </a:xfrm>
      </p:grpSpPr>
      <p:sp>
        <p:nvSpPr>
          <p:cNvPr id="28" name="Title 3">
            <a:extLst>
              <a:ext uri="{FF2B5EF4-FFF2-40B4-BE49-F238E27FC236}">
                <a16:creationId xmlns:a16="http://schemas.microsoft.com/office/drawing/2014/main" id="{F468A24F-4AB0-2378-FE89-0E3D6CD79127}"/>
              </a:ext>
            </a:extLst>
          </p:cNvPr>
          <p:cNvSpPr txBox="1">
            <a:spLocks noGrp="1"/>
          </p:cNvSpPr>
          <p:nvPr>
            <p:ph type="title" idx="4294967295"/>
          </p:nvPr>
        </p:nvSpPr>
        <p:spPr bwMode="white">
          <a:xfrm>
            <a:off x="518318" y="512764"/>
            <a:ext cx="11157743" cy="5507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accent6">
                    <a:lumMod val="10000"/>
                  </a:schemeClr>
                </a:solidFill>
                <a:effectLst/>
                <a:uLnTx/>
                <a:uFillTx/>
                <a:latin typeface="+mj-lt"/>
                <a:ea typeface="+mj-ea"/>
                <a:cs typeface="+mj-cs"/>
              </a:rPr>
              <a:t>Information Governance (2)</a:t>
            </a:r>
          </a:p>
        </p:txBody>
      </p:sp>
      <p:sp>
        <p:nvSpPr>
          <p:cNvPr id="29" name="Text Placeholder 4">
            <a:extLst>
              <a:ext uri="{FF2B5EF4-FFF2-40B4-BE49-F238E27FC236}">
                <a16:creationId xmlns:a16="http://schemas.microsoft.com/office/drawing/2014/main" id="{F7392DDE-3B3B-43BA-6366-E44049FC73B2}"/>
              </a:ext>
            </a:extLst>
          </p:cNvPr>
          <p:cNvSpPr txBox="1">
            <a:spLocks/>
          </p:cNvSpPr>
          <p:nvPr/>
        </p:nvSpPr>
        <p:spPr>
          <a:xfrm>
            <a:off x="515939" y="1038225"/>
            <a:ext cx="11160124" cy="372647"/>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7627938" algn="l"/>
              </a:tabLst>
            </a:pPr>
            <a:r>
              <a:rPr lang="en-US">
                <a:solidFill>
                  <a:srgbClr val="CE6E21"/>
                </a:solidFill>
              </a:rPr>
              <a:t>Roles and responsibilities</a:t>
            </a:r>
          </a:p>
        </p:txBody>
      </p:sp>
      <p:sp>
        <p:nvSpPr>
          <p:cNvPr id="2" name="Text Placeholder 1">
            <a:extLst>
              <a:ext uri="{FF2B5EF4-FFF2-40B4-BE49-F238E27FC236}">
                <a16:creationId xmlns:a16="http://schemas.microsoft.com/office/drawing/2014/main" id="{48154E3F-FCF1-71BB-8366-8F1D6D9510E2}"/>
              </a:ext>
            </a:extLst>
          </p:cNvPr>
          <p:cNvSpPr>
            <a:spLocks noGrp="1"/>
          </p:cNvSpPr>
          <p:nvPr>
            <p:ph type="body" sz="quarter" idx="26"/>
          </p:nvPr>
        </p:nvSpPr>
        <p:spPr>
          <a:xfrm>
            <a:off x="515939" y="1517162"/>
            <a:ext cx="3517900" cy="2521437"/>
          </a:xfrm>
          <a:effectLst>
            <a:outerShdw blurRad="50800" dist="38100" dir="2700000" algn="tl" rotWithShape="0">
              <a:prstClr val="black">
                <a:alpha val="40000"/>
              </a:prstClr>
            </a:outerShdw>
          </a:effectLst>
        </p:spPr>
        <p:txBody>
          <a:bodyPr lIns="72000" tIns="144000" rIns="180000">
            <a:normAutofit/>
          </a:bodyPr>
          <a:lstStyle/>
          <a:p>
            <a:pPr>
              <a:lnSpc>
                <a:spcPct val="100000"/>
              </a:lnSpc>
              <a:spcBef>
                <a:spcPts val="0"/>
              </a:spcBef>
              <a:spcAft>
                <a:spcPts val="0"/>
              </a:spcAft>
            </a:pPr>
            <a:r>
              <a:rPr lang="en-GB" b="1"/>
              <a:t>The Accounting Officer</a:t>
            </a:r>
          </a:p>
          <a:p>
            <a:pPr>
              <a:lnSpc>
                <a:spcPct val="100000"/>
              </a:lnSpc>
              <a:spcBef>
                <a:spcPts val="0"/>
              </a:spcBef>
              <a:spcAft>
                <a:spcPts val="0"/>
              </a:spcAft>
            </a:pPr>
            <a:r>
              <a:rPr lang="en-GB"/>
              <a:t>has overall responsibility</a:t>
            </a:r>
          </a:p>
          <a:p>
            <a:pPr>
              <a:lnSpc>
                <a:spcPct val="100000"/>
              </a:lnSpc>
              <a:spcBef>
                <a:spcPts val="0"/>
              </a:spcBef>
              <a:spcAft>
                <a:spcPts val="0"/>
              </a:spcAft>
            </a:pPr>
            <a:r>
              <a:rPr lang="en-GB"/>
              <a:t>for ensuring that the information risks are assessed and mitigated to an acceptable level.</a:t>
            </a:r>
          </a:p>
        </p:txBody>
      </p:sp>
      <p:pic>
        <p:nvPicPr>
          <p:cNvPr id="22" name="Picture 21">
            <a:extLst>
              <a:ext uri="{FF2B5EF4-FFF2-40B4-BE49-F238E27FC236}">
                <a16:creationId xmlns:a16="http://schemas.microsoft.com/office/drawing/2014/main" id="{075FACAC-5CE5-9431-1290-71FB401966C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752" y="1605416"/>
            <a:ext cx="667796" cy="670567"/>
          </a:xfrm>
          <a:prstGeom prst="rect">
            <a:avLst/>
          </a:prstGeom>
        </p:spPr>
      </p:pic>
      <p:sp>
        <p:nvSpPr>
          <p:cNvPr id="4" name="Text Placeholder 3">
            <a:extLst>
              <a:ext uri="{FF2B5EF4-FFF2-40B4-BE49-F238E27FC236}">
                <a16:creationId xmlns:a16="http://schemas.microsoft.com/office/drawing/2014/main" id="{D46DCF3B-56B0-6B79-9A74-8C068DA92E0C}"/>
              </a:ext>
            </a:extLst>
          </p:cNvPr>
          <p:cNvSpPr>
            <a:spLocks noGrp="1"/>
          </p:cNvSpPr>
          <p:nvPr>
            <p:ph type="body" sz="quarter" idx="46"/>
          </p:nvPr>
        </p:nvSpPr>
        <p:spPr>
          <a:xfrm>
            <a:off x="4334672" y="1517162"/>
            <a:ext cx="3517900" cy="2521438"/>
          </a:xfrm>
          <a:effectLst>
            <a:outerShdw blurRad="50800" dist="38100" dir="2700000" algn="tl" rotWithShape="0">
              <a:prstClr val="black">
                <a:alpha val="40000"/>
              </a:prstClr>
            </a:outerShdw>
          </a:effectLst>
        </p:spPr>
        <p:txBody>
          <a:bodyPr lIns="72000" tIns="144000" rIns="180000">
            <a:normAutofit lnSpcReduction="10000"/>
          </a:bodyPr>
          <a:lstStyle/>
          <a:p>
            <a:pPr>
              <a:lnSpc>
                <a:spcPct val="100000"/>
              </a:lnSpc>
              <a:spcBef>
                <a:spcPts val="0"/>
              </a:spcBef>
              <a:spcAft>
                <a:spcPts val="0"/>
              </a:spcAft>
            </a:pPr>
            <a:r>
              <a:rPr lang="en-GB" b="1"/>
              <a:t>Data Protection Officers </a:t>
            </a:r>
          </a:p>
          <a:p>
            <a:pPr>
              <a:lnSpc>
                <a:spcPct val="100000"/>
              </a:lnSpc>
              <a:spcBef>
                <a:spcPts val="0"/>
              </a:spcBef>
              <a:spcAft>
                <a:spcPts val="0"/>
              </a:spcAft>
            </a:pPr>
            <a:r>
              <a:rPr lang="en-GB"/>
              <a:t>(DPO) assist organisations </a:t>
            </a:r>
          </a:p>
          <a:p>
            <a:pPr>
              <a:lnSpc>
                <a:spcPct val="100000"/>
              </a:lnSpc>
              <a:spcBef>
                <a:spcPts val="0"/>
              </a:spcBef>
              <a:spcAft>
                <a:spcPts val="0"/>
              </a:spcAft>
            </a:pPr>
            <a:r>
              <a:rPr lang="en-GB"/>
              <a:t>to monitor internal compliance, inform and advise on their data protection obligations, provide advice regarding Data Protection Impact Assessments (DPIAs) and act as a contact point for data subjects and the Information Commissioner’s Office (ICO).</a:t>
            </a:r>
          </a:p>
          <a:p>
            <a:pPr>
              <a:lnSpc>
                <a:spcPct val="100000"/>
              </a:lnSpc>
              <a:spcBef>
                <a:spcPts val="0"/>
              </a:spcBef>
              <a:spcAft>
                <a:spcPts val="0"/>
              </a:spcAft>
            </a:pPr>
            <a:endParaRPr lang="en-GB"/>
          </a:p>
        </p:txBody>
      </p:sp>
      <p:sp>
        <p:nvSpPr>
          <p:cNvPr id="6" name="Text Placeholder 5">
            <a:extLst>
              <a:ext uri="{FF2B5EF4-FFF2-40B4-BE49-F238E27FC236}">
                <a16:creationId xmlns:a16="http://schemas.microsoft.com/office/drawing/2014/main" id="{9801B187-2CAB-568B-D417-95F3039601F6}"/>
              </a:ext>
            </a:extLst>
          </p:cNvPr>
          <p:cNvSpPr>
            <a:spLocks noGrp="1"/>
          </p:cNvSpPr>
          <p:nvPr>
            <p:ph type="body" sz="quarter" idx="48"/>
          </p:nvPr>
        </p:nvSpPr>
        <p:spPr>
          <a:xfrm>
            <a:off x="8153405" y="1517162"/>
            <a:ext cx="3517900" cy="2521438"/>
          </a:xfrm>
          <a:effectLst>
            <a:outerShdw blurRad="50800" dist="38100" dir="2700000" algn="tl" rotWithShape="0">
              <a:prstClr val="black">
                <a:alpha val="40000"/>
              </a:prstClr>
            </a:outerShdw>
          </a:effectLst>
        </p:spPr>
        <p:txBody>
          <a:bodyPr lIns="72000" tIns="144000" rIns="180000">
            <a:normAutofit/>
          </a:bodyPr>
          <a:lstStyle/>
          <a:p>
            <a:pPr>
              <a:lnSpc>
                <a:spcPct val="100000"/>
              </a:lnSpc>
              <a:spcBef>
                <a:spcPts val="0"/>
              </a:spcBef>
              <a:spcAft>
                <a:spcPts val="0"/>
              </a:spcAft>
            </a:pPr>
            <a:r>
              <a:rPr lang="en-GB" b="1"/>
              <a:t>The senior person</a:t>
            </a:r>
          </a:p>
          <a:p>
            <a:pPr>
              <a:lnSpc>
                <a:spcPct val="100000"/>
              </a:lnSpc>
              <a:spcBef>
                <a:spcPts val="0"/>
              </a:spcBef>
              <a:spcAft>
                <a:spcPts val="0"/>
              </a:spcAft>
            </a:pPr>
            <a:r>
              <a:rPr lang="en-GB" b="1"/>
              <a:t>accountable for </a:t>
            </a:r>
          </a:p>
          <a:p>
            <a:pPr>
              <a:lnSpc>
                <a:spcPct val="100000"/>
              </a:lnSpc>
              <a:spcBef>
                <a:spcPts val="0"/>
              </a:spcBef>
              <a:spcAft>
                <a:spcPts val="0"/>
              </a:spcAft>
            </a:pPr>
            <a:r>
              <a:rPr lang="en-GB" b="1"/>
              <a:t>information security risk</a:t>
            </a:r>
            <a:r>
              <a:rPr lang="en-GB"/>
              <a:t>, (sometimes called the SIRO) plays the main role in the management and protection of the organisation's information assets, with a particular responsibility for information risk.</a:t>
            </a:r>
          </a:p>
        </p:txBody>
      </p:sp>
      <p:pic>
        <p:nvPicPr>
          <p:cNvPr id="18" name="Picture 17">
            <a:extLst>
              <a:ext uri="{FF2B5EF4-FFF2-40B4-BE49-F238E27FC236}">
                <a16:creationId xmlns:a16="http://schemas.microsoft.com/office/drawing/2014/main" id="{A8282863-FD88-2A29-AF61-D57363CBB2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675" y="1605416"/>
            <a:ext cx="670567" cy="670567"/>
          </a:xfrm>
          <a:prstGeom prst="rect">
            <a:avLst/>
          </a:prstGeom>
        </p:spPr>
      </p:pic>
      <p:pic>
        <p:nvPicPr>
          <p:cNvPr id="25" name="Picture 24">
            <a:extLst>
              <a:ext uri="{FF2B5EF4-FFF2-40B4-BE49-F238E27FC236}">
                <a16:creationId xmlns:a16="http://schemas.microsoft.com/office/drawing/2014/main" id="{DF714A97-835D-2DF6-98BC-0BCC5A47243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602" y="1605416"/>
            <a:ext cx="667796" cy="670567"/>
          </a:xfrm>
          <a:prstGeom prst="rect">
            <a:avLst/>
          </a:prstGeom>
        </p:spPr>
      </p:pic>
      <p:sp>
        <p:nvSpPr>
          <p:cNvPr id="26" name="Text Placeholder 1">
            <a:extLst>
              <a:ext uri="{FF2B5EF4-FFF2-40B4-BE49-F238E27FC236}">
                <a16:creationId xmlns:a16="http://schemas.microsoft.com/office/drawing/2014/main" id="{07035549-B295-C7AF-B744-E998DD6AD406}"/>
              </a:ext>
            </a:extLst>
          </p:cNvPr>
          <p:cNvSpPr txBox="1">
            <a:spLocks/>
          </p:cNvSpPr>
          <p:nvPr/>
        </p:nvSpPr>
        <p:spPr>
          <a:xfrm>
            <a:off x="515939" y="4155589"/>
            <a:ext cx="3517900" cy="2083286"/>
          </a:xfrm>
          <a:prstGeom prst="roundRect">
            <a:avLst>
              <a:gd name="adj" fmla="val 7642"/>
            </a:avLst>
          </a:prstGeom>
          <a:solidFill>
            <a:schemeClr val="bg1"/>
          </a:solidFill>
          <a:effectLst>
            <a:outerShdw blurRad="50800" dist="38100" dir="2700000" algn="tl" rotWithShape="0">
              <a:prstClr val="black">
                <a:alpha val="40000"/>
              </a:prstClr>
            </a:outerShdw>
          </a:effectLst>
        </p:spPr>
        <p:txBody>
          <a:bodyPr vert="horz" lIns="72000" tIns="144000" rIns="180000" bIns="0" rtlCol="0" anchor="t">
            <a:norm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GB" b="1"/>
              <a:t>Departmental Record </a:t>
            </a:r>
          </a:p>
          <a:p>
            <a:pPr>
              <a:lnSpc>
                <a:spcPct val="100000"/>
              </a:lnSpc>
              <a:spcBef>
                <a:spcPts val="0"/>
              </a:spcBef>
              <a:spcAft>
                <a:spcPts val="0"/>
              </a:spcAft>
            </a:pPr>
            <a:r>
              <a:rPr lang="en-GB" b="1"/>
              <a:t>Officers</a:t>
            </a:r>
            <a:r>
              <a:rPr lang="en-GB"/>
              <a:t> (DRO) lead on compliance with the Public Records Act and play an important role in the management of information within government departments.</a:t>
            </a:r>
          </a:p>
        </p:txBody>
      </p:sp>
      <p:sp>
        <p:nvSpPr>
          <p:cNvPr id="27" name="Text Placeholder 3">
            <a:extLst>
              <a:ext uri="{FF2B5EF4-FFF2-40B4-BE49-F238E27FC236}">
                <a16:creationId xmlns:a16="http://schemas.microsoft.com/office/drawing/2014/main" id="{9DC4B0E0-EFE5-BB7A-C4F7-D654063DDCE5}"/>
              </a:ext>
            </a:extLst>
          </p:cNvPr>
          <p:cNvSpPr txBox="1">
            <a:spLocks/>
          </p:cNvSpPr>
          <p:nvPr/>
        </p:nvSpPr>
        <p:spPr>
          <a:xfrm>
            <a:off x="4334672" y="4155589"/>
            <a:ext cx="3517900" cy="2083286"/>
          </a:xfrm>
          <a:prstGeom prst="roundRect">
            <a:avLst>
              <a:gd name="adj" fmla="val 7642"/>
            </a:avLst>
          </a:prstGeom>
          <a:solidFill>
            <a:schemeClr val="bg1"/>
          </a:solidFill>
          <a:effectLst>
            <a:outerShdw blurRad="50800" dist="38100" dir="2700000" algn="tl" rotWithShape="0">
              <a:prstClr val="black">
                <a:alpha val="40000"/>
              </a:prstClr>
            </a:outerShdw>
          </a:effectLst>
        </p:spPr>
        <p:txBody>
          <a:bodyPr vert="horz" lIns="72000" tIns="144000" rIns="180000" bIns="0" rtlCol="0" anchor="t">
            <a:norm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GB" b="1"/>
              <a:t>Data Owners </a:t>
            </a:r>
            <a:r>
              <a:rPr lang="en-GB"/>
              <a:t>are senior individuals who are the </a:t>
            </a:r>
          </a:p>
          <a:p>
            <a:pPr>
              <a:lnSpc>
                <a:spcPct val="100000"/>
              </a:lnSpc>
              <a:spcBef>
                <a:spcPts val="0"/>
              </a:spcBef>
              <a:spcAft>
                <a:spcPts val="0"/>
              </a:spcAft>
            </a:pPr>
            <a:r>
              <a:rPr lang="en-GB"/>
              <a:t>dedicated owner of a logical grouping of data, and have </a:t>
            </a:r>
            <a:br>
              <a:rPr lang="en-GB"/>
            </a:br>
            <a:r>
              <a:rPr lang="en-GB"/>
              <a:t>in-depth insights into the overall business strategy in their data remit.</a:t>
            </a:r>
            <a:endParaRPr lang="en-GB">
              <a:cs typeface="Arial"/>
            </a:endParaRPr>
          </a:p>
        </p:txBody>
      </p:sp>
      <p:sp>
        <p:nvSpPr>
          <p:cNvPr id="30" name="Text Placeholder 5">
            <a:extLst>
              <a:ext uri="{FF2B5EF4-FFF2-40B4-BE49-F238E27FC236}">
                <a16:creationId xmlns:a16="http://schemas.microsoft.com/office/drawing/2014/main" id="{752FEDF6-2873-7754-C4F8-B261A6255BE1}"/>
              </a:ext>
            </a:extLst>
          </p:cNvPr>
          <p:cNvSpPr txBox="1">
            <a:spLocks/>
          </p:cNvSpPr>
          <p:nvPr/>
        </p:nvSpPr>
        <p:spPr>
          <a:xfrm>
            <a:off x="8153405" y="4155589"/>
            <a:ext cx="3517900" cy="2083286"/>
          </a:xfrm>
          <a:prstGeom prst="roundRect">
            <a:avLst>
              <a:gd name="adj" fmla="val 7642"/>
            </a:avLst>
          </a:prstGeom>
          <a:solidFill>
            <a:schemeClr val="bg1"/>
          </a:solidFill>
          <a:effectLst>
            <a:outerShdw blurRad="50800" dist="38100" dir="2700000" algn="tl" rotWithShape="0">
              <a:prstClr val="black">
                <a:alpha val="40000"/>
              </a:prstClr>
            </a:outerShdw>
          </a:effectLst>
        </p:spPr>
        <p:txBody>
          <a:bodyPr vert="horz" lIns="72000" tIns="144000" rIns="180000" bIns="0" rtlCol="0" anchor="t">
            <a:normAutofit/>
          </a:bodyPr>
          <a:lstStyle>
            <a:lvl1pPr marL="0" indent="0" algn="l" defTabSz="914400" rtl="0" eaLnBrk="1" latinLnBrk="0" hangingPunct="1">
              <a:lnSpc>
                <a:spcPct val="90000"/>
              </a:lnSpc>
              <a:spcBef>
                <a:spcPts val="300"/>
              </a:spcBef>
              <a:spcAft>
                <a:spcPts val="300"/>
              </a:spcAft>
              <a:buFont typeface="Arial" panose="020B0604020202020204" pitchFamily="34" charset="0"/>
              <a:buNone/>
              <a:defRPr lang="en-US" sz="1600" b="0" kern="1200" dirty="0" smtClean="0">
                <a:solidFill>
                  <a:schemeClr val="accent6">
                    <a:lumMod val="10000"/>
                  </a:schemeClr>
                </a:solidFill>
                <a:latin typeface="+mn-lt"/>
                <a:ea typeface="+mn-ea"/>
                <a:cs typeface="+mn-cs"/>
              </a:defRPr>
            </a:lvl1pPr>
            <a:lvl2pPr marL="180000" indent="-180000" algn="l" defTabSz="914400" rtl="0" eaLnBrk="1" latinLnBrk="0" hangingPunct="1">
              <a:lnSpc>
                <a:spcPct val="90000"/>
              </a:lnSpc>
              <a:spcBef>
                <a:spcPts val="300"/>
              </a:spcBef>
              <a:spcAft>
                <a:spcPts val="300"/>
              </a:spcAft>
              <a:buFont typeface="Arial" panose="020B0604020202020204" pitchFamily="34" charset="0"/>
              <a:buNone/>
              <a:defRPr lang="en-US" sz="1400" kern="1200" dirty="0" smtClean="0">
                <a:solidFill>
                  <a:schemeClr val="accent6">
                    <a:lumMod val="10000"/>
                  </a:schemeClr>
                </a:solidFill>
                <a:latin typeface="+mn-lt"/>
                <a:ea typeface="+mn-ea"/>
                <a:cs typeface="+mn-cs"/>
              </a:defRPr>
            </a:lvl2pPr>
            <a:lvl3pPr marL="180000" indent="-180000" algn="l" defTabSz="914400" rtl="0" eaLnBrk="1" latinLnBrk="0" hangingPunct="1">
              <a:lnSpc>
                <a:spcPct val="90000"/>
              </a:lnSpc>
              <a:spcBef>
                <a:spcPts val="300"/>
              </a:spcBef>
              <a:spcAft>
                <a:spcPts val="300"/>
              </a:spcAft>
              <a:buFont typeface="Arial" panose="020B0604020202020204" pitchFamily="34" charset="0"/>
              <a:buChar char="•"/>
              <a:defRPr lang="en-US" sz="1400" kern="1200" dirty="0" smtClean="0">
                <a:solidFill>
                  <a:schemeClr val="tx2"/>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lang="en-US" sz="1400" kern="1200" smtClean="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lang="en-GB"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GB" b="1"/>
              <a:t>Information Asset </a:t>
            </a:r>
          </a:p>
          <a:p>
            <a:pPr>
              <a:lnSpc>
                <a:spcPct val="100000"/>
              </a:lnSpc>
              <a:spcBef>
                <a:spcPts val="0"/>
              </a:spcBef>
              <a:spcAft>
                <a:spcPts val="0"/>
              </a:spcAft>
            </a:pPr>
            <a:r>
              <a:rPr lang="en-GB" b="1"/>
              <a:t>Manager </a:t>
            </a:r>
            <a:r>
              <a:rPr lang="en-GB"/>
              <a:t>(IAM) is a </a:t>
            </a:r>
          </a:p>
          <a:p>
            <a:pPr>
              <a:lnSpc>
                <a:spcPct val="100000"/>
              </a:lnSpc>
              <a:spcBef>
                <a:spcPts val="0"/>
              </a:spcBef>
              <a:spcAft>
                <a:spcPts val="0"/>
              </a:spcAft>
            </a:pPr>
            <a:r>
              <a:rPr lang="en-GB"/>
              <a:t>delegated role working on </a:t>
            </a:r>
          </a:p>
          <a:p>
            <a:pPr>
              <a:lnSpc>
                <a:spcPct val="100000"/>
              </a:lnSpc>
              <a:spcBef>
                <a:spcPts val="0"/>
              </a:spcBef>
              <a:spcAft>
                <a:spcPts val="0"/>
              </a:spcAft>
            </a:pPr>
            <a:r>
              <a:rPr lang="en-GB"/>
              <a:t>behalf of the IAO, with regular responsibility for the proper management of information in their business area.</a:t>
            </a:r>
          </a:p>
        </p:txBody>
      </p:sp>
      <p:pic>
        <p:nvPicPr>
          <p:cNvPr id="32" name="Picture 31">
            <a:extLst>
              <a:ext uri="{FF2B5EF4-FFF2-40B4-BE49-F238E27FC236}">
                <a16:creationId xmlns:a16="http://schemas.microsoft.com/office/drawing/2014/main" id="{182662BB-3FD1-4911-D834-BBDFF7A470E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077" y="4210050"/>
            <a:ext cx="670567" cy="667796"/>
          </a:xfrm>
          <a:prstGeom prst="rect">
            <a:avLst/>
          </a:prstGeom>
        </p:spPr>
      </p:pic>
      <p:pic>
        <p:nvPicPr>
          <p:cNvPr id="34" name="Picture 33">
            <a:extLst>
              <a:ext uri="{FF2B5EF4-FFF2-40B4-BE49-F238E27FC236}">
                <a16:creationId xmlns:a16="http://schemas.microsoft.com/office/drawing/2014/main" id="{31301A19-E9DA-93E9-1F84-4C925060CEB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4675" y="4210050"/>
            <a:ext cx="669600" cy="669600"/>
          </a:xfrm>
          <a:prstGeom prst="rect">
            <a:avLst/>
          </a:prstGeom>
        </p:spPr>
      </p:pic>
      <p:pic>
        <p:nvPicPr>
          <p:cNvPr id="36" name="Picture 35">
            <a:extLst>
              <a:ext uri="{FF2B5EF4-FFF2-40B4-BE49-F238E27FC236}">
                <a16:creationId xmlns:a16="http://schemas.microsoft.com/office/drawing/2014/main" id="{7AC02465-E75E-8135-5F2A-C320F388952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1277" y="4210050"/>
            <a:ext cx="667796" cy="667796"/>
          </a:xfrm>
          <a:prstGeom prst="rect">
            <a:avLst/>
          </a:prstGeom>
        </p:spPr>
      </p:pic>
    </p:spTree>
    <p:extLst>
      <p:ext uri="{BB962C8B-B14F-4D97-AF65-F5344CB8AC3E}">
        <p14:creationId xmlns:p14="http://schemas.microsoft.com/office/powerpoint/2010/main" val="381259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EB639-BE68-F065-1C95-28FEEECE4AEA}"/>
              </a:ext>
            </a:extLst>
          </p:cNvPr>
          <p:cNvSpPr>
            <a:spLocks noGrp="1"/>
          </p:cNvSpPr>
          <p:nvPr>
            <p:ph type="title"/>
          </p:nvPr>
        </p:nvSpPr>
        <p:spPr>
          <a:xfrm>
            <a:off x="518318" y="512764"/>
            <a:ext cx="5530057" cy="550767"/>
          </a:xfrm>
        </p:spPr>
        <p:txBody>
          <a:bodyPr/>
          <a:lstStyle/>
          <a:p>
            <a:r>
              <a:rPr lang="en-GB"/>
              <a:t>Information Governance (3)</a:t>
            </a:r>
          </a:p>
        </p:txBody>
      </p:sp>
      <p:sp>
        <p:nvSpPr>
          <p:cNvPr id="5" name="Text Placeholder 4">
            <a:extLst>
              <a:ext uri="{FF2B5EF4-FFF2-40B4-BE49-F238E27FC236}">
                <a16:creationId xmlns:a16="http://schemas.microsoft.com/office/drawing/2014/main" id="{5A3F8226-0792-D486-95C4-7A155914FE5E}"/>
              </a:ext>
            </a:extLst>
          </p:cNvPr>
          <p:cNvSpPr>
            <a:spLocks noGrp="1"/>
          </p:cNvSpPr>
          <p:nvPr>
            <p:ph type="body" sz="quarter" idx="14"/>
          </p:nvPr>
        </p:nvSpPr>
        <p:spPr>
          <a:xfrm>
            <a:off x="515939" y="1038225"/>
            <a:ext cx="5531237" cy="372647"/>
          </a:xfrm>
        </p:spPr>
        <p:txBody>
          <a:bodyPr/>
          <a:lstStyle/>
          <a:p>
            <a:r>
              <a:rPr lang="en-GB"/>
              <a:t>Roles and responsibilities</a:t>
            </a:r>
          </a:p>
        </p:txBody>
      </p:sp>
      <p:sp>
        <p:nvSpPr>
          <p:cNvPr id="2" name="Content Placeholder 1">
            <a:extLst>
              <a:ext uri="{FF2B5EF4-FFF2-40B4-BE49-F238E27FC236}">
                <a16:creationId xmlns:a16="http://schemas.microsoft.com/office/drawing/2014/main" id="{9DBD211E-CD96-7FFB-FCDB-8DC74CE5A903}"/>
              </a:ext>
            </a:extLst>
          </p:cNvPr>
          <p:cNvSpPr>
            <a:spLocks noGrp="1"/>
          </p:cNvSpPr>
          <p:nvPr>
            <p:ph idx="1"/>
          </p:nvPr>
        </p:nvSpPr>
        <p:spPr>
          <a:xfrm>
            <a:off x="518319" y="2851839"/>
            <a:ext cx="4949031" cy="1154322"/>
          </a:xfrm>
        </p:spPr>
        <p:txBody>
          <a:bodyPr>
            <a:normAutofit/>
          </a:bodyPr>
          <a:lstStyle/>
          <a:p>
            <a:r>
              <a:rPr lang="en-GB" sz="1600" b="0"/>
              <a:t>An IAO will also work closely with, and seek advice from, their knowledge and information management teams, digital and data teams, cyber and security teams and data protection teams.</a:t>
            </a:r>
          </a:p>
        </p:txBody>
      </p:sp>
      <p:graphicFrame>
        <p:nvGraphicFramePr>
          <p:cNvPr id="6" name="Picture Placeholder 6" descr="A diagram showing the Multi-disciplinary teams an IAO must work closely with, to seek advice regarding thier Information Assets.">
            <a:extLst>
              <a:ext uri="{FF2B5EF4-FFF2-40B4-BE49-F238E27FC236}">
                <a16:creationId xmlns:a16="http://schemas.microsoft.com/office/drawing/2014/main" id="{CA491D87-5316-FE28-0695-2711C693D735}"/>
              </a:ext>
            </a:extLst>
          </p:cNvPr>
          <p:cNvGraphicFramePr>
            <a:graphicFrameLocks/>
          </p:cNvGraphicFramePr>
          <p:nvPr>
            <p:extLst>
              <p:ext uri="{D42A27DB-BD31-4B8C-83A1-F6EECF244321}">
                <p14:modId xmlns:p14="http://schemas.microsoft.com/office/powerpoint/2010/main" val="509873630"/>
              </p:ext>
            </p:extLst>
          </p:nvPr>
        </p:nvGraphicFramePr>
        <p:xfrm>
          <a:off x="5564460" y="378950"/>
          <a:ext cx="6298792" cy="560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66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a:xfrm>
            <a:off x="518318" y="535624"/>
            <a:ext cx="8349911" cy="550767"/>
          </a:xfrm>
        </p:spPr>
        <p:txBody>
          <a:bodyPr/>
          <a:lstStyle/>
          <a:p>
            <a:r>
              <a:rPr lang="en-GB"/>
              <a:t>Scenario 5:</a:t>
            </a:r>
          </a:p>
        </p:txBody>
      </p:sp>
      <p:sp>
        <p:nvSpPr>
          <p:cNvPr id="7" name="Text Placeholder 3">
            <a:extLst>
              <a:ext uri="{FF2B5EF4-FFF2-40B4-BE49-F238E27FC236}">
                <a16:creationId xmlns:a16="http://schemas.microsoft.com/office/drawing/2014/main" id="{50D160C2-2F92-E473-3519-FA018143A3D5}"/>
              </a:ext>
            </a:extLst>
          </p:cNvPr>
          <p:cNvSpPr txBox="1">
            <a:spLocks/>
          </p:cNvSpPr>
          <p:nvPr/>
        </p:nvSpPr>
        <p:spPr>
          <a:xfrm>
            <a:off x="515939" y="1061085"/>
            <a:ext cx="8351693" cy="372647"/>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Video </a:t>
            </a:r>
          </a:p>
        </p:txBody>
      </p:sp>
      <p:pic>
        <p:nvPicPr>
          <p:cNvPr id="8" name="Scenario 5. Information Governance-1080p-250912 (Chapter 10)" descr="Scenario 5. Information Governance Video">
            <a:hlinkClick r:id="" action="ppaction://media"/>
            <a:extLst>
              <a:ext uri="{FF2B5EF4-FFF2-40B4-BE49-F238E27FC236}">
                <a16:creationId xmlns:a16="http://schemas.microsoft.com/office/drawing/2014/main" id="{68C8B49E-37C2-BD64-6AB3-D99918C8B5D8}"/>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91039" y="2203450"/>
            <a:ext cx="4573112" cy="2572276"/>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dirty="0"/>
          </a:p>
        </p:txBody>
      </p:sp>
    </p:spTree>
    <p:extLst>
      <p:ext uri="{BB962C8B-B14F-4D97-AF65-F5344CB8AC3E}">
        <p14:creationId xmlns:p14="http://schemas.microsoft.com/office/powerpoint/2010/main" val="313399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a:xfrm>
            <a:off x="518318" y="535624"/>
            <a:ext cx="8349911" cy="550767"/>
          </a:xfrm>
        </p:spPr>
        <p:txBody>
          <a:bodyPr/>
          <a:lstStyle/>
          <a:p>
            <a:r>
              <a:rPr lang="en-GB"/>
              <a:t>Information Governance (4)</a:t>
            </a:r>
          </a:p>
        </p:txBody>
      </p:sp>
      <p:sp>
        <p:nvSpPr>
          <p:cNvPr id="7" name="Text Placeholder 3">
            <a:extLst>
              <a:ext uri="{FF2B5EF4-FFF2-40B4-BE49-F238E27FC236}">
                <a16:creationId xmlns:a16="http://schemas.microsoft.com/office/drawing/2014/main" id="{50D160C2-2F92-E473-3519-FA018143A3D5}"/>
              </a:ext>
            </a:extLst>
          </p:cNvPr>
          <p:cNvSpPr txBox="1">
            <a:spLocks/>
          </p:cNvSpPr>
          <p:nvPr/>
        </p:nvSpPr>
        <p:spPr>
          <a:xfrm>
            <a:off x="515939" y="1061085"/>
            <a:ext cx="8351693" cy="372647"/>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Video </a:t>
            </a:r>
          </a:p>
        </p:txBody>
      </p:sp>
      <p:pic>
        <p:nvPicPr>
          <p:cNvPr id="4" name="Chapter 10. Information Governance (final draft)-1080p-250725" descr="Video image for chapter 10 information governance video">
            <a:hlinkClick r:id="" action="ppaction://media"/>
            <a:extLst>
              <a:ext uri="{FF2B5EF4-FFF2-40B4-BE49-F238E27FC236}">
                <a16:creationId xmlns:a16="http://schemas.microsoft.com/office/drawing/2014/main" id="{68D65907-692E-EA0B-E6A7-74DAB63DE3DC}"/>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74755" y="2203450"/>
            <a:ext cx="4657975" cy="2620010"/>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dirty="0"/>
          </a:p>
        </p:txBody>
      </p:sp>
    </p:spTree>
    <p:extLst>
      <p:ext uri="{BB962C8B-B14F-4D97-AF65-F5344CB8AC3E}">
        <p14:creationId xmlns:p14="http://schemas.microsoft.com/office/powerpoint/2010/main" val="12938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6534150"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continue to the knowledge checker</a:t>
            </a:r>
          </a:p>
        </p:txBody>
      </p:sp>
    </p:spTree>
    <p:extLst>
      <p:ext uri="{BB962C8B-B14F-4D97-AF65-F5344CB8AC3E}">
        <p14:creationId xmlns:p14="http://schemas.microsoft.com/office/powerpoint/2010/main" val="115586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68425-FE73-3A95-B98D-0789D038C8F4}"/>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42E44FE2-A707-DBBA-40BF-F39C031DAB74}"/>
              </a:ext>
            </a:extLst>
          </p:cNvPr>
          <p:cNvSpPr txBox="1">
            <a:spLocks noGrp="1"/>
          </p:cNvSpPr>
          <p:nvPr>
            <p:ph type="title" idx="4294967295"/>
          </p:nvPr>
        </p:nvSpPr>
        <p:spPr>
          <a:xfrm>
            <a:off x="1826888" y="2535385"/>
            <a:ext cx="8526723" cy="891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rPr>
              <a:t>This training was developed in collaboration with our partners across government</a:t>
            </a:r>
            <a:br>
              <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rPr>
            </a:br>
            <a:endPar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endParaRPr>
          </a:p>
        </p:txBody>
      </p:sp>
      <p:pic>
        <p:nvPicPr>
          <p:cNvPr id="2" name="Picture 1" descr="Security Education and Awareness Logo ">
            <a:extLst>
              <a:ext uri="{FF2B5EF4-FFF2-40B4-BE49-F238E27FC236}">
                <a16:creationId xmlns:a16="http://schemas.microsoft.com/office/drawing/2014/main" id="{62F5E029-40FA-68D4-B806-C51F10E3A362}"/>
              </a:ext>
            </a:extLst>
          </p:cNvPr>
          <p:cNvPicPr>
            <a:picLocks noChangeAspect="1"/>
          </p:cNvPicPr>
          <p:nvPr/>
        </p:nvPicPr>
        <p:blipFill>
          <a:blip r:embed="rId2">
            <a:extLst>
              <a:ext uri="{28A0092B-C50C-407E-A947-70E740481C1C}">
                <a14:useLocalDpi xmlns:a14="http://schemas.microsoft.com/office/drawing/2010/main" val="0"/>
              </a:ext>
            </a:extLst>
          </a:blip>
          <a:srcRect l="4525" t="13690" r="5596" b="13450"/>
          <a:stretch>
            <a:fillRect/>
          </a:stretch>
        </p:blipFill>
        <p:spPr>
          <a:xfrm>
            <a:off x="4928892" y="318171"/>
            <a:ext cx="2334216" cy="720000"/>
          </a:xfrm>
          <a:prstGeom prst="rect">
            <a:avLst/>
          </a:prstGeom>
        </p:spPr>
      </p:pic>
      <p:pic>
        <p:nvPicPr>
          <p:cNvPr id="9" name="Picture 8" descr="Nuclear Decommissioning Authority Logo">
            <a:extLst>
              <a:ext uri="{FF2B5EF4-FFF2-40B4-BE49-F238E27FC236}">
                <a16:creationId xmlns:a16="http://schemas.microsoft.com/office/drawing/2014/main" id="{EE15499A-2F6A-5776-FF57-AC42D8F41286}"/>
              </a:ext>
            </a:extLst>
          </p:cNvPr>
          <p:cNvPicPr>
            <a:picLocks noChangeAspect="1"/>
          </p:cNvPicPr>
          <p:nvPr/>
        </p:nvPicPr>
        <p:blipFill>
          <a:blip r:embed="rId3">
            <a:extLst>
              <a:ext uri="{28A0092B-C50C-407E-A947-70E740481C1C}">
                <a14:useLocalDpi xmlns:a14="http://schemas.microsoft.com/office/drawing/2010/main" val="0"/>
              </a:ext>
            </a:extLst>
          </a:blip>
          <a:srcRect l="21370" t="21000" r="21438" b="22149"/>
          <a:stretch/>
        </p:blipFill>
        <p:spPr>
          <a:xfrm>
            <a:off x="6180003" y="4646359"/>
            <a:ext cx="725540" cy="720000"/>
          </a:xfrm>
          <a:prstGeom prst="rect">
            <a:avLst/>
          </a:prstGeom>
        </p:spPr>
      </p:pic>
      <p:pic>
        <p:nvPicPr>
          <p:cNvPr id="7" name="Picture 6" descr="Ministry of Defence Logo and Defence Equipment and Support Logo">
            <a:extLst>
              <a:ext uri="{FF2B5EF4-FFF2-40B4-BE49-F238E27FC236}">
                <a16:creationId xmlns:a16="http://schemas.microsoft.com/office/drawing/2014/main" id="{2789A3C7-E48A-97D3-39CB-AC55BAC81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317" y="4672209"/>
            <a:ext cx="1748670" cy="668300"/>
          </a:xfrm>
          <a:prstGeom prst="rect">
            <a:avLst/>
          </a:prstGeom>
        </p:spPr>
      </p:pic>
      <p:pic>
        <p:nvPicPr>
          <p:cNvPr id="11" name="Picture 10" descr="Civil Nuclear Constabulary Logo">
            <a:extLst>
              <a:ext uri="{FF2B5EF4-FFF2-40B4-BE49-F238E27FC236}">
                <a16:creationId xmlns:a16="http://schemas.microsoft.com/office/drawing/2014/main" id="{8CC69E69-B079-10B3-BB11-AB6A494E376F}"/>
              </a:ext>
            </a:extLst>
          </p:cNvPr>
          <p:cNvPicPr>
            <a:picLocks noChangeAspect="1"/>
          </p:cNvPicPr>
          <p:nvPr/>
        </p:nvPicPr>
        <p:blipFill>
          <a:blip r:embed="rId5">
            <a:extLst>
              <a:ext uri="{28A0092B-C50C-407E-A947-70E740481C1C}">
                <a14:useLocalDpi xmlns:a14="http://schemas.microsoft.com/office/drawing/2010/main" val="0"/>
              </a:ext>
            </a:extLst>
          </a:blip>
          <a:srcRect l="12664" t="2551" r="12664" b="7056"/>
          <a:stretch>
            <a:fillRect/>
          </a:stretch>
        </p:blipFill>
        <p:spPr>
          <a:xfrm>
            <a:off x="2443335" y="4520359"/>
            <a:ext cx="802956" cy="972000"/>
          </a:xfrm>
          <a:prstGeom prst="rect">
            <a:avLst/>
          </a:prstGeom>
        </p:spPr>
      </p:pic>
      <p:pic>
        <p:nvPicPr>
          <p:cNvPr id="15" name="Graphic 14" descr="Office for National Statistics Logo">
            <a:extLst>
              <a:ext uri="{FF2B5EF4-FFF2-40B4-BE49-F238E27FC236}">
                <a16:creationId xmlns:a16="http://schemas.microsoft.com/office/drawing/2014/main" id="{0E6B05BC-91BE-E235-8A55-817852F6FD7C}"/>
              </a:ext>
            </a:extLst>
          </p:cNvPr>
          <p:cNvPicPr>
            <a:picLocks noChangeAspect="1"/>
          </p:cNvPicPr>
          <p:nvPr/>
        </p:nvPicPr>
        <p:blipFill>
          <a:blip r:embed="rId6">
            <a:extLst>
              <a:ext uri="{96DAC541-7B7A-43D3-8B79-37D633B846F1}">
                <asvg:svgBlip xmlns:asvg="http://schemas.microsoft.com/office/drawing/2016/SVG/main" r:embed="rId7"/>
              </a:ext>
            </a:extLst>
          </a:blip>
          <a:srcRect l="13683" t="29796" r="13548" b="29796"/>
          <a:stretch>
            <a:fillRect/>
          </a:stretch>
        </p:blipFill>
        <p:spPr>
          <a:xfrm>
            <a:off x="3895941" y="4772359"/>
            <a:ext cx="2196225" cy="468000"/>
          </a:xfrm>
          <a:prstGeom prst="rect">
            <a:avLst/>
          </a:prstGeom>
        </p:spPr>
      </p:pic>
      <p:pic>
        <p:nvPicPr>
          <p:cNvPr id="8" name="Picture 7" descr="Ministry of Housing Communities &amp; Local Government Logo">
            <a:extLst>
              <a:ext uri="{FF2B5EF4-FFF2-40B4-BE49-F238E27FC236}">
                <a16:creationId xmlns:a16="http://schemas.microsoft.com/office/drawing/2014/main" id="{2CEF23B8-5FB3-F77F-430E-92E7D4FF07D1}"/>
              </a:ext>
            </a:extLst>
          </p:cNvPr>
          <p:cNvPicPr>
            <a:picLocks noChangeAspect="1"/>
          </p:cNvPicPr>
          <p:nvPr/>
        </p:nvPicPr>
        <p:blipFill>
          <a:blip r:embed="rId8">
            <a:extLst>
              <a:ext uri="{28A0092B-C50C-407E-A947-70E740481C1C}">
                <a14:useLocalDpi xmlns:a14="http://schemas.microsoft.com/office/drawing/2010/main" val="0"/>
              </a:ext>
            </a:extLst>
          </a:blip>
          <a:srcRect l="11954" t="18498" r="11402" b="18529"/>
          <a:stretch/>
        </p:blipFill>
        <p:spPr>
          <a:xfrm>
            <a:off x="371863" y="5494616"/>
            <a:ext cx="1340000" cy="720000"/>
          </a:xfrm>
          <a:prstGeom prst="rect">
            <a:avLst/>
          </a:prstGeom>
        </p:spPr>
      </p:pic>
      <p:pic>
        <p:nvPicPr>
          <p:cNvPr id="12" name="Picture 11" descr="Department for Work &amp; Pensions Logo">
            <a:extLst>
              <a:ext uri="{FF2B5EF4-FFF2-40B4-BE49-F238E27FC236}">
                <a16:creationId xmlns:a16="http://schemas.microsoft.com/office/drawing/2014/main" id="{762FD315-BBEB-9B1D-7FB4-1D26953211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2473" y="5494616"/>
            <a:ext cx="844138" cy="720000"/>
          </a:xfrm>
          <a:prstGeom prst="rect">
            <a:avLst/>
          </a:prstGeom>
        </p:spPr>
      </p:pic>
      <p:pic>
        <p:nvPicPr>
          <p:cNvPr id="5" name="Picture 4" descr="Driver &amp; Vehicle Standards Agency Logo">
            <a:extLst>
              <a:ext uri="{FF2B5EF4-FFF2-40B4-BE49-F238E27FC236}">
                <a16:creationId xmlns:a16="http://schemas.microsoft.com/office/drawing/2014/main" id="{17A90366-B362-E603-5EDC-8EC7AE348E92}"/>
              </a:ext>
            </a:extLst>
          </p:cNvPr>
          <p:cNvPicPr>
            <a:picLocks noChangeAspect="1"/>
          </p:cNvPicPr>
          <p:nvPr/>
        </p:nvPicPr>
        <p:blipFill>
          <a:blip r:embed="rId10">
            <a:extLst>
              <a:ext uri="{28A0092B-C50C-407E-A947-70E740481C1C}">
                <a14:useLocalDpi xmlns:a14="http://schemas.microsoft.com/office/drawing/2010/main" val="0"/>
              </a:ext>
            </a:extLst>
          </a:blip>
          <a:srcRect l="14356" t="18370" r="13977" b="16033"/>
          <a:stretch/>
        </p:blipFill>
        <p:spPr>
          <a:xfrm>
            <a:off x="2817221" y="5494616"/>
            <a:ext cx="1027199" cy="720000"/>
          </a:xfrm>
          <a:prstGeom prst="rect">
            <a:avLst/>
          </a:prstGeom>
        </p:spPr>
      </p:pic>
      <p:pic>
        <p:nvPicPr>
          <p:cNvPr id="3" name="Picture 2" descr="Department for Business &amp; Trade Logo">
            <a:extLst>
              <a:ext uri="{FF2B5EF4-FFF2-40B4-BE49-F238E27FC236}">
                <a16:creationId xmlns:a16="http://schemas.microsoft.com/office/drawing/2014/main" id="{1FFB6D08-B8C6-C8F2-7579-B3624CC870F9}"/>
              </a:ext>
            </a:extLst>
          </p:cNvPr>
          <p:cNvPicPr>
            <a:picLocks noChangeAspect="1"/>
          </p:cNvPicPr>
          <p:nvPr/>
        </p:nvPicPr>
        <p:blipFill>
          <a:blip r:embed="rId11">
            <a:extLst>
              <a:ext uri="{28A0092B-C50C-407E-A947-70E740481C1C}">
                <a14:useLocalDpi xmlns:a14="http://schemas.microsoft.com/office/drawing/2010/main" val="0"/>
              </a:ext>
            </a:extLst>
          </a:blip>
          <a:srcRect l="12454" t="21088" r="12963" b="20312"/>
          <a:stretch/>
        </p:blipFill>
        <p:spPr>
          <a:xfrm>
            <a:off x="5096464" y="5534362"/>
            <a:ext cx="1352724" cy="640509"/>
          </a:xfrm>
          <a:prstGeom prst="rect">
            <a:avLst/>
          </a:prstGeom>
        </p:spPr>
      </p:pic>
      <p:pic>
        <p:nvPicPr>
          <p:cNvPr id="4" name="Picture 3" descr="Department of Health &amp; Social Care Logo">
            <a:extLst>
              <a:ext uri="{FF2B5EF4-FFF2-40B4-BE49-F238E27FC236}">
                <a16:creationId xmlns:a16="http://schemas.microsoft.com/office/drawing/2014/main" id="{1804AE00-77CE-8CC0-7C7C-7D86E9424ED5}"/>
              </a:ext>
            </a:extLst>
          </p:cNvPr>
          <p:cNvPicPr>
            <a:picLocks noChangeAspect="1"/>
          </p:cNvPicPr>
          <p:nvPr/>
        </p:nvPicPr>
        <p:blipFill>
          <a:blip r:embed="rId12">
            <a:extLst>
              <a:ext uri="{28A0092B-C50C-407E-A947-70E740481C1C}">
                <a14:useLocalDpi xmlns:a14="http://schemas.microsoft.com/office/drawing/2010/main" val="0"/>
              </a:ext>
            </a:extLst>
          </a:blip>
          <a:srcRect l="16310" t="18522" r="14798" b="16437"/>
          <a:stretch/>
        </p:blipFill>
        <p:spPr>
          <a:xfrm>
            <a:off x="6579798" y="5494616"/>
            <a:ext cx="846701" cy="720000"/>
          </a:xfrm>
          <a:prstGeom prst="rect">
            <a:avLst/>
          </a:prstGeom>
        </p:spPr>
      </p:pic>
      <p:pic>
        <p:nvPicPr>
          <p:cNvPr id="14" name="Picture 13" descr="Maritime &amp; Coastguard Agency Logo">
            <a:extLst>
              <a:ext uri="{FF2B5EF4-FFF2-40B4-BE49-F238E27FC236}">
                <a16:creationId xmlns:a16="http://schemas.microsoft.com/office/drawing/2014/main" id="{F1E7541E-FC1B-165E-2025-5B2730DE69C5}"/>
              </a:ext>
            </a:extLst>
          </p:cNvPr>
          <p:cNvPicPr>
            <a:picLocks noChangeAspect="1"/>
          </p:cNvPicPr>
          <p:nvPr/>
        </p:nvPicPr>
        <p:blipFill>
          <a:blip r:embed="rId13">
            <a:extLst>
              <a:ext uri="{28A0092B-C50C-407E-A947-70E740481C1C}">
                <a14:useLocalDpi xmlns:a14="http://schemas.microsoft.com/office/drawing/2010/main" val="0"/>
              </a:ext>
            </a:extLst>
          </a:blip>
          <a:srcRect l="15572" t="18277" r="17884" b="16182"/>
          <a:stretch>
            <a:fillRect/>
          </a:stretch>
        </p:blipFill>
        <p:spPr>
          <a:xfrm>
            <a:off x="7557109" y="5494616"/>
            <a:ext cx="794478" cy="720000"/>
          </a:xfrm>
          <a:prstGeom prst="rect">
            <a:avLst/>
          </a:prstGeom>
        </p:spPr>
      </p:pic>
      <p:pic>
        <p:nvPicPr>
          <p:cNvPr id="13" name="Picture 12" descr="HM Revenue &amp; Customs Logo">
            <a:extLst>
              <a:ext uri="{FF2B5EF4-FFF2-40B4-BE49-F238E27FC236}">
                <a16:creationId xmlns:a16="http://schemas.microsoft.com/office/drawing/2014/main" id="{C6CABC14-301D-7E1A-DE7A-828D508C90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2197" y="5549938"/>
            <a:ext cx="1013035" cy="609357"/>
          </a:xfrm>
          <a:prstGeom prst="rect">
            <a:avLst/>
          </a:prstGeom>
        </p:spPr>
      </p:pic>
      <p:pic>
        <p:nvPicPr>
          <p:cNvPr id="6" name="Picture 5" descr="FCDO Services Logo">
            <a:extLst>
              <a:ext uri="{FF2B5EF4-FFF2-40B4-BE49-F238E27FC236}">
                <a16:creationId xmlns:a16="http://schemas.microsoft.com/office/drawing/2014/main" id="{4B6CC4C4-4E20-1406-1AE9-75E0CCDBED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25842" y="5548616"/>
            <a:ext cx="1608590" cy="612000"/>
          </a:xfrm>
          <a:prstGeom prst="rect">
            <a:avLst/>
          </a:prstGeom>
        </p:spPr>
      </p:pic>
      <p:pic>
        <p:nvPicPr>
          <p:cNvPr id="20" name="Picture 19" descr="A black and blue text&#10;&#10;AI-generated content may be incorrect.">
            <a:extLst>
              <a:ext uri="{FF2B5EF4-FFF2-40B4-BE49-F238E27FC236}">
                <a16:creationId xmlns:a16="http://schemas.microsoft.com/office/drawing/2014/main" id="{512BA2F6-88C3-317D-96B8-9C3AA520E6D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88293" y="4701680"/>
            <a:ext cx="2066519" cy="609358"/>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439CED63-FED7-73D8-4C8E-1F5B466AF95F}"/>
              </a:ext>
            </a:extLst>
          </p:cNvPr>
          <p:cNvPicPr>
            <a:picLocks noChangeAspect="1"/>
          </p:cNvPicPr>
          <p:nvPr/>
        </p:nvPicPr>
        <p:blipFill>
          <a:blip r:embed="rId17">
            <a:extLst>
              <a:ext uri="{28A0092B-C50C-407E-A947-70E740481C1C}">
                <a14:useLocalDpi xmlns:a14="http://schemas.microsoft.com/office/drawing/2010/main" val="0"/>
              </a:ext>
            </a:extLst>
          </a:blip>
          <a:srcRect l="12469" t="17304" r="12985" b="28748"/>
          <a:stretch>
            <a:fillRect/>
          </a:stretch>
        </p:blipFill>
        <p:spPr>
          <a:xfrm>
            <a:off x="294311" y="4709359"/>
            <a:ext cx="2068575" cy="594001"/>
          </a:xfrm>
          <a:prstGeom prst="rect">
            <a:avLst/>
          </a:prstGeom>
        </p:spPr>
      </p:pic>
      <p:pic>
        <p:nvPicPr>
          <p:cNvPr id="16" name="Picture 15">
            <a:extLst>
              <a:ext uri="{FF2B5EF4-FFF2-40B4-BE49-F238E27FC236}">
                <a16:creationId xmlns:a16="http://schemas.microsoft.com/office/drawing/2014/main" id="{74731A40-812A-9616-0088-3B8AE4F483B5}"/>
              </a:ext>
            </a:extLst>
          </p:cNvPr>
          <p:cNvPicPr>
            <a:picLocks noChangeAspect="1"/>
          </p:cNvPicPr>
          <p:nvPr/>
        </p:nvPicPr>
        <p:blipFill>
          <a:blip r:embed="rId18"/>
          <a:stretch>
            <a:fillRect/>
          </a:stretch>
        </p:blipFill>
        <p:spPr>
          <a:xfrm>
            <a:off x="3328790" y="4711623"/>
            <a:ext cx="490683" cy="589472"/>
          </a:xfrm>
          <a:prstGeom prst="rect">
            <a:avLst/>
          </a:prstGeom>
        </p:spPr>
      </p:pic>
      <p:pic>
        <p:nvPicPr>
          <p:cNvPr id="17" name="Picture 16">
            <a:extLst>
              <a:ext uri="{FF2B5EF4-FFF2-40B4-BE49-F238E27FC236}">
                <a16:creationId xmlns:a16="http://schemas.microsoft.com/office/drawing/2014/main" id="{930C1AFC-4AA1-FD3B-9393-5B319F311247}"/>
              </a:ext>
            </a:extLst>
          </p:cNvPr>
          <p:cNvPicPr>
            <a:picLocks noChangeAspect="1"/>
          </p:cNvPicPr>
          <p:nvPr/>
        </p:nvPicPr>
        <p:blipFill>
          <a:blip r:embed="rId19"/>
          <a:stretch>
            <a:fillRect/>
          </a:stretch>
        </p:blipFill>
        <p:spPr>
          <a:xfrm>
            <a:off x="11330796" y="5487993"/>
            <a:ext cx="586597" cy="733246"/>
          </a:xfrm>
          <a:prstGeom prst="rect">
            <a:avLst/>
          </a:prstGeom>
        </p:spPr>
      </p:pic>
      <p:pic>
        <p:nvPicPr>
          <p:cNvPr id="18" name="Picture 17">
            <a:extLst>
              <a:ext uri="{FF2B5EF4-FFF2-40B4-BE49-F238E27FC236}">
                <a16:creationId xmlns:a16="http://schemas.microsoft.com/office/drawing/2014/main" id="{92957E4D-C530-F041-DF94-2F2F8BDBDF4F}"/>
              </a:ext>
            </a:extLst>
          </p:cNvPr>
          <p:cNvPicPr>
            <a:picLocks noChangeAspect="1"/>
          </p:cNvPicPr>
          <p:nvPr/>
        </p:nvPicPr>
        <p:blipFill>
          <a:blip r:embed="rId20"/>
          <a:stretch>
            <a:fillRect/>
          </a:stretch>
        </p:blipFill>
        <p:spPr>
          <a:xfrm>
            <a:off x="3977649" y="5531125"/>
            <a:ext cx="1030552" cy="646983"/>
          </a:xfrm>
          <a:prstGeom prst="rect">
            <a:avLst/>
          </a:prstGeom>
        </p:spPr>
      </p:pic>
      <p:pic>
        <p:nvPicPr>
          <p:cNvPr id="19" name="Picture 18" descr="A black and white logo&#10;&#10;AI-generated content may be incorrect.">
            <a:extLst>
              <a:ext uri="{FF2B5EF4-FFF2-40B4-BE49-F238E27FC236}">
                <a16:creationId xmlns:a16="http://schemas.microsoft.com/office/drawing/2014/main" id="{742A9D93-3E0F-2686-CDB7-143B00D33B07}"/>
              </a:ext>
            </a:extLst>
          </p:cNvPr>
          <p:cNvPicPr>
            <a:picLocks noChangeAspect="1"/>
          </p:cNvPicPr>
          <p:nvPr/>
        </p:nvPicPr>
        <p:blipFill>
          <a:blip r:embed="rId21"/>
          <a:stretch>
            <a:fillRect/>
          </a:stretch>
        </p:blipFill>
        <p:spPr>
          <a:xfrm>
            <a:off x="10968038" y="4581645"/>
            <a:ext cx="1290455" cy="964557"/>
          </a:xfrm>
          <a:prstGeom prst="rect">
            <a:avLst/>
          </a:prstGeom>
        </p:spPr>
      </p:pic>
    </p:spTree>
    <p:extLst>
      <p:ext uri="{BB962C8B-B14F-4D97-AF65-F5344CB8AC3E}">
        <p14:creationId xmlns:p14="http://schemas.microsoft.com/office/powerpoint/2010/main" val="391551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2.xml><?xml version="1.0" encoding="utf-8"?>
<ds:datastoreItem xmlns:ds="http://schemas.openxmlformats.org/officeDocument/2006/customXml" ds:itemID="{76211DA6-48F6-4965-9064-A3A56CF17BBA}">
  <ds:schemaRefs>
    <ds:schemaRef ds:uri="http://www.w3.org/XML/1998/namespace"/>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infopath/2007/PartnerControls"/>
    <ds:schemaRef ds:uri="275f34ba-053b-4d3f-9c50-c6c886b5363a"/>
    <ds:schemaRef ds:uri="84f80d78-f0f8-41c0-b86f-e8b8b59e828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CA4EEFF-C014-494A-AAF3-EC4F75941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0</TotalTime>
  <Words>584</Words>
  <Application>Microsoft Office PowerPoint</Application>
  <PresentationFormat>Widescreen</PresentationFormat>
  <Paragraphs>56</Paragraphs>
  <Slides>8</Slides>
  <Notes>0</Notes>
  <HiddenSlides>0</HiddenSlides>
  <MMClips>2</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Government Skills Original Slides</vt:lpstr>
      <vt:lpstr>Government Skills Template</vt:lpstr>
      <vt:lpstr>Information Asset Owner Training</vt:lpstr>
      <vt:lpstr>Information Governance (1)</vt:lpstr>
      <vt:lpstr>Information Governance (2)</vt:lpstr>
      <vt:lpstr>Information Governance (3)</vt:lpstr>
      <vt:lpstr>Scenario 5:</vt:lpstr>
      <vt:lpstr>Information Governance (4)</vt:lpstr>
      <vt:lpstr>You have completed this chapter</vt:lpstr>
      <vt:lpstr>This training was developed in collaboration with our partners across government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Clayton Courtney DWP Security - Benton Park View</cp:lastModifiedBy>
  <cp:revision>57</cp:revision>
  <dcterms:created xsi:type="dcterms:W3CDTF">2023-07-28T13:29:46Z</dcterms:created>
  <dcterms:modified xsi:type="dcterms:W3CDTF">2025-09-26T10:41:47Z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4b245dfc-3660-4f9e-87d3-4a705e7f2203</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y fmtid="{D5CDD505-2E9C-101B-9397-08002B2CF9AE}" pid="8" name="MediaServiceImageTags">
    <vt:lpwstr/>
  </property>
</Properties>
</file>