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7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854"/>
    <a:srgbClr val="099DD5"/>
    <a:srgbClr val="FFFF00"/>
    <a:srgbClr val="F4FA00"/>
    <a:srgbClr val="129FD4"/>
    <a:srgbClr val="0496D7"/>
    <a:srgbClr val="17213A"/>
    <a:srgbClr val="60CCF2"/>
    <a:srgbClr val="E98B8F"/>
    <a:srgbClr val="B3B4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87" autoAdjust="0"/>
    <p:restoredTop sz="94660"/>
  </p:normalViewPr>
  <p:slideViewPr>
    <p:cSldViewPr snapToGrid="0" showGuides="1">
      <p:cViewPr varScale="1">
        <p:scale>
          <a:sx n="68" d="100"/>
          <a:sy n="68" d="100"/>
        </p:scale>
        <p:origin x="55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EB69D-8497-4FAC-A8B7-59F2A3D3B6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CE021A-3773-4BF9-8B3A-B9C05D58BD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8814DAF-AD28-439C-A6DB-FC5791862A6B}"/>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5" name="Footer Placeholder 4">
            <a:extLst>
              <a:ext uri="{FF2B5EF4-FFF2-40B4-BE49-F238E27FC236}">
                <a16:creationId xmlns:a16="http://schemas.microsoft.com/office/drawing/2014/main" id="{35D96F85-71DF-47EB-A74B-C0F12202517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369A1E-E159-486D-B7DD-A266C865EE29}"/>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335357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62A0A-6D57-4D8F-AE7C-D774818C42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4CCDA2-BD18-496F-8D96-53811E2664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5750CF-C133-4CD6-A258-8A2A68530CC1}"/>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5" name="Footer Placeholder 4">
            <a:extLst>
              <a:ext uri="{FF2B5EF4-FFF2-40B4-BE49-F238E27FC236}">
                <a16:creationId xmlns:a16="http://schemas.microsoft.com/office/drawing/2014/main" id="{B7AFA250-7D05-4E62-B4A9-8A2665BFA4F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93C8574-8A10-4B1B-811E-3B9C20722FE8}"/>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4085079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F7990A-071D-435D-9A35-84DAB23902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D87F08-530B-4F59-A8D6-DBB4834A02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F37E53-4877-438A-82C2-550E28A6A315}"/>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5" name="Footer Placeholder 4">
            <a:extLst>
              <a:ext uri="{FF2B5EF4-FFF2-40B4-BE49-F238E27FC236}">
                <a16:creationId xmlns:a16="http://schemas.microsoft.com/office/drawing/2014/main" id="{38A20AE3-2708-40D2-8C22-54A4B71B1C9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A076C7E-8D43-45DC-B245-E0302EB2E57C}"/>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211730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9C47-089E-462D-A63B-931DD201CD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B10727-0F2A-4538-A4EE-BACF50403A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F3A9FB-C246-4456-9E6B-1BBCA16A8266}"/>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5" name="Footer Placeholder 4">
            <a:extLst>
              <a:ext uri="{FF2B5EF4-FFF2-40B4-BE49-F238E27FC236}">
                <a16:creationId xmlns:a16="http://schemas.microsoft.com/office/drawing/2014/main" id="{89281283-C757-40CE-9589-98E97162853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AD369C3-813F-4F9F-AF9D-6909CA7A3314}"/>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58618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4C5B6-2533-43C3-9516-11DE90DB9B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CB7D78-2B1A-4BBB-A822-1A9213849D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BC2C7A-3840-462A-8476-D4D81CBC5DAB}"/>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5" name="Footer Placeholder 4">
            <a:extLst>
              <a:ext uri="{FF2B5EF4-FFF2-40B4-BE49-F238E27FC236}">
                <a16:creationId xmlns:a16="http://schemas.microsoft.com/office/drawing/2014/main" id="{2260C4DF-91C0-444D-8B0F-160F5FF7792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2065C20-3D4F-4B52-BDC7-1D9E93DD8EF0}"/>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120823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360F-A4EE-4097-A461-709184CC58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0E9335-E48D-4E2E-AB0D-6BDA6C92B2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70DAA5-AD30-4093-BE7E-B30F3B68E7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BFE1677-BFF2-4B54-94BC-A68ED86DCAB4}"/>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6" name="Footer Placeholder 5">
            <a:extLst>
              <a:ext uri="{FF2B5EF4-FFF2-40B4-BE49-F238E27FC236}">
                <a16:creationId xmlns:a16="http://schemas.microsoft.com/office/drawing/2014/main" id="{A28675A3-570C-42AD-8381-D8FED6CED3C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9778255-1157-4FF4-9D4B-559EDB5F795C}"/>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84043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CCC94-3C29-412F-9DCA-FEBACC7E8C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D28518-CA56-4B12-B920-DE5D66F20A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A73B02-65FF-437A-91B5-953D52A996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61CB3B-2C71-420C-9D50-70368DA268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74C08E-51D3-43C1-9B84-A573EA84AD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85FF60-7D55-4FFD-8F3F-136C69B496F6}"/>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8" name="Footer Placeholder 7">
            <a:extLst>
              <a:ext uri="{FF2B5EF4-FFF2-40B4-BE49-F238E27FC236}">
                <a16:creationId xmlns:a16="http://schemas.microsoft.com/office/drawing/2014/main" id="{A0444C76-E6D5-42AF-95A6-1EA2B19FA76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045A1FC-BE6A-478B-84D9-F1EFBA6C8041}"/>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201744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FAE96-E064-404C-A2C1-3A19D43FFA1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7F1EF27-23BA-4542-9780-96AF1DBD946E}"/>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4" name="Footer Placeholder 3">
            <a:extLst>
              <a:ext uri="{FF2B5EF4-FFF2-40B4-BE49-F238E27FC236}">
                <a16:creationId xmlns:a16="http://schemas.microsoft.com/office/drawing/2014/main" id="{0AF160D1-F261-4578-A4E1-EC229A924D4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B64EA564-3A96-4653-A0C4-FC78F3C5AE44}"/>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3145244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162CE5-C3FC-41B3-A66A-8530623172D8}"/>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3" name="Footer Placeholder 2">
            <a:extLst>
              <a:ext uri="{FF2B5EF4-FFF2-40B4-BE49-F238E27FC236}">
                <a16:creationId xmlns:a16="http://schemas.microsoft.com/office/drawing/2014/main" id="{8A4903C3-D9FC-448E-8C17-3422BDCFF97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99210103-CC67-43A4-8897-60AB0E9886AB}"/>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103459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41498-2EEA-4E53-84BE-650FE52622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249C26F-513A-4631-ABB5-8961648665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378A57-590B-49C1-8F7B-6C285ACC4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13032-D132-443F-977A-3B73544B7BB7}"/>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6" name="Footer Placeholder 5">
            <a:extLst>
              <a:ext uri="{FF2B5EF4-FFF2-40B4-BE49-F238E27FC236}">
                <a16:creationId xmlns:a16="http://schemas.microsoft.com/office/drawing/2014/main" id="{BC93F661-3AD9-4744-9990-FC48276F3E1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54B5FC1-16B8-40C0-9243-E68B5D7D322E}"/>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345370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4C519-8CE2-46E9-8A58-137CD77BA7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EFDFAB5-0278-489C-9341-3DB9E86A6A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93913B4-86AE-4A1D-A611-AB7028FFF6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711C10-41FC-4A4D-921B-AE62AC04291A}"/>
              </a:ext>
            </a:extLst>
          </p:cNvPr>
          <p:cNvSpPr>
            <a:spLocks noGrp="1"/>
          </p:cNvSpPr>
          <p:nvPr>
            <p:ph type="dt" sz="half" idx="10"/>
          </p:nvPr>
        </p:nvSpPr>
        <p:spPr/>
        <p:txBody>
          <a:bodyPr/>
          <a:lstStyle/>
          <a:p>
            <a:fld id="{F4563F47-42BA-4254-B2C4-56AEC4862165}" type="datetimeFigureOut">
              <a:rPr lang="en-GB" smtClean="0"/>
              <a:t>08/11/2023</a:t>
            </a:fld>
            <a:endParaRPr lang="en-GB" dirty="0"/>
          </a:p>
        </p:txBody>
      </p:sp>
      <p:sp>
        <p:nvSpPr>
          <p:cNvPr id="6" name="Footer Placeholder 5">
            <a:extLst>
              <a:ext uri="{FF2B5EF4-FFF2-40B4-BE49-F238E27FC236}">
                <a16:creationId xmlns:a16="http://schemas.microsoft.com/office/drawing/2014/main" id="{84EE286D-FF44-4FB4-BD1A-29E193DFF3D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03FEBEB-67B5-4AC9-B9B4-82CC0308DAD1}"/>
              </a:ext>
            </a:extLst>
          </p:cNvPr>
          <p:cNvSpPr>
            <a:spLocks noGrp="1"/>
          </p:cNvSpPr>
          <p:nvPr>
            <p:ph type="sldNum" sz="quarter" idx="12"/>
          </p:nvPr>
        </p:nvSpPr>
        <p:spPr/>
        <p:txBody>
          <a:bodyPr/>
          <a:lstStyle/>
          <a:p>
            <a:fld id="{9AA471BC-AEE5-4E6B-8EB2-C7A2048B5CC5}" type="slidenum">
              <a:rPr lang="en-GB" smtClean="0"/>
              <a:t>‹#›</a:t>
            </a:fld>
            <a:endParaRPr lang="en-GB" dirty="0"/>
          </a:p>
        </p:txBody>
      </p:sp>
    </p:spTree>
    <p:extLst>
      <p:ext uri="{BB962C8B-B14F-4D97-AF65-F5344CB8AC3E}">
        <p14:creationId xmlns:p14="http://schemas.microsoft.com/office/powerpoint/2010/main" val="1806373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657122-0B4D-45C7-A834-04A37965F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1CA18A-7520-4363-80A9-47108F8F14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C98C78-4282-40CF-8579-45BC70E35F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63F47-42BA-4254-B2C4-56AEC4862165}" type="datetimeFigureOut">
              <a:rPr lang="en-GB" smtClean="0"/>
              <a:t>08/11/2023</a:t>
            </a:fld>
            <a:endParaRPr lang="en-GB" dirty="0"/>
          </a:p>
        </p:txBody>
      </p:sp>
      <p:sp>
        <p:nvSpPr>
          <p:cNvPr id="5" name="Footer Placeholder 4">
            <a:extLst>
              <a:ext uri="{FF2B5EF4-FFF2-40B4-BE49-F238E27FC236}">
                <a16:creationId xmlns:a16="http://schemas.microsoft.com/office/drawing/2014/main" id="{DD79A741-94A0-48ED-BD34-06CFDBF42B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B22BA6B0-662F-4F57-A7F0-02DE58D290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A471BC-AEE5-4E6B-8EB2-C7A2048B5CC5}" type="slidenum">
              <a:rPr lang="en-GB" smtClean="0"/>
              <a:t>‹#›</a:t>
            </a:fld>
            <a:endParaRPr lang="en-GB" dirty="0"/>
          </a:p>
        </p:txBody>
      </p:sp>
    </p:spTree>
    <p:extLst>
      <p:ext uri="{BB962C8B-B14F-4D97-AF65-F5344CB8AC3E}">
        <p14:creationId xmlns:p14="http://schemas.microsoft.com/office/powerpoint/2010/main" val="367084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7285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10198-3302-45E8-81CB-DED12785E83F}"/>
              </a:ext>
            </a:extLst>
          </p:cNvPr>
          <p:cNvSpPr>
            <a:spLocks noGrp="1"/>
          </p:cNvSpPr>
          <p:nvPr>
            <p:ph type="ctrTitle"/>
          </p:nvPr>
        </p:nvSpPr>
        <p:spPr/>
        <p:txBody>
          <a:bodyPr/>
          <a:lstStyle/>
          <a:p>
            <a:r>
              <a:rPr lang="en-GB" b="1" dirty="0">
                <a:solidFill>
                  <a:schemeClr val="bg1"/>
                </a:solidFill>
                <a:latin typeface="Arial" panose="020B0604020202020204" pitchFamily="34" charset="0"/>
                <a:cs typeface="Arial" panose="020B0604020202020204" pitchFamily="34" charset="0"/>
              </a:rPr>
              <a:t>GovAssure ‘dashboard’ dial graphic</a:t>
            </a:r>
          </a:p>
        </p:txBody>
      </p:sp>
      <p:sp>
        <p:nvSpPr>
          <p:cNvPr id="3" name="Subtitle 2">
            <a:extLst>
              <a:ext uri="{FF2B5EF4-FFF2-40B4-BE49-F238E27FC236}">
                <a16:creationId xmlns:a16="http://schemas.microsoft.com/office/drawing/2014/main" id="{FEB2F0B7-8438-47A1-A54C-D7C01A573658}"/>
              </a:ext>
            </a:extLst>
          </p:cNvPr>
          <p:cNvSpPr>
            <a:spLocks noGrp="1"/>
          </p:cNvSpPr>
          <p:nvPr>
            <p:ph type="subTitle" idx="1"/>
          </p:nvPr>
        </p:nvSpPr>
        <p:spPr/>
        <p:txBody>
          <a:bodyPr/>
          <a:lstStyle/>
          <a:p>
            <a:r>
              <a:rPr lang="en-GB" b="1" dirty="0">
                <a:solidFill>
                  <a:schemeClr val="bg1"/>
                </a:solidFill>
              </a:rPr>
              <a:t>For inclusion in GovAssure Independent Assurance Review Reports</a:t>
            </a:r>
          </a:p>
        </p:txBody>
      </p:sp>
      <p:pic>
        <p:nvPicPr>
          <p:cNvPr id="4" name="Picture 3">
            <a:extLst>
              <a:ext uri="{FF2B5EF4-FFF2-40B4-BE49-F238E27FC236}">
                <a16:creationId xmlns:a16="http://schemas.microsoft.com/office/drawing/2014/main" id="{CDD96E69-E287-458A-81DE-1A1190C2FB9B}"/>
              </a:ext>
            </a:extLst>
          </p:cNvPr>
          <p:cNvPicPr/>
          <p:nvPr/>
        </p:nvPicPr>
        <p:blipFill>
          <a:blip r:embed="rId2" cstate="print"/>
          <a:stretch>
            <a:fillRect/>
          </a:stretch>
        </p:blipFill>
        <p:spPr>
          <a:xfrm>
            <a:off x="4633595" y="0"/>
            <a:ext cx="7558405" cy="1838325"/>
          </a:xfrm>
          <a:prstGeom prst="rect">
            <a:avLst/>
          </a:prstGeom>
        </p:spPr>
      </p:pic>
    </p:spTree>
    <p:extLst>
      <p:ext uri="{BB962C8B-B14F-4D97-AF65-F5344CB8AC3E}">
        <p14:creationId xmlns:p14="http://schemas.microsoft.com/office/powerpoint/2010/main" val="3895587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4F14692-38A9-455F-9A91-C08B7A01D5A0}"/>
              </a:ext>
            </a:extLst>
          </p:cNvPr>
          <p:cNvSpPr>
            <a:spLocks noGrp="1"/>
          </p:cNvSpPr>
          <p:nvPr>
            <p:ph idx="1"/>
          </p:nvPr>
        </p:nvSpPr>
        <p:spPr/>
        <p:txBody>
          <a:bodyPr/>
          <a:lstStyle/>
          <a:p>
            <a:r>
              <a:rPr lang="en-GB" dirty="0">
                <a:solidFill>
                  <a:schemeClr val="bg1"/>
                </a:solidFill>
              </a:rPr>
              <a:t>Crib sheet guidance on completing a contributing outcome on WebCAF</a:t>
            </a:r>
          </a:p>
        </p:txBody>
      </p:sp>
      <p:sp>
        <p:nvSpPr>
          <p:cNvPr id="5" name="Text Placeholder 4">
            <a:extLst>
              <a:ext uri="{FF2B5EF4-FFF2-40B4-BE49-F238E27FC236}">
                <a16:creationId xmlns:a16="http://schemas.microsoft.com/office/drawing/2014/main" id="{B5E6369C-664E-4E0D-9DF7-676D6FD5D517}"/>
              </a:ext>
            </a:extLst>
          </p:cNvPr>
          <p:cNvSpPr>
            <a:spLocks noGrp="1"/>
          </p:cNvSpPr>
          <p:nvPr>
            <p:ph type="body" sz="half" idx="2"/>
          </p:nvPr>
        </p:nvSpPr>
        <p:spPr>
          <a:xfrm>
            <a:off x="839788" y="801384"/>
            <a:ext cx="5256212" cy="5392508"/>
          </a:xfrm>
        </p:spPr>
        <p:txBody>
          <a:bodyPr>
            <a:normAutofit fontScale="62500" lnSpcReduction="20000"/>
          </a:bodyPr>
          <a:lstStyle/>
          <a:p>
            <a:pPr lvl="0" algn="just"/>
            <a:r>
              <a:rPr lang="en-GB" sz="2600" dirty="0">
                <a:latin typeface="Arial" panose="020B0604020202020204" pitchFamily="34" charset="0"/>
                <a:cs typeface="Arial" panose="020B0604020202020204" pitchFamily="34" charset="0"/>
              </a:rPr>
              <a:t>The infographic has been designed with Executive level members in mind to bring contributing outcomes up a level to provide a visual as to where contributing outcomes are either supporting achievement of security principles or to identify where there are control gaps leading to security principles being let down by contributing outcomes not meeting the respective target CAF government profile on a system level basis. </a:t>
            </a:r>
          </a:p>
          <a:p>
            <a:pPr lvl="0" algn="just"/>
            <a:r>
              <a:rPr lang="en-GB" sz="2600" dirty="0">
                <a:latin typeface="Arial" panose="020B0604020202020204" pitchFamily="34" charset="0"/>
                <a:cs typeface="Arial" panose="020B0604020202020204" pitchFamily="34" charset="0"/>
              </a:rPr>
              <a:t>It reports on the basis of ‘met’ or ‘not met’ in respect of the target government CAF profile. For example, if contributing outcomes under the ‘Governance’ profile have not met the target defined profile, then the principle should be colour coded ‘red’ to represent contributing outcome not being ‘met’. If all contributing outcomes have met target, then this should be colour coded ‘green’ to represent achievement of the overall principle, ‘met’.</a:t>
            </a:r>
          </a:p>
          <a:p>
            <a:pPr lvl="0" algn="just"/>
            <a:r>
              <a:rPr lang="en-GB" sz="2600" dirty="0">
                <a:latin typeface="Arial" panose="020B0604020202020204" pitchFamily="34" charset="0"/>
                <a:cs typeface="Arial" panose="020B0604020202020204" pitchFamily="34" charset="0"/>
              </a:rPr>
              <a:t>The GovAssure dashboard dial is designed to be customised based on the results of the Assurance Review – either copy and paste, or snip and copy and paste in to this Word document.</a:t>
            </a:r>
          </a:p>
          <a:p>
            <a:pPr algn="just"/>
            <a:r>
              <a:rPr lang="en-GB" sz="2600" dirty="0">
                <a:latin typeface="Arial" panose="020B0604020202020204" pitchFamily="34" charset="0"/>
                <a:cs typeface="Arial" panose="020B0604020202020204" pitchFamily="34" charset="0"/>
              </a:rPr>
              <a:t>The per system dial should be duplicated within the respective system section of the Part C: Detailed Findings to allow for this section to be extracted and issued on a need to know basis.</a:t>
            </a:r>
          </a:p>
          <a:p>
            <a:r>
              <a:rPr lang="en-GB" dirty="0"/>
              <a:t> </a:t>
            </a:r>
          </a:p>
          <a:p>
            <a:pPr lvl="0" algn="just"/>
            <a:endParaRPr lang="en-GB" sz="26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64E7A8D7-EFF1-4F1B-904B-512757E51C23}"/>
              </a:ext>
            </a:extLst>
          </p:cNvPr>
          <p:cNvPicPr/>
          <p:nvPr/>
        </p:nvPicPr>
        <p:blipFill>
          <a:blip r:embed="rId2">
            <a:extLst>
              <a:ext uri="{28A0092B-C50C-407E-A947-70E740481C1C}">
                <a14:useLocalDpi xmlns:a14="http://schemas.microsoft.com/office/drawing/2010/main" val="0"/>
              </a:ext>
            </a:extLst>
          </a:blip>
          <a:stretch>
            <a:fillRect/>
          </a:stretch>
        </p:blipFill>
        <p:spPr>
          <a:xfrm>
            <a:off x="6151875" y="1081369"/>
            <a:ext cx="4394200" cy="4345940"/>
          </a:xfrm>
          <a:prstGeom prst="rect">
            <a:avLst/>
          </a:prstGeom>
        </p:spPr>
      </p:pic>
      <p:sp>
        <p:nvSpPr>
          <p:cNvPr id="9" name="TextBox 8">
            <a:extLst>
              <a:ext uri="{FF2B5EF4-FFF2-40B4-BE49-F238E27FC236}">
                <a16:creationId xmlns:a16="http://schemas.microsoft.com/office/drawing/2014/main" id="{4C1E770A-B0D2-4987-883B-6C8003036564}"/>
              </a:ext>
            </a:extLst>
          </p:cNvPr>
          <p:cNvSpPr txBox="1"/>
          <p:nvPr/>
        </p:nvSpPr>
        <p:spPr>
          <a:xfrm>
            <a:off x="814388" y="226031"/>
            <a:ext cx="10970070" cy="461665"/>
          </a:xfrm>
          <a:prstGeom prst="rect">
            <a:avLst/>
          </a:prstGeom>
          <a:noFill/>
        </p:spPr>
        <p:txBody>
          <a:bodyPr wrap="square" rtlCol="0">
            <a:spAutoFit/>
          </a:bodyPr>
          <a:lstStyle/>
          <a:p>
            <a:r>
              <a:rPr lang="en-GB" sz="2400" dirty="0"/>
              <a:t>Editing the GovAssure ‘dashboard’ dial for inclusion in GovAssure reports</a:t>
            </a:r>
          </a:p>
        </p:txBody>
      </p:sp>
    </p:spTree>
    <p:extLst>
      <p:ext uri="{BB962C8B-B14F-4D97-AF65-F5344CB8AC3E}">
        <p14:creationId xmlns:p14="http://schemas.microsoft.com/office/powerpoint/2010/main" val="2277999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Oval 64">
            <a:extLst>
              <a:ext uri="{FF2B5EF4-FFF2-40B4-BE49-F238E27FC236}">
                <a16:creationId xmlns:a16="http://schemas.microsoft.com/office/drawing/2014/main" id="{1256A387-1E76-4B34-BF83-8775857563BE}"/>
              </a:ext>
            </a:extLst>
          </p:cNvPr>
          <p:cNvSpPr/>
          <p:nvPr/>
        </p:nvSpPr>
        <p:spPr>
          <a:xfrm>
            <a:off x="2791326" y="130628"/>
            <a:ext cx="6579556" cy="6655181"/>
          </a:xfrm>
          <a:prstGeom prst="ellipse">
            <a:avLst/>
          </a:prstGeom>
          <a:solidFill>
            <a:srgbClr val="1721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Freeform: Shape 63">
            <a:extLst>
              <a:ext uri="{FF2B5EF4-FFF2-40B4-BE49-F238E27FC236}">
                <a16:creationId xmlns:a16="http://schemas.microsoft.com/office/drawing/2014/main" id="{0D6E5740-5F48-4C19-B913-E631FEA7E0D5}"/>
              </a:ext>
            </a:extLst>
          </p:cNvPr>
          <p:cNvSpPr/>
          <p:nvPr/>
        </p:nvSpPr>
        <p:spPr>
          <a:xfrm>
            <a:off x="4510563" y="889253"/>
            <a:ext cx="1537811" cy="926020"/>
          </a:xfrm>
          <a:custGeom>
            <a:avLst/>
            <a:gdLst>
              <a:gd name="connsiteX0" fmla="*/ 1537811 w 1537811"/>
              <a:gd name="connsiteY0" fmla="*/ 485965 h 926020"/>
              <a:gd name="connsiteX1" fmla="*/ 1537811 w 1537811"/>
              <a:gd name="connsiteY1" fmla="*/ 0 h 926020"/>
              <a:gd name="connsiteX2" fmla="*/ 0 w 1537811"/>
              <a:gd name="connsiteY2" fmla="*/ 554927 h 926020"/>
              <a:gd name="connsiteX3" fmla="*/ 314134 w 1537811"/>
              <a:gd name="connsiteY3" fmla="*/ 926021 h 926020"/>
              <a:gd name="connsiteX4" fmla="*/ 1537811 w 1537811"/>
              <a:gd name="connsiteY4" fmla="*/ 486061 h 926020"/>
              <a:gd name="connsiteX5" fmla="*/ 1537811 w 1537811"/>
              <a:gd name="connsiteY5" fmla="*/ 486061 h 926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7811" h="926020">
                <a:moveTo>
                  <a:pt x="1537811" y="485965"/>
                </a:moveTo>
                <a:lnTo>
                  <a:pt x="1537811" y="0"/>
                </a:lnTo>
                <a:cubicBezTo>
                  <a:pt x="956501" y="10573"/>
                  <a:pt x="423005" y="216598"/>
                  <a:pt x="0" y="554927"/>
                </a:cubicBezTo>
                <a:lnTo>
                  <a:pt x="314134" y="926021"/>
                </a:lnTo>
                <a:cubicBezTo>
                  <a:pt x="652272" y="659225"/>
                  <a:pt x="1076230" y="496443"/>
                  <a:pt x="1537811" y="486061"/>
                </a:cubicBezTo>
                <a:lnTo>
                  <a:pt x="1537811" y="486061"/>
                </a:lnTo>
                <a:close/>
              </a:path>
            </a:pathLst>
          </a:custGeom>
          <a:solidFill>
            <a:srgbClr val="00B050"/>
          </a:solidFill>
          <a:ln w="9525" cap="flat">
            <a:noFill/>
            <a:prstDash val="solid"/>
            <a:miter/>
          </a:ln>
        </p:spPr>
        <p:txBody>
          <a:bodyPr rtlCol="0" anchor="ctr"/>
          <a:lstStyle/>
          <a:p>
            <a:endParaRPr lang="en-GB" dirty="0"/>
          </a:p>
        </p:txBody>
      </p:sp>
      <p:sp>
        <p:nvSpPr>
          <p:cNvPr id="5" name="Freeform: Shape 4">
            <a:extLst>
              <a:ext uri="{FF2B5EF4-FFF2-40B4-BE49-F238E27FC236}">
                <a16:creationId xmlns:a16="http://schemas.microsoft.com/office/drawing/2014/main" id="{338717B4-BFA1-4E08-ABF5-793AB1603F66}"/>
              </a:ext>
            </a:extLst>
          </p:cNvPr>
          <p:cNvSpPr/>
          <p:nvPr/>
        </p:nvSpPr>
        <p:spPr>
          <a:xfrm>
            <a:off x="4396549" y="3929919"/>
            <a:ext cx="2400585" cy="1431321"/>
          </a:xfrm>
          <a:custGeom>
            <a:avLst/>
            <a:gdLst>
              <a:gd name="connsiteX0" fmla="*/ 2043303 w 2400585"/>
              <a:gd name="connsiteY0" fmla="*/ 478155 h 1431321"/>
              <a:gd name="connsiteX1" fmla="*/ 1699069 w 2400585"/>
              <a:gd name="connsiteY1" fmla="*/ 536829 h 1431321"/>
              <a:gd name="connsiteX2" fmla="*/ 789908 w 2400585"/>
              <a:gd name="connsiteY2" fmla="*/ 0 h 1431321"/>
              <a:gd name="connsiteX3" fmla="*/ 0 w 2400585"/>
              <a:gd name="connsiteY3" fmla="*/ 420053 h 1431321"/>
              <a:gd name="connsiteX4" fmla="*/ 1699069 w 2400585"/>
              <a:gd name="connsiteY4" fmla="*/ 1431322 h 1431321"/>
              <a:gd name="connsiteX5" fmla="*/ 2400586 w 2400585"/>
              <a:gd name="connsiteY5" fmla="*/ 1299972 h 1431321"/>
              <a:gd name="connsiteX6" fmla="*/ 2043303 w 2400585"/>
              <a:gd name="connsiteY6" fmla="*/ 478250 h 1431321"/>
              <a:gd name="connsiteX7" fmla="*/ 2043303 w 2400585"/>
              <a:gd name="connsiteY7" fmla="*/ 478250 h 1431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00585" h="1431321">
                <a:moveTo>
                  <a:pt x="2043303" y="478155"/>
                </a:moveTo>
                <a:cubicBezTo>
                  <a:pt x="1935575" y="516064"/>
                  <a:pt x="1819751" y="536829"/>
                  <a:pt x="1699069" y="536829"/>
                </a:cubicBezTo>
                <a:cubicBezTo>
                  <a:pt x="1307592" y="536829"/>
                  <a:pt x="966788" y="320040"/>
                  <a:pt x="789908" y="0"/>
                </a:cubicBezTo>
                <a:lnTo>
                  <a:pt x="0" y="420053"/>
                </a:lnTo>
                <a:cubicBezTo>
                  <a:pt x="327279" y="1022413"/>
                  <a:pt x="965359" y="1431322"/>
                  <a:pt x="1699069" y="1431322"/>
                </a:cubicBezTo>
                <a:cubicBezTo>
                  <a:pt x="1946529" y="1431322"/>
                  <a:pt x="2183130" y="1384744"/>
                  <a:pt x="2400586" y="1299972"/>
                </a:cubicBezTo>
                <a:lnTo>
                  <a:pt x="2043303" y="478250"/>
                </a:lnTo>
                <a:lnTo>
                  <a:pt x="2043303" y="478250"/>
                </a:lnTo>
                <a:close/>
              </a:path>
            </a:pathLst>
          </a:custGeom>
          <a:solidFill>
            <a:srgbClr val="099DD5"/>
          </a:solidFill>
          <a:ln w="9525" cap="flat">
            <a:noFill/>
            <a:prstDash val="solid"/>
            <a:miter/>
          </a:ln>
        </p:spPr>
        <p:txBody>
          <a:bodyPr rtlCol="0" anchor="ctr"/>
          <a:lstStyle/>
          <a:p>
            <a:endParaRPr lang="en-GB" dirty="0">
              <a:solidFill>
                <a:schemeClr val="bg1"/>
              </a:solidFill>
            </a:endParaRPr>
          </a:p>
        </p:txBody>
      </p:sp>
      <p:sp>
        <p:nvSpPr>
          <p:cNvPr id="6" name="Freeform: Shape 5">
            <a:extLst>
              <a:ext uri="{FF2B5EF4-FFF2-40B4-BE49-F238E27FC236}">
                <a16:creationId xmlns:a16="http://schemas.microsoft.com/office/drawing/2014/main" id="{631ABC9A-1600-4678-9379-7A1533F93076}"/>
              </a:ext>
            </a:extLst>
          </p:cNvPr>
          <p:cNvSpPr/>
          <p:nvPr/>
        </p:nvSpPr>
        <p:spPr>
          <a:xfrm>
            <a:off x="4165186" y="1496757"/>
            <a:ext cx="1883187" cy="1843468"/>
          </a:xfrm>
          <a:custGeom>
            <a:avLst/>
            <a:gdLst>
              <a:gd name="connsiteX0" fmla="*/ 1883188 w 1883187"/>
              <a:gd name="connsiteY0" fmla="*/ 894969 h 1843468"/>
              <a:gd name="connsiteX1" fmla="*/ 1883188 w 1883187"/>
              <a:gd name="connsiteY1" fmla="*/ 0 h 1843468"/>
              <a:gd name="connsiteX2" fmla="*/ 0 w 1883187"/>
              <a:gd name="connsiteY2" fmla="*/ 1843468 h 1843468"/>
              <a:gd name="connsiteX3" fmla="*/ 906018 w 1883187"/>
              <a:gd name="connsiteY3" fmla="*/ 1764220 h 1843468"/>
              <a:gd name="connsiteX4" fmla="*/ 1883188 w 1883187"/>
              <a:gd name="connsiteY4" fmla="*/ 894969 h 1843468"/>
              <a:gd name="connsiteX5" fmla="*/ 1883188 w 1883187"/>
              <a:gd name="connsiteY5" fmla="*/ 894969 h 1843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3187" h="1843468">
                <a:moveTo>
                  <a:pt x="1883188" y="894969"/>
                </a:moveTo>
                <a:lnTo>
                  <a:pt x="1883188" y="0"/>
                </a:lnTo>
                <a:cubicBezTo>
                  <a:pt x="867156" y="24384"/>
                  <a:pt x="45529" y="832866"/>
                  <a:pt x="0" y="1843468"/>
                </a:cubicBezTo>
                <a:lnTo>
                  <a:pt x="906018" y="1764220"/>
                </a:lnTo>
                <a:cubicBezTo>
                  <a:pt x="983742" y="1285780"/>
                  <a:pt x="1388269" y="917162"/>
                  <a:pt x="1883188" y="894969"/>
                </a:cubicBezTo>
                <a:lnTo>
                  <a:pt x="1883188" y="894969"/>
                </a:lnTo>
                <a:close/>
              </a:path>
            </a:pathLst>
          </a:custGeom>
          <a:solidFill>
            <a:srgbClr val="099DD5"/>
          </a:solidFill>
          <a:ln w="9525" cap="flat">
            <a:noFill/>
            <a:prstDash val="solid"/>
            <a:miter/>
          </a:ln>
        </p:spPr>
        <p:txBody>
          <a:bodyPr rtlCol="0" anchor="ctr"/>
          <a:lstStyle/>
          <a:p>
            <a:endParaRPr lang="en-GB" dirty="0">
              <a:solidFill>
                <a:schemeClr val="bg1"/>
              </a:solidFill>
            </a:endParaRPr>
          </a:p>
        </p:txBody>
      </p:sp>
      <p:sp>
        <p:nvSpPr>
          <p:cNvPr id="8" name="Freeform: Shape 7">
            <a:extLst>
              <a:ext uri="{FF2B5EF4-FFF2-40B4-BE49-F238E27FC236}">
                <a16:creationId xmlns:a16="http://schemas.microsoft.com/office/drawing/2014/main" id="{0B7D6009-D303-4108-974B-9327AE21CC92}"/>
              </a:ext>
            </a:extLst>
          </p:cNvPr>
          <p:cNvSpPr/>
          <p:nvPr/>
        </p:nvSpPr>
        <p:spPr>
          <a:xfrm>
            <a:off x="3556063" y="1446656"/>
            <a:ext cx="1265491" cy="1946814"/>
          </a:xfrm>
          <a:custGeom>
            <a:avLst/>
            <a:gdLst>
              <a:gd name="connsiteX0" fmla="*/ 951262 w 1265491"/>
              <a:gd name="connsiteY0" fmla="*/ 0 h 1946814"/>
              <a:gd name="connsiteX1" fmla="*/ 0 w 1265491"/>
              <a:gd name="connsiteY1" fmla="*/ 1946815 h 1946814"/>
              <a:gd name="connsiteX2" fmla="*/ 487204 w 1265491"/>
              <a:gd name="connsiteY2" fmla="*/ 1904238 h 1946814"/>
              <a:gd name="connsiteX3" fmla="*/ 1265492 w 1265491"/>
              <a:gd name="connsiteY3" fmla="*/ 371094 h 1946814"/>
              <a:gd name="connsiteX4" fmla="*/ 951357 w 1265491"/>
              <a:gd name="connsiteY4" fmla="*/ 95 h 1946814"/>
              <a:gd name="connsiteX5" fmla="*/ 951357 w 1265491"/>
              <a:gd name="connsiteY5" fmla="*/ 95 h 1946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5491" h="1946814">
                <a:moveTo>
                  <a:pt x="951262" y="0"/>
                </a:moveTo>
                <a:cubicBezTo>
                  <a:pt x="379666" y="458629"/>
                  <a:pt x="10668" y="1159383"/>
                  <a:pt x="0" y="1946815"/>
                </a:cubicBezTo>
                <a:lnTo>
                  <a:pt x="487204" y="1904238"/>
                </a:lnTo>
                <a:cubicBezTo>
                  <a:pt x="510349" y="1282922"/>
                  <a:pt x="809435" y="732282"/>
                  <a:pt x="1265492" y="371094"/>
                </a:cubicBezTo>
                <a:lnTo>
                  <a:pt x="951357" y="95"/>
                </a:lnTo>
                <a:lnTo>
                  <a:pt x="951357" y="95"/>
                </a:lnTo>
                <a:close/>
              </a:path>
            </a:pathLst>
          </a:custGeom>
          <a:solidFill>
            <a:srgbClr val="00B050"/>
          </a:solidFill>
          <a:ln w="9525" cap="flat">
            <a:noFill/>
            <a:prstDash val="solid"/>
            <a:miter/>
          </a:ln>
        </p:spPr>
        <p:txBody>
          <a:bodyPr rtlCol="0" anchor="ctr"/>
          <a:lstStyle/>
          <a:p>
            <a:endParaRPr lang="en-GB" dirty="0"/>
          </a:p>
        </p:txBody>
      </p:sp>
      <p:sp>
        <p:nvSpPr>
          <p:cNvPr id="9" name="Freeform: Shape 8">
            <a:extLst>
              <a:ext uri="{FF2B5EF4-FFF2-40B4-BE49-F238E27FC236}">
                <a16:creationId xmlns:a16="http://schemas.microsoft.com/office/drawing/2014/main" id="{AFAE5AAF-7C58-4C98-A9EF-E44D07BE8860}"/>
              </a:ext>
            </a:extLst>
          </p:cNvPr>
          <p:cNvSpPr/>
          <p:nvPr/>
        </p:nvSpPr>
        <p:spPr>
          <a:xfrm>
            <a:off x="3644359" y="342994"/>
            <a:ext cx="2404110" cy="1482661"/>
          </a:xfrm>
          <a:custGeom>
            <a:avLst/>
            <a:gdLst>
              <a:gd name="connsiteX0" fmla="*/ 2404015 w 2404110"/>
              <a:gd name="connsiteY0" fmla="*/ 455105 h 1482661"/>
              <a:gd name="connsiteX1" fmla="*/ 2404015 w 2404110"/>
              <a:gd name="connsiteY1" fmla="*/ 0 h 1482661"/>
              <a:gd name="connsiteX2" fmla="*/ 0 w 2404110"/>
              <a:gd name="connsiteY2" fmla="*/ 1210723 h 1482661"/>
              <a:gd name="connsiteX3" fmla="*/ 365188 w 2404110"/>
              <a:gd name="connsiteY3" fmla="*/ 1482662 h 1482661"/>
              <a:gd name="connsiteX4" fmla="*/ 2404110 w 2404110"/>
              <a:gd name="connsiteY4" fmla="*/ 455200 h 1482661"/>
              <a:gd name="connsiteX5" fmla="*/ 2404110 w 2404110"/>
              <a:gd name="connsiteY5" fmla="*/ 455200 h 1482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04110" h="1482661">
                <a:moveTo>
                  <a:pt x="2404015" y="455105"/>
                </a:moveTo>
                <a:lnTo>
                  <a:pt x="2404015" y="0"/>
                </a:lnTo>
                <a:cubicBezTo>
                  <a:pt x="1424178" y="14764"/>
                  <a:pt x="555117" y="486156"/>
                  <a:pt x="0" y="1210723"/>
                </a:cubicBezTo>
                <a:lnTo>
                  <a:pt x="365188" y="1482662"/>
                </a:lnTo>
                <a:cubicBezTo>
                  <a:pt x="837247" y="869251"/>
                  <a:pt x="1573625" y="469773"/>
                  <a:pt x="2404110" y="455200"/>
                </a:cubicBezTo>
                <a:lnTo>
                  <a:pt x="2404110" y="455200"/>
                </a:lnTo>
                <a:close/>
              </a:path>
            </a:pathLst>
          </a:custGeom>
          <a:solidFill>
            <a:srgbClr val="FF0000"/>
          </a:solidFill>
          <a:ln w="9525" cap="flat">
            <a:noFill/>
            <a:prstDash val="solid"/>
            <a:miter/>
          </a:ln>
        </p:spPr>
        <p:txBody>
          <a:bodyPr rtlCol="0" anchor="ctr"/>
          <a:lstStyle/>
          <a:p>
            <a:endParaRPr lang="en-GB" dirty="0"/>
          </a:p>
        </p:txBody>
      </p:sp>
      <p:sp>
        <p:nvSpPr>
          <p:cNvPr id="10" name="Freeform: Shape 9">
            <a:extLst>
              <a:ext uri="{FF2B5EF4-FFF2-40B4-BE49-F238E27FC236}">
                <a16:creationId xmlns:a16="http://schemas.microsoft.com/office/drawing/2014/main" id="{3FBDB1FC-43FE-4BFE-BD6C-7EFEC9E02D4D}"/>
              </a:ext>
            </a:extLst>
          </p:cNvPr>
          <p:cNvSpPr/>
          <p:nvPr/>
        </p:nvSpPr>
        <p:spPr>
          <a:xfrm>
            <a:off x="3009327" y="1559051"/>
            <a:ext cx="996029" cy="1882330"/>
          </a:xfrm>
          <a:custGeom>
            <a:avLst/>
            <a:gdLst>
              <a:gd name="connsiteX0" fmla="*/ 630936 w 996029"/>
              <a:gd name="connsiteY0" fmla="*/ 0 h 1882330"/>
              <a:gd name="connsiteX1" fmla="*/ 0 w 996029"/>
              <a:gd name="connsiteY1" fmla="*/ 1869567 h 1882330"/>
              <a:gd name="connsiteX2" fmla="*/ 191 w 996029"/>
              <a:gd name="connsiteY2" fmla="*/ 1882331 h 1882330"/>
              <a:gd name="connsiteX3" fmla="*/ 455485 w 996029"/>
              <a:gd name="connsiteY3" fmla="*/ 1842516 h 1882330"/>
              <a:gd name="connsiteX4" fmla="*/ 996029 w 996029"/>
              <a:gd name="connsiteY4" fmla="*/ 271939 h 1882330"/>
              <a:gd name="connsiteX5" fmla="*/ 630841 w 996029"/>
              <a:gd name="connsiteY5" fmla="*/ 0 h 1882330"/>
              <a:gd name="connsiteX6" fmla="*/ 630841 w 996029"/>
              <a:gd name="connsiteY6" fmla="*/ 0 h 188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6029" h="1882330">
                <a:moveTo>
                  <a:pt x="630936" y="0"/>
                </a:moveTo>
                <a:cubicBezTo>
                  <a:pt x="235172" y="518827"/>
                  <a:pt x="0" y="1166622"/>
                  <a:pt x="0" y="1869567"/>
                </a:cubicBezTo>
                <a:cubicBezTo>
                  <a:pt x="0" y="1873853"/>
                  <a:pt x="191" y="1878044"/>
                  <a:pt x="191" y="1882331"/>
                </a:cubicBezTo>
                <a:lnTo>
                  <a:pt x="455485" y="1842516"/>
                </a:lnTo>
                <a:cubicBezTo>
                  <a:pt x="461486" y="1252061"/>
                  <a:pt x="662083" y="708279"/>
                  <a:pt x="996029" y="271939"/>
                </a:cubicBezTo>
                <a:lnTo>
                  <a:pt x="630841" y="0"/>
                </a:lnTo>
                <a:lnTo>
                  <a:pt x="630841" y="0"/>
                </a:lnTo>
                <a:close/>
              </a:path>
            </a:pathLst>
          </a:custGeom>
          <a:solidFill>
            <a:srgbClr val="FF0000"/>
          </a:solidFill>
          <a:ln w="9525" cap="flat">
            <a:noFill/>
            <a:prstDash val="solid"/>
            <a:miter/>
          </a:ln>
        </p:spPr>
        <p:txBody>
          <a:bodyPr rtlCol="0" anchor="ctr"/>
          <a:lstStyle/>
          <a:p>
            <a:endParaRPr lang="en-GB" dirty="0"/>
          </a:p>
        </p:txBody>
      </p:sp>
      <p:sp>
        <p:nvSpPr>
          <p:cNvPr id="11" name="Freeform: Shape 10">
            <a:extLst>
              <a:ext uri="{FF2B5EF4-FFF2-40B4-BE49-F238E27FC236}">
                <a16:creationId xmlns:a16="http://schemas.microsoft.com/office/drawing/2014/main" id="{959C16AD-BC3C-4517-89BF-DDD3CC1E5650}"/>
              </a:ext>
            </a:extLst>
          </p:cNvPr>
          <p:cNvSpPr/>
          <p:nvPr/>
        </p:nvSpPr>
        <p:spPr>
          <a:xfrm>
            <a:off x="3377754" y="4677917"/>
            <a:ext cx="3879723" cy="1836896"/>
          </a:xfrm>
          <a:custGeom>
            <a:avLst/>
            <a:gdLst>
              <a:gd name="connsiteX0" fmla="*/ 0 w 3879723"/>
              <a:gd name="connsiteY0" fmla="*/ 213646 h 1836896"/>
              <a:gd name="connsiteX1" fmla="*/ 2717864 w 3879723"/>
              <a:gd name="connsiteY1" fmla="*/ 1836896 h 1836896"/>
              <a:gd name="connsiteX2" fmla="*/ 3879723 w 3879723"/>
              <a:gd name="connsiteY2" fmla="*/ 1610487 h 1836896"/>
              <a:gd name="connsiteX3" fmla="*/ 3698177 w 3879723"/>
              <a:gd name="connsiteY3" fmla="*/ 1192911 h 1836896"/>
              <a:gd name="connsiteX4" fmla="*/ 2717864 w 3879723"/>
              <a:gd name="connsiteY4" fmla="*/ 1381792 h 1836896"/>
              <a:gd name="connsiteX5" fmla="*/ 401860 w 3879723"/>
              <a:gd name="connsiteY5" fmla="*/ 0 h 1836896"/>
              <a:gd name="connsiteX6" fmla="*/ 0 w 3879723"/>
              <a:gd name="connsiteY6" fmla="*/ 213646 h 1836896"/>
              <a:gd name="connsiteX7" fmla="*/ 0 w 3879723"/>
              <a:gd name="connsiteY7" fmla="*/ 213646 h 183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79723" h="1836896">
                <a:moveTo>
                  <a:pt x="0" y="213646"/>
                </a:moveTo>
                <a:cubicBezTo>
                  <a:pt x="521208" y="1180148"/>
                  <a:pt x="1542764" y="1836896"/>
                  <a:pt x="2717864" y="1836896"/>
                </a:cubicBezTo>
                <a:cubicBezTo>
                  <a:pt x="3128867" y="1836896"/>
                  <a:pt x="3521107" y="1756315"/>
                  <a:pt x="3879723" y="1610487"/>
                </a:cubicBezTo>
                <a:lnTo>
                  <a:pt x="3698177" y="1192911"/>
                </a:lnTo>
                <a:cubicBezTo>
                  <a:pt x="3395186" y="1314641"/>
                  <a:pt x="3064383" y="1381792"/>
                  <a:pt x="2717864" y="1381792"/>
                </a:cubicBezTo>
                <a:cubicBezTo>
                  <a:pt x="1716881" y="1381792"/>
                  <a:pt x="846582" y="822770"/>
                  <a:pt x="401860" y="0"/>
                </a:cubicBezTo>
                <a:lnTo>
                  <a:pt x="0" y="213646"/>
                </a:lnTo>
                <a:lnTo>
                  <a:pt x="0" y="213646"/>
                </a:lnTo>
                <a:close/>
              </a:path>
            </a:pathLst>
          </a:custGeom>
          <a:solidFill>
            <a:srgbClr val="00B050"/>
          </a:solidFill>
          <a:ln w="9525" cap="flat">
            <a:noFill/>
            <a:prstDash val="solid"/>
            <a:miter/>
          </a:ln>
        </p:spPr>
        <p:txBody>
          <a:bodyPr rtlCol="0" anchor="ctr"/>
          <a:lstStyle/>
          <a:p>
            <a:endParaRPr lang="en-GB" dirty="0"/>
          </a:p>
        </p:txBody>
      </p:sp>
      <p:sp>
        <p:nvSpPr>
          <p:cNvPr id="12" name="Freeform: Shape 11">
            <a:extLst>
              <a:ext uri="{FF2B5EF4-FFF2-40B4-BE49-F238E27FC236}">
                <a16:creationId xmlns:a16="http://schemas.microsoft.com/office/drawing/2014/main" id="{67232866-E765-43BE-91EC-1435001F7607}"/>
              </a:ext>
            </a:extLst>
          </p:cNvPr>
          <p:cNvSpPr/>
          <p:nvPr/>
        </p:nvSpPr>
        <p:spPr>
          <a:xfrm>
            <a:off x="6932770" y="3428618"/>
            <a:ext cx="1702784" cy="2321909"/>
          </a:xfrm>
          <a:custGeom>
            <a:avLst/>
            <a:gdLst>
              <a:gd name="connsiteX0" fmla="*/ 1702784 w 1702784"/>
              <a:gd name="connsiteY0" fmla="*/ 0 h 2321909"/>
              <a:gd name="connsiteX1" fmla="*/ 1216819 w 1702784"/>
              <a:gd name="connsiteY1" fmla="*/ 0 h 2321909"/>
              <a:gd name="connsiteX2" fmla="*/ 0 w 1702784"/>
              <a:gd name="connsiteY2" fmla="*/ 1876139 h 2321909"/>
              <a:gd name="connsiteX3" fmla="*/ 193834 w 1702784"/>
              <a:gd name="connsiteY3" fmla="*/ 2321909 h 2321909"/>
              <a:gd name="connsiteX4" fmla="*/ 1702784 w 1702784"/>
              <a:gd name="connsiteY4" fmla="*/ 0 h 2321909"/>
              <a:gd name="connsiteX5" fmla="*/ 1702784 w 1702784"/>
              <a:gd name="connsiteY5" fmla="*/ 0 h 2321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02784" h="2321909">
                <a:moveTo>
                  <a:pt x="1702784" y="0"/>
                </a:moveTo>
                <a:lnTo>
                  <a:pt x="1216819" y="0"/>
                </a:lnTo>
                <a:cubicBezTo>
                  <a:pt x="1216819" y="836200"/>
                  <a:pt x="717042" y="1555623"/>
                  <a:pt x="0" y="1876139"/>
                </a:cubicBezTo>
                <a:lnTo>
                  <a:pt x="193834" y="2321909"/>
                </a:lnTo>
                <a:cubicBezTo>
                  <a:pt x="1082802" y="1926526"/>
                  <a:pt x="1702784" y="1035749"/>
                  <a:pt x="1702784" y="0"/>
                </a:cubicBezTo>
                <a:lnTo>
                  <a:pt x="1702784" y="0"/>
                </a:lnTo>
                <a:close/>
              </a:path>
            </a:pathLst>
          </a:custGeom>
          <a:solidFill>
            <a:srgbClr val="FF0000"/>
          </a:solidFill>
          <a:ln w="9525" cap="flat">
            <a:noFill/>
            <a:prstDash val="solid"/>
            <a:miter/>
          </a:ln>
        </p:spPr>
        <p:txBody>
          <a:bodyPr rtlCol="0" anchor="ctr"/>
          <a:lstStyle/>
          <a:p>
            <a:endParaRPr lang="en-GB" dirty="0"/>
          </a:p>
        </p:txBody>
      </p:sp>
      <p:sp>
        <p:nvSpPr>
          <p:cNvPr id="13" name="Freeform: Shape 12">
            <a:extLst>
              <a:ext uri="{FF2B5EF4-FFF2-40B4-BE49-F238E27FC236}">
                <a16:creationId xmlns:a16="http://schemas.microsoft.com/office/drawing/2014/main" id="{AC20BB31-AF29-466F-ADF4-C2BE7DEAB91B}"/>
              </a:ext>
            </a:extLst>
          </p:cNvPr>
          <p:cNvSpPr/>
          <p:nvPr/>
        </p:nvSpPr>
        <p:spPr>
          <a:xfrm>
            <a:off x="7120350" y="576190"/>
            <a:ext cx="1695450" cy="1624298"/>
          </a:xfrm>
          <a:custGeom>
            <a:avLst/>
            <a:gdLst>
              <a:gd name="connsiteX0" fmla="*/ 1695450 w 1695450"/>
              <a:gd name="connsiteY0" fmla="*/ 1405985 h 1624298"/>
              <a:gd name="connsiteX1" fmla="*/ 172402 w 1695450"/>
              <a:gd name="connsiteY1" fmla="*/ 0 h 1624298"/>
              <a:gd name="connsiteX2" fmla="*/ 0 w 1695450"/>
              <a:gd name="connsiteY2" fmla="*/ 421386 h 1624298"/>
              <a:gd name="connsiteX3" fmla="*/ 1295400 w 1695450"/>
              <a:gd name="connsiteY3" fmla="*/ 1624298 h 1624298"/>
              <a:gd name="connsiteX4" fmla="*/ 1695355 w 1695450"/>
              <a:gd name="connsiteY4" fmla="*/ 1405985 h 1624298"/>
              <a:gd name="connsiteX5" fmla="*/ 1695355 w 1695450"/>
              <a:gd name="connsiteY5" fmla="*/ 1405985 h 1624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5450" h="1624298">
                <a:moveTo>
                  <a:pt x="1695450" y="1405985"/>
                </a:moveTo>
                <a:cubicBezTo>
                  <a:pt x="1366075" y="779240"/>
                  <a:pt x="827437" y="279654"/>
                  <a:pt x="172402" y="0"/>
                </a:cubicBezTo>
                <a:lnTo>
                  <a:pt x="0" y="421386"/>
                </a:lnTo>
                <a:cubicBezTo>
                  <a:pt x="557974" y="661225"/>
                  <a:pt x="1015936" y="1088708"/>
                  <a:pt x="1295400" y="1624298"/>
                </a:cubicBezTo>
                <a:lnTo>
                  <a:pt x="1695355" y="1405985"/>
                </a:lnTo>
                <a:lnTo>
                  <a:pt x="1695355" y="1405985"/>
                </a:lnTo>
                <a:close/>
              </a:path>
            </a:pathLst>
          </a:custGeom>
          <a:solidFill>
            <a:srgbClr val="00B050"/>
          </a:solidFill>
          <a:ln w="9525" cap="flat">
            <a:noFill/>
            <a:prstDash val="solid"/>
            <a:miter/>
          </a:ln>
        </p:spPr>
        <p:txBody>
          <a:bodyPr rtlCol="0" anchor="ctr"/>
          <a:lstStyle/>
          <a:p>
            <a:r>
              <a:rPr lang="en-GB" dirty="0"/>
              <a:t>     </a:t>
            </a:r>
          </a:p>
        </p:txBody>
      </p:sp>
      <p:sp>
        <p:nvSpPr>
          <p:cNvPr id="14" name="Freeform: Shape 13">
            <a:extLst>
              <a:ext uri="{FF2B5EF4-FFF2-40B4-BE49-F238E27FC236}">
                <a16:creationId xmlns:a16="http://schemas.microsoft.com/office/drawing/2014/main" id="{80ECEA24-6E8C-4913-8C92-8EEC13990FE3}"/>
              </a:ext>
            </a:extLst>
          </p:cNvPr>
          <p:cNvSpPr/>
          <p:nvPr/>
        </p:nvSpPr>
        <p:spPr>
          <a:xfrm>
            <a:off x="6142862" y="342994"/>
            <a:ext cx="1156049" cy="664368"/>
          </a:xfrm>
          <a:custGeom>
            <a:avLst/>
            <a:gdLst>
              <a:gd name="connsiteX0" fmla="*/ 983647 w 1156049"/>
              <a:gd name="connsiteY0" fmla="*/ 664369 h 664368"/>
              <a:gd name="connsiteX1" fmla="*/ 1156049 w 1156049"/>
              <a:gd name="connsiteY1" fmla="*/ 243078 h 664368"/>
              <a:gd name="connsiteX2" fmla="*/ 0 w 1156049"/>
              <a:gd name="connsiteY2" fmla="*/ 0 h 664368"/>
              <a:gd name="connsiteX3" fmla="*/ 0 w 1156049"/>
              <a:gd name="connsiteY3" fmla="*/ 455105 h 664368"/>
              <a:gd name="connsiteX4" fmla="*/ 983647 w 1156049"/>
              <a:gd name="connsiteY4" fmla="*/ 664369 h 664368"/>
              <a:gd name="connsiteX5" fmla="*/ 983647 w 1156049"/>
              <a:gd name="connsiteY5" fmla="*/ 664369 h 664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6049" h="664368">
                <a:moveTo>
                  <a:pt x="983647" y="664369"/>
                </a:moveTo>
                <a:lnTo>
                  <a:pt x="1156049" y="243078"/>
                </a:lnTo>
                <a:cubicBezTo>
                  <a:pt x="799909" y="92202"/>
                  <a:pt x="409670" y="6096"/>
                  <a:pt x="0" y="0"/>
                </a:cubicBezTo>
                <a:lnTo>
                  <a:pt x="0" y="455105"/>
                </a:lnTo>
                <a:cubicBezTo>
                  <a:pt x="348615" y="461296"/>
                  <a:pt x="680752" y="535210"/>
                  <a:pt x="983647" y="664369"/>
                </a:cubicBezTo>
                <a:lnTo>
                  <a:pt x="983647" y="664369"/>
                </a:lnTo>
                <a:close/>
              </a:path>
            </a:pathLst>
          </a:custGeom>
          <a:solidFill>
            <a:srgbClr val="00B050"/>
          </a:solidFill>
          <a:ln w="9525" cap="flat">
            <a:noFill/>
            <a:prstDash val="solid"/>
            <a:miter/>
          </a:ln>
        </p:spPr>
        <p:txBody>
          <a:bodyPr rtlCol="0" anchor="ctr"/>
          <a:lstStyle/>
          <a:p>
            <a:endParaRPr lang="en-GB" dirty="0"/>
          </a:p>
        </p:txBody>
      </p:sp>
      <p:sp>
        <p:nvSpPr>
          <p:cNvPr id="15" name="Freeform: Shape 14">
            <a:extLst>
              <a:ext uri="{FF2B5EF4-FFF2-40B4-BE49-F238E27FC236}">
                <a16:creationId xmlns:a16="http://schemas.microsoft.com/office/drawing/2014/main" id="{12BE0A3A-1711-4261-950F-AAA2CC52BDD6}"/>
              </a:ext>
            </a:extLst>
          </p:cNvPr>
          <p:cNvSpPr/>
          <p:nvPr/>
        </p:nvSpPr>
        <p:spPr>
          <a:xfrm>
            <a:off x="6142767" y="889253"/>
            <a:ext cx="949166" cy="652367"/>
          </a:xfrm>
          <a:custGeom>
            <a:avLst/>
            <a:gdLst>
              <a:gd name="connsiteX0" fmla="*/ 949166 w 949166"/>
              <a:gd name="connsiteY0" fmla="*/ 202502 h 652367"/>
              <a:gd name="connsiteX1" fmla="*/ 0 w 949166"/>
              <a:gd name="connsiteY1" fmla="*/ 0 h 652367"/>
              <a:gd name="connsiteX2" fmla="*/ 0 w 949166"/>
              <a:gd name="connsiteY2" fmla="*/ 485965 h 652367"/>
              <a:gd name="connsiteX3" fmla="*/ 765048 w 949166"/>
              <a:gd name="connsiteY3" fmla="*/ 652367 h 652367"/>
              <a:gd name="connsiteX4" fmla="*/ 949071 w 949166"/>
              <a:gd name="connsiteY4" fmla="*/ 202502 h 652367"/>
              <a:gd name="connsiteX5" fmla="*/ 949071 w 949166"/>
              <a:gd name="connsiteY5" fmla="*/ 202502 h 652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9166" h="652367">
                <a:moveTo>
                  <a:pt x="949166" y="202502"/>
                </a:moveTo>
                <a:cubicBezTo>
                  <a:pt x="656939" y="77724"/>
                  <a:pt x="336423" y="6191"/>
                  <a:pt x="0" y="0"/>
                </a:cubicBezTo>
                <a:lnTo>
                  <a:pt x="0" y="485965"/>
                </a:lnTo>
                <a:cubicBezTo>
                  <a:pt x="271272" y="492061"/>
                  <a:pt x="529590" y="550831"/>
                  <a:pt x="765048" y="652367"/>
                </a:cubicBezTo>
                <a:lnTo>
                  <a:pt x="949071" y="202502"/>
                </a:lnTo>
                <a:lnTo>
                  <a:pt x="949071" y="202502"/>
                </a:lnTo>
                <a:close/>
              </a:path>
            </a:pathLst>
          </a:custGeom>
          <a:solidFill>
            <a:srgbClr val="00B050"/>
          </a:solidFill>
          <a:ln w="9525" cap="flat">
            <a:noFill/>
            <a:prstDash val="solid"/>
            <a:miter/>
          </a:ln>
        </p:spPr>
        <p:txBody>
          <a:bodyPr rtlCol="0" anchor="ctr"/>
          <a:lstStyle/>
          <a:p>
            <a:endParaRPr lang="en-GB" dirty="0"/>
          </a:p>
        </p:txBody>
      </p:sp>
      <p:sp>
        <p:nvSpPr>
          <p:cNvPr id="16" name="Freeform: Shape 15">
            <a:extLst>
              <a:ext uri="{FF2B5EF4-FFF2-40B4-BE49-F238E27FC236}">
                <a16:creationId xmlns:a16="http://schemas.microsoft.com/office/drawing/2014/main" id="{D9B895E8-509F-42F1-A552-0E6B00BD3DCD}"/>
              </a:ext>
            </a:extLst>
          </p:cNvPr>
          <p:cNvSpPr/>
          <p:nvPr/>
        </p:nvSpPr>
        <p:spPr>
          <a:xfrm>
            <a:off x="6915149" y="1094898"/>
            <a:ext cx="1434083" cy="1394936"/>
          </a:xfrm>
          <a:custGeom>
            <a:avLst/>
            <a:gdLst>
              <a:gd name="connsiteX0" fmla="*/ 184118 w 1434083"/>
              <a:gd name="connsiteY0" fmla="*/ 0 h 1394936"/>
              <a:gd name="connsiteX1" fmla="*/ 0 w 1434083"/>
              <a:gd name="connsiteY1" fmla="*/ 449961 h 1394936"/>
              <a:gd name="connsiteX2" fmla="*/ 1007555 w 1434083"/>
              <a:gd name="connsiteY2" fmla="*/ 1394936 h 1394936"/>
              <a:gd name="connsiteX3" fmla="*/ 1434084 w 1434083"/>
              <a:gd name="connsiteY3" fmla="*/ 1162145 h 1394936"/>
              <a:gd name="connsiteX4" fmla="*/ 184118 w 1434083"/>
              <a:gd name="connsiteY4" fmla="*/ 0 h 1394936"/>
              <a:gd name="connsiteX5" fmla="*/ 184118 w 1434083"/>
              <a:gd name="connsiteY5" fmla="*/ 0 h 1394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34083" h="1394936">
                <a:moveTo>
                  <a:pt x="184118" y="0"/>
                </a:moveTo>
                <a:lnTo>
                  <a:pt x="0" y="449961"/>
                </a:lnTo>
                <a:cubicBezTo>
                  <a:pt x="434912" y="639413"/>
                  <a:pt x="791337" y="975170"/>
                  <a:pt x="1007555" y="1394936"/>
                </a:cubicBezTo>
                <a:lnTo>
                  <a:pt x="1434084" y="1162145"/>
                </a:lnTo>
                <a:cubicBezTo>
                  <a:pt x="1164622" y="644938"/>
                  <a:pt x="722662" y="231934"/>
                  <a:pt x="184118" y="0"/>
                </a:cubicBezTo>
                <a:lnTo>
                  <a:pt x="184118" y="0"/>
                </a:lnTo>
                <a:close/>
              </a:path>
            </a:pathLst>
          </a:custGeom>
          <a:solidFill>
            <a:srgbClr val="00B050"/>
          </a:solidFill>
          <a:ln w="9525" cap="flat">
            <a:noFill/>
            <a:prstDash val="solid"/>
            <a:miter/>
          </a:ln>
        </p:spPr>
        <p:txBody>
          <a:bodyPr rtlCol="0" anchor="ctr"/>
          <a:lstStyle/>
          <a:p>
            <a:endParaRPr lang="en-GB" dirty="0"/>
          </a:p>
        </p:txBody>
      </p:sp>
      <p:sp>
        <p:nvSpPr>
          <p:cNvPr id="17" name="Freeform: Shape 16">
            <a:extLst>
              <a:ext uri="{FF2B5EF4-FFF2-40B4-BE49-F238E27FC236}">
                <a16:creationId xmlns:a16="http://schemas.microsoft.com/office/drawing/2014/main" id="{5A6E5123-89B1-4733-A503-79DF7CC25902}"/>
              </a:ext>
            </a:extLst>
          </p:cNvPr>
          <p:cNvSpPr/>
          <p:nvPr/>
        </p:nvSpPr>
        <p:spPr>
          <a:xfrm>
            <a:off x="7925466" y="2262853"/>
            <a:ext cx="707898" cy="1071276"/>
          </a:xfrm>
          <a:custGeom>
            <a:avLst/>
            <a:gdLst>
              <a:gd name="connsiteX0" fmla="*/ 0 w 707898"/>
              <a:gd name="connsiteY0" fmla="*/ 232791 h 1071276"/>
              <a:gd name="connsiteX1" fmla="*/ 221552 w 707898"/>
              <a:gd name="connsiteY1" fmla="*/ 1071277 h 1071276"/>
              <a:gd name="connsiteX2" fmla="*/ 707898 w 707898"/>
              <a:gd name="connsiteY2" fmla="*/ 1071277 h 1071276"/>
              <a:gd name="connsiteX3" fmla="*/ 426530 w 707898"/>
              <a:gd name="connsiteY3" fmla="*/ 0 h 1071276"/>
              <a:gd name="connsiteX4" fmla="*/ 95 w 707898"/>
              <a:gd name="connsiteY4" fmla="*/ 232791 h 1071276"/>
              <a:gd name="connsiteX5" fmla="*/ 95 w 707898"/>
              <a:gd name="connsiteY5" fmla="*/ 232791 h 1071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7898" h="1071276">
                <a:moveTo>
                  <a:pt x="0" y="232791"/>
                </a:moveTo>
                <a:cubicBezTo>
                  <a:pt x="129540" y="486346"/>
                  <a:pt x="207931" y="770382"/>
                  <a:pt x="221552" y="1071277"/>
                </a:cubicBezTo>
                <a:lnTo>
                  <a:pt x="707898" y="1071277"/>
                </a:lnTo>
                <a:cubicBezTo>
                  <a:pt x="693801" y="686086"/>
                  <a:pt x="593693" y="322897"/>
                  <a:pt x="426530" y="0"/>
                </a:cubicBezTo>
                <a:lnTo>
                  <a:pt x="95" y="232791"/>
                </a:lnTo>
                <a:lnTo>
                  <a:pt x="95" y="232791"/>
                </a:lnTo>
                <a:close/>
              </a:path>
            </a:pathLst>
          </a:custGeom>
          <a:solidFill>
            <a:srgbClr val="00B050"/>
          </a:solidFill>
          <a:ln w="9525" cap="flat">
            <a:noFill/>
            <a:prstDash val="solid"/>
            <a:miter/>
          </a:ln>
        </p:spPr>
        <p:txBody>
          <a:bodyPr rtlCol="0" anchor="ctr"/>
          <a:lstStyle/>
          <a:p>
            <a:endParaRPr lang="en-GB" dirty="0"/>
          </a:p>
        </p:txBody>
      </p:sp>
      <p:sp>
        <p:nvSpPr>
          <p:cNvPr id="18" name="Freeform: Shape 17">
            <a:extLst>
              <a:ext uri="{FF2B5EF4-FFF2-40B4-BE49-F238E27FC236}">
                <a16:creationId xmlns:a16="http://schemas.microsoft.com/office/drawing/2014/main" id="{B541BBEE-053B-493A-8904-23EC4FF3441D}"/>
              </a:ext>
            </a:extLst>
          </p:cNvPr>
          <p:cNvSpPr/>
          <p:nvPr/>
        </p:nvSpPr>
        <p:spPr>
          <a:xfrm>
            <a:off x="8407556" y="1988501"/>
            <a:ext cx="747997" cy="1333214"/>
          </a:xfrm>
          <a:custGeom>
            <a:avLst/>
            <a:gdLst>
              <a:gd name="connsiteX0" fmla="*/ 0 w 747997"/>
              <a:gd name="connsiteY0" fmla="*/ 218313 h 1333214"/>
              <a:gd name="connsiteX1" fmla="*/ 292608 w 747997"/>
              <a:gd name="connsiteY1" fmla="*/ 1333214 h 1333214"/>
              <a:gd name="connsiteX2" fmla="*/ 747998 w 747997"/>
              <a:gd name="connsiteY2" fmla="*/ 1333214 h 1333214"/>
              <a:gd name="connsiteX3" fmla="*/ 399955 w 747997"/>
              <a:gd name="connsiteY3" fmla="*/ 0 h 1333214"/>
              <a:gd name="connsiteX4" fmla="*/ 0 w 747997"/>
              <a:gd name="connsiteY4" fmla="*/ 218313 h 1333214"/>
              <a:gd name="connsiteX5" fmla="*/ 0 w 747997"/>
              <a:gd name="connsiteY5" fmla="*/ 218313 h 1333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7997" h="1333214">
                <a:moveTo>
                  <a:pt x="0" y="218313"/>
                </a:moveTo>
                <a:cubicBezTo>
                  <a:pt x="174212" y="554164"/>
                  <a:pt x="278416" y="932212"/>
                  <a:pt x="292608" y="1333214"/>
                </a:cubicBezTo>
                <a:lnTo>
                  <a:pt x="747998" y="1333214"/>
                </a:lnTo>
                <a:cubicBezTo>
                  <a:pt x="733520" y="853154"/>
                  <a:pt x="609505" y="400717"/>
                  <a:pt x="399955" y="0"/>
                </a:cubicBezTo>
                <a:lnTo>
                  <a:pt x="0" y="218313"/>
                </a:lnTo>
                <a:lnTo>
                  <a:pt x="0" y="218313"/>
                </a:lnTo>
                <a:close/>
              </a:path>
            </a:pathLst>
          </a:custGeom>
          <a:solidFill>
            <a:srgbClr val="FF0000"/>
          </a:solidFill>
          <a:ln w="9525" cap="flat">
            <a:noFill/>
            <a:prstDash val="solid"/>
            <a:miter/>
          </a:ln>
        </p:spPr>
        <p:txBody>
          <a:bodyPr rtlCol="0" anchor="ctr"/>
          <a:lstStyle/>
          <a:p>
            <a:endParaRPr lang="en-GB" dirty="0"/>
          </a:p>
        </p:txBody>
      </p:sp>
      <p:sp>
        <p:nvSpPr>
          <p:cNvPr id="19" name="Freeform: Shape 18">
            <a:extLst>
              <a:ext uri="{FF2B5EF4-FFF2-40B4-BE49-F238E27FC236}">
                <a16:creationId xmlns:a16="http://schemas.microsoft.com/office/drawing/2014/main" id="{430F3EFF-245C-45D9-B749-3168B9398AE2}"/>
              </a:ext>
            </a:extLst>
          </p:cNvPr>
          <p:cNvSpPr/>
          <p:nvPr/>
        </p:nvSpPr>
        <p:spPr>
          <a:xfrm>
            <a:off x="6142862" y="1496757"/>
            <a:ext cx="1882901" cy="1837372"/>
          </a:xfrm>
          <a:custGeom>
            <a:avLst/>
            <a:gdLst>
              <a:gd name="connsiteX0" fmla="*/ 0 w 1882901"/>
              <a:gd name="connsiteY0" fmla="*/ 894969 h 1837372"/>
              <a:gd name="connsiteX1" fmla="*/ 986409 w 1882901"/>
              <a:gd name="connsiteY1" fmla="*/ 1837373 h 1837372"/>
              <a:gd name="connsiteX2" fmla="*/ 1882902 w 1882901"/>
              <a:gd name="connsiteY2" fmla="*/ 1837373 h 1837372"/>
              <a:gd name="connsiteX3" fmla="*/ 0 w 1882901"/>
              <a:gd name="connsiteY3" fmla="*/ 0 h 1837372"/>
              <a:gd name="connsiteX4" fmla="*/ 0 w 1882901"/>
              <a:gd name="connsiteY4" fmla="*/ 894969 h 1837372"/>
              <a:gd name="connsiteX5" fmla="*/ 0 w 1882901"/>
              <a:gd name="connsiteY5" fmla="*/ 894969 h 1837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82901" h="1837372">
                <a:moveTo>
                  <a:pt x="0" y="894969"/>
                </a:moveTo>
                <a:cubicBezTo>
                  <a:pt x="519874" y="918305"/>
                  <a:pt x="940022" y="1323880"/>
                  <a:pt x="986409" y="1837373"/>
                </a:cubicBezTo>
                <a:lnTo>
                  <a:pt x="1882902" y="1837373"/>
                </a:lnTo>
                <a:cubicBezTo>
                  <a:pt x="1834324" y="829628"/>
                  <a:pt x="1013936" y="24289"/>
                  <a:pt x="0" y="0"/>
                </a:cubicBezTo>
                <a:lnTo>
                  <a:pt x="0" y="894969"/>
                </a:lnTo>
                <a:lnTo>
                  <a:pt x="0" y="894969"/>
                </a:lnTo>
                <a:close/>
              </a:path>
            </a:pathLst>
          </a:custGeom>
          <a:solidFill>
            <a:srgbClr val="099DD5"/>
          </a:solidFill>
          <a:ln w="9525" cap="flat">
            <a:noFill/>
            <a:prstDash val="solid"/>
            <a:miter/>
          </a:ln>
        </p:spPr>
        <p:txBody>
          <a:bodyPr rtlCol="0" anchor="ctr"/>
          <a:lstStyle/>
          <a:p>
            <a:endParaRPr lang="en-GB" dirty="0"/>
          </a:p>
        </p:txBody>
      </p:sp>
      <p:sp>
        <p:nvSpPr>
          <p:cNvPr id="20" name="Freeform: Shape 19">
            <a:extLst>
              <a:ext uri="{FF2B5EF4-FFF2-40B4-BE49-F238E27FC236}">
                <a16:creationId xmlns:a16="http://schemas.microsoft.com/office/drawing/2014/main" id="{0A4687F2-B1C4-4275-BF45-991E82C85D9C}"/>
              </a:ext>
            </a:extLst>
          </p:cNvPr>
          <p:cNvSpPr/>
          <p:nvPr/>
        </p:nvSpPr>
        <p:spPr>
          <a:xfrm>
            <a:off x="6527386" y="3428523"/>
            <a:ext cx="1500663" cy="1764696"/>
          </a:xfrm>
          <a:custGeom>
            <a:avLst/>
            <a:gdLst>
              <a:gd name="connsiteX0" fmla="*/ 95 w 1500663"/>
              <a:gd name="connsiteY0" fmla="*/ 944023 h 1764696"/>
              <a:gd name="connsiteX1" fmla="*/ 356902 w 1500663"/>
              <a:gd name="connsiteY1" fmla="*/ 1764697 h 1764696"/>
              <a:gd name="connsiteX2" fmla="*/ 1500664 w 1500663"/>
              <a:gd name="connsiteY2" fmla="*/ 0 h 1764696"/>
              <a:gd name="connsiteX3" fmla="*/ 606266 w 1500663"/>
              <a:gd name="connsiteY3" fmla="*/ 0 h 1764696"/>
              <a:gd name="connsiteX4" fmla="*/ 0 w 1500663"/>
              <a:gd name="connsiteY4" fmla="*/ 943927 h 1764696"/>
              <a:gd name="connsiteX5" fmla="*/ 0 w 1500663"/>
              <a:gd name="connsiteY5" fmla="*/ 943927 h 1764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0663" h="1764696">
                <a:moveTo>
                  <a:pt x="95" y="944023"/>
                </a:moveTo>
                <a:lnTo>
                  <a:pt x="356902" y="1764697"/>
                </a:lnTo>
                <a:cubicBezTo>
                  <a:pt x="1030986" y="1462945"/>
                  <a:pt x="1500664" y="786384"/>
                  <a:pt x="1500664" y="0"/>
                </a:cubicBezTo>
                <a:lnTo>
                  <a:pt x="606266" y="0"/>
                </a:lnTo>
                <a:cubicBezTo>
                  <a:pt x="606266" y="419195"/>
                  <a:pt x="357664" y="780097"/>
                  <a:pt x="0" y="943927"/>
                </a:cubicBezTo>
                <a:lnTo>
                  <a:pt x="0" y="943927"/>
                </a:lnTo>
                <a:close/>
              </a:path>
            </a:pathLst>
          </a:custGeom>
          <a:solidFill>
            <a:srgbClr val="099DD5"/>
          </a:solidFill>
          <a:ln w="9525" cap="flat">
            <a:noFill/>
            <a:prstDash val="solid"/>
            <a:miter/>
          </a:ln>
        </p:spPr>
        <p:txBody>
          <a:bodyPr rtlCol="0" anchor="ctr"/>
          <a:lstStyle/>
          <a:p>
            <a:endParaRPr lang="en-GB" dirty="0">
              <a:solidFill>
                <a:schemeClr val="bg1"/>
              </a:solidFill>
            </a:endParaRPr>
          </a:p>
        </p:txBody>
      </p:sp>
      <p:sp>
        <p:nvSpPr>
          <p:cNvPr id="21" name="Freeform: Shape 20">
            <a:extLst>
              <a:ext uri="{FF2B5EF4-FFF2-40B4-BE49-F238E27FC236}">
                <a16:creationId xmlns:a16="http://schemas.microsoft.com/office/drawing/2014/main" id="{24D467D5-4957-4031-A93C-49F733AA7FF5}"/>
              </a:ext>
            </a:extLst>
          </p:cNvPr>
          <p:cNvSpPr/>
          <p:nvPr/>
        </p:nvSpPr>
        <p:spPr>
          <a:xfrm>
            <a:off x="3860101" y="4406740"/>
            <a:ext cx="3179444" cy="1561814"/>
          </a:xfrm>
          <a:custGeom>
            <a:avLst/>
            <a:gdLst>
              <a:gd name="connsiteX0" fmla="*/ 429197 w 3179444"/>
              <a:gd name="connsiteY0" fmla="*/ 95 h 1561814"/>
              <a:gd name="connsiteX1" fmla="*/ 0 w 3179444"/>
              <a:gd name="connsiteY1" fmla="*/ 228314 h 1561814"/>
              <a:gd name="connsiteX2" fmla="*/ 2235518 w 3179444"/>
              <a:gd name="connsiteY2" fmla="*/ 1561814 h 1561814"/>
              <a:gd name="connsiteX3" fmla="*/ 3179445 w 3179444"/>
              <a:gd name="connsiteY3" fmla="*/ 1380459 h 1561814"/>
              <a:gd name="connsiteX4" fmla="*/ 2985516 w 3179444"/>
              <a:gd name="connsiteY4" fmla="*/ 934498 h 1561814"/>
              <a:gd name="connsiteX5" fmla="*/ 2235518 w 3179444"/>
              <a:gd name="connsiteY5" fmla="*/ 1075754 h 1561814"/>
              <a:gd name="connsiteX6" fmla="*/ 429292 w 3179444"/>
              <a:gd name="connsiteY6" fmla="*/ 0 h 1561814"/>
              <a:gd name="connsiteX7" fmla="*/ 429292 w 3179444"/>
              <a:gd name="connsiteY7" fmla="*/ 0 h 1561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79444" h="1561814">
                <a:moveTo>
                  <a:pt x="429197" y="95"/>
                </a:moveTo>
                <a:lnTo>
                  <a:pt x="0" y="228314"/>
                </a:lnTo>
                <a:cubicBezTo>
                  <a:pt x="429387" y="1022318"/>
                  <a:pt x="1269397" y="1561814"/>
                  <a:pt x="2235518" y="1561814"/>
                </a:cubicBezTo>
                <a:cubicBezTo>
                  <a:pt x="2569083" y="1561814"/>
                  <a:pt x="2887599" y="1497425"/>
                  <a:pt x="3179445" y="1380459"/>
                </a:cubicBezTo>
                <a:lnTo>
                  <a:pt x="2985516" y="934498"/>
                </a:lnTo>
                <a:cubicBezTo>
                  <a:pt x="2753201" y="1025652"/>
                  <a:pt x="2500217" y="1075754"/>
                  <a:pt x="2235518" y="1075754"/>
                </a:cubicBezTo>
                <a:cubicBezTo>
                  <a:pt x="1455325" y="1075754"/>
                  <a:pt x="776954" y="640747"/>
                  <a:pt x="429292" y="0"/>
                </a:cubicBezTo>
                <a:lnTo>
                  <a:pt x="429292" y="0"/>
                </a:lnTo>
                <a:close/>
              </a:path>
            </a:pathLst>
          </a:custGeom>
          <a:solidFill>
            <a:srgbClr val="FF0000"/>
          </a:solidFill>
          <a:ln w="9525" cap="flat">
            <a:noFill/>
            <a:prstDash val="solid"/>
            <a:miter/>
          </a:ln>
        </p:spPr>
        <p:txBody>
          <a:bodyPr rtlCol="0" anchor="ctr"/>
          <a:lstStyle/>
          <a:p>
            <a:endParaRPr lang="en-GB" dirty="0"/>
          </a:p>
        </p:txBody>
      </p:sp>
      <p:sp>
        <p:nvSpPr>
          <p:cNvPr id="22" name="Freeform: Shape 21">
            <a:extLst>
              <a:ext uri="{FF2B5EF4-FFF2-40B4-BE49-F238E27FC236}">
                <a16:creationId xmlns:a16="http://schemas.microsoft.com/office/drawing/2014/main" id="{4F13B815-67CE-4D0A-8B88-77B063A24CA4}"/>
              </a:ext>
            </a:extLst>
          </p:cNvPr>
          <p:cNvSpPr/>
          <p:nvPr/>
        </p:nvSpPr>
        <p:spPr>
          <a:xfrm>
            <a:off x="7162989" y="3428618"/>
            <a:ext cx="2018918" cy="2822924"/>
          </a:xfrm>
          <a:custGeom>
            <a:avLst/>
            <a:gdLst>
              <a:gd name="connsiteX0" fmla="*/ 0 w 2018918"/>
              <a:gd name="connsiteY0" fmla="*/ 2405444 h 2822924"/>
              <a:gd name="connsiteX1" fmla="*/ 181546 w 2018918"/>
              <a:gd name="connsiteY1" fmla="*/ 2822925 h 2822924"/>
              <a:gd name="connsiteX2" fmla="*/ 2018919 w 2018918"/>
              <a:gd name="connsiteY2" fmla="*/ 0 h 2822924"/>
              <a:gd name="connsiteX3" fmla="*/ 1563815 w 2018918"/>
              <a:gd name="connsiteY3" fmla="*/ 0 h 2822924"/>
              <a:gd name="connsiteX4" fmla="*/ 0 w 2018918"/>
              <a:gd name="connsiteY4" fmla="*/ 2405444 h 2822924"/>
              <a:gd name="connsiteX5" fmla="*/ 0 w 2018918"/>
              <a:gd name="connsiteY5" fmla="*/ 2405444 h 282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8918" h="2822924">
                <a:moveTo>
                  <a:pt x="0" y="2405444"/>
                </a:moveTo>
                <a:lnTo>
                  <a:pt x="181546" y="2822925"/>
                </a:lnTo>
                <a:cubicBezTo>
                  <a:pt x="1263777" y="2343436"/>
                  <a:pt x="2018919" y="1259967"/>
                  <a:pt x="2018919" y="0"/>
                </a:cubicBezTo>
                <a:lnTo>
                  <a:pt x="1563815" y="0"/>
                </a:lnTo>
                <a:cubicBezTo>
                  <a:pt x="1563815" y="1073087"/>
                  <a:pt x="921258" y="1996059"/>
                  <a:pt x="0" y="2405444"/>
                </a:cubicBezTo>
                <a:lnTo>
                  <a:pt x="0" y="2405444"/>
                </a:lnTo>
                <a:close/>
              </a:path>
            </a:pathLst>
          </a:custGeom>
          <a:solidFill>
            <a:srgbClr val="FF0000"/>
          </a:solidFill>
          <a:ln w="9525" cap="flat">
            <a:noFill/>
            <a:prstDash val="solid"/>
            <a:miter/>
          </a:ln>
        </p:spPr>
        <p:txBody>
          <a:bodyPr rtlCol="0" anchor="ctr"/>
          <a:lstStyle/>
          <a:p>
            <a:endParaRPr lang="en-GB" dirty="0"/>
          </a:p>
        </p:txBody>
      </p:sp>
      <p:sp>
        <p:nvSpPr>
          <p:cNvPr id="24" name="Freeform: Shape 23">
            <a:extLst>
              <a:ext uri="{FF2B5EF4-FFF2-40B4-BE49-F238E27FC236}">
                <a16:creationId xmlns:a16="http://schemas.microsoft.com/office/drawing/2014/main" id="{61842079-5753-4D24-93E2-89A077E1F016}"/>
              </a:ext>
            </a:extLst>
          </p:cNvPr>
          <p:cNvSpPr/>
          <p:nvPr/>
        </p:nvSpPr>
        <p:spPr>
          <a:xfrm>
            <a:off x="7923371" y="2271725"/>
            <a:ext cx="425862" cy="222014"/>
          </a:xfrm>
          <a:custGeom>
            <a:avLst/>
            <a:gdLst>
              <a:gd name="connsiteX0" fmla="*/ 906399 w 906398"/>
              <a:gd name="connsiteY0" fmla="*/ 0 h 495300"/>
              <a:gd name="connsiteX1" fmla="*/ 0 w 906398"/>
              <a:gd name="connsiteY1" fmla="*/ 495300 h 495300"/>
            </a:gdLst>
            <a:ahLst/>
            <a:cxnLst>
              <a:cxn ang="0">
                <a:pos x="connsiteX0" y="connsiteY0"/>
              </a:cxn>
              <a:cxn ang="0">
                <a:pos x="connsiteX1" y="connsiteY1"/>
              </a:cxn>
            </a:cxnLst>
            <a:rect l="l" t="t" r="r" b="b"/>
            <a:pathLst>
              <a:path w="906398" h="495300">
                <a:moveTo>
                  <a:pt x="906399" y="0"/>
                </a:moveTo>
                <a:lnTo>
                  <a:pt x="0" y="495300"/>
                </a:lnTo>
              </a:path>
            </a:pathLst>
          </a:custGeom>
          <a:ln w="9525" cap="flat">
            <a:solidFill>
              <a:srgbClr val="000000"/>
            </a:solidFill>
            <a:prstDash val="solid"/>
            <a:miter/>
          </a:ln>
        </p:spPr>
        <p:txBody>
          <a:bodyPr rtlCol="0" anchor="ctr"/>
          <a:lstStyle/>
          <a:p>
            <a:endParaRPr lang="en-GB" dirty="0"/>
          </a:p>
        </p:txBody>
      </p:sp>
      <p:sp>
        <p:nvSpPr>
          <p:cNvPr id="25" name="Freeform: Shape 24">
            <a:extLst>
              <a:ext uri="{FF2B5EF4-FFF2-40B4-BE49-F238E27FC236}">
                <a16:creationId xmlns:a16="http://schemas.microsoft.com/office/drawing/2014/main" id="{D368448A-2B6C-4511-A2E9-DBA4E0424864}"/>
              </a:ext>
            </a:extLst>
          </p:cNvPr>
          <p:cNvSpPr/>
          <p:nvPr/>
        </p:nvSpPr>
        <p:spPr>
          <a:xfrm>
            <a:off x="6910577" y="1090992"/>
            <a:ext cx="188923" cy="453485"/>
          </a:xfrm>
          <a:custGeom>
            <a:avLst/>
            <a:gdLst>
              <a:gd name="connsiteX0" fmla="*/ 392620 w 392620"/>
              <a:gd name="connsiteY0" fmla="*/ 0 h 955262"/>
              <a:gd name="connsiteX1" fmla="*/ 0 w 392620"/>
              <a:gd name="connsiteY1" fmla="*/ 955262 h 955262"/>
            </a:gdLst>
            <a:ahLst/>
            <a:cxnLst>
              <a:cxn ang="0">
                <a:pos x="connsiteX0" y="connsiteY0"/>
              </a:cxn>
              <a:cxn ang="0">
                <a:pos x="connsiteX1" y="connsiteY1"/>
              </a:cxn>
            </a:cxnLst>
            <a:rect l="l" t="t" r="r" b="b"/>
            <a:pathLst>
              <a:path w="392620" h="955262">
                <a:moveTo>
                  <a:pt x="392620" y="0"/>
                </a:moveTo>
                <a:lnTo>
                  <a:pt x="0" y="955262"/>
                </a:lnTo>
              </a:path>
            </a:pathLst>
          </a:custGeom>
          <a:ln w="9525" cap="flat">
            <a:solidFill>
              <a:srgbClr val="000000"/>
            </a:solidFill>
            <a:prstDash val="solid"/>
            <a:miter/>
          </a:ln>
        </p:spPr>
        <p:txBody>
          <a:bodyPr rtlCol="0" anchor="ctr"/>
          <a:lstStyle/>
          <a:p>
            <a:endParaRPr lang="en-GB" dirty="0"/>
          </a:p>
        </p:txBody>
      </p:sp>
      <p:sp>
        <p:nvSpPr>
          <p:cNvPr id="26" name="Freeform: Shape 25">
            <a:extLst>
              <a:ext uri="{FF2B5EF4-FFF2-40B4-BE49-F238E27FC236}">
                <a16:creationId xmlns:a16="http://schemas.microsoft.com/office/drawing/2014/main" id="{349B4BD8-BF38-40D6-84ED-4C5C80591390}"/>
              </a:ext>
            </a:extLst>
          </p:cNvPr>
          <p:cNvSpPr/>
          <p:nvPr/>
        </p:nvSpPr>
        <p:spPr>
          <a:xfrm>
            <a:off x="4509610" y="1445418"/>
            <a:ext cx="312039" cy="369855"/>
          </a:xfrm>
          <a:custGeom>
            <a:avLst/>
            <a:gdLst>
              <a:gd name="connsiteX0" fmla="*/ 0 w 312039"/>
              <a:gd name="connsiteY0" fmla="*/ 0 h 369855"/>
              <a:gd name="connsiteX1" fmla="*/ 312039 w 312039"/>
              <a:gd name="connsiteY1" fmla="*/ 369856 h 369855"/>
            </a:gdLst>
            <a:ahLst/>
            <a:cxnLst>
              <a:cxn ang="0">
                <a:pos x="connsiteX0" y="connsiteY0"/>
              </a:cxn>
              <a:cxn ang="0">
                <a:pos x="connsiteX1" y="connsiteY1"/>
              </a:cxn>
            </a:cxnLst>
            <a:rect l="l" t="t" r="r" b="b"/>
            <a:pathLst>
              <a:path w="312039" h="369855">
                <a:moveTo>
                  <a:pt x="0" y="0"/>
                </a:moveTo>
                <a:lnTo>
                  <a:pt x="312039" y="369856"/>
                </a:lnTo>
              </a:path>
            </a:pathLst>
          </a:custGeom>
          <a:ln w="9525" cap="flat">
            <a:solidFill>
              <a:srgbClr val="000000"/>
            </a:solidFill>
            <a:prstDash val="solid"/>
            <a:miter/>
          </a:ln>
        </p:spPr>
        <p:txBody>
          <a:bodyPr rtlCol="0" anchor="ctr"/>
          <a:lstStyle/>
          <a:p>
            <a:endParaRPr lang="en-GB" dirty="0"/>
          </a:p>
        </p:txBody>
      </p:sp>
      <p:sp>
        <p:nvSpPr>
          <p:cNvPr id="27" name="Freeform: Shape 26">
            <a:extLst>
              <a:ext uri="{FF2B5EF4-FFF2-40B4-BE49-F238E27FC236}">
                <a16:creationId xmlns:a16="http://schemas.microsoft.com/office/drawing/2014/main" id="{E22891A1-2752-4D99-AE53-27FDE6089FDE}"/>
              </a:ext>
            </a:extLst>
          </p:cNvPr>
          <p:cNvSpPr/>
          <p:nvPr/>
        </p:nvSpPr>
        <p:spPr>
          <a:xfrm>
            <a:off x="3643978" y="1556384"/>
            <a:ext cx="363664" cy="272510"/>
          </a:xfrm>
          <a:custGeom>
            <a:avLst/>
            <a:gdLst>
              <a:gd name="connsiteX0" fmla="*/ 0 w 363664"/>
              <a:gd name="connsiteY0" fmla="*/ 0 h 272510"/>
              <a:gd name="connsiteX1" fmla="*/ 363665 w 363664"/>
              <a:gd name="connsiteY1" fmla="*/ 272510 h 272510"/>
            </a:gdLst>
            <a:ahLst/>
            <a:cxnLst>
              <a:cxn ang="0">
                <a:pos x="connsiteX0" y="connsiteY0"/>
              </a:cxn>
              <a:cxn ang="0">
                <a:pos x="connsiteX1" y="connsiteY1"/>
              </a:cxn>
            </a:cxnLst>
            <a:rect l="l" t="t" r="r" b="b"/>
            <a:pathLst>
              <a:path w="363664" h="272510">
                <a:moveTo>
                  <a:pt x="0" y="0"/>
                </a:moveTo>
                <a:lnTo>
                  <a:pt x="363665" y="272510"/>
                </a:lnTo>
              </a:path>
            </a:pathLst>
          </a:custGeom>
          <a:ln w="9525" cap="flat">
            <a:solidFill>
              <a:srgbClr val="000000"/>
            </a:solidFill>
            <a:prstDash val="solid"/>
            <a:miter/>
          </a:ln>
        </p:spPr>
        <p:txBody>
          <a:bodyPr rtlCol="0" anchor="ctr"/>
          <a:lstStyle/>
          <a:p>
            <a:endParaRPr lang="en-GB" dirty="0"/>
          </a:p>
        </p:txBody>
      </p:sp>
      <p:sp>
        <p:nvSpPr>
          <p:cNvPr id="29" name="Freeform: Shape 28">
            <a:extLst>
              <a:ext uri="{FF2B5EF4-FFF2-40B4-BE49-F238E27FC236}">
                <a16:creationId xmlns:a16="http://schemas.microsoft.com/office/drawing/2014/main" id="{564B65D0-6F27-403A-A7AE-8F6E43FBCA09}"/>
              </a:ext>
            </a:extLst>
          </p:cNvPr>
          <p:cNvSpPr/>
          <p:nvPr/>
        </p:nvSpPr>
        <p:spPr>
          <a:xfrm>
            <a:off x="8846557" y="2497049"/>
            <a:ext cx="199696" cy="364640"/>
          </a:xfrm>
          <a:custGeom>
            <a:avLst/>
            <a:gdLst>
              <a:gd name="connsiteX0" fmla="*/ 3310 w 199696"/>
              <a:gd name="connsiteY0" fmla="*/ 35362 h 364640"/>
              <a:gd name="connsiteX1" fmla="*/ 3406 w 199696"/>
              <a:gd name="connsiteY1" fmla="*/ 72699 h 364640"/>
              <a:gd name="connsiteX2" fmla="*/ 15503 w 199696"/>
              <a:gd name="connsiteY2" fmla="*/ 96988 h 364640"/>
              <a:gd name="connsiteX3" fmla="*/ 33410 w 199696"/>
              <a:gd name="connsiteY3" fmla="*/ 108895 h 364640"/>
              <a:gd name="connsiteX4" fmla="*/ 53983 w 199696"/>
              <a:gd name="connsiteY4" fmla="*/ 108704 h 364640"/>
              <a:gd name="connsiteX5" fmla="*/ 71224 w 199696"/>
              <a:gd name="connsiteY5" fmla="*/ 98322 h 364640"/>
              <a:gd name="connsiteX6" fmla="*/ 79225 w 199696"/>
              <a:gd name="connsiteY6" fmla="*/ 81748 h 364640"/>
              <a:gd name="connsiteX7" fmla="*/ 79891 w 199696"/>
              <a:gd name="connsiteY7" fmla="*/ 53554 h 364640"/>
              <a:gd name="connsiteX8" fmla="*/ 81129 w 199696"/>
              <a:gd name="connsiteY8" fmla="*/ 29361 h 364640"/>
              <a:gd name="connsiteX9" fmla="*/ 87226 w 199696"/>
              <a:gd name="connsiteY9" fmla="*/ 23646 h 364640"/>
              <a:gd name="connsiteX10" fmla="*/ 95703 w 199696"/>
              <a:gd name="connsiteY10" fmla="*/ 25170 h 364640"/>
              <a:gd name="connsiteX11" fmla="*/ 104847 w 199696"/>
              <a:gd name="connsiteY11" fmla="*/ 40029 h 364640"/>
              <a:gd name="connsiteX12" fmla="*/ 105419 w 199696"/>
              <a:gd name="connsiteY12" fmla="*/ 56221 h 364640"/>
              <a:gd name="connsiteX13" fmla="*/ 94369 w 199696"/>
              <a:gd name="connsiteY13" fmla="*/ 66699 h 364640"/>
              <a:gd name="connsiteX14" fmla="*/ 102656 w 199696"/>
              <a:gd name="connsiteY14" fmla="*/ 90130 h 364640"/>
              <a:gd name="connsiteX15" fmla="*/ 124945 w 199696"/>
              <a:gd name="connsiteY15" fmla="*/ 70509 h 364640"/>
              <a:gd name="connsiteX16" fmla="*/ 124469 w 199696"/>
              <a:gd name="connsiteY16" fmla="*/ 34314 h 364640"/>
              <a:gd name="connsiteX17" fmla="*/ 113324 w 199696"/>
              <a:gd name="connsiteY17" fmla="*/ 12406 h 364640"/>
              <a:gd name="connsiteX18" fmla="*/ 96941 w 199696"/>
              <a:gd name="connsiteY18" fmla="*/ 1357 h 364640"/>
              <a:gd name="connsiteX19" fmla="*/ 78653 w 199696"/>
              <a:gd name="connsiteY19" fmla="*/ 1357 h 364640"/>
              <a:gd name="connsiteX20" fmla="*/ 58270 w 199696"/>
              <a:gd name="connsiteY20" fmla="*/ 19360 h 364640"/>
              <a:gd name="connsiteX21" fmla="*/ 54841 w 199696"/>
              <a:gd name="connsiteY21" fmla="*/ 49649 h 364640"/>
              <a:gd name="connsiteX22" fmla="*/ 55507 w 199696"/>
              <a:gd name="connsiteY22" fmla="*/ 70223 h 364640"/>
              <a:gd name="connsiteX23" fmla="*/ 53031 w 199696"/>
              <a:gd name="connsiteY23" fmla="*/ 80320 h 364640"/>
              <a:gd name="connsiteX24" fmla="*/ 46649 w 199696"/>
              <a:gd name="connsiteY24" fmla="*/ 84892 h 364640"/>
              <a:gd name="connsiteX25" fmla="*/ 33504 w 199696"/>
              <a:gd name="connsiteY25" fmla="*/ 82510 h 364640"/>
              <a:gd name="connsiteX26" fmla="*/ 23408 w 199696"/>
              <a:gd name="connsiteY26" fmla="*/ 66699 h 364640"/>
              <a:gd name="connsiteX27" fmla="*/ 23599 w 199696"/>
              <a:gd name="connsiteY27" fmla="*/ 47839 h 364640"/>
              <a:gd name="connsiteX28" fmla="*/ 38077 w 199696"/>
              <a:gd name="connsiteY28" fmla="*/ 34219 h 364640"/>
              <a:gd name="connsiteX29" fmla="*/ 28837 w 199696"/>
              <a:gd name="connsiteY29" fmla="*/ 11835 h 364640"/>
              <a:gd name="connsiteX30" fmla="*/ 3215 w 199696"/>
              <a:gd name="connsiteY30" fmla="*/ 35171 h 364640"/>
              <a:gd name="connsiteX31" fmla="*/ 3215 w 199696"/>
              <a:gd name="connsiteY31" fmla="*/ 35171 h 364640"/>
              <a:gd name="connsiteX32" fmla="*/ 115991 w 199696"/>
              <a:gd name="connsiteY32" fmla="*/ 136327 h 364640"/>
              <a:gd name="connsiteX33" fmla="*/ 146376 w 199696"/>
              <a:gd name="connsiteY33" fmla="*/ 128326 h 364640"/>
              <a:gd name="connsiteX34" fmla="*/ 127040 w 199696"/>
              <a:gd name="connsiteY34" fmla="*/ 108990 h 364640"/>
              <a:gd name="connsiteX35" fmla="*/ 109990 w 199696"/>
              <a:gd name="connsiteY35" fmla="*/ 113467 h 364640"/>
              <a:gd name="connsiteX36" fmla="*/ 107228 w 199696"/>
              <a:gd name="connsiteY36" fmla="*/ 102989 h 364640"/>
              <a:gd name="connsiteX37" fmla="*/ 89131 w 199696"/>
              <a:gd name="connsiteY37" fmla="*/ 107752 h 364640"/>
              <a:gd name="connsiteX38" fmla="*/ 91893 w 199696"/>
              <a:gd name="connsiteY38" fmla="*/ 118229 h 364640"/>
              <a:gd name="connsiteX39" fmla="*/ 54459 w 199696"/>
              <a:gd name="connsiteY39" fmla="*/ 128135 h 364640"/>
              <a:gd name="connsiteX40" fmla="*/ 38648 w 199696"/>
              <a:gd name="connsiteY40" fmla="*/ 133088 h 364640"/>
              <a:gd name="connsiteX41" fmla="*/ 30647 w 199696"/>
              <a:gd name="connsiteY41" fmla="*/ 138613 h 364640"/>
              <a:gd name="connsiteX42" fmla="*/ 27218 w 199696"/>
              <a:gd name="connsiteY42" fmla="*/ 147280 h 364640"/>
              <a:gd name="connsiteX43" fmla="*/ 28075 w 199696"/>
              <a:gd name="connsiteY43" fmla="*/ 158901 h 364640"/>
              <a:gd name="connsiteX44" fmla="*/ 36172 w 199696"/>
              <a:gd name="connsiteY44" fmla="*/ 175951 h 364640"/>
              <a:gd name="connsiteX45" fmla="*/ 53317 w 199696"/>
              <a:gd name="connsiteY45" fmla="*/ 169378 h 364640"/>
              <a:gd name="connsiteX46" fmla="*/ 48745 w 199696"/>
              <a:gd name="connsiteY46" fmla="*/ 160806 h 364640"/>
              <a:gd name="connsiteX47" fmla="*/ 48840 w 199696"/>
              <a:gd name="connsiteY47" fmla="*/ 156615 h 364640"/>
              <a:gd name="connsiteX48" fmla="*/ 51221 w 199696"/>
              <a:gd name="connsiteY48" fmla="*/ 153853 h 364640"/>
              <a:gd name="connsiteX49" fmla="*/ 63413 w 199696"/>
              <a:gd name="connsiteY49" fmla="*/ 150138 h 364640"/>
              <a:gd name="connsiteX50" fmla="*/ 98084 w 199696"/>
              <a:gd name="connsiteY50" fmla="*/ 140994 h 364640"/>
              <a:gd name="connsiteX51" fmla="*/ 102180 w 199696"/>
              <a:gd name="connsiteY51" fmla="*/ 156520 h 364640"/>
              <a:gd name="connsiteX52" fmla="*/ 120278 w 199696"/>
              <a:gd name="connsiteY52" fmla="*/ 151757 h 364640"/>
              <a:gd name="connsiteX53" fmla="*/ 116181 w 199696"/>
              <a:gd name="connsiteY53" fmla="*/ 136231 h 364640"/>
              <a:gd name="connsiteX54" fmla="*/ 116181 w 199696"/>
              <a:gd name="connsiteY54" fmla="*/ 136231 h 364640"/>
              <a:gd name="connsiteX55" fmla="*/ 111705 w 199696"/>
              <a:gd name="connsiteY55" fmla="*/ 194429 h 364640"/>
              <a:gd name="connsiteX56" fmla="*/ 116372 w 199696"/>
              <a:gd name="connsiteY56" fmla="*/ 203383 h 364640"/>
              <a:gd name="connsiteX57" fmla="*/ 116467 w 199696"/>
              <a:gd name="connsiteY57" fmla="*/ 216337 h 364640"/>
              <a:gd name="connsiteX58" fmla="*/ 107800 w 199696"/>
              <a:gd name="connsiteY58" fmla="*/ 221861 h 364640"/>
              <a:gd name="connsiteX59" fmla="*/ 105513 w 199696"/>
              <a:gd name="connsiteY59" fmla="*/ 222433 h 364640"/>
              <a:gd name="connsiteX60" fmla="*/ 94655 w 199696"/>
              <a:gd name="connsiteY60" fmla="*/ 201573 h 364640"/>
              <a:gd name="connsiteX61" fmla="*/ 85035 w 199696"/>
              <a:gd name="connsiteY61" fmla="*/ 184618 h 364640"/>
              <a:gd name="connsiteX62" fmla="*/ 73891 w 199696"/>
              <a:gd name="connsiteY62" fmla="*/ 176903 h 364640"/>
              <a:gd name="connsiteX63" fmla="*/ 59984 w 199696"/>
              <a:gd name="connsiteY63" fmla="*/ 176522 h 364640"/>
              <a:gd name="connsiteX64" fmla="*/ 43506 w 199696"/>
              <a:gd name="connsiteY64" fmla="*/ 188524 h 364640"/>
              <a:gd name="connsiteX65" fmla="*/ 41220 w 199696"/>
              <a:gd name="connsiteY65" fmla="*/ 211288 h 364640"/>
              <a:gd name="connsiteX66" fmla="*/ 47411 w 199696"/>
              <a:gd name="connsiteY66" fmla="*/ 224909 h 364640"/>
              <a:gd name="connsiteX67" fmla="*/ 58937 w 199696"/>
              <a:gd name="connsiteY67" fmla="*/ 235387 h 364640"/>
              <a:gd name="connsiteX68" fmla="*/ 56460 w 199696"/>
              <a:gd name="connsiteY68" fmla="*/ 236815 h 364640"/>
              <a:gd name="connsiteX69" fmla="*/ 50268 w 199696"/>
              <a:gd name="connsiteY69" fmla="*/ 240625 h 364640"/>
              <a:gd name="connsiteX70" fmla="*/ 55602 w 199696"/>
              <a:gd name="connsiteY70" fmla="*/ 263295 h 364640"/>
              <a:gd name="connsiteX71" fmla="*/ 66270 w 199696"/>
              <a:gd name="connsiteY71" fmla="*/ 256437 h 364640"/>
              <a:gd name="connsiteX72" fmla="*/ 82844 w 199696"/>
              <a:gd name="connsiteY72" fmla="*/ 251389 h 364640"/>
              <a:gd name="connsiteX73" fmla="*/ 109610 w 199696"/>
              <a:gd name="connsiteY73" fmla="*/ 245293 h 364640"/>
              <a:gd name="connsiteX74" fmla="*/ 129326 w 199696"/>
              <a:gd name="connsiteY74" fmla="*/ 237387 h 364640"/>
              <a:gd name="connsiteX75" fmla="*/ 135993 w 199696"/>
              <a:gd name="connsiteY75" fmla="*/ 224623 h 364640"/>
              <a:gd name="connsiteX76" fmla="*/ 134184 w 199696"/>
              <a:gd name="connsiteY76" fmla="*/ 201001 h 364640"/>
              <a:gd name="connsiteX77" fmla="*/ 122087 w 199696"/>
              <a:gd name="connsiteY77" fmla="*/ 176998 h 364640"/>
              <a:gd name="connsiteX78" fmla="*/ 100656 w 199696"/>
              <a:gd name="connsiteY78" fmla="*/ 169378 h 364640"/>
              <a:gd name="connsiteX79" fmla="*/ 101799 w 199696"/>
              <a:gd name="connsiteY79" fmla="*/ 191000 h 364640"/>
              <a:gd name="connsiteX80" fmla="*/ 111514 w 199696"/>
              <a:gd name="connsiteY80" fmla="*/ 194524 h 364640"/>
              <a:gd name="connsiteX81" fmla="*/ 111514 w 199696"/>
              <a:gd name="connsiteY81" fmla="*/ 194524 h 364640"/>
              <a:gd name="connsiteX82" fmla="*/ 86083 w 199696"/>
              <a:gd name="connsiteY82" fmla="*/ 227005 h 364640"/>
              <a:gd name="connsiteX83" fmla="*/ 74748 w 199696"/>
              <a:gd name="connsiteY83" fmla="*/ 228719 h 364640"/>
              <a:gd name="connsiteX84" fmla="*/ 65890 w 199696"/>
              <a:gd name="connsiteY84" fmla="*/ 225099 h 364640"/>
              <a:gd name="connsiteX85" fmla="*/ 59031 w 199696"/>
              <a:gd name="connsiteY85" fmla="*/ 214241 h 364640"/>
              <a:gd name="connsiteX86" fmla="*/ 60365 w 199696"/>
              <a:gd name="connsiteY86" fmla="*/ 204240 h 364640"/>
              <a:gd name="connsiteX87" fmla="*/ 67795 w 199696"/>
              <a:gd name="connsiteY87" fmla="*/ 198715 h 364640"/>
              <a:gd name="connsiteX88" fmla="*/ 76938 w 199696"/>
              <a:gd name="connsiteY88" fmla="*/ 201287 h 364640"/>
              <a:gd name="connsiteX89" fmla="*/ 83892 w 199696"/>
              <a:gd name="connsiteY89" fmla="*/ 212812 h 364640"/>
              <a:gd name="connsiteX90" fmla="*/ 90654 w 199696"/>
              <a:gd name="connsiteY90" fmla="*/ 225957 h 364640"/>
              <a:gd name="connsiteX91" fmla="*/ 86083 w 199696"/>
              <a:gd name="connsiteY91" fmla="*/ 227005 h 364640"/>
              <a:gd name="connsiteX92" fmla="*/ 86083 w 199696"/>
              <a:gd name="connsiteY92" fmla="*/ 227005 h 364640"/>
              <a:gd name="connsiteX93" fmla="*/ 125230 w 199696"/>
              <a:gd name="connsiteY93" fmla="*/ 252532 h 364640"/>
              <a:gd name="connsiteX94" fmla="*/ 127897 w 199696"/>
              <a:gd name="connsiteY94" fmla="*/ 265295 h 364640"/>
              <a:gd name="connsiteX95" fmla="*/ 59031 w 199696"/>
              <a:gd name="connsiteY95" fmla="*/ 279868 h 364640"/>
              <a:gd name="connsiteX96" fmla="*/ 63889 w 199696"/>
              <a:gd name="connsiteY96" fmla="*/ 302919 h 364640"/>
              <a:gd name="connsiteX97" fmla="*/ 132755 w 199696"/>
              <a:gd name="connsiteY97" fmla="*/ 288345 h 364640"/>
              <a:gd name="connsiteX98" fmla="*/ 136375 w 199696"/>
              <a:gd name="connsiteY98" fmla="*/ 305586 h 364640"/>
              <a:gd name="connsiteX99" fmla="*/ 154472 w 199696"/>
              <a:gd name="connsiteY99" fmla="*/ 301776 h 364640"/>
              <a:gd name="connsiteX100" fmla="*/ 150852 w 199696"/>
              <a:gd name="connsiteY100" fmla="*/ 284536 h 364640"/>
              <a:gd name="connsiteX101" fmla="*/ 157044 w 199696"/>
              <a:gd name="connsiteY101" fmla="*/ 283202 h 364640"/>
              <a:gd name="connsiteX102" fmla="*/ 166474 w 199696"/>
              <a:gd name="connsiteY102" fmla="*/ 283488 h 364640"/>
              <a:gd name="connsiteX103" fmla="*/ 170284 w 199696"/>
              <a:gd name="connsiteY103" fmla="*/ 290155 h 364640"/>
              <a:gd name="connsiteX104" fmla="*/ 171236 w 199696"/>
              <a:gd name="connsiteY104" fmla="*/ 301014 h 364640"/>
              <a:gd name="connsiteX105" fmla="*/ 187905 w 199696"/>
              <a:gd name="connsiteY105" fmla="*/ 300728 h 364640"/>
              <a:gd name="connsiteX106" fmla="*/ 186762 w 199696"/>
              <a:gd name="connsiteY106" fmla="*/ 280821 h 364640"/>
              <a:gd name="connsiteX107" fmla="*/ 179999 w 199696"/>
              <a:gd name="connsiteY107" fmla="*/ 265676 h 364640"/>
              <a:gd name="connsiteX108" fmla="*/ 169331 w 199696"/>
              <a:gd name="connsiteY108" fmla="*/ 258913 h 364640"/>
              <a:gd name="connsiteX109" fmla="*/ 152472 w 199696"/>
              <a:gd name="connsiteY109" fmla="*/ 260056 h 364640"/>
              <a:gd name="connsiteX110" fmla="*/ 145900 w 199696"/>
              <a:gd name="connsiteY110" fmla="*/ 261485 h 364640"/>
              <a:gd name="connsiteX111" fmla="*/ 143233 w 199696"/>
              <a:gd name="connsiteY111" fmla="*/ 248722 h 364640"/>
              <a:gd name="connsiteX112" fmla="*/ 125135 w 199696"/>
              <a:gd name="connsiteY112" fmla="*/ 252532 h 364640"/>
              <a:gd name="connsiteX113" fmla="*/ 125135 w 199696"/>
              <a:gd name="connsiteY113" fmla="*/ 252532 h 364640"/>
              <a:gd name="connsiteX114" fmla="*/ 137708 w 199696"/>
              <a:gd name="connsiteY114" fmla="*/ 311396 h 364640"/>
              <a:gd name="connsiteX115" fmla="*/ 140089 w 199696"/>
              <a:gd name="connsiteY115" fmla="*/ 324255 h 364640"/>
              <a:gd name="connsiteX116" fmla="*/ 70843 w 199696"/>
              <a:gd name="connsiteY116" fmla="*/ 337113 h 364640"/>
              <a:gd name="connsiteX117" fmla="*/ 75129 w 199696"/>
              <a:gd name="connsiteY117" fmla="*/ 360259 h 364640"/>
              <a:gd name="connsiteX118" fmla="*/ 144376 w 199696"/>
              <a:gd name="connsiteY118" fmla="*/ 347401 h 364640"/>
              <a:gd name="connsiteX119" fmla="*/ 147614 w 199696"/>
              <a:gd name="connsiteY119" fmla="*/ 364641 h 364640"/>
              <a:gd name="connsiteX120" fmla="*/ 165807 w 199696"/>
              <a:gd name="connsiteY120" fmla="*/ 361307 h 364640"/>
              <a:gd name="connsiteX121" fmla="*/ 162569 w 199696"/>
              <a:gd name="connsiteY121" fmla="*/ 344067 h 364640"/>
              <a:gd name="connsiteX122" fmla="*/ 168759 w 199696"/>
              <a:gd name="connsiteY122" fmla="*/ 342924 h 364640"/>
              <a:gd name="connsiteX123" fmla="*/ 178189 w 199696"/>
              <a:gd name="connsiteY123" fmla="*/ 343400 h 364640"/>
              <a:gd name="connsiteX124" fmla="*/ 181904 w 199696"/>
              <a:gd name="connsiteY124" fmla="*/ 350163 h 364640"/>
              <a:gd name="connsiteX125" fmla="*/ 182571 w 199696"/>
              <a:gd name="connsiteY125" fmla="*/ 361021 h 364640"/>
              <a:gd name="connsiteX126" fmla="*/ 199240 w 199696"/>
              <a:gd name="connsiteY126" fmla="*/ 361021 h 364640"/>
              <a:gd name="connsiteX127" fmla="*/ 198668 w 199696"/>
              <a:gd name="connsiteY127" fmla="*/ 341304 h 364640"/>
              <a:gd name="connsiteX128" fmla="*/ 192287 w 199696"/>
              <a:gd name="connsiteY128" fmla="*/ 325969 h 364640"/>
              <a:gd name="connsiteX129" fmla="*/ 181809 w 199696"/>
              <a:gd name="connsiteY129" fmla="*/ 318921 h 364640"/>
              <a:gd name="connsiteX130" fmla="*/ 164950 w 199696"/>
              <a:gd name="connsiteY130" fmla="*/ 319587 h 364640"/>
              <a:gd name="connsiteX131" fmla="*/ 158378 w 199696"/>
              <a:gd name="connsiteY131" fmla="*/ 320826 h 364640"/>
              <a:gd name="connsiteX132" fmla="*/ 155996 w 199696"/>
              <a:gd name="connsiteY132" fmla="*/ 307967 h 364640"/>
              <a:gd name="connsiteX133" fmla="*/ 137803 w 199696"/>
              <a:gd name="connsiteY133" fmla="*/ 311301 h 364640"/>
              <a:gd name="connsiteX134" fmla="*/ 137803 w 199696"/>
              <a:gd name="connsiteY134" fmla="*/ 311301 h 36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199696" h="364640">
                <a:moveTo>
                  <a:pt x="3310" y="35362"/>
                </a:moveTo>
                <a:cubicBezTo>
                  <a:pt x="-1166" y="45363"/>
                  <a:pt x="-1071" y="57841"/>
                  <a:pt x="3406" y="72699"/>
                </a:cubicBezTo>
                <a:cubicBezTo>
                  <a:pt x="6549" y="82891"/>
                  <a:pt x="10549" y="90988"/>
                  <a:pt x="15503" y="96988"/>
                </a:cubicBezTo>
                <a:cubicBezTo>
                  <a:pt x="20455" y="102989"/>
                  <a:pt x="26456" y="106894"/>
                  <a:pt x="33410" y="108895"/>
                </a:cubicBezTo>
                <a:cubicBezTo>
                  <a:pt x="40458" y="110799"/>
                  <a:pt x="47316" y="110799"/>
                  <a:pt x="53983" y="108704"/>
                </a:cubicBezTo>
                <a:cubicBezTo>
                  <a:pt x="61413" y="106418"/>
                  <a:pt x="67128" y="102989"/>
                  <a:pt x="71224" y="98322"/>
                </a:cubicBezTo>
                <a:cubicBezTo>
                  <a:pt x="75319" y="93655"/>
                  <a:pt x="77987" y="88130"/>
                  <a:pt x="79225" y="81748"/>
                </a:cubicBezTo>
                <a:cubicBezTo>
                  <a:pt x="80463" y="75367"/>
                  <a:pt x="80653" y="65937"/>
                  <a:pt x="79891" y="53554"/>
                </a:cubicBezTo>
                <a:cubicBezTo>
                  <a:pt x="79129" y="41172"/>
                  <a:pt x="79510" y="33171"/>
                  <a:pt x="81129" y="29361"/>
                </a:cubicBezTo>
                <a:cubicBezTo>
                  <a:pt x="82368" y="26408"/>
                  <a:pt x="84368" y="24503"/>
                  <a:pt x="87226" y="23646"/>
                </a:cubicBezTo>
                <a:cubicBezTo>
                  <a:pt x="90274" y="22693"/>
                  <a:pt x="93036" y="23265"/>
                  <a:pt x="95703" y="25170"/>
                </a:cubicBezTo>
                <a:cubicBezTo>
                  <a:pt x="99703" y="28218"/>
                  <a:pt x="102751" y="33171"/>
                  <a:pt x="104847" y="40029"/>
                </a:cubicBezTo>
                <a:cubicBezTo>
                  <a:pt x="106847" y="46696"/>
                  <a:pt x="107038" y="52126"/>
                  <a:pt x="105419" y="56221"/>
                </a:cubicBezTo>
                <a:cubicBezTo>
                  <a:pt x="103799" y="60317"/>
                  <a:pt x="100085" y="63841"/>
                  <a:pt x="94369" y="66699"/>
                </a:cubicBezTo>
                <a:lnTo>
                  <a:pt x="102656" y="90130"/>
                </a:lnTo>
                <a:cubicBezTo>
                  <a:pt x="113324" y="86511"/>
                  <a:pt x="120754" y="79939"/>
                  <a:pt x="124945" y="70509"/>
                </a:cubicBezTo>
                <a:cubicBezTo>
                  <a:pt x="129136" y="61079"/>
                  <a:pt x="129040" y="48982"/>
                  <a:pt x="124469" y="34314"/>
                </a:cubicBezTo>
                <a:cubicBezTo>
                  <a:pt x="121706" y="25265"/>
                  <a:pt x="117991" y="18026"/>
                  <a:pt x="113324" y="12406"/>
                </a:cubicBezTo>
                <a:cubicBezTo>
                  <a:pt x="108657" y="6882"/>
                  <a:pt x="103227" y="3167"/>
                  <a:pt x="96941" y="1357"/>
                </a:cubicBezTo>
                <a:cubicBezTo>
                  <a:pt x="90750" y="-452"/>
                  <a:pt x="84559" y="-452"/>
                  <a:pt x="78653" y="1357"/>
                </a:cubicBezTo>
                <a:cubicBezTo>
                  <a:pt x="69318" y="4215"/>
                  <a:pt x="62556" y="10216"/>
                  <a:pt x="58270" y="19360"/>
                </a:cubicBezTo>
                <a:cubicBezTo>
                  <a:pt x="55222" y="25837"/>
                  <a:pt x="54079" y="35933"/>
                  <a:pt x="54841" y="49649"/>
                </a:cubicBezTo>
                <a:cubicBezTo>
                  <a:pt x="55412" y="60317"/>
                  <a:pt x="55602" y="67080"/>
                  <a:pt x="55507" y="70223"/>
                </a:cubicBezTo>
                <a:cubicBezTo>
                  <a:pt x="55317" y="74700"/>
                  <a:pt x="54459" y="78034"/>
                  <a:pt x="53031" y="80320"/>
                </a:cubicBezTo>
                <a:cubicBezTo>
                  <a:pt x="51602" y="82510"/>
                  <a:pt x="49506" y="84034"/>
                  <a:pt x="46649" y="84892"/>
                </a:cubicBezTo>
                <a:cubicBezTo>
                  <a:pt x="42363" y="86225"/>
                  <a:pt x="37981" y="85463"/>
                  <a:pt x="33504" y="82510"/>
                </a:cubicBezTo>
                <a:cubicBezTo>
                  <a:pt x="29123" y="79653"/>
                  <a:pt x="25694" y="74319"/>
                  <a:pt x="23408" y="66699"/>
                </a:cubicBezTo>
                <a:cubicBezTo>
                  <a:pt x="21217" y="59460"/>
                  <a:pt x="21313" y="53173"/>
                  <a:pt x="23599" y="47839"/>
                </a:cubicBezTo>
                <a:cubicBezTo>
                  <a:pt x="25980" y="42505"/>
                  <a:pt x="30742" y="37933"/>
                  <a:pt x="38077" y="34219"/>
                </a:cubicBezTo>
                <a:lnTo>
                  <a:pt x="28837" y="11835"/>
                </a:lnTo>
                <a:cubicBezTo>
                  <a:pt x="16169" y="17359"/>
                  <a:pt x="7597" y="25170"/>
                  <a:pt x="3215" y="35171"/>
                </a:cubicBezTo>
                <a:lnTo>
                  <a:pt x="3215" y="35171"/>
                </a:lnTo>
                <a:close/>
                <a:moveTo>
                  <a:pt x="115991" y="136327"/>
                </a:moveTo>
                <a:lnTo>
                  <a:pt x="146376" y="128326"/>
                </a:lnTo>
                <a:lnTo>
                  <a:pt x="127040" y="108990"/>
                </a:lnTo>
                <a:lnTo>
                  <a:pt x="109990" y="113467"/>
                </a:lnTo>
                <a:lnTo>
                  <a:pt x="107228" y="102989"/>
                </a:lnTo>
                <a:lnTo>
                  <a:pt x="89131" y="107752"/>
                </a:lnTo>
                <a:lnTo>
                  <a:pt x="91893" y="118229"/>
                </a:lnTo>
                <a:lnTo>
                  <a:pt x="54459" y="128135"/>
                </a:lnTo>
                <a:cubicBezTo>
                  <a:pt x="46459" y="130231"/>
                  <a:pt x="41125" y="131945"/>
                  <a:pt x="38648" y="133088"/>
                </a:cubicBezTo>
                <a:cubicBezTo>
                  <a:pt x="35124" y="134707"/>
                  <a:pt x="32361" y="136517"/>
                  <a:pt x="30647" y="138613"/>
                </a:cubicBezTo>
                <a:cubicBezTo>
                  <a:pt x="28837" y="140708"/>
                  <a:pt x="27694" y="143566"/>
                  <a:pt x="27218" y="147280"/>
                </a:cubicBezTo>
                <a:cubicBezTo>
                  <a:pt x="26742" y="150900"/>
                  <a:pt x="27027" y="154805"/>
                  <a:pt x="28075" y="158901"/>
                </a:cubicBezTo>
                <a:cubicBezTo>
                  <a:pt x="29885" y="165568"/>
                  <a:pt x="32552" y="171283"/>
                  <a:pt x="36172" y="175951"/>
                </a:cubicBezTo>
                <a:lnTo>
                  <a:pt x="53317" y="169378"/>
                </a:lnTo>
                <a:cubicBezTo>
                  <a:pt x="50840" y="165759"/>
                  <a:pt x="49316" y="162901"/>
                  <a:pt x="48745" y="160806"/>
                </a:cubicBezTo>
                <a:cubicBezTo>
                  <a:pt x="48363" y="159282"/>
                  <a:pt x="48363" y="157948"/>
                  <a:pt x="48840" y="156615"/>
                </a:cubicBezTo>
                <a:cubicBezTo>
                  <a:pt x="49316" y="155281"/>
                  <a:pt x="50078" y="154424"/>
                  <a:pt x="51221" y="153853"/>
                </a:cubicBezTo>
                <a:cubicBezTo>
                  <a:pt x="52269" y="153281"/>
                  <a:pt x="56365" y="152043"/>
                  <a:pt x="63413" y="150138"/>
                </a:cubicBezTo>
                <a:lnTo>
                  <a:pt x="98084" y="140994"/>
                </a:lnTo>
                <a:lnTo>
                  <a:pt x="102180" y="156520"/>
                </a:lnTo>
                <a:lnTo>
                  <a:pt x="120278" y="151757"/>
                </a:lnTo>
                <a:lnTo>
                  <a:pt x="116181" y="136231"/>
                </a:lnTo>
                <a:lnTo>
                  <a:pt x="116181" y="136231"/>
                </a:lnTo>
                <a:close/>
                <a:moveTo>
                  <a:pt x="111705" y="194429"/>
                </a:moveTo>
                <a:cubicBezTo>
                  <a:pt x="113800" y="196334"/>
                  <a:pt x="115420" y="199287"/>
                  <a:pt x="116372" y="203383"/>
                </a:cubicBezTo>
                <a:cubicBezTo>
                  <a:pt x="117801" y="209383"/>
                  <a:pt x="117801" y="213765"/>
                  <a:pt x="116467" y="216337"/>
                </a:cubicBezTo>
                <a:cubicBezTo>
                  <a:pt x="115134" y="218908"/>
                  <a:pt x="112276" y="220813"/>
                  <a:pt x="107800" y="221861"/>
                </a:cubicBezTo>
                <a:lnTo>
                  <a:pt x="105513" y="222433"/>
                </a:lnTo>
                <a:cubicBezTo>
                  <a:pt x="102751" y="218718"/>
                  <a:pt x="99132" y="211765"/>
                  <a:pt x="94655" y="201573"/>
                </a:cubicBezTo>
                <a:cubicBezTo>
                  <a:pt x="91226" y="194048"/>
                  <a:pt x="87988" y="188333"/>
                  <a:pt x="85035" y="184618"/>
                </a:cubicBezTo>
                <a:cubicBezTo>
                  <a:pt x="81987" y="180904"/>
                  <a:pt x="78272" y="178332"/>
                  <a:pt x="73891" y="176903"/>
                </a:cubicBezTo>
                <a:cubicBezTo>
                  <a:pt x="69509" y="175474"/>
                  <a:pt x="64842" y="175379"/>
                  <a:pt x="59984" y="176522"/>
                </a:cubicBezTo>
                <a:cubicBezTo>
                  <a:pt x="52554" y="178237"/>
                  <a:pt x="47125" y="182332"/>
                  <a:pt x="43506" y="188524"/>
                </a:cubicBezTo>
                <a:cubicBezTo>
                  <a:pt x="39887" y="194715"/>
                  <a:pt x="39124" y="202430"/>
                  <a:pt x="41220" y="211288"/>
                </a:cubicBezTo>
                <a:cubicBezTo>
                  <a:pt x="42458" y="216337"/>
                  <a:pt x="44458" y="220909"/>
                  <a:pt x="47411" y="224909"/>
                </a:cubicBezTo>
                <a:cubicBezTo>
                  <a:pt x="50364" y="228910"/>
                  <a:pt x="54174" y="232434"/>
                  <a:pt x="58937" y="235387"/>
                </a:cubicBezTo>
                <a:cubicBezTo>
                  <a:pt x="58555" y="235672"/>
                  <a:pt x="57698" y="236149"/>
                  <a:pt x="56460" y="236815"/>
                </a:cubicBezTo>
                <a:cubicBezTo>
                  <a:pt x="53697" y="238435"/>
                  <a:pt x="51602" y="239673"/>
                  <a:pt x="50268" y="240625"/>
                </a:cubicBezTo>
                <a:lnTo>
                  <a:pt x="55602" y="263295"/>
                </a:lnTo>
                <a:cubicBezTo>
                  <a:pt x="59222" y="260342"/>
                  <a:pt x="62842" y="258056"/>
                  <a:pt x="66270" y="256437"/>
                </a:cubicBezTo>
                <a:cubicBezTo>
                  <a:pt x="69700" y="254818"/>
                  <a:pt x="75224" y="253103"/>
                  <a:pt x="82844" y="251389"/>
                </a:cubicBezTo>
                <a:lnTo>
                  <a:pt x="109610" y="245293"/>
                </a:lnTo>
                <a:cubicBezTo>
                  <a:pt x="119515" y="242911"/>
                  <a:pt x="126088" y="240340"/>
                  <a:pt x="129326" y="237387"/>
                </a:cubicBezTo>
                <a:cubicBezTo>
                  <a:pt x="132565" y="234434"/>
                  <a:pt x="134755" y="230243"/>
                  <a:pt x="135993" y="224623"/>
                </a:cubicBezTo>
                <a:cubicBezTo>
                  <a:pt x="137232" y="219099"/>
                  <a:pt x="136660" y="211193"/>
                  <a:pt x="134184" y="201001"/>
                </a:cubicBezTo>
                <a:cubicBezTo>
                  <a:pt x="131517" y="189762"/>
                  <a:pt x="127516" y="181761"/>
                  <a:pt x="122087" y="176998"/>
                </a:cubicBezTo>
                <a:cubicBezTo>
                  <a:pt x="116753" y="172236"/>
                  <a:pt x="109610" y="169664"/>
                  <a:pt x="100656" y="169378"/>
                </a:cubicBezTo>
                <a:lnTo>
                  <a:pt x="101799" y="191000"/>
                </a:lnTo>
                <a:cubicBezTo>
                  <a:pt x="106180" y="191476"/>
                  <a:pt x="109419" y="192619"/>
                  <a:pt x="111514" y="194524"/>
                </a:cubicBezTo>
                <a:lnTo>
                  <a:pt x="111514" y="194524"/>
                </a:lnTo>
                <a:close/>
                <a:moveTo>
                  <a:pt x="86083" y="227005"/>
                </a:moveTo>
                <a:cubicBezTo>
                  <a:pt x="80558" y="228338"/>
                  <a:pt x="76844" y="228910"/>
                  <a:pt x="74748" y="228719"/>
                </a:cubicBezTo>
                <a:cubicBezTo>
                  <a:pt x="71510" y="228529"/>
                  <a:pt x="68556" y="227386"/>
                  <a:pt x="65890" y="225099"/>
                </a:cubicBezTo>
                <a:cubicBezTo>
                  <a:pt x="62270" y="221956"/>
                  <a:pt x="59984" y="218337"/>
                  <a:pt x="59031" y="214241"/>
                </a:cubicBezTo>
                <a:cubicBezTo>
                  <a:pt x="58174" y="210526"/>
                  <a:pt x="58555" y="207193"/>
                  <a:pt x="60365" y="204240"/>
                </a:cubicBezTo>
                <a:cubicBezTo>
                  <a:pt x="62175" y="201287"/>
                  <a:pt x="64651" y="199477"/>
                  <a:pt x="67795" y="198715"/>
                </a:cubicBezTo>
                <a:cubicBezTo>
                  <a:pt x="71033" y="197953"/>
                  <a:pt x="74081" y="198715"/>
                  <a:pt x="76938" y="201287"/>
                </a:cubicBezTo>
                <a:cubicBezTo>
                  <a:pt x="78748" y="202906"/>
                  <a:pt x="81035" y="206812"/>
                  <a:pt x="83892" y="212812"/>
                </a:cubicBezTo>
                <a:cubicBezTo>
                  <a:pt x="86749" y="218813"/>
                  <a:pt x="89035" y="223195"/>
                  <a:pt x="90654" y="225957"/>
                </a:cubicBezTo>
                <a:lnTo>
                  <a:pt x="86083" y="227005"/>
                </a:lnTo>
                <a:lnTo>
                  <a:pt x="86083" y="227005"/>
                </a:lnTo>
                <a:close/>
                <a:moveTo>
                  <a:pt x="125230" y="252532"/>
                </a:moveTo>
                <a:lnTo>
                  <a:pt x="127897" y="265295"/>
                </a:lnTo>
                <a:lnTo>
                  <a:pt x="59031" y="279868"/>
                </a:lnTo>
                <a:lnTo>
                  <a:pt x="63889" y="302919"/>
                </a:lnTo>
                <a:lnTo>
                  <a:pt x="132755" y="288345"/>
                </a:lnTo>
                <a:lnTo>
                  <a:pt x="136375" y="305586"/>
                </a:lnTo>
                <a:lnTo>
                  <a:pt x="154472" y="301776"/>
                </a:lnTo>
                <a:lnTo>
                  <a:pt x="150852" y="284536"/>
                </a:lnTo>
                <a:lnTo>
                  <a:pt x="157044" y="283202"/>
                </a:lnTo>
                <a:cubicBezTo>
                  <a:pt x="161425" y="282250"/>
                  <a:pt x="164568" y="282345"/>
                  <a:pt x="166474" y="283488"/>
                </a:cubicBezTo>
                <a:cubicBezTo>
                  <a:pt x="168379" y="284631"/>
                  <a:pt x="169617" y="286821"/>
                  <a:pt x="170284" y="290155"/>
                </a:cubicBezTo>
                <a:cubicBezTo>
                  <a:pt x="171045" y="293584"/>
                  <a:pt x="171331" y="297109"/>
                  <a:pt x="171236" y="301014"/>
                </a:cubicBezTo>
                <a:lnTo>
                  <a:pt x="187905" y="300728"/>
                </a:lnTo>
                <a:cubicBezTo>
                  <a:pt x="188572" y="294061"/>
                  <a:pt x="188191" y="287393"/>
                  <a:pt x="186762" y="280821"/>
                </a:cubicBezTo>
                <a:cubicBezTo>
                  <a:pt x="185428" y="274439"/>
                  <a:pt x="183142" y="269391"/>
                  <a:pt x="179999" y="265676"/>
                </a:cubicBezTo>
                <a:cubicBezTo>
                  <a:pt x="176856" y="261961"/>
                  <a:pt x="173331" y="259770"/>
                  <a:pt x="169331" y="258913"/>
                </a:cubicBezTo>
                <a:cubicBezTo>
                  <a:pt x="165426" y="258151"/>
                  <a:pt x="159806" y="258532"/>
                  <a:pt x="152472" y="260056"/>
                </a:cubicBezTo>
                <a:lnTo>
                  <a:pt x="145900" y="261485"/>
                </a:lnTo>
                <a:lnTo>
                  <a:pt x="143233" y="248722"/>
                </a:lnTo>
                <a:lnTo>
                  <a:pt x="125135" y="252532"/>
                </a:lnTo>
                <a:lnTo>
                  <a:pt x="125135" y="252532"/>
                </a:lnTo>
                <a:close/>
                <a:moveTo>
                  <a:pt x="137708" y="311396"/>
                </a:moveTo>
                <a:lnTo>
                  <a:pt x="140089" y="324255"/>
                </a:lnTo>
                <a:lnTo>
                  <a:pt x="70843" y="337113"/>
                </a:lnTo>
                <a:lnTo>
                  <a:pt x="75129" y="360259"/>
                </a:lnTo>
                <a:lnTo>
                  <a:pt x="144376" y="347401"/>
                </a:lnTo>
                <a:lnTo>
                  <a:pt x="147614" y="364641"/>
                </a:lnTo>
                <a:lnTo>
                  <a:pt x="165807" y="361307"/>
                </a:lnTo>
                <a:lnTo>
                  <a:pt x="162569" y="344067"/>
                </a:lnTo>
                <a:lnTo>
                  <a:pt x="168759" y="342924"/>
                </a:lnTo>
                <a:cubicBezTo>
                  <a:pt x="173237" y="342067"/>
                  <a:pt x="176379" y="342257"/>
                  <a:pt x="178189" y="343400"/>
                </a:cubicBezTo>
                <a:cubicBezTo>
                  <a:pt x="179999" y="344543"/>
                  <a:pt x="181237" y="346829"/>
                  <a:pt x="181904" y="350163"/>
                </a:cubicBezTo>
                <a:cubicBezTo>
                  <a:pt x="182571" y="353592"/>
                  <a:pt x="182762" y="357211"/>
                  <a:pt x="182571" y="361021"/>
                </a:cubicBezTo>
                <a:lnTo>
                  <a:pt x="199240" y="361021"/>
                </a:lnTo>
                <a:cubicBezTo>
                  <a:pt x="200002" y="354449"/>
                  <a:pt x="199811" y="347877"/>
                  <a:pt x="198668" y="341304"/>
                </a:cubicBezTo>
                <a:cubicBezTo>
                  <a:pt x="197525" y="334923"/>
                  <a:pt x="195335" y="329779"/>
                  <a:pt x="192287" y="325969"/>
                </a:cubicBezTo>
                <a:cubicBezTo>
                  <a:pt x="189238" y="322159"/>
                  <a:pt x="185714" y="319873"/>
                  <a:pt x="181809" y="318921"/>
                </a:cubicBezTo>
                <a:cubicBezTo>
                  <a:pt x="177904" y="317968"/>
                  <a:pt x="172284" y="318254"/>
                  <a:pt x="164950" y="319587"/>
                </a:cubicBezTo>
                <a:lnTo>
                  <a:pt x="158378" y="320826"/>
                </a:lnTo>
                <a:lnTo>
                  <a:pt x="155996" y="307967"/>
                </a:lnTo>
                <a:lnTo>
                  <a:pt x="137803" y="311301"/>
                </a:lnTo>
                <a:lnTo>
                  <a:pt x="137803" y="311301"/>
                </a:lnTo>
                <a:close/>
              </a:path>
            </a:pathLst>
          </a:custGeom>
          <a:solidFill>
            <a:srgbClr val="000000"/>
          </a:solidFill>
          <a:ln w="9525" cap="flat">
            <a:noFill/>
            <a:prstDash val="solid"/>
            <a:miter/>
          </a:ln>
        </p:spPr>
        <p:txBody>
          <a:bodyPr rtlCol="0" anchor="ctr"/>
          <a:lstStyle/>
          <a:p>
            <a:endParaRPr lang="en-GB" dirty="0"/>
          </a:p>
        </p:txBody>
      </p:sp>
      <p:sp>
        <p:nvSpPr>
          <p:cNvPr id="30" name="Freeform: Shape 29">
            <a:extLst>
              <a:ext uri="{FF2B5EF4-FFF2-40B4-BE49-F238E27FC236}">
                <a16:creationId xmlns:a16="http://schemas.microsoft.com/office/drawing/2014/main" id="{C1FE828E-8542-4C8C-8851-E03075C00600}"/>
              </a:ext>
            </a:extLst>
          </p:cNvPr>
          <p:cNvSpPr/>
          <p:nvPr/>
        </p:nvSpPr>
        <p:spPr>
          <a:xfrm>
            <a:off x="8655644" y="2420682"/>
            <a:ext cx="239371" cy="598115"/>
          </a:xfrm>
          <a:custGeom>
            <a:avLst/>
            <a:gdLst>
              <a:gd name="connsiteX0" fmla="*/ 87162 w 239371"/>
              <a:gd name="connsiteY0" fmla="*/ 32099 h 598115"/>
              <a:gd name="connsiteX1" fmla="*/ 116404 w 239371"/>
              <a:gd name="connsiteY1" fmla="*/ 20765 h 598115"/>
              <a:gd name="connsiteX2" fmla="*/ 95068 w 239371"/>
              <a:gd name="connsiteY2" fmla="*/ 3715 h 598115"/>
              <a:gd name="connsiteX3" fmla="*/ 78589 w 239371"/>
              <a:gd name="connsiteY3" fmla="*/ 10096 h 598115"/>
              <a:gd name="connsiteX4" fmla="*/ 74684 w 239371"/>
              <a:gd name="connsiteY4" fmla="*/ 0 h 598115"/>
              <a:gd name="connsiteX5" fmla="*/ 57158 w 239371"/>
              <a:gd name="connsiteY5" fmla="*/ 6763 h 598115"/>
              <a:gd name="connsiteX6" fmla="*/ 61064 w 239371"/>
              <a:gd name="connsiteY6" fmla="*/ 16859 h 598115"/>
              <a:gd name="connsiteX7" fmla="*/ 24963 w 239371"/>
              <a:gd name="connsiteY7" fmla="*/ 30861 h 598115"/>
              <a:gd name="connsiteX8" fmla="*/ 9819 w 239371"/>
              <a:gd name="connsiteY8" fmla="*/ 37529 h 598115"/>
              <a:gd name="connsiteX9" fmla="*/ 2485 w 239371"/>
              <a:gd name="connsiteY9" fmla="*/ 43910 h 598115"/>
              <a:gd name="connsiteX10" fmla="*/ 8 w 239371"/>
              <a:gd name="connsiteY10" fmla="*/ 52864 h 598115"/>
              <a:gd name="connsiteX11" fmla="*/ 2199 w 239371"/>
              <a:gd name="connsiteY11" fmla="*/ 64294 h 598115"/>
              <a:gd name="connsiteX12" fmla="*/ 12200 w 239371"/>
              <a:gd name="connsiteY12" fmla="*/ 80391 h 598115"/>
              <a:gd name="connsiteX13" fmla="*/ 28488 w 239371"/>
              <a:gd name="connsiteY13" fmla="*/ 71914 h 598115"/>
              <a:gd name="connsiteX14" fmla="*/ 22964 w 239371"/>
              <a:gd name="connsiteY14" fmla="*/ 63913 h 598115"/>
              <a:gd name="connsiteX15" fmla="*/ 22582 w 239371"/>
              <a:gd name="connsiteY15" fmla="*/ 59817 h 598115"/>
              <a:gd name="connsiteX16" fmla="*/ 24583 w 239371"/>
              <a:gd name="connsiteY16" fmla="*/ 56769 h 598115"/>
              <a:gd name="connsiteX17" fmla="*/ 36203 w 239371"/>
              <a:gd name="connsiteY17" fmla="*/ 51721 h 598115"/>
              <a:gd name="connsiteX18" fmla="*/ 69636 w 239371"/>
              <a:gd name="connsiteY18" fmla="*/ 38767 h 598115"/>
              <a:gd name="connsiteX19" fmla="*/ 75446 w 239371"/>
              <a:gd name="connsiteY19" fmla="*/ 53721 h 598115"/>
              <a:gd name="connsiteX20" fmla="*/ 92972 w 239371"/>
              <a:gd name="connsiteY20" fmla="*/ 46958 h 598115"/>
              <a:gd name="connsiteX21" fmla="*/ 87162 w 239371"/>
              <a:gd name="connsiteY21" fmla="*/ 32004 h 598115"/>
              <a:gd name="connsiteX22" fmla="*/ 87162 w 239371"/>
              <a:gd name="connsiteY22" fmla="*/ 32004 h 598115"/>
              <a:gd name="connsiteX23" fmla="*/ 48681 w 239371"/>
              <a:gd name="connsiteY23" fmla="*/ 104013 h 598115"/>
              <a:gd name="connsiteX24" fmla="*/ 77256 w 239371"/>
              <a:gd name="connsiteY24" fmla="*/ 95441 h 598115"/>
              <a:gd name="connsiteX25" fmla="*/ 88400 w 239371"/>
              <a:gd name="connsiteY25" fmla="*/ 97060 h 598115"/>
              <a:gd name="connsiteX26" fmla="*/ 93830 w 239371"/>
              <a:gd name="connsiteY26" fmla="*/ 103918 h 598115"/>
              <a:gd name="connsiteX27" fmla="*/ 94115 w 239371"/>
              <a:gd name="connsiteY27" fmla="*/ 115633 h 598115"/>
              <a:gd name="connsiteX28" fmla="*/ 115832 w 239371"/>
              <a:gd name="connsiteY28" fmla="*/ 115253 h 598115"/>
              <a:gd name="connsiteX29" fmla="*/ 114594 w 239371"/>
              <a:gd name="connsiteY29" fmla="*/ 99155 h 598115"/>
              <a:gd name="connsiteX30" fmla="*/ 108403 w 239371"/>
              <a:gd name="connsiteY30" fmla="*/ 90583 h 598115"/>
              <a:gd name="connsiteX31" fmla="*/ 93830 w 239371"/>
              <a:gd name="connsiteY31" fmla="*/ 85249 h 598115"/>
              <a:gd name="connsiteX32" fmla="*/ 105640 w 239371"/>
              <a:gd name="connsiteY32" fmla="*/ 80867 h 598115"/>
              <a:gd name="connsiteX33" fmla="*/ 98021 w 239371"/>
              <a:gd name="connsiteY33" fmla="*/ 60388 h 598115"/>
              <a:gd name="connsiteX34" fmla="*/ 14772 w 239371"/>
              <a:gd name="connsiteY34" fmla="*/ 91440 h 598115"/>
              <a:gd name="connsiteX35" fmla="*/ 22964 w 239371"/>
              <a:gd name="connsiteY35" fmla="*/ 113443 h 598115"/>
              <a:gd name="connsiteX36" fmla="*/ 48681 w 239371"/>
              <a:gd name="connsiteY36" fmla="*/ 103822 h 598115"/>
              <a:gd name="connsiteX37" fmla="*/ 48681 w 239371"/>
              <a:gd name="connsiteY37" fmla="*/ 103822 h 598115"/>
              <a:gd name="connsiteX38" fmla="*/ 111165 w 239371"/>
              <a:gd name="connsiteY38" fmla="*/ 151829 h 598115"/>
              <a:gd name="connsiteX39" fmla="*/ 116594 w 239371"/>
              <a:gd name="connsiteY39" fmla="*/ 160306 h 598115"/>
              <a:gd name="connsiteX40" fmla="*/ 117832 w 239371"/>
              <a:gd name="connsiteY40" fmla="*/ 173260 h 598115"/>
              <a:gd name="connsiteX41" fmla="*/ 109736 w 239371"/>
              <a:gd name="connsiteY41" fmla="*/ 179451 h 598115"/>
              <a:gd name="connsiteX42" fmla="*/ 107546 w 239371"/>
              <a:gd name="connsiteY42" fmla="*/ 180213 h 598115"/>
              <a:gd name="connsiteX43" fmla="*/ 94877 w 239371"/>
              <a:gd name="connsiteY43" fmla="*/ 160306 h 598115"/>
              <a:gd name="connsiteX44" fmla="*/ 83828 w 239371"/>
              <a:gd name="connsiteY44" fmla="*/ 144304 h 598115"/>
              <a:gd name="connsiteX45" fmla="*/ 72112 w 239371"/>
              <a:gd name="connsiteY45" fmla="*/ 137541 h 598115"/>
              <a:gd name="connsiteX46" fmla="*/ 58206 w 239371"/>
              <a:gd name="connsiteY46" fmla="*/ 138398 h 598115"/>
              <a:gd name="connsiteX47" fmla="*/ 42775 w 239371"/>
              <a:gd name="connsiteY47" fmla="*/ 151829 h 598115"/>
              <a:gd name="connsiteX48" fmla="*/ 42490 w 239371"/>
              <a:gd name="connsiteY48" fmla="*/ 174688 h 598115"/>
              <a:gd name="connsiteX49" fmla="*/ 49919 w 239371"/>
              <a:gd name="connsiteY49" fmla="*/ 187642 h 598115"/>
              <a:gd name="connsiteX50" fmla="*/ 62302 w 239371"/>
              <a:gd name="connsiteY50" fmla="*/ 197072 h 598115"/>
              <a:gd name="connsiteX51" fmla="*/ 59921 w 239371"/>
              <a:gd name="connsiteY51" fmla="*/ 198692 h 598115"/>
              <a:gd name="connsiteX52" fmla="*/ 54015 w 239371"/>
              <a:gd name="connsiteY52" fmla="*/ 202978 h 598115"/>
              <a:gd name="connsiteX53" fmla="*/ 61349 w 239371"/>
              <a:gd name="connsiteY53" fmla="*/ 225076 h 598115"/>
              <a:gd name="connsiteX54" fmla="*/ 71350 w 239371"/>
              <a:gd name="connsiteY54" fmla="*/ 217265 h 598115"/>
              <a:gd name="connsiteX55" fmla="*/ 87447 w 239371"/>
              <a:gd name="connsiteY55" fmla="*/ 210788 h 598115"/>
              <a:gd name="connsiteX56" fmla="*/ 113546 w 239371"/>
              <a:gd name="connsiteY56" fmla="*/ 202406 h 598115"/>
              <a:gd name="connsiteX57" fmla="*/ 132501 w 239371"/>
              <a:gd name="connsiteY57" fmla="*/ 192786 h 598115"/>
              <a:gd name="connsiteX58" fmla="*/ 138025 w 239371"/>
              <a:gd name="connsiteY58" fmla="*/ 179546 h 598115"/>
              <a:gd name="connsiteX59" fmla="*/ 134215 w 239371"/>
              <a:gd name="connsiteY59" fmla="*/ 156115 h 598115"/>
              <a:gd name="connsiteX60" fmla="*/ 120119 w 239371"/>
              <a:gd name="connsiteY60" fmla="*/ 133255 h 598115"/>
              <a:gd name="connsiteX61" fmla="*/ 98116 w 239371"/>
              <a:gd name="connsiteY61" fmla="*/ 127540 h 598115"/>
              <a:gd name="connsiteX62" fmla="*/ 101163 w 239371"/>
              <a:gd name="connsiteY62" fmla="*/ 148971 h 598115"/>
              <a:gd name="connsiteX63" fmla="*/ 111165 w 239371"/>
              <a:gd name="connsiteY63" fmla="*/ 151638 h 598115"/>
              <a:gd name="connsiteX64" fmla="*/ 111165 w 239371"/>
              <a:gd name="connsiteY64" fmla="*/ 151638 h 598115"/>
              <a:gd name="connsiteX65" fmla="*/ 88496 w 239371"/>
              <a:gd name="connsiteY65" fmla="*/ 186500 h 598115"/>
              <a:gd name="connsiteX66" fmla="*/ 77351 w 239371"/>
              <a:gd name="connsiteY66" fmla="*/ 189262 h 598115"/>
              <a:gd name="connsiteX67" fmla="*/ 68207 w 239371"/>
              <a:gd name="connsiteY67" fmla="*/ 186404 h 598115"/>
              <a:gd name="connsiteX68" fmla="*/ 60397 w 239371"/>
              <a:gd name="connsiteY68" fmla="*/ 176213 h 598115"/>
              <a:gd name="connsiteX69" fmla="*/ 60873 w 239371"/>
              <a:gd name="connsiteY69" fmla="*/ 166211 h 598115"/>
              <a:gd name="connsiteX70" fmla="*/ 67826 w 239371"/>
              <a:gd name="connsiteY70" fmla="*/ 160020 h 598115"/>
              <a:gd name="connsiteX71" fmla="*/ 77161 w 239371"/>
              <a:gd name="connsiteY71" fmla="*/ 161830 h 598115"/>
              <a:gd name="connsiteX72" fmla="*/ 85066 w 239371"/>
              <a:gd name="connsiteY72" fmla="*/ 172688 h 598115"/>
              <a:gd name="connsiteX73" fmla="*/ 92972 w 239371"/>
              <a:gd name="connsiteY73" fmla="*/ 185166 h 598115"/>
              <a:gd name="connsiteX74" fmla="*/ 88496 w 239371"/>
              <a:gd name="connsiteY74" fmla="*/ 186595 h 598115"/>
              <a:gd name="connsiteX75" fmla="*/ 88496 w 239371"/>
              <a:gd name="connsiteY75" fmla="*/ 186595 h 598115"/>
              <a:gd name="connsiteX76" fmla="*/ 168887 w 239371"/>
              <a:gd name="connsiteY76" fmla="*/ 231934 h 598115"/>
              <a:gd name="connsiteX77" fmla="*/ 189746 w 239371"/>
              <a:gd name="connsiteY77" fmla="*/ 225552 h 598115"/>
              <a:gd name="connsiteX78" fmla="*/ 182888 w 239371"/>
              <a:gd name="connsiteY78" fmla="*/ 203073 h 598115"/>
              <a:gd name="connsiteX79" fmla="*/ 162028 w 239371"/>
              <a:gd name="connsiteY79" fmla="*/ 209455 h 598115"/>
              <a:gd name="connsiteX80" fmla="*/ 168887 w 239371"/>
              <a:gd name="connsiteY80" fmla="*/ 231934 h 598115"/>
              <a:gd name="connsiteX81" fmla="*/ 168887 w 239371"/>
              <a:gd name="connsiteY81" fmla="*/ 231934 h 598115"/>
              <a:gd name="connsiteX82" fmla="*/ 72303 w 239371"/>
              <a:gd name="connsiteY82" fmla="*/ 261366 h 598115"/>
              <a:gd name="connsiteX83" fmla="*/ 157361 w 239371"/>
              <a:gd name="connsiteY83" fmla="*/ 235458 h 598115"/>
              <a:gd name="connsiteX84" fmla="*/ 150503 w 239371"/>
              <a:gd name="connsiteY84" fmla="*/ 212979 h 598115"/>
              <a:gd name="connsiteX85" fmla="*/ 65445 w 239371"/>
              <a:gd name="connsiteY85" fmla="*/ 238887 h 598115"/>
              <a:gd name="connsiteX86" fmla="*/ 72303 w 239371"/>
              <a:gd name="connsiteY86" fmla="*/ 261366 h 598115"/>
              <a:gd name="connsiteX87" fmla="*/ 72303 w 239371"/>
              <a:gd name="connsiteY87" fmla="*/ 261366 h 598115"/>
              <a:gd name="connsiteX88" fmla="*/ 153170 w 239371"/>
              <a:gd name="connsiteY88" fmla="*/ 343376 h 598115"/>
              <a:gd name="connsiteX89" fmla="*/ 168029 w 239371"/>
              <a:gd name="connsiteY89" fmla="*/ 337852 h 598115"/>
              <a:gd name="connsiteX90" fmla="*/ 176316 w 239371"/>
              <a:gd name="connsiteY90" fmla="*/ 330803 h 598115"/>
              <a:gd name="connsiteX91" fmla="*/ 180602 w 239371"/>
              <a:gd name="connsiteY91" fmla="*/ 319468 h 598115"/>
              <a:gd name="connsiteX92" fmla="*/ 179459 w 239371"/>
              <a:gd name="connsiteY92" fmla="*/ 304991 h 598115"/>
              <a:gd name="connsiteX93" fmla="*/ 157075 w 239371"/>
              <a:gd name="connsiteY93" fmla="*/ 280797 h 598115"/>
              <a:gd name="connsiteX94" fmla="*/ 169648 w 239371"/>
              <a:gd name="connsiteY94" fmla="*/ 277273 h 598115"/>
              <a:gd name="connsiteX95" fmla="*/ 163838 w 239371"/>
              <a:gd name="connsiteY95" fmla="*/ 256222 h 598115"/>
              <a:gd name="connsiteX96" fmla="*/ 78208 w 239371"/>
              <a:gd name="connsiteY96" fmla="*/ 279940 h 598115"/>
              <a:gd name="connsiteX97" fmla="*/ 84495 w 239371"/>
              <a:gd name="connsiteY97" fmla="*/ 302609 h 598115"/>
              <a:gd name="connsiteX98" fmla="*/ 123261 w 239371"/>
              <a:gd name="connsiteY98" fmla="*/ 291846 h 598115"/>
              <a:gd name="connsiteX99" fmla="*/ 143454 w 239371"/>
              <a:gd name="connsiteY99" fmla="*/ 288131 h 598115"/>
              <a:gd name="connsiteX100" fmla="*/ 153742 w 239371"/>
              <a:gd name="connsiteY100" fmla="*/ 292132 h 598115"/>
              <a:gd name="connsiteX101" fmla="*/ 159933 w 239371"/>
              <a:gd name="connsiteY101" fmla="*/ 301847 h 598115"/>
              <a:gd name="connsiteX102" fmla="*/ 159933 w 239371"/>
              <a:gd name="connsiteY102" fmla="*/ 310325 h 598115"/>
              <a:gd name="connsiteX103" fmla="*/ 154885 w 239371"/>
              <a:gd name="connsiteY103" fmla="*/ 316801 h 598115"/>
              <a:gd name="connsiteX104" fmla="*/ 137359 w 239371"/>
              <a:gd name="connsiteY104" fmla="*/ 323183 h 598115"/>
              <a:gd name="connsiteX105" fmla="*/ 93639 w 239371"/>
              <a:gd name="connsiteY105" fmla="*/ 335280 h 598115"/>
              <a:gd name="connsiteX106" fmla="*/ 99925 w 239371"/>
              <a:gd name="connsiteY106" fmla="*/ 357950 h 598115"/>
              <a:gd name="connsiteX107" fmla="*/ 153170 w 239371"/>
              <a:gd name="connsiteY107" fmla="*/ 343186 h 598115"/>
              <a:gd name="connsiteX108" fmla="*/ 153170 w 239371"/>
              <a:gd name="connsiteY108" fmla="*/ 343186 h 598115"/>
              <a:gd name="connsiteX109" fmla="*/ 208320 w 239371"/>
              <a:gd name="connsiteY109" fmla="*/ 375380 h 598115"/>
              <a:gd name="connsiteX110" fmla="*/ 229465 w 239371"/>
              <a:gd name="connsiteY110" fmla="*/ 370046 h 598115"/>
              <a:gd name="connsiteX111" fmla="*/ 223750 w 239371"/>
              <a:gd name="connsiteY111" fmla="*/ 347186 h 598115"/>
              <a:gd name="connsiteX112" fmla="*/ 202605 w 239371"/>
              <a:gd name="connsiteY112" fmla="*/ 352520 h 598115"/>
              <a:gd name="connsiteX113" fmla="*/ 208320 w 239371"/>
              <a:gd name="connsiteY113" fmla="*/ 375380 h 598115"/>
              <a:gd name="connsiteX114" fmla="*/ 208320 w 239371"/>
              <a:gd name="connsiteY114" fmla="*/ 375380 h 598115"/>
              <a:gd name="connsiteX115" fmla="*/ 110403 w 239371"/>
              <a:gd name="connsiteY115" fmla="*/ 399955 h 598115"/>
              <a:gd name="connsiteX116" fmla="*/ 196604 w 239371"/>
              <a:gd name="connsiteY116" fmla="*/ 378333 h 598115"/>
              <a:gd name="connsiteX117" fmla="*/ 190889 w 239371"/>
              <a:gd name="connsiteY117" fmla="*/ 355473 h 598115"/>
              <a:gd name="connsiteX118" fmla="*/ 104688 w 239371"/>
              <a:gd name="connsiteY118" fmla="*/ 377095 h 598115"/>
              <a:gd name="connsiteX119" fmla="*/ 110403 w 239371"/>
              <a:gd name="connsiteY119" fmla="*/ 399955 h 598115"/>
              <a:gd name="connsiteX120" fmla="*/ 110403 w 239371"/>
              <a:gd name="connsiteY120" fmla="*/ 399955 h 598115"/>
              <a:gd name="connsiteX121" fmla="*/ 186984 w 239371"/>
              <a:gd name="connsiteY121" fmla="*/ 485870 h 598115"/>
              <a:gd name="connsiteX122" fmla="*/ 202129 w 239371"/>
              <a:gd name="connsiteY122" fmla="*/ 481108 h 598115"/>
              <a:gd name="connsiteX123" fmla="*/ 210796 w 239371"/>
              <a:gd name="connsiteY123" fmla="*/ 474440 h 598115"/>
              <a:gd name="connsiteX124" fmla="*/ 215654 w 239371"/>
              <a:gd name="connsiteY124" fmla="*/ 463391 h 598115"/>
              <a:gd name="connsiteX125" fmla="*/ 215273 w 239371"/>
              <a:gd name="connsiteY125" fmla="*/ 448913 h 598115"/>
              <a:gd name="connsiteX126" fmla="*/ 194128 w 239371"/>
              <a:gd name="connsiteY126" fmla="*/ 423577 h 598115"/>
              <a:gd name="connsiteX127" fmla="*/ 206891 w 239371"/>
              <a:gd name="connsiteY127" fmla="*/ 420719 h 598115"/>
              <a:gd name="connsiteX128" fmla="*/ 202129 w 239371"/>
              <a:gd name="connsiteY128" fmla="*/ 399383 h 598115"/>
              <a:gd name="connsiteX129" fmla="*/ 115356 w 239371"/>
              <a:gd name="connsiteY129" fmla="*/ 418814 h 598115"/>
              <a:gd name="connsiteX130" fmla="*/ 120499 w 239371"/>
              <a:gd name="connsiteY130" fmla="*/ 441769 h 598115"/>
              <a:gd name="connsiteX131" fmla="*/ 159742 w 239371"/>
              <a:gd name="connsiteY131" fmla="*/ 432911 h 598115"/>
              <a:gd name="connsiteX132" fmla="*/ 180031 w 239371"/>
              <a:gd name="connsiteY132" fmla="*/ 430244 h 598115"/>
              <a:gd name="connsiteX133" fmla="*/ 190127 w 239371"/>
              <a:gd name="connsiteY133" fmla="*/ 434816 h 598115"/>
              <a:gd name="connsiteX134" fmla="*/ 195747 w 239371"/>
              <a:gd name="connsiteY134" fmla="*/ 444817 h 598115"/>
              <a:gd name="connsiteX135" fmla="*/ 195270 w 239371"/>
              <a:gd name="connsiteY135" fmla="*/ 453295 h 598115"/>
              <a:gd name="connsiteX136" fmla="*/ 189936 w 239371"/>
              <a:gd name="connsiteY136" fmla="*/ 459486 h 598115"/>
              <a:gd name="connsiteX137" fmla="*/ 172125 w 239371"/>
              <a:gd name="connsiteY137" fmla="*/ 465010 h 598115"/>
              <a:gd name="connsiteX138" fmla="*/ 127834 w 239371"/>
              <a:gd name="connsiteY138" fmla="*/ 474917 h 598115"/>
              <a:gd name="connsiteX139" fmla="*/ 132977 w 239371"/>
              <a:gd name="connsiteY139" fmla="*/ 497872 h 598115"/>
              <a:gd name="connsiteX140" fmla="*/ 186888 w 239371"/>
              <a:gd name="connsiteY140" fmla="*/ 485775 h 598115"/>
              <a:gd name="connsiteX141" fmla="*/ 186888 w 239371"/>
              <a:gd name="connsiteY141" fmla="*/ 485775 h 598115"/>
              <a:gd name="connsiteX142" fmla="*/ 128119 w 239371"/>
              <a:gd name="connsiteY142" fmla="*/ 516922 h 598115"/>
              <a:gd name="connsiteX143" fmla="*/ 110498 w 239371"/>
              <a:gd name="connsiteY143" fmla="*/ 529781 h 598115"/>
              <a:gd name="connsiteX144" fmla="*/ 108689 w 239371"/>
              <a:gd name="connsiteY144" fmla="*/ 562737 h 598115"/>
              <a:gd name="connsiteX145" fmla="*/ 114785 w 239371"/>
              <a:gd name="connsiteY145" fmla="*/ 581787 h 598115"/>
              <a:gd name="connsiteX146" fmla="*/ 123928 w 239371"/>
              <a:gd name="connsiteY146" fmla="*/ 592836 h 598115"/>
              <a:gd name="connsiteX147" fmla="*/ 137264 w 239371"/>
              <a:gd name="connsiteY147" fmla="*/ 597789 h 598115"/>
              <a:gd name="connsiteX148" fmla="*/ 160885 w 239371"/>
              <a:gd name="connsiteY148" fmla="*/ 596075 h 598115"/>
              <a:gd name="connsiteX149" fmla="*/ 239371 w 239371"/>
              <a:gd name="connsiteY149" fmla="*/ 581597 h 598115"/>
              <a:gd name="connsiteX150" fmla="*/ 235371 w 239371"/>
              <a:gd name="connsiteY150" fmla="*/ 559975 h 598115"/>
              <a:gd name="connsiteX151" fmla="*/ 223084 w 239371"/>
              <a:gd name="connsiteY151" fmla="*/ 562261 h 598115"/>
              <a:gd name="connsiteX152" fmla="*/ 232418 w 239371"/>
              <a:gd name="connsiteY152" fmla="*/ 532828 h 598115"/>
              <a:gd name="connsiteX153" fmla="*/ 215940 w 239371"/>
              <a:gd name="connsiteY153" fmla="*/ 508635 h 598115"/>
              <a:gd name="connsiteX154" fmla="*/ 180411 w 239371"/>
              <a:gd name="connsiteY154" fmla="*/ 504253 h 598115"/>
              <a:gd name="connsiteX155" fmla="*/ 152599 w 239371"/>
              <a:gd name="connsiteY155" fmla="*/ 517779 h 598115"/>
              <a:gd name="connsiteX156" fmla="*/ 142883 w 239371"/>
              <a:gd name="connsiteY156" fmla="*/ 548450 h 598115"/>
              <a:gd name="connsiteX157" fmla="*/ 161933 w 239371"/>
              <a:gd name="connsiteY157" fmla="*/ 571976 h 598115"/>
              <a:gd name="connsiteX158" fmla="*/ 149170 w 239371"/>
              <a:gd name="connsiteY158" fmla="*/ 574358 h 598115"/>
              <a:gd name="connsiteX159" fmla="*/ 138311 w 239371"/>
              <a:gd name="connsiteY159" fmla="*/ 575215 h 598115"/>
              <a:gd name="connsiteX160" fmla="*/ 131644 w 239371"/>
              <a:gd name="connsiteY160" fmla="*/ 571691 h 598115"/>
              <a:gd name="connsiteX161" fmla="*/ 126405 w 239371"/>
              <a:gd name="connsiteY161" fmla="*/ 558641 h 598115"/>
              <a:gd name="connsiteX162" fmla="*/ 126976 w 239371"/>
              <a:gd name="connsiteY162" fmla="*/ 547783 h 598115"/>
              <a:gd name="connsiteX163" fmla="*/ 132786 w 239371"/>
              <a:gd name="connsiteY163" fmla="*/ 543592 h 598115"/>
              <a:gd name="connsiteX164" fmla="*/ 131072 w 239371"/>
              <a:gd name="connsiteY164" fmla="*/ 516541 h 598115"/>
              <a:gd name="connsiteX165" fmla="*/ 128215 w 239371"/>
              <a:gd name="connsiteY165" fmla="*/ 517017 h 598115"/>
              <a:gd name="connsiteX166" fmla="*/ 128215 w 239371"/>
              <a:gd name="connsiteY166" fmla="*/ 517017 h 598115"/>
              <a:gd name="connsiteX167" fmla="*/ 206796 w 239371"/>
              <a:gd name="connsiteY167" fmla="*/ 529400 h 598115"/>
              <a:gd name="connsiteX168" fmla="*/ 215749 w 239371"/>
              <a:gd name="connsiteY168" fmla="*/ 541877 h 598115"/>
              <a:gd name="connsiteX169" fmla="*/ 211749 w 239371"/>
              <a:gd name="connsiteY169" fmla="*/ 557213 h 598115"/>
              <a:gd name="connsiteX170" fmla="*/ 192604 w 239371"/>
              <a:gd name="connsiteY170" fmla="*/ 566547 h 598115"/>
              <a:gd name="connsiteX171" fmla="*/ 171935 w 239371"/>
              <a:gd name="connsiteY171" fmla="*/ 564356 h 598115"/>
              <a:gd name="connsiteX172" fmla="*/ 162695 w 239371"/>
              <a:gd name="connsiteY172" fmla="*/ 551307 h 598115"/>
              <a:gd name="connsiteX173" fmla="*/ 166695 w 239371"/>
              <a:gd name="connsiteY173" fmla="*/ 536829 h 598115"/>
              <a:gd name="connsiteX174" fmla="*/ 186032 w 239371"/>
              <a:gd name="connsiteY174" fmla="*/ 527685 h 598115"/>
              <a:gd name="connsiteX175" fmla="*/ 206701 w 239371"/>
              <a:gd name="connsiteY175" fmla="*/ 529400 h 598115"/>
              <a:gd name="connsiteX176" fmla="*/ 206701 w 239371"/>
              <a:gd name="connsiteY176" fmla="*/ 529400 h 598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239371" h="598115">
                <a:moveTo>
                  <a:pt x="87162" y="32099"/>
                </a:moveTo>
                <a:lnTo>
                  <a:pt x="116404" y="20765"/>
                </a:lnTo>
                <a:lnTo>
                  <a:pt x="95068" y="3715"/>
                </a:lnTo>
                <a:lnTo>
                  <a:pt x="78589" y="10096"/>
                </a:lnTo>
                <a:lnTo>
                  <a:pt x="74684" y="0"/>
                </a:lnTo>
                <a:lnTo>
                  <a:pt x="57158" y="6763"/>
                </a:lnTo>
                <a:lnTo>
                  <a:pt x="61064" y="16859"/>
                </a:lnTo>
                <a:lnTo>
                  <a:pt x="24963" y="30861"/>
                </a:lnTo>
                <a:cubicBezTo>
                  <a:pt x="17248" y="33909"/>
                  <a:pt x="12105" y="36100"/>
                  <a:pt x="9819" y="37529"/>
                </a:cubicBezTo>
                <a:cubicBezTo>
                  <a:pt x="6485" y="39529"/>
                  <a:pt x="4009" y="41624"/>
                  <a:pt x="2485" y="43910"/>
                </a:cubicBezTo>
                <a:cubicBezTo>
                  <a:pt x="961" y="46196"/>
                  <a:pt x="103" y="49244"/>
                  <a:pt x="8" y="52864"/>
                </a:cubicBezTo>
                <a:cubicBezTo>
                  <a:pt x="-87" y="56579"/>
                  <a:pt x="675" y="60388"/>
                  <a:pt x="2199" y="64294"/>
                </a:cubicBezTo>
                <a:cubicBezTo>
                  <a:pt x="4675" y="70771"/>
                  <a:pt x="8009" y="76105"/>
                  <a:pt x="12200" y="80391"/>
                </a:cubicBezTo>
                <a:lnTo>
                  <a:pt x="28488" y="71914"/>
                </a:lnTo>
                <a:cubicBezTo>
                  <a:pt x="25630" y="68580"/>
                  <a:pt x="23725" y="65913"/>
                  <a:pt x="22964" y="63913"/>
                </a:cubicBezTo>
                <a:cubicBezTo>
                  <a:pt x="22392" y="62484"/>
                  <a:pt x="22297" y="61055"/>
                  <a:pt x="22582" y="59817"/>
                </a:cubicBezTo>
                <a:cubicBezTo>
                  <a:pt x="22964" y="58483"/>
                  <a:pt x="23630" y="57531"/>
                  <a:pt x="24583" y="56769"/>
                </a:cubicBezTo>
                <a:cubicBezTo>
                  <a:pt x="25630" y="56007"/>
                  <a:pt x="29440" y="54388"/>
                  <a:pt x="36203" y="51721"/>
                </a:cubicBezTo>
                <a:lnTo>
                  <a:pt x="69636" y="38767"/>
                </a:lnTo>
                <a:lnTo>
                  <a:pt x="75446" y="53721"/>
                </a:lnTo>
                <a:lnTo>
                  <a:pt x="92972" y="46958"/>
                </a:lnTo>
                <a:lnTo>
                  <a:pt x="87162" y="32004"/>
                </a:lnTo>
                <a:lnTo>
                  <a:pt x="87162" y="32004"/>
                </a:lnTo>
                <a:close/>
                <a:moveTo>
                  <a:pt x="48681" y="104013"/>
                </a:moveTo>
                <a:cubicBezTo>
                  <a:pt x="62873" y="98679"/>
                  <a:pt x="72398" y="95821"/>
                  <a:pt x="77256" y="95441"/>
                </a:cubicBezTo>
                <a:cubicBezTo>
                  <a:pt x="82113" y="94964"/>
                  <a:pt x="85828" y="95536"/>
                  <a:pt x="88400" y="97060"/>
                </a:cubicBezTo>
                <a:cubicBezTo>
                  <a:pt x="90877" y="98584"/>
                  <a:pt x="92687" y="100870"/>
                  <a:pt x="93830" y="103918"/>
                </a:cubicBezTo>
                <a:cubicBezTo>
                  <a:pt x="94973" y="107061"/>
                  <a:pt x="95068" y="110966"/>
                  <a:pt x="94115" y="115633"/>
                </a:cubicBezTo>
                <a:lnTo>
                  <a:pt x="115832" y="115253"/>
                </a:lnTo>
                <a:cubicBezTo>
                  <a:pt x="116880" y="109538"/>
                  <a:pt x="116404" y="104204"/>
                  <a:pt x="114594" y="99155"/>
                </a:cubicBezTo>
                <a:cubicBezTo>
                  <a:pt x="113260" y="95631"/>
                  <a:pt x="111165" y="92774"/>
                  <a:pt x="108403" y="90583"/>
                </a:cubicBezTo>
                <a:cubicBezTo>
                  <a:pt x="105545" y="88487"/>
                  <a:pt x="100687" y="86678"/>
                  <a:pt x="93830" y="85249"/>
                </a:cubicBezTo>
                <a:lnTo>
                  <a:pt x="105640" y="80867"/>
                </a:lnTo>
                <a:lnTo>
                  <a:pt x="98021" y="60388"/>
                </a:lnTo>
                <a:lnTo>
                  <a:pt x="14772" y="91440"/>
                </a:lnTo>
                <a:lnTo>
                  <a:pt x="22964" y="113443"/>
                </a:lnTo>
                <a:lnTo>
                  <a:pt x="48681" y="103822"/>
                </a:lnTo>
                <a:lnTo>
                  <a:pt x="48681" y="103822"/>
                </a:lnTo>
                <a:close/>
                <a:moveTo>
                  <a:pt x="111165" y="151829"/>
                </a:moveTo>
                <a:cubicBezTo>
                  <a:pt x="113451" y="153543"/>
                  <a:pt x="115261" y="156400"/>
                  <a:pt x="116594" y="160306"/>
                </a:cubicBezTo>
                <a:cubicBezTo>
                  <a:pt x="118499" y="166211"/>
                  <a:pt x="118975" y="170497"/>
                  <a:pt x="117832" y="173260"/>
                </a:cubicBezTo>
                <a:cubicBezTo>
                  <a:pt x="116689" y="176022"/>
                  <a:pt x="114023" y="178022"/>
                  <a:pt x="109736" y="179451"/>
                </a:cubicBezTo>
                <a:lnTo>
                  <a:pt x="107546" y="180213"/>
                </a:lnTo>
                <a:cubicBezTo>
                  <a:pt x="104498" y="176784"/>
                  <a:pt x="100307" y="170117"/>
                  <a:pt x="94877" y="160306"/>
                </a:cubicBezTo>
                <a:cubicBezTo>
                  <a:pt x="90877" y="153067"/>
                  <a:pt x="87162" y="147733"/>
                  <a:pt x="83828" y="144304"/>
                </a:cubicBezTo>
                <a:cubicBezTo>
                  <a:pt x="80494" y="140875"/>
                  <a:pt x="76589" y="138589"/>
                  <a:pt x="72112" y="137541"/>
                </a:cubicBezTo>
                <a:cubicBezTo>
                  <a:pt x="67636" y="136493"/>
                  <a:pt x="62969" y="136779"/>
                  <a:pt x="58206" y="138398"/>
                </a:cubicBezTo>
                <a:cubicBezTo>
                  <a:pt x="50967" y="140779"/>
                  <a:pt x="45823" y="145256"/>
                  <a:pt x="42775" y="151829"/>
                </a:cubicBezTo>
                <a:cubicBezTo>
                  <a:pt x="39728" y="158401"/>
                  <a:pt x="39632" y="166021"/>
                  <a:pt x="42490" y="174688"/>
                </a:cubicBezTo>
                <a:cubicBezTo>
                  <a:pt x="44109" y="179642"/>
                  <a:pt x="46585" y="183928"/>
                  <a:pt x="49919" y="187642"/>
                </a:cubicBezTo>
                <a:cubicBezTo>
                  <a:pt x="53253" y="191357"/>
                  <a:pt x="57349" y="194500"/>
                  <a:pt x="62302" y="197072"/>
                </a:cubicBezTo>
                <a:cubicBezTo>
                  <a:pt x="61920" y="197358"/>
                  <a:pt x="61159" y="197929"/>
                  <a:pt x="59921" y="198692"/>
                </a:cubicBezTo>
                <a:cubicBezTo>
                  <a:pt x="57253" y="200501"/>
                  <a:pt x="55348" y="201930"/>
                  <a:pt x="54015" y="202978"/>
                </a:cubicBezTo>
                <a:lnTo>
                  <a:pt x="61349" y="225076"/>
                </a:lnTo>
                <a:cubicBezTo>
                  <a:pt x="64683" y="221742"/>
                  <a:pt x="68017" y="219170"/>
                  <a:pt x="71350" y="217265"/>
                </a:cubicBezTo>
                <a:cubicBezTo>
                  <a:pt x="74589" y="215360"/>
                  <a:pt x="80018" y="213170"/>
                  <a:pt x="87447" y="210788"/>
                </a:cubicBezTo>
                <a:lnTo>
                  <a:pt x="113546" y="202406"/>
                </a:lnTo>
                <a:cubicBezTo>
                  <a:pt x="123261" y="199168"/>
                  <a:pt x="129548" y="196025"/>
                  <a:pt x="132501" y="192786"/>
                </a:cubicBezTo>
                <a:cubicBezTo>
                  <a:pt x="135454" y="189643"/>
                  <a:pt x="137359" y="185166"/>
                  <a:pt x="138025" y="179546"/>
                </a:cubicBezTo>
                <a:cubicBezTo>
                  <a:pt x="138787" y="173926"/>
                  <a:pt x="137454" y="166116"/>
                  <a:pt x="134215" y="156115"/>
                </a:cubicBezTo>
                <a:cubicBezTo>
                  <a:pt x="130596" y="145161"/>
                  <a:pt x="125833" y="137541"/>
                  <a:pt x="120119" y="133255"/>
                </a:cubicBezTo>
                <a:cubicBezTo>
                  <a:pt x="114308" y="128968"/>
                  <a:pt x="106974" y="127063"/>
                  <a:pt x="98116" y="127540"/>
                </a:cubicBezTo>
                <a:lnTo>
                  <a:pt x="101163" y="148971"/>
                </a:lnTo>
                <a:cubicBezTo>
                  <a:pt x="105545" y="148971"/>
                  <a:pt x="108879" y="149924"/>
                  <a:pt x="111165" y="151638"/>
                </a:cubicBezTo>
                <a:lnTo>
                  <a:pt x="111165" y="151638"/>
                </a:lnTo>
                <a:close/>
                <a:moveTo>
                  <a:pt x="88496" y="186500"/>
                </a:moveTo>
                <a:cubicBezTo>
                  <a:pt x="83162" y="188309"/>
                  <a:pt x="79447" y="189167"/>
                  <a:pt x="77351" y="189262"/>
                </a:cubicBezTo>
                <a:cubicBezTo>
                  <a:pt x="74113" y="189357"/>
                  <a:pt x="71065" y="188404"/>
                  <a:pt x="68207" y="186404"/>
                </a:cubicBezTo>
                <a:cubicBezTo>
                  <a:pt x="64302" y="183642"/>
                  <a:pt x="61730" y="180213"/>
                  <a:pt x="60397" y="176213"/>
                </a:cubicBezTo>
                <a:cubicBezTo>
                  <a:pt x="59158" y="172593"/>
                  <a:pt x="59349" y="169259"/>
                  <a:pt x="60873" y="166211"/>
                </a:cubicBezTo>
                <a:cubicBezTo>
                  <a:pt x="62397" y="163163"/>
                  <a:pt x="64683" y="161068"/>
                  <a:pt x="67826" y="160020"/>
                </a:cubicBezTo>
                <a:cubicBezTo>
                  <a:pt x="70969" y="158972"/>
                  <a:pt x="74113" y="159544"/>
                  <a:pt x="77161" y="161830"/>
                </a:cubicBezTo>
                <a:cubicBezTo>
                  <a:pt x="79066" y="163354"/>
                  <a:pt x="81733" y="166973"/>
                  <a:pt x="85066" y="172688"/>
                </a:cubicBezTo>
                <a:cubicBezTo>
                  <a:pt x="88400" y="178403"/>
                  <a:pt x="91067" y="182594"/>
                  <a:pt x="92972" y="185166"/>
                </a:cubicBezTo>
                <a:lnTo>
                  <a:pt x="88496" y="186595"/>
                </a:lnTo>
                <a:lnTo>
                  <a:pt x="88496" y="186595"/>
                </a:lnTo>
                <a:close/>
                <a:moveTo>
                  <a:pt x="168887" y="231934"/>
                </a:moveTo>
                <a:lnTo>
                  <a:pt x="189746" y="225552"/>
                </a:lnTo>
                <a:lnTo>
                  <a:pt x="182888" y="203073"/>
                </a:lnTo>
                <a:lnTo>
                  <a:pt x="162028" y="209455"/>
                </a:lnTo>
                <a:lnTo>
                  <a:pt x="168887" y="231934"/>
                </a:lnTo>
                <a:lnTo>
                  <a:pt x="168887" y="231934"/>
                </a:lnTo>
                <a:close/>
                <a:moveTo>
                  <a:pt x="72303" y="261366"/>
                </a:moveTo>
                <a:lnTo>
                  <a:pt x="157361" y="235458"/>
                </a:lnTo>
                <a:lnTo>
                  <a:pt x="150503" y="212979"/>
                </a:lnTo>
                <a:lnTo>
                  <a:pt x="65445" y="238887"/>
                </a:lnTo>
                <a:lnTo>
                  <a:pt x="72303" y="261366"/>
                </a:lnTo>
                <a:lnTo>
                  <a:pt x="72303" y="261366"/>
                </a:lnTo>
                <a:close/>
                <a:moveTo>
                  <a:pt x="153170" y="343376"/>
                </a:moveTo>
                <a:cubicBezTo>
                  <a:pt x="159742" y="341567"/>
                  <a:pt x="164791" y="339757"/>
                  <a:pt x="168029" y="337852"/>
                </a:cubicBezTo>
                <a:cubicBezTo>
                  <a:pt x="171363" y="336042"/>
                  <a:pt x="174125" y="333661"/>
                  <a:pt x="176316" y="330803"/>
                </a:cubicBezTo>
                <a:cubicBezTo>
                  <a:pt x="178506" y="327946"/>
                  <a:pt x="179935" y="324136"/>
                  <a:pt x="180602" y="319468"/>
                </a:cubicBezTo>
                <a:cubicBezTo>
                  <a:pt x="181269" y="314801"/>
                  <a:pt x="180888" y="310039"/>
                  <a:pt x="179459" y="304991"/>
                </a:cubicBezTo>
                <a:cubicBezTo>
                  <a:pt x="176316" y="293656"/>
                  <a:pt x="168887" y="285559"/>
                  <a:pt x="157075" y="280797"/>
                </a:cubicBezTo>
                <a:lnTo>
                  <a:pt x="169648" y="277273"/>
                </a:lnTo>
                <a:lnTo>
                  <a:pt x="163838" y="256222"/>
                </a:lnTo>
                <a:lnTo>
                  <a:pt x="78208" y="279940"/>
                </a:lnTo>
                <a:lnTo>
                  <a:pt x="84495" y="302609"/>
                </a:lnTo>
                <a:lnTo>
                  <a:pt x="123261" y="291846"/>
                </a:lnTo>
                <a:cubicBezTo>
                  <a:pt x="132786" y="289179"/>
                  <a:pt x="139549" y="287941"/>
                  <a:pt x="143454" y="288131"/>
                </a:cubicBezTo>
                <a:cubicBezTo>
                  <a:pt x="147360" y="288322"/>
                  <a:pt x="150789" y="289655"/>
                  <a:pt x="153742" y="292132"/>
                </a:cubicBezTo>
                <a:cubicBezTo>
                  <a:pt x="156790" y="294608"/>
                  <a:pt x="158790" y="297847"/>
                  <a:pt x="159933" y="301847"/>
                </a:cubicBezTo>
                <a:cubicBezTo>
                  <a:pt x="160790" y="304895"/>
                  <a:pt x="160790" y="307753"/>
                  <a:pt x="159933" y="310325"/>
                </a:cubicBezTo>
                <a:cubicBezTo>
                  <a:pt x="159076" y="312896"/>
                  <a:pt x="157361" y="315087"/>
                  <a:pt x="154885" y="316801"/>
                </a:cubicBezTo>
                <a:cubicBezTo>
                  <a:pt x="152408" y="318516"/>
                  <a:pt x="146598" y="320707"/>
                  <a:pt x="137359" y="323183"/>
                </a:cubicBezTo>
                <a:lnTo>
                  <a:pt x="93639" y="335280"/>
                </a:lnTo>
                <a:lnTo>
                  <a:pt x="99925" y="357950"/>
                </a:lnTo>
                <a:lnTo>
                  <a:pt x="153170" y="343186"/>
                </a:lnTo>
                <a:lnTo>
                  <a:pt x="153170" y="343186"/>
                </a:lnTo>
                <a:close/>
                <a:moveTo>
                  <a:pt x="208320" y="375380"/>
                </a:moveTo>
                <a:lnTo>
                  <a:pt x="229465" y="370046"/>
                </a:lnTo>
                <a:lnTo>
                  <a:pt x="223750" y="347186"/>
                </a:lnTo>
                <a:lnTo>
                  <a:pt x="202605" y="352520"/>
                </a:lnTo>
                <a:lnTo>
                  <a:pt x="208320" y="375380"/>
                </a:lnTo>
                <a:lnTo>
                  <a:pt x="208320" y="375380"/>
                </a:lnTo>
                <a:close/>
                <a:moveTo>
                  <a:pt x="110403" y="399955"/>
                </a:moveTo>
                <a:lnTo>
                  <a:pt x="196604" y="378333"/>
                </a:lnTo>
                <a:lnTo>
                  <a:pt x="190889" y="355473"/>
                </a:lnTo>
                <a:lnTo>
                  <a:pt x="104688" y="377095"/>
                </a:lnTo>
                <a:lnTo>
                  <a:pt x="110403" y="399955"/>
                </a:lnTo>
                <a:lnTo>
                  <a:pt x="110403" y="399955"/>
                </a:lnTo>
                <a:close/>
                <a:moveTo>
                  <a:pt x="186984" y="485870"/>
                </a:moveTo>
                <a:cubicBezTo>
                  <a:pt x="193651" y="484346"/>
                  <a:pt x="198700" y="482822"/>
                  <a:pt x="202129" y="481108"/>
                </a:cubicBezTo>
                <a:cubicBezTo>
                  <a:pt x="205558" y="479489"/>
                  <a:pt x="208415" y="477202"/>
                  <a:pt x="210796" y="474440"/>
                </a:cubicBezTo>
                <a:cubicBezTo>
                  <a:pt x="213178" y="471678"/>
                  <a:pt x="214797" y="467963"/>
                  <a:pt x="215654" y="463391"/>
                </a:cubicBezTo>
                <a:cubicBezTo>
                  <a:pt x="216512" y="458819"/>
                  <a:pt x="216416" y="453961"/>
                  <a:pt x="215273" y="448913"/>
                </a:cubicBezTo>
                <a:cubicBezTo>
                  <a:pt x="212701" y="437388"/>
                  <a:pt x="205653" y="429006"/>
                  <a:pt x="194128" y="423577"/>
                </a:cubicBezTo>
                <a:lnTo>
                  <a:pt x="206891" y="420719"/>
                </a:lnTo>
                <a:lnTo>
                  <a:pt x="202129" y="399383"/>
                </a:lnTo>
                <a:lnTo>
                  <a:pt x="115356" y="418814"/>
                </a:lnTo>
                <a:lnTo>
                  <a:pt x="120499" y="441769"/>
                </a:lnTo>
                <a:lnTo>
                  <a:pt x="159742" y="432911"/>
                </a:lnTo>
                <a:cubicBezTo>
                  <a:pt x="169458" y="430720"/>
                  <a:pt x="176220" y="429863"/>
                  <a:pt x="180031" y="430244"/>
                </a:cubicBezTo>
                <a:cubicBezTo>
                  <a:pt x="183841" y="430625"/>
                  <a:pt x="187270" y="432149"/>
                  <a:pt x="190127" y="434816"/>
                </a:cubicBezTo>
                <a:cubicBezTo>
                  <a:pt x="192985" y="437483"/>
                  <a:pt x="194890" y="440817"/>
                  <a:pt x="195747" y="444817"/>
                </a:cubicBezTo>
                <a:cubicBezTo>
                  <a:pt x="196413" y="447961"/>
                  <a:pt x="196319" y="450723"/>
                  <a:pt x="195270" y="453295"/>
                </a:cubicBezTo>
                <a:cubicBezTo>
                  <a:pt x="194223" y="455867"/>
                  <a:pt x="192413" y="457962"/>
                  <a:pt x="189936" y="459486"/>
                </a:cubicBezTo>
                <a:cubicBezTo>
                  <a:pt x="187365" y="461105"/>
                  <a:pt x="181460" y="462915"/>
                  <a:pt x="172125" y="465010"/>
                </a:cubicBezTo>
                <a:lnTo>
                  <a:pt x="127834" y="474917"/>
                </a:lnTo>
                <a:lnTo>
                  <a:pt x="132977" y="497872"/>
                </a:lnTo>
                <a:lnTo>
                  <a:pt x="186888" y="485775"/>
                </a:lnTo>
                <a:lnTo>
                  <a:pt x="186888" y="485775"/>
                </a:lnTo>
                <a:close/>
                <a:moveTo>
                  <a:pt x="128119" y="516922"/>
                </a:moveTo>
                <a:cubicBezTo>
                  <a:pt x="120309" y="518350"/>
                  <a:pt x="114499" y="522637"/>
                  <a:pt x="110498" y="529781"/>
                </a:cubicBezTo>
                <a:cubicBezTo>
                  <a:pt x="106593" y="536924"/>
                  <a:pt x="106021" y="547878"/>
                  <a:pt x="108689" y="562737"/>
                </a:cubicBezTo>
                <a:cubicBezTo>
                  <a:pt x="110117" y="570548"/>
                  <a:pt x="112117" y="576929"/>
                  <a:pt x="114785" y="581787"/>
                </a:cubicBezTo>
                <a:cubicBezTo>
                  <a:pt x="117356" y="586645"/>
                  <a:pt x="120404" y="590264"/>
                  <a:pt x="123928" y="592836"/>
                </a:cubicBezTo>
                <a:cubicBezTo>
                  <a:pt x="127453" y="595408"/>
                  <a:pt x="131834" y="597027"/>
                  <a:pt x="137264" y="597789"/>
                </a:cubicBezTo>
                <a:cubicBezTo>
                  <a:pt x="142693" y="598551"/>
                  <a:pt x="150598" y="597980"/>
                  <a:pt x="160885" y="596075"/>
                </a:cubicBezTo>
                <a:lnTo>
                  <a:pt x="239371" y="581597"/>
                </a:lnTo>
                <a:lnTo>
                  <a:pt x="235371" y="559975"/>
                </a:lnTo>
                <a:lnTo>
                  <a:pt x="223084" y="562261"/>
                </a:lnTo>
                <a:cubicBezTo>
                  <a:pt x="231275" y="553498"/>
                  <a:pt x="234419" y="543687"/>
                  <a:pt x="232418" y="532828"/>
                </a:cubicBezTo>
                <a:cubicBezTo>
                  <a:pt x="230513" y="522351"/>
                  <a:pt x="224988" y="514255"/>
                  <a:pt x="215940" y="508635"/>
                </a:cubicBezTo>
                <a:cubicBezTo>
                  <a:pt x="206891" y="503015"/>
                  <a:pt x="195080" y="501586"/>
                  <a:pt x="180411" y="504253"/>
                </a:cubicBezTo>
                <a:cubicBezTo>
                  <a:pt x="168696" y="506444"/>
                  <a:pt x="159456" y="510921"/>
                  <a:pt x="152599" y="517779"/>
                </a:cubicBezTo>
                <a:cubicBezTo>
                  <a:pt x="143931" y="526447"/>
                  <a:pt x="140692" y="536734"/>
                  <a:pt x="142883" y="548450"/>
                </a:cubicBezTo>
                <a:cubicBezTo>
                  <a:pt x="144788" y="559022"/>
                  <a:pt x="151170" y="566833"/>
                  <a:pt x="161933" y="571976"/>
                </a:cubicBezTo>
                <a:lnTo>
                  <a:pt x="149170" y="574358"/>
                </a:lnTo>
                <a:cubicBezTo>
                  <a:pt x="144026" y="575310"/>
                  <a:pt x="140406" y="575596"/>
                  <a:pt x="138311" y="575215"/>
                </a:cubicBezTo>
                <a:cubicBezTo>
                  <a:pt x="135454" y="574643"/>
                  <a:pt x="133168" y="573500"/>
                  <a:pt x="131644" y="571691"/>
                </a:cubicBezTo>
                <a:cubicBezTo>
                  <a:pt x="129262" y="569024"/>
                  <a:pt x="127548" y="564642"/>
                  <a:pt x="126405" y="558641"/>
                </a:cubicBezTo>
                <a:cubicBezTo>
                  <a:pt x="125547" y="553879"/>
                  <a:pt x="125738" y="550355"/>
                  <a:pt x="126976" y="547783"/>
                </a:cubicBezTo>
                <a:cubicBezTo>
                  <a:pt x="127834" y="545973"/>
                  <a:pt x="129738" y="544544"/>
                  <a:pt x="132786" y="543592"/>
                </a:cubicBezTo>
                <a:lnTo>
                  <a:pt x="131072" y="516541"/>
                </a:lnTo>
                <a:cubicBezTo>
                  <a:pt x="129929" y="516731"/>
                  <a:pt x="129072" y="516826"/>
                  <a:pt x="128215" y="517017"/>
                </a:cubicBezTo>
                <a:lnTo>
                  <a:pt x="128215" y="517017"/>
                </a:lnTo>
                <a:close/>
                <a:moveTo>
                  <a:pt x="206796" y="529400"/>
                </a:moveTo>
                <a:cubicBezTo>
                  <a:pt x="211749" y="532162"/>
                  <a:pt x="214797" y="536353"/>
                  <a:pt x="215749" y="541877"/>
                </a:cubicBezTo>
                <a:cubicBezTo>
                  <a:pt x="216797" y="547592"/>
                  <a:pt x="215463" y="552736"/>
                  <a:pt x="211749" y="557213"/>
                </a:cubicBezTo>
                <a:cubicBezTo>
                  <a:pt x="208034" y="561784"/>
                  <a:pt x="201653" y="564833"/>
                  <a:pt x="192604" y="566547"/>
                </a:cubicBezTo>
                <a:cubicBezTo>
                  <a:pt x="183936" y="568166"/>
                  <a:pt x="176983" y="567404"/>
                  <a:pt x="171935" y="564356"/>
                </a:cubicBezTo>
                <a:cubicBezTo>
                  <a:pt x="166791" y="561308"/>
                  <a:pt x="163743" y="556927"/>
                  <a:pt x="162695" y="551307"/>
                </a:cubicBezTo>
                <a:cubicBezTo>
                  <a:pt x="161743" y="546068"/>
                  <a:pt x="163076" y="541210"/>
                  <a:pt x="166695" y="536829"/>
                </a:cubicBezTo>
                <a:cubicBezTo>
                  <a:pt x="170315" y="532448"/>
                  <a:pt x="176792" y="529400"/>
                  <a:pt x="186032" y="527685"/>
                </a:cubicBezTo>
                <a:cubicBezTo>
                  <a:pt x="194890" y="526066"/>
                  <a:pt x="201747" y="526637"/>
                  <a:pt x="206701" y="529400"/>
                </a:cubicBezTo>
                <a:lnTo>
                  <a:pt x="206701" y="529400"/>
                </a:lnTo>
                <a:close/>
              </a:path>
            </a:pathLst>
          </a:custGeom>
          <a:solidFill>
            <a:srgbClr val="000000"/>
          </a:solidFill>
          <a:ln w="9525" cap="flat">
            <a:noFill/>
            <a:prstDash val="solid"/>
            <a:miter/>
          </a:ln>
        </p:spPr>
        <p:txBody>
          <a:bodyPr rtlCol="0" anchor="ctr"/>
          <a:lstStyle/>
          <a:p>
            <a:endParaRPr lang="en-GB" dirty="0"/>
          </a:p>
        </p:txBody>
      </p:sp>
      <p:sp>
        <p:nvSpPr>
          <p:cNvPr id="31" name="Freeform: Shape 30">
            <a:extLst>
              <a:ext uri="{FF2B5EF4-FFF2-40B4-BE49-F238E27FC236}">
                <a16:creationId xmlns:a16="http://schemas.microsoft.com/office/drawing/2014/main" id="{D06A4829-460D-44AB-AB28-3F9C58D7C3A0}"/>
              </a:ext>
            </a:extLst>
          </p:cNvPr>
          <p:cNvSpPr/>
          <p:nvPr/>
        </p:nvSpPr>
        <p:spPr>
          <a:xfrm>
            <a:off x="8084688" y="2567421"/>
            <a:ext cx="266640" cy="611737"/>
          </a:xfrm>
          <a:custGeom>
            <a:avLst/>
            <a:gdLst>
              <a:gd name="connsiteX0" fmla="*/ 607 w 266640"/>
              <a:gd name="connsiteY0" fmla="*/ 35380 h 611737"/>
              <a:gd name="connsiteX1" fmla="*/ 5465 w 266640"/>
              <a:gd name="connsiteY1" fmla="*/ 64622 h 611737"/>
              <a:gd name="connsiteX2" fmla="*/ 25658 w 266640"/>
              <a:gd name="connsiteY2" fmla="*/ 88720 h 611737"/>
              <a:gd name="connsiteX3" fmla="*/ 48994 w 266640"/>
              <a:gd name="connsiteY3" fmla="*/ 89577 h 611737"/>
              <a:gd name="connsiteX4" fmla="*/ 62044 w 266640"/>
              <a:gd name="connsiteY4" fmla="*/ 75766 h 611737"/>
              <a:gd name="connsiteX5" fmla="*/ 60996 w 266640"/>
              <a:gd name="connsiteY5" fmla="*/ 47572 h 611737"/>
              <a:gd name="connsiteX6" fmla="*/ 58234 w 266640"/>
              <a:gd name="connsiteY6" fmla="*/ 24807 h 611737"/>
              <a:gd name="connsiteX7" fmla="*/ 61187 w 266640"/>
              <a:gd name="connsiteY7" fmla="*/ 20902 h 611737"/>
              <a:gd name="connsiteX8" fmla="*/ 66616 w 266640"/>
              <a:gd name="connsiteY8" fmla="*/ 21473 h 611737"/>
              <a:gd name="connsiteX9" fmla="*/ 74331 w 266640"/>
              <a:gd name="connsiteY9" fmla="*/ 32618 h 611737"/>
              <a:gd name="connsiteX10" fmla="*/ 76331 w 266640"/>
              <a:gd name="connsiteY10" fmla="*/ 44143 h 611737"/>
              <a:gd name="connsiteX11" fmla="*/ 71188 w 266640"/>
              <a:gd name="connsiteY11" fmla="*/ 52334 h 611737"/>
              <a:gd name="connsiteX12" fmla="*/ 83856 w 266640"/>
              <a:gd name="connsiteY12" fmla="*/ 71003 h 611737"/>
              <a:gd name="connsiteX13" fmla="*/ 95000 w 266640"/>
              <a:gd name="connsiteY13" fmla="*/ 52715 h 611737"/>
              <a:gd name="connsiteX14" fmla="*/ 89476 w 266640"/>
              <a:gd name="connsiteY14" fmla="*/ 25474 h 611737"/>
              <a:gd name="connsiteX15" fmla="*/ 70902 w 266640"/>
              <a:gd name="connsiteY15" fmla="*/ 2709 h 611737"/>
              <a:gd name="connsiteX16" fmla="*/ 49470 w 266640"/>
              <a:gd name="connsiteY16" fmla="*/ 2233 h 611737"/>
              <a:gd name="connsiteX17" fmla="*/ 35374 w 266640"/>
              <a:gd name="connsiteY17" fmla="*/ 19949 h 611737"/>
              <a:gd name="connsiteX18" fmla="*/ 39469 w 266640"/>
              <a:gd name="connsiteY18" fmla="*/ 57573 h 611737"/>
              <a:gd name="connsiteX19" fmla="*/ 39850 w 266640"/>
              <a:gd name="connsiteY19" fmla="*/ 66050 h 611737"/>
              <a:gd name="connsiteX20" fmla="*/ 36421 w 266640"/>
              <a:gd name="connsiteY20" fmla="*/ 69384 h 611737"/>
              <a:gd name="connsiteX21" fmla="*/ 29468 w 266640"/>
              <a:gd name="connsiteY21" fmla="*/ 69098 h 611737"/>
              <a:gd name="connsiteX22" fmla="*/ 20895 w 266640"/>
              <a:gd name="connsiteY22" fmla="*/ 57859 h 611737"/>
              <a:gd name="connsiteX23" fmla="*/ 18991 w 266640"/>
              <a:gd name="connsiteY23" fmla="*/ 44619 h 611737"/>
              <a:gd name="connsiteX24" fmla="*/ 26039 w 266640"/>
              <a:gd name="connsiteY24" fmla="*/ 34808 h 611737"/>
              <a:gd name="connsiteX25" fmla="*/ 13180 w 266640"/>
              <a:gd name="connsiteY25" fmla="*/ 14615 h 611737"/>
              <a:gd name="connsiteX26" fmla="*/ 417 w 266640"/>
              <a:gd name="connsiteY26" fmla="*/ 35380 h 611737"/>
              <a:gd name="connsiteX27" fmla="*/ 417 w 266640"/>
              <a:gd name="connsiteY27" fmla="*/ 35380 h 611737"/>
              <a:gd name="connsiteX28" fmla="*/ 63282 w 266640"/>
              <a:gd name="connsiteY28" fmla="*/ 151871 h 611737"/>
              <a:gd name="connsiteX29" fmla="*/ 57186 w 266640"/>
              <a:gd name="connsiteY29" fmla="*/ 144251 h 611737"/>
              <a:gd name="connsiteX30" fmla="*/ 57757 w 266640"/>
              <a:gd name="connsiteY30" fmla="*/ 129487 h 611737"/>
              <a:gd name="connsiteX31" fmla="*/ 70902 w 266640"/>
              <a:gd name="connsiteY31" fmla="*/ 118343 h 611737"/>
              <a:gd name="connsiteX32" fmla="*/ 92048 w 266640"/>
              <a:gd name="connsiteY32" fmla="*/ 173397 h 611737"/>
              <a:gd name="connsiteX33" fmla="*/ 125575 w 266640"/>
              <a:gd name="connsiteY33" fmla="*/ 148823 h 611737"/>
              <a:gd name="connsiteX34" fmla="*/ 126623 w 266640"/>
              <a:gd name="connsiteY34" fmla="*/ 114914 h 611737"/>
              <a:gd name="connsiteX35" fmla="*/ 104430 w 266640"/>
              <a:gd name="connsiteY35" fmla="*/ 92149 h 611737"/>
              <a:gd name="connsiteX36" fmla="*/ 67949 w 266640"/>
              <a:gd name="connsiteY36" fmla="*/ 93768 h 611737"/>
              <a:gd name="connsiteX37" fmla="*/ 42517 w 266640"/>
              <a:gd name="connsiteY37" fmla="*/ 112913 h 611737"/>
              <a:gd name="connsiteX38" fmla="*/ 40612 w 266640"/>
              <a:gd name="connsiteY38" fmla="*/ 150347 h 611737"/>
              <a:gd name="connsiteX39" fmla="*/ 55662 w 266640"/>
              <a:gd name="connsiteY39" fmla="*/ 170730 h 611737"/>
              <a:gd name="connsiteX40" fmla="*/ 79094 w 266640"/>
              <a:gd name="connsiteY40" fmla="*/ 177017 h 611737"/>
              <a:gd name="connsiteX41" fmla="*/ 74331 w 266640"/>
              <a:gd name="connsiteY41" fmla="*/ 153680 h 611737"/>
              <a:gd name="connsiteX42" fmla="*/ 63186 w 266640"/>
              <a:gd name="connsiteY42" fmla="*/ 151871 h 611737"/>
              <a:gd name="connsiteX43" fmla="*/ 63186 w 266640"/>
              <a:gd name="connsiteY43" fmla="*/ 151871 h 611737"/>
              <a:gd name="connsiteX44" fmla="*/ 84522 w 266640"/>
              <a:gd name="connsiteY44" fmla="*/ 113580 h 611737"/>
              <a:gd name="connsiteX45" fmla="*/ 100525 w 266640"/>
              <a:gd name="connsiteY45" fmla="*/ 112723 h 611737"/>
              <a:gd name="connsiteX46" fmla="*/ 110335 w 266640"/>
              <a:gd name="connsiteY46" fmla="*/ 122629 h 611737"/>
              <a:gd name="connsiteX47" fmla="*/ 109764 w 266640"/>
              <a:gd name="connsiteY47" fmla="*/ 135964 h 611737"/>
              <a:gd name="connsiteX48" fmla="*/ 97191 w 266640"/>
              <a:gd name="connsiteY48" fmla="*/ 146441 h 611737"/>
              <a:gd name="connsiteX49" fmla="*/ 84618 w 266640"/>
              <a:gd name="connsiteY49" fmla="*/ 113580 h 611737"/>
              <a:gd name="connsiteX50" fmla="*/ 84618 w 266640"/>
              <a:gd name="connsiteY50" fmla="*/ 113580 h 611737"/>
              <a:gd name="connsiteX51" fmla="*/ 162151 w 266640"/>
              <a:gd name="connsiteY51" fmla="*/ 234643 h 611737"/>
              <a:gd name="connsiteX52" fmla="*/ 160437 w 266640"/>
              <a:gd name="connsiteY52" fmla="*/ 207973 h 611737"/>
              <a:gd name="connsiteX53" fmla="*/ 138625 w 266640"/>
              <a:gd name="connsiteY53" fmla="*/ 182160 h 611737"/>
              <a:gd name="connsiteX54" fmla="*/ 102429 w 266640"/>
              <a:gd name="connsiteY54" fmla="*/ 182160 h 611737"/>
              <a:gd name="connsiteX55" fmla="*/ 73950 w 266640"/>
              <a:gd name="connsiteY55" fmla="*/ 204163 h 611737"/>
              <a:gd name="connsiteX56" fmla="*/ 72331 w 266640"/>
              <a:gd name="connsiteY56" fmla="*/ 237595 h 611737"/>
              <a:gd name="connsiteX57" fmla="*/ 88904 w 266640"/>
              <a:gd name="connsiteY57" fmla="*/ 260837 h 611737"/>
              <a:gd name="connsiteX58" fmla="*/ 116145 w 266640"/>
              <a:gd name="connsiteY58" fmla="*/ 266170 h 611737"/>
              <a:gd name="connsiteX59" fmla="*/ 112431 w 266640"/>
              <a:gd name="connsiteY59" fmla="*/ 243025 h 611737"/>
              <a:gd name="connsiteX60" fmla="*/ 98048 w 266640"/>
              <a:gd name="connsiteY60" fmla="*/ 241596 h 611737"/>
              <a:gd name="connsiteX61" fmla="*/ 90905 w 266640"/>
              <a:gd name="connsiteY61" fmla="*/ 232452 h 611737"/>
              <a:gd name="connsiteX62" fmla="*/ 92428 w 266640"/>
              <a:gd name="connsiteY62" fmla="*/ 216831 h 611737"/>
              <a:gd name="connsiteX63" fmla="*/ 111860 w 266640"/>
              <a:gd name="connsiteY63" fmla="*/ 204544 h 611737"/>
              <a:gd name="connsiteX64" fmla="*/ 132719 w 266640"/>
              <a:gd name="connsiteY64" fmla="*/ 202925 h 611737"/>
              <a:gd name="connsiteX65" fmla="*/ 143006 w 266640"/>
              <a:gd name="connsiteY65" fmla="*/ 214259 h 611737"/>
              <a:gd name="connsiteX66" fmla="*/ 143197 w 266640"/>
              <a:gd name="connsiteY66" fmla="*/ 225594 h 611737"/>
              <a:gd name="connsiteX67" fmla="*/ 135005 w 266640"/>
              <a:gd name="connsiteY67" fmla="*/ 233976 h 611737"/>
              <a:gd name="connsiteX68" fmla="*/ 146435 w 266640"/>
              <a:gd name="connsiteY68" fmla="*/ 254550 h 611737"/>
              <a:gd name="connsiteX69" fmla="*/ 162151 w 266640"/>
              <a:gd name="connsiteY69" fmla="*/ 234643 h 611737"/>
              <a:gd name="connsiteX70" fmla="*/ 162151 w 266640"/>
              <a:gd name="connsiteY70" fmla="*/ 234643 h 611737"/>
              <a:gd name="connsiteX71" fmla="*/ 113574 w 266640"/>
              <a:gd name="connsiteY71" fmla="*/ 365135 h 611737"/>
              <a:gd name="connsiteX72" fmla="*/ 199013 w 266640"/>
              <a:gd name="connsiteY72" fmla="*/ 340561 h 611737"/>
              <a:gd name="connsiteX73" fmla="*/ 192536 w 266640"/>
              <a:gd name="connsiteY73" fmla="*/ 317987 h 611737"/>
              <a:gd name="connsiteX74" fmla="*/ 156531 w 266640"/>
              <a:gd name="connsiteY74" fmla="*/ 328369 h 611737"/>
              <a:gd name="connsiteX75" fmla="*/ 133005 w 266640"/>
              <a:gd name="connsiteY75" fmla="*/ 333322 h 611737"/>
              <a:gd name="connsiteX76" fmla="*/ 123289 w 266640"/>
              <a:gd name="connsiteY76" fmla="*/ 329321 h 611737"/>
              <a:gd name="connsiteX77" fmla="*/ 117098 w 266640"/>
              <a:gd name="connsiteY77" fmla="*/ 319892 h 611737"/>
              <a:gd name="connsiteX78" fmla="*/ 117098 w 266640"/>
              <a:gd name="connsiteY78" fmla="*/ 310843 h 611737"/>
              <a:gd name="connsiteX79" fmla="*/ 122242 w 266640"/>
              <a:gd name="connsiteY79" fmla="*/ 304461 h 611737"/>
              <a:gd name="connsiteX80" fmla="*/ 143959 w 266640"/>
              <a:gd name="connsiteY80" fmla="*/ 296841 h 611737"/>
              <a:gd name="connsiteX81" fmla="*/ 183202 w 266640"/>
              <a:gd name="connsiteY81" fmla="*/ 285506 h 611737"/>
              <a:gd name="connsiteX82" fmla="*/ 176725 w 266640"/>
              <a:gd name="connsiteY82" fmla="*/ 262932 h 611737"/>
              <a:gd name="connsiteX83" fmla="*/ 122622 w 266640"/>
              <a:gd name="connsiteY83" fmla="*/ 278458 h 611737"/>
              <a:gd name="connsiteX84" fmla="*/ 104621 w 266640"/>
              <a:gd name="connsiteY84" fmla="*/ 286935 h 611737"/>
              <a:gd name="connsiteX85" fmla="*/ 96810 w 266640"/>
              <a:gd name="connsiteY85" fmla="*/ 299889 h 611737"/>
              <a:gd name="connsiteX86" fmla="*/ 97477 w 266640"/>
              <a:gd name="connsiteY86" fmla="*/ 316462 h 611737"/>
              <a:gd name="connsiteX87" fmla="*/ 106049 w 266640"/>
              <a:gd name="connsiteY87" fmla="*/ 331417 h 611737"/>
              <a:gd name="connsiteX88" fmla="*/ 120336 w 266640"/>
              <a:gd name="connsiteY88" fmla="*/ 340561 h 611737"/>
              <a:gd name="connsiteX89" fmla="*/ 107573 w 266640"/>
              <a:gd name="connsiteY89" fmla="*/ 344276 h 611737"/>
              <a:gd name="connsiteX90" fmla="*/ 113574 w 266640"/>
              <a:gd name="connsiteY90" fmla="*/ 365231 h 611737"/>
              <a:gd name="connsiteX91" fmla="*/ 113574 w 266640"/>
              <a:gd name="connsiteY91" fmla="*/ 365231 h 611737"/>
              <a:gd name="connsiteX92" fmla="*/ 150912 w 266640"/>
              <a:gd name="connsiteY92" fmla="*/ 400092 h 611737"/>
              <a:gd name="connsiteX93" fmla="*/ 180344 w 266640"/>
              <a:gd name="connsiteY93" fmla="*/ 394853 h 611737"/>
              <a:gd name="connsiteX94" fmla="*/ 191202 w 266640"/>
              <a:gd name="connsiteY94" fmla="*/ 397711 h 611737"/>
              <a:gd name="connsiteX95" fmla="*/ 195870 w 266640"/>
              <a:gd name="connsiteY95" fmla="*/ 405140 h 611737"/>
              <a:gd name="connsiteX96" fmla="*/ 194822 w 266640"/>
              <a:gd name="connsiteY96" fmla="*/ 416761 h 611737"/>
              <a:gd name="connsiteX97" fmla="*/ 216444 w 266640"/>
              <a:gd name="connsiteY97" fmla="*/ 418856 h 611737"/>
              <a:gd name="connsiteX98" fmla="*/ 217015 w 266640"/>
              <a:gd name="connsiteY98" fmla="*/ 402759 h 611737"/>
              <a:gd name="connsiteX99" fmla="*/ 211777 w 266640"/>
              <a:gd name="connsiteY99" fmla="*/ 393615 h 611737"/>
              <a:gd name="connsiteX100" fmla="*/ 197870 w 266640"/>
              <a:gd name="connsiteY100" fmla="*/ 386662 h 611737"/>
              <a:gd name="connsiteX101" fmla="*/ 210157 w 266640"/>
              <a:gd name="connsiteY101" fmla="*/ 383614 h 611737"/>
              <a:gd name="connsiteX102" fmla="*/ 204919 w 266640"/>
              <a:gd name="connsiteY102" fmla="*/ 362373 h 611737"/>
              <a:gd name="connsiteX103" fmla="*/ 118622 w 266640"/>
              <a:gd name="connsiteY103" fmla="*/ 383804 h 611737"/>
              <a:gd name="connsiteX104" fmla="*/ 124242 w 266640"/>
              <a:gd name="connsiteY104" fmla="*/ 406664 h 611737"/>
              <a:gd name="connsiteX105" fmla="*/ 150912 w 266640"/>
              <a:gd name="connsiteY105" fmla="*/ 400092 h 611737"/>
              <a:gd name="connsiteX106" fmla="*/ 150912 w 266640"/>
              <a:gd name="connsiteY106" fmla="*/ 400092 h 611737"/>
              <a:gd name="connsiteX107" fmla="*/ 237780 w 266640"/>
              <a:gd name="connsiteY107" fmla="*/ 448574 h 611737"/>
              <a:gd name="connsiteX108" fmla="*/ 259020 w 266640"/>
              <a:gd name="connsiteY108" fmla="*/ 443907 h 611737"/>
              <a:gd name="connsiteX109" fmla="*/ 253973 w 266640"/>
              <a:gd name="connsiteY109" fmla="*/ 420952 h 611737"/>
              <a:gd name="connsiteX110" fmla="*/ 232731 w 266640"/>
              <a:gd name="connsiteY110" fmla="*/ 425619 h 611737"/>
              <a:gd name="connsiteX111" fmla="*/ 237780 w 266640"/>
              <a:gd name="connsiteY111" fmla="*/ 448574 h 611737"/>
              <a:gd name="connsiteX112" fmla="*/ 237780 w 266640"/>
              <a:gd name="connsiteY112" fmla="*/ 448574 h 611737"/>
              <a:gd name="connsiteX113" fmla="*/ 139196 w 266640"/>
              <a:gd name="connsiteY113" fmla="*/ 470387 h 611737"/>
              <a:gd name="connsiteX114" fmla="*/ 225969 w 266640"/>
              <a:gd name="connsiteY114" fmla="*/ 451146 h 611737"/>
              <a:gd name="connsiteX115" fmla="*/ 220920 w 266640"/>
              <a:gd name="connsiteY115" fmla="*/ 428191 h 611737"/>
              <a:gd name="connsiteX116" fmla="*/ 134148 w 266640"/>
              <a:gd name="connsiteY116" fmla="*/ 447431 h 611737"/>
              <a:gd name="connsiteX117" fmla="*/ 139196 w 266640"/>
              <a:gd name="connsiteY117" fmla="*/ 470387 h 611737"/>
              <a:gd name="connsiteX118" fmla="*/ 139196 w 266640"/>
              <a:gd name="connsiteY118" fmla="*/ 470387 h 611737"/>
              <a:gd name="connsiteX119" fmla="*/ 235875 w 266640"/>
              <a:gd name="connsiteY119" fmla="*/ 498390 h 611737"/>
              <a:gd name="connsiteX120" fmla="*/ 266641 w 266640"/>
              <a:gd name="connsiteY120" fmla="*/ 492389 h 611737"/>
              <a:gd name="connsiteX121" fmla="*/ 248639 w 266640"/>
              <a:gd name="connsiteY121" fmla="*/ 471815 h 611737"/>
              <a:gd name="connsiteX122" fmla="*/ 231303 w 266640"/>
              <a:gd name="connsiteY122" fmla="*/ 475244 h 611737"/>
              <a:gd name="connsiteX123" fmla="*/ 229207 w 266640"/>
              <a:gd name="connsiteY123" fmla="*/ 464671 h 611737"/>
              <a:gd name="connsiteX124" fmla="*/ 210824 w 266640"/>
              <a:gd name="connsiteY124" fmla="*/ 468291 h 611737"/>
              <a:gd name="connsiteX125" fmla="*/ 212920 w 266640"/>
              <a:gd name="connsiteY125" fmla="*/ 478864 h 611737"/>
              <a:gd name="connsiteX126" fmla="*/ 174915 w 266640"/>
              <a:gd name="connsiteY126" fmla="*/ 486293 h 611737"/>
              <a:gd name="connsiteX127" fmla="*/ 158818 w 266640"/>
              <a:gd name="connsiteY127" fmla="*/ 490199 h 611737"/>
              <a:gd name="connsiteX128" fmla="*/ 150436 w 266640"/>
              <a:gd name="connsiteY128" fmla="*/ 495247 h 611737"/>
              <a:gd name="connsiteX129" fmla="*/ 146435 w 266640"/>
              <a:gd name="connsiteY129" fmla="*/ 503629 h 611737"/>
              <a:gd name="connsiteX130" fmla="*/ 146530 w 266640"/>
              <a:gd name="connsiteY130" fmla="*/ 515249 h 611737"/>
              <a:gd name="connsiteX131" fmla="*/ 153579 w 266640"/>
              <a:gd name="connsiteY131" fmla="*/ 532775 h 611737"/>
              <a:gd name="connsiteX132" fmla="*/ 171105 w 266640"/>
              <a:gd name="connsiteY132" fmla="*/ 527346 h 611737"/>
              <a:gd name="connsiteX133" fmla="*/ 167105 w 266640"/>
              <a:gd name="connsiteY133" fmla="*/ 518488 h 611737"/>
              <a:gd name="connsiteX134" fmla="*/ 167485 w 266640"/>
              <a:gd name="connsiteY134" fmla="*/ 514392 h 611737"/>
              <a:gd name="connsiteX135" fmla="*/ 169962 w 266640"/>
              <a:gd name="connsiteY135" fmla="*/ 511725 h 611737"/>
              <a:gd name="connsiteX136" fmla="*/ 182344 w 266640"/>
              <a:gd name="connsiteY136" fmla="*/ 508868 h 611737"/>
              <a:gd name="connsiteX137" fmla="*/ 217492 w 266640"/>
              <a:gd name="connsiteY137" fmla="*/ 502010 h 611737"/>
              <a:gd name="connsiteX138" fmla="*/ 220540 w 266640"/>
              <a:gd name="connsiteY138" fmla="*/ 517821 h 611737"/>
              <a:gd name="connsiteX139" fmla="*/ 238923 w 266640"/>
              <a:gd name="connsiteY139" fmla="*/ 514202 h 611737"/>
              <a:gd name="connsiteX140" fmla="*/ 235875 w 266640"/>
              <a:gd name="connsiteY140" fmla="*/ 498390 h 611737"/>
              <a:gd name="connsiteX141" fmla="*/ 235875 w 266640"/>
              <a:gd name="connsiteY141" fmla="*/ 498390 h 611737"/>
              <a:gd name="connsiteX142" fmla="*/ 158436 w 266640"/>
              <a:gd name="connsiteY142" fmla="*/ 569828 h 611737"/>
              <a:gd name="connsiteX143" fmla="*/ 145292 w 266640"/>
              <a:gd name="connsiteY143" fmla="*/ 565922 h 611737"/>
              <a:gd name="connsiteX144" fmla="*/ 138530 w 266640"/>
              <a:gd name="connsiteY144" fmla="*/ 554778 h 611737"/>
              <a:gd name="connsiteX145" fmla="*/ 137958 w 266640"/>
              <a:gd name="connsiteY145" fmla="*/ 544777 h 611737"/>
              <a:gd name="connsiteX146" fmla="*/ 120146 w 266640"/>
              <a:gd name="connsiteY146" fmla="*/ 549920 h 611737"/>
              <a:gd name="connsiteX147" fmla="*/ 121003 w 266640"/>
              <a:gd name="connsiteY147" fmla="*/ 563255 h 611737"/>
              <a:gd name="connsiteX148" fmla="*/ 124432 w 266640"/>
              <a:gd name="connsiteY148" fmla="*/ 574876 h 611737"/>
              <a:gd name="connsiteX149" fmla="*/ 129861 w 266640"/>
              <a:gd name="connsiteY149" fmla="*/ 583067 h 611737"/>
              <a:gd name="connsiteX150" fmla="*/ 137481 w 266640"/>
              <a:gd name="connsiteY150" fmla="*/ 588306 h 611737"/>
              <a:gd name="connsiteX151" fmla="*/ 150150 w 266640"/>
              <a:gd name="connsiteY151" fmla="*/ 592116 h 611737"/>
              <a:gd name="connsiteX152" fmla="*/ 166342 w 266640"/>
              <a:gd name="connsiteY152" fmla="*/ 595069 h 611737"/>
              <a:gd name="connsiteX153" fmla="*/ 255972 w 266640"/>
              <a:gd name="connsiteY153" fmla="*/ 611737 h 611737"/>
              <a:gd name="connsiteX154" fmla="*/ 251877 w 266640"/>
              <a:gd name="connsiteY154" fmla="*/ 587735 h 611737"/>
              <a:gd name="connsiteX155" fmla="*/ 186155 w 266640"/>
              <a:gd name="connsiteY155" fmla="*/ 577829 h 611737"/>
              <a:gd name="connsiteX156" fmla="*/ 244828 w 266640"/>
              <a:gd name="connsiteY156" fmla="*/ 546301 h 611737"/>
              <a:gd name="connsiteX157" fmla="*/ 240637 w 266640"/>
              <a:gd name="connsiteY157" fmla="*/ 521631 h 611737"/>
              <a:gd name="connsiteX158" fmla="*/ 158436 w 266640"/>
              <a:gd name="connsiteY158" fmla="*/ 569923 h 611737"/>
              <a:gd name="connsiteX159" fmla="*/ 158436 w 266640"/>
              <a:gd name="connsiteY159" fmla="*/ 569923 h 611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Lst>
            <a:rect l="l" t="t" r="r" b="b"/>
            <a:pathLst>
              <a:path w="266640" h="611737">
                <a:moveTo>
                  <a:pt x="607" y="35380"/>
                </a:moveTo>
                <a:cubicBezTo>
                  <a:pt x="-1012" y="43857"/>
                  <a:pt x="607" y="53573"/>
                  <a:pt x="5465" y="64622"/>
                </a:cubicBezTo>
                <a:cubicBezTo>
                  <a:pt x="10799" y="76814"/>
                  <a:pt x="17562" y="84910"/>
                  <a:pt x="25658" y="88720"/>
                </a:cubicBezTo>
                <a:cubicBezTo>
                  <a:pt x="33755" y="92625"/>
                  <a:pt x="41565" y="92911"/>
                  <a:pt x="48994" y="89577"/>
                </a:cubicBezTo>
                <a:cubicBezTo>
                  <a:pt x="55853" y="86529"/>
                  <a:pt x="60138" y="81957"/>
                  <a:pt x="62044" y="75766"/>
                </a:cubicBezTo>
                <a:cubicBezTo>
                  <a:pt x="63853" y="69575"/>
                  <a:pt x="63472" y="60145"/>
                  <a:pt x="60996" y="47572"/>
                </a:cubicBezTo>
                <a:cubicBezTo>
                  <a:pt x="58519" y="34999"/>
                  <a:pt x="57567" y="27379"/>
                  <a:pt x="58234" y="24807"/>
                </a:cubicBezTo>
                <a:cubicBezTo>
                  <a:pt x="58710" y="22902"/>
                  <a:pt x="59662" y="21569"/>
                  <a:pt x="61187" y="20902"/>
                </a:cubicBezTo>
                <a:cubicBezTo>
                  <a:pt x="62996" y="20140"/>
                  <a:pt x="64806" y="20330"/>
                  <a:pt x="66616" y="21473"/>
                </a:cubicBezTo>
                <a:cubicBezTo>
                  <a:pt x="69283" y="23188"/>
                  <a:pt x="71855" y="26903"/>
                  <a:pt x="74331" y="32618"/>
                </a:cubicBezTo>
                <a:cubicBezTo>
                  <a:pt x="76331" y="37094"/>
                  <a:pt x="76998" y="40904"/>
                  <a:pt x="76331" y="44143"/>
                </a:cubicBezTo>
                <a:cubicBezTo>
                  <a:pt x="75760" y="47286"/>
                  <a:pt x="74045" y="50048"/>
                  <a:pt x="71188" y="52334"/>
                </a:cubicBezTo>
                <a:lnTo>
                  <a:pt x="83856" y="71003"/>
                </a:lnTo>
                <a:cubicBezTo>
                  <a:pt x="90047" y="65860"/>
                  <a:pt x="93762" y="59764"/>
                  <a:pt x="95000" y="52715"/>
                </a:cubicBezTo>
                <a:cubicBezTo>
                  <a:pt x="96239" y="45667"/>
                  <a:pt x="94429" y="36618"/>
                  <a:pt x="89476" y="25474"/>
                </a:cubicBezTo>
                <a:cubicBezTo>
                  <a:pt x="84332" y="13758"/>
                  <a:pt x="78141" y="6233"/>
                  <a:pt x="70902" y="2709"/>
                </a:cubicBezTo>
                <a:cubicBezTo>
                  <a:pt x="63663" y="-720"/>
                  <a:pt x="56519" y="-910"/>
                  <a:pt x="49470" y="2233"/>
                </a:cubicBezTo>
                <a:cubicBezTo>
                  <a:pt x="41660" y="5662"/>
                  <a:pt x="36993" y="11567"/>
                  <a:pt x="35374" y="19949"/>
                </a:cubicBezTo>
                <a:cubicBezTo>
                  <a:pt x="34231" y="25950"/>
                  <a:pt x="35564" y="38523"/>
                  <a:pt x="39469" y="57573"/>
                </a:cubicBezTo>
                <a:cubicBezTo>
                  <a:pt x="40231" y="61669"/>
                  <a:pt x="40327" y="64526"/>
                  <a:pt x="39850" y="66050"/>
                </a:cubicBezTo>
                <a:cubicBezTo>
                  <a:pt x="39184" y="67574"/>
                  <a:pt x="38136" y="68622"/>
                  <a:pt x="36421" y="69384"/>
                </a:cubicBezTo>
                <a:cubicBezTo>
                  <a:pt x="34040" y="70432"/>
                  <a:pt x="31659" y="70336"/>
                  <a:pt x="29468" y="69098"/>
                </a:cubicBezTo>
                <a:cubicBezTo>
                  <a:pt x="26229" y="67193"/>
                  <a:pt x="23277" y="63479"/>
                  <a:pt x="20895" y="57859"/>
                </a:cubicBezTo>
                <a:cubicBezTo>
                  <a:pt x="18705" y="52811"/>
                  <a:pt x="18038" y="48429"/>
                  <a:pt x="18991" y="44619"/>
                </a:cubicBezTo>
                <a:cubicBezTo>
                  <a:pt x="19943" y="40809"/>
                  <a:pt x="22324" y="37571"/>
                  <a:pt x="26039" y="34808"/>
                </a:cubicBezTo>
                <a:lnTo>
                  <a:pt x="13180" y="14615"/>
                </a:lnTo>
                <a:cubicBezTo>
                  <a:pt x="6322" y="20045"/>
                  <a:pt x="2131" y="26903"/>
                  <a:pt x="417" y="35380"/>
                </a:cubicBezTo>
                <a:lnTo>
                  <a:pt x="417" y="35380"/>
                </a:lnTo>
                <a:close/>
                <a:moveTo>
                  <a:pt x="63282" y="151871"/>
                </a:moveTo>
                <a:cubicBezTo>
                  <a:pt x="60520" y="150251"/>
                  <a:pt x="58424" y="147680"/>
                  <a:pt x="57186" y="144251"/>
                </a:cubicBezTo>
                <a:cubicBezTo>
                  <a:pt x="55281" y="139202"/>
                  <a:pt x="55471" y="134249"/>
                  <a:pt x="57757" y="129487"/>
                </a:cubicBezTo>
                <a:cubicBezTo>
                  <a:pt x="60044" y="124724"/>
                  <a:pt x="64425" y="121010"/>
                  <a:pt x="70902" y="118343"/>
                </a:cubicBezTo>
                <a:lnTo>
                  <a:pt x="92048" y="173397"/>
                </a:lnTo>
                <a:cubicBezTo>
                  <a:pt x="109002" y="167301"/>
                  <a:pt x="120146" y="159014"/>
                  <a:pt x="125575" y="148823"/>
                </a:cubicBezTo>
                <a:cubicBezTo>
                  <a:pt x="131004" y="138536"/>
                  <a:pt x="131290" y="127201"/>
                  <a:pt x="126623" y="114914"/>
                </a:cubicBezTo>
                <a:cubicBezTo>
                  <a:pt x="122432" y="103960"/>
                  <a:pt x="115002" y="96340"/>
                  <a:pt x="104430" y="92149"/>
                </a:cubicBezTo>
                <a:cubicBezTo>
                  <a:pt x="93857" y="87958"/>
                  <a:pt x="81760" y="88434"/>
                  <a:pt x="67949" y="93768"/>
                </a:cubicBezTo>
                <a:cubicBezTo>
                  <a:pt x="56424" y="98150"/>
                  <a:pt x="47947" y="104531"/>
                  <a:pt x="42517" y="112913"/>
                </a:cubicBezTo>
                <a:cubicBezTo>
                  <a:pt x="35754" y="123486"/>
                  <a:pt x="35088" y="135964"/>
                  <a:pt x="40612" y="150347"/>
                </a:cubicBezTo>
                <a:cubicBezTo>
                  <a:pt x="44136" y="159491"/>
                  <a:pt x="49090" y="166253"/>
                  <a:pt x="55662" y="170730"/>
                </a:cubicBezTo>
                <a:cubicBezTo>
                  <a:pt x="62139" y="175207"/>
                  <a:pt x="70045" y="177302"/>
                  <a:pt x="79094" y="177017"/>
                </a:cubicBezTo>
                <a:lnTo>
                  <a:pt x="74331" y="153680"/>
                </a:lnTo>
                <a:cubicBezTo>
                  <a:pt x="69663" y="154061"/>
                  <a:pt x="66044" y="153490"/>
                  <a:pt x="63186" y="151871"/>
                </a:cubicBezTo>
                <a:lnTo>
                  <a:pt x="63186" y="151871"/>
                </a:lnTo>
                <a:close/>
                <a:moveTo>
                  <a:pt x="84522" y="113580"/>
                </a:moveTo>
                <a:cubicBezTo>
                  <a:pt x="90523" y="111199"/>
                  <a:pt x="95857" y="110913"/>
                  <a:pt x="100525" y="112723"/>
                </a:cubicBezTo>
                <a:cubicBezTo>
                  <a:pt x="105192" y="114533"/>
                  <a:pt x="108526" y="117771"/>
                  <a:pt x="110335" y="122629"/>
                </a:cubicBezTo>
                <a:cubicBezTo>
                  <a:pt x="112050" y="127106"/>
                  <a:pt x="111860" y="131582"/>
                  <a:pt x="109764" y="135964"/>
                </a:cubicBezTo>
                <a:cubicBezTo>
                  <a:pt x="107669" y="140345"/>
                  <a:pt x="103478" y="143870"/>
                  <a:pt x="97191" y="146441"/>
                </a:cubicBezTo>
                <a:lnTo>
                  <a:pt x="84618" y="113580"/>
                </a:lnTo>
                <a:lnTo>
                  <a:pt x="84618" y="113580"/>
                </a:lnTo>
                <a:close/>
                <a:moveTo>
                  <a:pt x="162151" y="234643"/>
                </a:moveTo>
                <a:cubicBezTo>
                  <a:pt x="164533" y="227118"/>
                  <a:pt x="163961" y="218165"/>
                  <a:pt x="160437" y="207973"/>
                </a:cubicBezTo>
                <a:cubicBezTo>
                  <a:pt x="156151" y="195495"/>
                  <a:pt x="148911" y="186827"/>
                  <a:pt x="138625" y="182160"/>
                </a:cubicBezTo>
                <a:cubicBezTo>
                  <a:pt x="128338" y="177493"/>
                  <a:pt x="116336" y="177493"/>
                  <a:pt x="102429" y="182160"/>
                </a:cubicBezTo>
                <a:cubicBezTo>
                  <a:pt x="88713" y="186827"/>
                  <a:pt x="79188" y="194162"/>
                  <a:pt x="73950" y="204163"/>
                </a:cubicBezTo>
                <a:cubicBezTo>
                  <a:pt x="68711" y="214164"/>
                  <a:pt x="68140" y="225308"/>
                  <a:pt x="72331" y="237595"/>
                </a:cubicBezTo>
                <a:cubicBezTo>
                  <a:pt x="76046" y="248454"/>
                  <a:pt x="81570" y="256169"/>
                  <a:pt x="88904" y="260837"/>
                </a:cubicBezTo>
                <a:cubicBezTo>
                  <a:pt x="96239" y="265504"/>
                  <a:pt x="105287" y="267313"/>
                  <a:pt x="116145" y="266170"/>
                </a:cubicBezTo>
                <a:lnTo>
                  <a:pt x="112431" y="243025"/>
                </a:lnTo>
                <a:cubicBezTo>
                  <a:pt x="106144" y="243882"/>
                  <a:pt x="101382" y="243406"/>
                  <a:pt x="98048" y="241596"/>
                </a:cubicBezTo>
                <a:cubicBezTo>
                  <a:pt x="94714" y="239691"/>
                  <a:pt x="92333" y="236643"/>
                  <a:pt x="90905" y="232452"/>
                </a:cubicBezTo>
                <a:cubicBezTo>
                  <a:pt x="88999" y="226832"/>
                  <a:pt x="89476" y="221594"/>
                  <a:pt x="92428" y="216831"/>
                </a:cubicBezTo>
                <a:cubicBezTo>
                  <a:pt x="95381" y="212069"/>
                  <a:pt x="101858" y="207973"/>
                  <a:pt x="111860" y="204544"/>
                </a:cubicBezTo>
                <a:cubicBezTo>
                  <a:pt x="120813" y="201496"/>
                  <a:pt x="127766" y="200924"/>
                  <a:pt x="132719" y="202925"/>
                </a:cubicBezTo>
                <a:cubicBezTo>
                  <a:pt x="137672" y="204925"/>
                  <a:pt x="141101" y="208640"/>
                  <a:pt x="143006" y="214259"/>
                </a:cubicBezTo>
                <a:cubicBezTo>
                  <a:pt x="144435" y="218450"/>
                  <a:pt x="144530" y="222165"/>
                  <a:pt x="143197" y="225594"/>
                </a:cubicBezTo>
                <a:cubicBezTo>
                  <a:pt x="141863" y="228928"/>
                  <a:pt x="139101" y="231785"/>
                  <a:pt x="135005" y="233976"/>
                </a:cubicBezTo>
                <a:lnTo>
                  <a:pt x="146435" y="254550"/>
                </a:lnTo>
                <a:cubicBezTo>
                  <a:pt x="154531" y="248835"/>
                  <a:pt x="159770" y="242168"/>
                  <a:pt x="162151" y="234643"/>
                </a:cubicBezTo>
                <a:lnTo>
                  <a:pt x="162151" y="234643"/>
                </a:lnTo>
                <a:close/>
                <a:moveTo>
                  <a:pt x="113574" y="365135"/>
                </a:moveTo>
                <a:lnTo>
                  <a:pt x="199013" y="340561"/>
                </a:lnTo>
                <a:lnTo>
                  <a:pt x="192536" y="317987"/>
                </a:lnTo>
                <a:lnTo>
                  <a:pt x="156531" y="328369"/>
                </a:lnTo>
                <a:cubicBezTo>
                  <a:pt x="144340" y="331893"/>
                  <a:pt x="136434" y="333512"/>
                  <a:pt x="133005" y="333322"/>
                </a:cubicBezTo>
                <a:cubicBezTo>
                  <a:pt x="129576" y="333131"/>
                  <a:pt x="126337" y="331798"/>
                  <a:pt x="123289" y="329321"/>
                </a:cubicBezTo>
                <a:cubicBezTo>
                  <a:pt x="120336" y="326845"/>
                  <a:pt x="118241" y="323702"/>
                  <a:pt x="117098" y="319892"/>
                </a:cubicBezTo>
                <a:cubicBezTo>
                  <a:pt x="116145" y="316558"/>
                  <a:pt x="116145" y="313510"/>
                  <a:pt x="117098" y="310843"/>
                </a:cubicBezTo>
                <a:cubicBezTo>
                  <a:pt x="118051" y="308176"/>
                  <a:pt x="119765" y="306080"/>
                  <a:pt x="122242" y="304461"/>
                </a:cubicBezTo>
                <a:cubicBezTo>
                  <a:pt x="124718" y="302842"/>
                  <a:pt x="131957" y="300270"/>
                  <a:pt x="143959" y="296841"/>
                </a:cubicBezTo>
                <a:lnTo>
                  <a:pt x="183202" y="285506"/>
                </a:lnTo>
                <a:lnTo>
                  <a:pt x="176725" y="262932"/>
                </a:lnTo>
                <a:lnTo>
                  <a:pt x="122622" y="278458"/>
                </a:lnTo>
                <a:cubicBezTo>
                  <a:pt x="114622" y="280744"/>
                  <a:pt x="108526" y="283601"/>
                  <a:pt x="104621" y="286935"/>
                </a:cubicBezTo>
                <a:cubicBezTo>
                  <a:pt x="100620" y="290269"/>
                  <a:pt x="98048" y="294555"/>
                  <a:pt x="96810" y="299889"/>
                </a:cubicBezTo>
                <a:cubicBezTo>
                  <a:pt x="95572" y="305128"/>
                  <a:pt x="95857" y="310652"/>
                  <a:pt x="97477" y="316462"/>
                </a:cubicBezTo>
                <a:cubicBezTo>
                  <a:pt x="99096" y="322082"/>
                  <a:pt x="101953" y="327035"/>
                  <a:pt x="106049" y="331417"/>
                </a:cubicBezTo>
                <a:cubicBezTo>
                  <a:pt x="110145" y="335798"/>
                  <a:pt x="114907" y="338751"/>
                  <a:pt x="120336" y="340561"/>
                </a:cubicBezTo>
                <a:lnTo>
                  <a:pt x="107573" y="344276"/>
                </a:lnTo>
                <a:lnTo>
                  <a:pt x="113574" y="365231"/>
                </a:lnTo>
                <a:lnTo>
                  <a:pt x="113574" y="365231"/>
                </a:lnTo>
                <a:close/>
                <a:moveTo>
                  <a:pt x="150912" y="400092"/>
                </a:moveTo>
                <a:cubicBezTo>
                  <a:pt x="165580" y="396473"/>
                  <a:pt x="175391" y="394663"/>
                  <a:pt x="180344" y="394853"/>
                </a:cubicBezTo>
                <a:cubicBezTo>
                  <a:pt x="185297" y="394949"/>
                  <a:pt x="188917" y="395901"/>
                  <a:pt x="191202" y="397711"/>
                </a:cubicBezTo>
                <a:cubicBezTo>
                  <a:pt x="193488" y="399520"/>
                  <a:pt x="195108" y="401997"/>
                  <a:pt x="195870" y="405140"/>
                </a:cubicBezTo>
                <a:cubicBezTo>
                  <a:pt x="196727" y="408474"/>
                  <a:pt x="196346" y="412284"/>
                  <a:pt x="194822" y="416761"/>
                </a:cubicBezTo>
                <a:lnTo>
                  <a:pt x="216444" y="418856"/>
                </a:lnTo>
                <a:cubicBezTo>
                  <a:pt x="218158" y="413332"/>
                  <a:pt x="218349" y="407998"/>
                  <a:pt x="217015" y="402759"/>
                </a:cubicBezTo>
                <a:cubicBezTo>
                  <a:pt x="216063" y="399044"/>
                  <a:pt x="214348" y="395996"/>
                  <a:pt x="211777" y="393615"/>
                </a:cubicBezTo>
                <a:cubicBezTo>
                  <a:pt x="209205" y="391138"/>
                  <a:pt x="204633" y="388853"/>
                  <a:pt x="197870" y="386662"/>
                </a:cubicBezTo>
                <a:lnTo>
                  <a:pt x="210157" y="383614"/>
                </a:lnTo>
                <a:lnTo>
                  <a:pt x="204919" y="362373"/>
                </a:lnTo>
                <a:lnTo>
                  <a:pt x="118622" y="383804"/>
                </a:lnTo>
                <a:lnTo>
                  <a:pt x="124242" y="406664"/>
                </a:lnTo>
                <a:lnTo>
                  <a:pt x="150912" y="400092"/>
                </a:lnTo>
                <a:lnTo>
                  <a:pt x="150912" y="400092"/>
                </a:lnTo>
                <a:close/>
                <a:moveTo>
                  <a:pt x="237780" y="448574"/>
                </a:moveTo>
                <a:lnTo>
                  <a:pt x="259020" y="443907"/>
                </a:lnTo>
                <a:lnTo>
                  <a:pt x="253973" y="420952"/>
                </a:lnTo>
                <a:lnTo>
                  <a:pt x="232731" y="425619"/>
                </a:lnTo>
                <a:lnTo>
                  <a:pt x="237780" y="448574"/>
                </a:lnTo>
                <a:lnTo>
                  <a:pt x="237780" y="448574"/>
                </a:lnTo>
                <a:close/>
                <a:moveTo>
                  <a:pt x="139196" y="470387"/>
                </a:moveTo>
                <a:lnTo>
                  <a:pt x="225969" y="451146"/>
                </a:lnTo>
                <a:lnTo>
                  <a:pt x="220920" y="428191"/>
                </a:lnTo>
                <a:lnTo>
                  <a:pt x="134148" y="447431"/>
                </a:lnTo>
                <a:lnTo>
                  <a:pt x="139196" y="470387"/>
                </a:lnTo>
                <a:lnTo>
                  <a:pt x="139196" y="470387"/>
                </a:lnTo>
                <a:close/>
                <a:moveTo>
                  <a:pt x="235875" y="498390"/>
                </a:moveTo>
                <a:lnTo>
                  <a:pt x="266641" y="492389"/>
                </a:lnTo>
                <a:lnTo>
                  <a:pt x="248639" y="471815"/>
                </a:lnTo>
                <a:lnTo>
                  <a:pt x="231303" y="475244"/>
                </a:lnTo>
                <a:lnTo>
                  <a:pt x="229207" y="464671"/>
                </a:lnTo>
                <a:lnTo>
                  <a:pt x="210824" y="468291"/>
                </a:lnTo>
                <a:lnTo>
                  <a:pt x="212920" y="478864"/>
                </a:lnTo>
                <a:lnTo>
                  <a:pt x="174915" y="486293"/>
                </a:lnTo>
                <a:cubicBezTo>
                  <a:pt x="166723" y="487912"/>
                  <a:pt x="161389" y="489151"/>
                  <a:pt x="158818" y="490199"/>
                </a:cubicBezTo>
                <a:cubicBezTo>
                  <a:pt x="155198" y="491532"/>
                  <a:pt x="152341" y="493246"/>
                  <a:pt x="150436" y="495247"/>
                </a:cubicBezTo>
                <a:cubicBezTo>
                  <a:pt x="148531" y="497247"/>
                  <a:pt x="147197" y="500009"/>
                  <a:pt x="146435" y="503629"/>
                </a:cubicBezTo>
                <a:cubicBezTo>
                  <a:pt x="145673" y="507248"/>
                  <a:pt x="145769" y="511153"/>
                  <a:pt x="146530" y="515249"/>
                </a:cubicBezTo>
                <a:cubicBezTo>
                  <a:pt x="147864" y="522012"/>
                  <a:pt x="150245" y="527918"/>
                  <a:pt x="153579" y="532775"/>
                </a:cubicBezTo>
                <a:lnTo>
                  <a:pt x="171105" y="527346"/>
                </a:lnTo>
                <a:cubicBezTo>
                  <a:pt x="168819" y="523536"/>
                  <a:pt x="167485" y="520678"/>
                  <a:pt x="167105" y="518488"/>
                </a:cubicBezTo>
                <a:cubicBezTo>
                  <a:pt x="166819" y="516964"/>
                  <a:pt x="166914" y="515535"/>
                  <a:pt x="167485" y="514392"/>
                </a:cubicBezTo>
                <a:cubicBezTo>
                  <a:pt x="168057" y="513154"/>
                  <a:pt x="168914" y="512296"/>
                  <a:pt x="169962" y="511725"/>
                </a:cubicBezTo>
                <a:cubicBezTo>
                  <a:pt x="171105" y="511153"/>
                  <a:pt x="175201" y="510201"/>
                  <a:pt x="182344" y="508868"/>
                </a:cubicBezTo>
                <a:lnTo>
                  <a:pt x="217492" y="502010"/>
                </a:lnTo>
                <a:lnTo>
                  <a:pt x="220540" y="517821"/>
                </a:lnTo>
                <a:lnTo>
                  <a:pt x="238923" y="514202"/>
                </a:lnTo>
                <a:lnTo>
                  <a:pt x="235875" y="498390"/>
                </a:lnTo>
                <a:lnTo>
                  <a:pt x="235875" y="498390"/>
                </a:lnTo>
                <a:close/>
                <a:moveTo>
                  <a:pt x="158436" y="569828"/>
                </a:moveTo>
                <a:cubicBezTo>
                  <a:pt x="153293" y="569256"/>
                  <a:pt x="148911" y="568018"/>
                  <a:pt x="145292" y="565922"/>
                </a:cubicBezTo>
                <a:cubicBezTo>
                  <a:pt x="141672" y="563827"/>
                  <a:pt x="139386" y="560112"/>
                  <a:pt x="138530" y="554778"/>
                </a:cubicBezTo>
                <a:cubicBezTo>
                  <a:pt x="138053" y="551825"/>
                  <a:pt x="137863" y="548492"/>
                  <a:pt x="137958" y="544777"/>
                </a:cubicBezTo>
                <a:lnTo>
                  <a:pt x="120146" y="549920"/>
                </a:lnTo>
                <a:cubicBezTo>
                  <a:pt x="119956" y="554397"/>
                  <a:pt x="120146" y="558779"/>
                  <a:pt x="121003" y="563255"/>
                </a:cubicBezTo>
                <a:cubicBezTo>
                  <a:pt x="121765" y="567637"/>
                  <a:pt x="122908" y="571542"/>
                  <a:pt x="124432" y="574876"/>
                </a:cubicBezTo>
                <a:cubicBezTo>
                  <a:pt x="125956" y="578210"/>
                  <a:pt x="127766" y="580972"/>
                  <a:pt x="129861" y="583067"/>
                </a:cubicBezTo>
                <a:cubicBezTo>
                  <a:pt x="131957" y="585163"/>
                  <a:pt x="134529" y="586877"/>
                  <a:pt x="137481" y="588306"/>
                </a:cubicBezTo>
                <a:cubicBezTo>
                  <a:pt x="140529" y="589735"/>
                  <a:pt x="144720" y="590973"/>
                  <a:pt x="150150" y="592116"/>
                </a:cubicBezTo>
                <a:lnTo>
                  <a:pt x="166342" y="595069"/>
                </a:lnTo>
                <a:lnTo>
                  <a:pt x="255972" y="611737"/>
                </a:lnTo>
                <a:lnTo>
                  <a:pt x="251877" y="587735"/>
                </a:lnTo>
                <a:lnTo>
                  <a:pt x="186155" y="577829"/>
                </a:lnTo>
                <a:lnTo>
                  <a:pt x="244828" y="546301"/>
                </a:lnTo>
                <a:lnTo>
                  <a:pt x="240637" y="521631"/>
                </a:lnTo>
                <a:lnTo>
                  <a:pt x="158436" y="569923"/>
                </a:lnTo>
                <a:lnTo>
                  <a:pt x="158436" y="569923"/>
                </a:lnTo>
                <a:close/>
              </a:path>
            </a:pathLst>
          </a:custGeom>
          <a:solidFill>
            <a:srgbClr val="000000"/>
          </a:solidFill>
          <a:ln w="9525" cap="flat">
            <a:noFill/>
            <a:prstDash val="solid"/>
            <a:miter/>
          </a:ln>
        </p:spPr>
        <p:txBody>
          <a:bodyPr rtlCol="0" anchor="ctr"/>
          <a:lstStyle/>
          <a:p>
            <a:endParaRPr lang="en-GB" dirty="0"/>
          </a:p>
        </p:txBody>
      </p:sp>
      <p:sp>
        <p:nvSpPr>
          <p:cNvPr id="32" name="Freeform: Shape 31">
            <a:extLst>
              <a:ext uri="{FF2B5EF4-FFF2-40B4-BE49-F238E27FC236}">
                <a16:creationId xmlns:a16="http://schemas.microsoft.com/office/drawing/2014/main" id="{59041A5B-63A6-4714-A974-06BE14A8545D}"/>
              </a:ext>
            </a:extLst>
          </p:cNvPr>
          <p:cNvSpPr/>
          <p:nvPr/>
        </p:nvSpPr>
        <p:spPr>
          <a:xfrm>
            <a:off x="6344030" y="457294"/>
            <a:ext cx="677989" cy="240565"/>
          </a:xfrm>
          <a:custGeom>
            <a:avLst/>
            <a:gdLst>
              <a:gd name="connsiteX0" fmla="*/ 24574 w 677989"/>
              <a:gd name="connsiteY0" fmla="*/ 124301 h 240565"/>
              <a:gd name="connsiteX1" fmla="*/ 28765 w 677989"/>
              <a:gd name="connsiteY1" fmla="*/ 73247 h 240565"/>
              <a:gd name="connsiteX2" fmla="*/ 33814 w 677989"/>
              <a:gd name="connsiteY2" fmla="*/ 73628 h 240565"/>
              <a:gd name="connsiteX3" fmla="*/ 46101 w 677989"/>
              <a:gd name="connsiteY3" fmla="*/ 76009 h 240565"/>
              <a:gd name="connsiteX4" fmla="*/ 53149 w 677989"/>
              <a:gd name="connsiteY4" fmla="*/ 81725 h 240565"/>
              <a:gd name="connsiteX5" fmla="*/ 64675 w 677989"/>
              <a:gd name="connsiteY5" fmla="*/ 100775 h 240565"/>
              <a:gd name="connsiteX6" fmla="*/ 80296 w 677989"/>
              <a:gd name="connsiteY6" fmla="*/ 128873 h 240565"/>
              <a:gd name="connsiteX7" fmla="*/ 109823 w 677989"/>
              <a:gd name="connsiteY7" fmla="*/ 131350 h 240565"/>
              <a:gd name="connsiteX8" fmla="*/ 96869 w 677989"/>
              <a:gd name="connsiteY8" fmla="*/ 106299 h 240565"/>
              <a:gd name="connsiteX9" fmla="*/ 84487 w 677989"/>
              <a:gd name="connsiteY9" fmla="*/ 85249 h 240565"/>
              <a:gd name="connsiteX10" fmla="*/ 72104 w 677989"/>
              <a:gd name="connsiteY10" fmla="*/ 73914 h 240565"/>
              <a:gd name="connsiteX11" fmla="*/ 97250 w 677989"/>
              <a:gd name="connsiteY11" fmla="*/ 64580 h 240565"/>
              <a:gd name="connsiteX12" fmla="*/ 107251 w 677989"/>
              <a:gd name="connsiteY12" fmla="*/ 42481 h 240565"/>
              <a:gd name="connsiteX13" fmla="*/ 103537 w 677989"/>
              <a:gd name="connsiteY13" fmla="*/ 22765 h 240565"/>
              <a:gd name="connsiteX14" fmla="*/ 90297 w 677989"/>
              <a:gd name="connsiteY14" fmla="*/ 9906 h 240565"/>
              <a:gd name="connsiteX15" fmla="*/ 62103 w 677989"/>
              <a:gd name="connsiteY15" fmla="*/ 4286 h 240565"/>
              <a:gd name="connsiteX16" fmla="*/ 10096 w 677989"/>
              <a:gd name="connsiteY16" fmla="*/ 0 h 240565"/>
              <a:gd name="connsiteX17" fmla="*/ 0 w 677989"/>
              <a:gd name="connsiteY17" fmla="*/ 122301 h 240565"/>
              <a:gd name="connsiteX18" fmla="*/ 24670 w 677989"/>
              <a:gd name="connsiteY18" fmla="*/ 124301 h 240565"/>
              <a:gd name="connsiteX19" fmla="*/ 24670 w 677989"/>
              <a:gd name="connsiteY19" fmla="*/ 124301 h 240565"/>
              <a:gd name="connsiteX20" fmla="*/ 32956 w 677989"/>
              <a:gd name="connsiteY20" fmla="*/ 22670 h 240565"/>
              <a:gd name="connsiteX21" fmla="*/ 52197 w 677989"/>
              <a:gd name="connsiteY21" fmla="*/ 24289 h 240565"/>
              <a:gd name="connsiteX22" fmla="*/ 70199 w 677989"/>
              <a:gd name="connsiteY22" fmla="*/ 26194 h 240565"/>
              <a:gd name="connsiteX23" fmla="*/ 79153 w 677989"/>
              <a:gd name="connsiteY23" fmla="*/ 31718 h 240565"/>
              <a:gd name="connsiteX24" fmla="*/ 81629 w 677989"/>
              <a:gd name="connsiteY24" fmla="*/ 42005 h 240565"/>
              <a:gd name="connsiteX25" fmla="*/ 78391 w 677989"/>
              <a:gd name="connsiteY25" fmla="*/ 50959 h 240565"/>
              <a:gd name="connsiteX26" fmla="*/ 71056 w 677989"/>
              <a:gd name="connsiteY26" fmla="*/ 55531 h 240565"/>
              <a:gd name="connsiteX27" fmla="*/ 48768 w 677989"/>
              <a:gd name="connsiteY27" fmla="*/ 55245 h 240565"/>
              <a:gd name="connsiteX28" fmla="*/ 30480 w 677989"/>
              <a:gd name="connsiteY28" fmla="*/ 53721 h 240565"/>
              <a:gd name="connsiteX29" fmla="*/ 33052 w 677989"/>
              <a:gd name="connsiteY29" fmla="*/ 22670 h 240565"/>
              <a:gd name="connsiteX30" fmla="*/ 33052 w 677989"/>
              <a:gd name="connsiteY30" fmla="*/ 22670 h 240565"/>
              <a:gd name="connsiteX31" fmla="*/ 165449 w 677989"/>
              <a:gd name="connsiteY31" fmla="*/ 119063 h 240565"/>
              <a:gd name="connsiteX32" fmla="*/ 155829 w 677989"/>
              <a:gd name="connsiteY32" fmla="*/ 120967 h 240565"/>
              <a:gd name="connsiteX33" fmla="*/ 143065 w 677989"/>
              <a:gd name="connsiteY33" fmla="*/ 113538 h 240565"/>
              <a:gd name="connsiteX34" fmla="*/ 139351 w 677989"/>
              <a:gd name="connsiteY34" fmla="*/ 96679 h 240565"/>
              <a:gd name="connsiteX35" fmla="*/ 197834 w 677989"/>
              <a:gd name="connsiteY35" fmla="*/ 103727 h 240565"/>
              <a:gd name="connsiteX36" fmla="*/ 191738 w 677989"/>
              <a:gd name="connsiteY36" fmla="*/ 62579 h 240565"/>
              <a:gd name="connsiteX37" fmla="*/ 162211 w 677989"/>
              <a:gd name="connsiteY37" fmla="*/ 45815 h 240565"/>
              <a:gd name="connsiteX38" fmla="*/ 131731 w 677989"/>
              <a:gd name="connsiteY38" fmla="*/ 54769 h 240565"/>
              <a:gd name="connsiteX39" fmla="*/ 116110 w 677989"/>
              <a:gd name="connsiteY39" fmla="*/ 87725 h 240565"/>
              <a:gd name="connsiteX40" fmla="*/ 121158 w 677989"/>
              <a:gd name="connsiteY40" fmla="*/ 119158 h 240565"/>
              <a:gd name="connsiteX41" fmla="*/ 153448 w 677989"/>
              <a:gd name="connsiteY41" fmla="*/ 138303 h 240565"/>
              <a:gd name="connsiteX42" fmla="*/ 178498 w 677989"/>
              <a:gd name="connsiteY42" fmla="*/ 134493 h 240565"/>
              <a:gd name="connsiteX43" fmla="*/ 194977 w 677989"/>
              <a:gd name="connsiteY43" fmla="*/ 116681 h 240565"/>
              <a:gd name="connsiteX44" fmla="*/ 172212 w 677989"/>
              <a:gd name="connsiteY44" fmla="*/ 109918 h 240565"/>
              <a:gd name="connsiteX45" fmla="*/ 165354 w 677989"/>
              <a:gd name="connsiteY45" fmla="*/ 118872 h 240565"/>
              <a:gd name="connsiteX46" fmla="*/ 165354 w 677989"/>
              <a:gd name="connsiteY46" fmla="*/ 118872 h 240565"/>
              <a:gd name="connsiteX47" fmla="*/ 141541 w 677989"/>
              <a:gd name="connsiteY47" fmla="*/ 82487 h 240565"/>
              <a:gd name="connsiteX48" fmla="*/ 148304 w 677989"/>
              <a:gd name="connsiteY48" fmla="*/ 67913 h 240565"/>
              <a:gd name="connsiteX49" fmla="*/ 161639 w 677989"/>
              <a:gd name="connsiteY49" fmla="*/ 63913 h 240565"/>
              <a:gd name="connsiteX50" fmla="*/ 173164 w 677989"/>
              <a:gd name="connsiteY50" fmla="*/ 70676 h 240565"/>
              <a:gd name="connsiteX51" fmla="*/ 176498 w 677989"/>
              <a:gd name="connsiteY51" fmla="*/ 86678 h 240565"/>
              <a:gd name="connsiteX52" fmla="*/ 141637 w 677989"/>
              <a:gd name="connsiteY52" fmla="*/ 82487 h 240565"/>
              <a:gd name="connsiteX53" fmla="*/ 141637 w 677989"/>
              <a:gd name="connsiteY53" fmla="*/ 82487 h 240565"/>
              <a:gd name="connsiteX54" fmla="*/ 215360 w 677989"/>
              <a:gd name="connsiteY54" fmla="*/ 138779 h 240565"/>
              <a:gd name="connsiteX55" fmla="*/ 242792 w 677989"/>
              <a:gd name="connsiteY55" fmla="*/ 150209 h 240565"/>
              <a:gd name="connsiteX56" fmla="*/ 273939 w 677989"/>
              <a:gd name="connsiteY56" fmla="*/ 145923 h 240565"/>
              <a:gd name="connsiteX57" fmla="*/ 287083 w 677989"/>
              <a:gd name="connsiteY57" fmla="*/ 126587 h 240565"/>
              <a:gd name="connsiteX58" fmla="*/ 282321 w 677989"/>
              <a:gd name="connsiteY58" fmla="*/ 108204 h 240565"/>
              <a:gd name="connsiteX59" fmla="*/ 257842 w 677989"/>
              <a:gd name="connsiteY59" fmla="*/ 94012 h 240565"/>
              <a:gd name="connsiteX60" fmla="*/ 237077 w 677989"/>
              <a:gd name="connsiteY60" fmla="*/ 84296 h 240565"/>
              <a:gd name="connsiteX61" fmla="*/ 235363 w 677989"/>
              <a:gd name="connsiteY61" fmla="*/ 79724 h 240565"/>
              <a:gd name="connsiteX62" fmla="*/ 238696 w 677989"/>
              <a:gd name="connsiteY62" fmla="*/ 75438 h 240565"/>
              <a:gd name="connsiteX63" fmla="*/ 252222 w 677989"/>
              <a:gd name="connsiteY63" fmla="*/ 74771 h 240565"/>
              <a:gd name="connsiteX64" fmla="*/ 263080 w 677989"/>
              <a:gd name="connsiteY64" fmla="*/ 79153 h 240565"/>
              <a:gd name="connsiteX65" fmla="*/ 267271 w 677989"/>
              <a:gd name="connsiteY65" fmla="*/ 87820 h 240565"/>
              <a:gd name="connsiteX66" fmla="*/ 289846 w 677989"/>
              <a:gd name="connsiteY66" fmla="*/ 86963 h 240565"/>
              <a:gd name="connsiteX67" fmla="*/ 280321 w 677989"/>
              <a:gd name="connsiteY67" fmla="*/ 67818 h 240565"/>
              <a:gd name="connsiteX68" fmla="*/ 254317 w 677989"/>
              <a:gd name="connsiteY68" fmla="*/ 58007 h 240565"/>
              <a:gd name="connsiteX69" fmla="*/ 225171 w 677989"/>
              <a:gd name="connsiteY69" fmla="*/ 61722 h 240565"/>
              <a:gd name="connsiteX70" fmla="*/ 213360 w 677989"/>
              <a:gd name="connsiteY70" fmla="*/ 79629 h 240565"/>
              <a:gd name="connsiteX71" fmla="*/ 220885 w 677989"/>
              <a:gd name="connsiteY71" fmla="*/ 100965 h 240565"/>
              <a:gd name="connsiteX72" fmla="*/ 254889 w 677989"/>
              <a:gd name="connsiteY72" fmla="*/ 117539 h 240565"/>
              <a:gd name="connsiteX73" fmla="*/ 262223 w 677989"/>
              <a:gd name="connsiteY73" fmla="*/ 121730 h 240565"/>
              <a:gd name="connsiteX74" fmla="*/ 263271 w 677989"/>
              <a:gd name="connsiteY74" fmla="*/ 126397 h 240565"/>
              <a:gd name="connsiteX75" fmla="*/ 259271 w 677989"/>
              <a:gd name="connsiteY75" fmla="*/ 132207 h 240565"/>
              <a:gd name="connsiteX76" fmla="*/ 245173 w 677989"/>
              <a:gd name="connsiteY76" fmla="*/ 133541 h 240565"/>
              <a:gd name="connsiteX77" fmla="*/ 232886 w 677989"/>
              <a:gd name="connsiteY77" fmla="*/ 128111 h 240565"/>
              <a:gd name="connsiteX78" fmla="*/ 228314 w 677989"/>
              <a:gd name="connsiteY78" fmla="*/ 116872 h 240565"/>
              <a:gd name="connsiteX79" fmla="*/ 204406 w 677989"/>
              <a:gd name="connsiteY79" fmla="*/ 117062 h 240565"/>
              <a:gd name="connsiteX80" fmla="*/ 215265 w 677989"/>
              <a:gd name="connsiteY80" fmla="*/ 138875 h 240565"/>
              <a:gd name="connsiteX81" fmla="*/ 215265 w 677989"/>
              <a:gd name="connsiteY81" fmla="*/ 138875 h 240565"/>
              <a:gd name="connsiteX82" fmla="*/ 338804 w 677989"/>
              <a:gd name="connsiteY82" fmla="*/ 61531 h 240565"/>
              <a:gd name="connsiteX83" fmla="*/ 342519 w 677989"/>
              <a:gd name="connsiteY83" fmla="*/ 40100 h 240565"/>
              <a:gd name="connsiteX84" fmla="*/ 319373 w 677989"/>
              <a:gd name="connsiteY84" fmla="*/ 36100 h 240565"/>
              <a:gd name="connsiteX85" fmla="*/ 315658 w 677989"/>
              <a:gd name="connsiteY85" fmla="*/ 57531 h 240565"/>
              <a:gd name="connsiteX86" fmla="*/ 338804 w 677989"/>
              <a:gd name="connsiteY86" fmla="*/ 61531 h 240565"/>
              <a:gd name="connsiteX87" fmla="*/ 338804 w 677989"/>
              <a:gd name="connsiteY87" fmla="*/ 61531 h 240565"/>
              <a:gd name="connsiteX88" fmla="*/ 321659 w 677989"/>
              <a:gd name="connsiteY88" fmla="*/ 161068 h 240565"/>
              <a:gd name="connsiteX89" fmla="*/ 336709 w 677989"/>
              <a:gd name="connsiteY89" fmla="*/ 73438 h 240565"/>
              <a:gd name="connsiteX90" fmla="*/ 313563 w 677989"/>
              <a:gd name="connsiteY90" fmla="*/ 69437 h 240565"/>
              <a:gd name="connsiteX91" fmla="*/ 298513 w 677989"/>
              <a:gd name="connsiteY91" fmla="*/ 157067 h 240565"/>
              <a:gd name="connsiteX92" fmla="*/ 321659 w 677989"/>
              <a:gd name="connsiteY92" fmla="*/ 161068 h 240565"/>
              <a:gd name="connsiteX93" fmla="*/ 321659 w 677989"/>
              <a:gd name="connsiteY93" fmla="*/ 161068 h 240565"/>
              <a:gd name="connsiteX94" fmla="*/ 364141 w 677989"/>
              <a:gd name="connsiteY94" fmla="*/ 168878 h 240565"/>
              <a:gd name="connsiteX95" fmla="*/ 386524 w 677989"/>
              <a:gd name="connsiteY95" fmla="*/ 48196 h 240565"/>
              <a:gd name="connsiteX96" fmla="*/ 363379 w 677989"/>
              <a:gd name="connsiteY96" fmla="*/ 43910 h 240565"/>
              <a:gd name="connsiteX97" fmla="*/ 340995 w 677989"/>
              <a:gd name="connsiteY97" fmla="*/ 164592 h 240565"/>
              <a:gd name="connsiteX98" fmla="*/ 364141 w 677989"/>
              <a:gd name="connsiteY98" fmla="*/ 168878 h 240565"/>
              <a:gd name="connsiteX99" fmla="*/ 364141 w 677989"/>
              <a:gd name="connsiteY99" fmla="*/ 168878 h 240565"/>
              <a:gd name="connsiteX100" fmla="*/ 427291 w 677989"/>
              <a:gd name="connsiteY100" fmla="*/ 78772 h 240565"/>
              <a:gd name="connsiteX101" fmla="*/ 431768 w 677989"/>
              <a:gd name="connsiteY101" fmla="*/ 57436 h 240565"/>
              <a:gd name="connsiteX102" fmla="*/ 408718 w 677989"/>
              <a:gd name="connsiteY102" fmla="*/ 52578 h 240565"/>
              <a:gd name="connsiteX103" fmla="*/ 404241 w 677989"/>
              <a:gd name="connsiteY103" fmla="*/ 73914 h 240565"/>
              <a:gd name="connsiteX104" fmla="*/ 427291 w 677989"/>
              <a:gd name="connsiteY104" fmla="*/ 78772 h 240565"/>
              <a:gd name="connsiteX105" fmla="*/ 427291 w 677989"/>
              <a:gd name="connsiteY105" fmla="*/ 78772 h 240565"/>
              <a:gd name="connsiteX106" fmla="*/ 406432 w 677989"/>
              <a:gd name="connsiteY106" fmla="*/ 177546 h 240565"/>
              <a:gd name="connsiteX107" fmla="*/ 424815 w 677989"/>
              <a:gd name="connsiteY107" fmla="*/ 90583 h 240565"/>
              <a:gd name="connsiteX108" fmla="*/ 401764 w 677989"/>
              <a:gd name="connsiteY108" fmla="*/ 85725 h 240565"/>
              <a:gd name="connsiteX109" fmla="*/ 383381 w 677989"/>
              <a:gd name="connsiteY109" fmla="*/ 172688 h 240565"/>
              <a:gd name="connsiteX110" fmla="*/ 406432 w 677989"/>
              <a:gd name="connsiteY110" fmla="*/ 177546 h 240565"/>
              <a:gd name="connsiteX111" fmla="*/ 406432 w 677989"/>
              <a:gd name="connsiteY111" fmla="*/ 177546 h 240565"/>
              <a:gd name="connsiteX112" fmla="*/ 476059 w 677989"/>
              <a:gd name="connsiteY112" fmla="*/ 174117 h 240565"/>
              <a:gd name="connsiteX113" fmla="*/ 466344 w 677989"/>
              <a:gd name="connsiteY113" fmla="*/ 174879 h 240565"/>
              <a:gd name="connsiteX114" fmla="*/ 454533 w 677989"/>
              <a:gd name="connsiteY114" fmla="*/ 166116 h 240565"/>
              <a:gd name="connsiteX115" fmla="*/ 452723 w 677989"/>
              <a:gd name="connsiteY115" fmla="*/ 148971 h 240565"/>
              <a:gd name="connsiteX116" fmla="*/ 510064 w 677989"/>
              <a:gd name="connsiteY116" fmla="*/ 162592 h 240565"/>
              <a:gd name="connsiteX117" fmla="*/ 508635 w 677989"/>
              <a:gd name="connsiteY117" fmla="*/ 120967 h 240565"/>
              <a:gd name="connsiteX118" fmla="*/ 481203 w 677989"/>
              <a:gd name="connsiteY118" fmla="*/ 100965 h 240565"/>
              <a:gd name="connsiteX119" fmla="*/ 449866 w 677989"/>
              <a:gd name="connsiteY119" fmla="*/ 106394 h 240565"/>
              <a:gd name="connsiteX120" fmla="*/ 430625 w 677989"/>
              <a:gd name="connsiteY120" fmla="*/ 137446 h 240565"/>
              <a:gd name="connsiteX121" fmla="*/ 432054 w 677989"/>
              <a:gd name="connsiteY121" fmla="*/ 169259 h 240565"/>
              <a:gd name="connsiteX122" fmla="*/ 461963 w 677989"/>
              <a:gd name="connsiteY122" fmla="*/ 191929 h 240565"/>
              <a:gd name="connsiteX123" fmla="*/ 487299 w 677989"/>
              <a:gd name="connsiteY123" fmla="*/ 190976 h 240565"/>
              <a:gd name="connsiteX124" fmla="*/ 505682 w 677989"/>
              <a:gd name="connsiteY124" fmla="*/ 175165 h 240565"/>
              <a:gd name="connsiteX125" fmla="*/ 483775 w 677989"/>
              <a:gd name="connsiteY125" fmla="*/ 165926 h 240565"/>
              <a:gd name="connsiteX126" fmla="*/ 475964 w 677989"/>
              <a:gd name="connsiteY126" fmla="*/ 174022 h 240565"/>
              <a:gd name="connsiteX127" fmla="*/ 475964 w 677989"/>
              <a:gd name="connsiteY127" fmla="*/ 174022 h 240565"/>
              <a:gd name="connsiteX128" fmla="*/ 456438 w 677989"/>
              <a:gd name="connsiteY128" fmla="*/ 135065 h 240565"/>
              <a:gd name="connsiteX129" fmla="*/ 464725 w 677989"/>
              <a:gd name="connsiteY129" fmla="*/ 121349 h 240565"/>
              <a:gd name="connsiteX130" fmla="*/ 478441 w 677989"/>
              <a:gd name="connsiteY130" fmla="*/ 118872 h 240565"/>
              <a:gd name="connsiteX131" fmla="*/ 489109 w 677989"/>
              <a:gd name="connsiteY131" fmla="*/ 126873 h 240565"/>
              <a:gd name="connsiteX132" fmla="*/ 490633 w 677989"/>
              <a:gd name="connsiteY132" fmla="*/ 143161 h 240565"/>
              <a:gd name="connsiteX133" fmla="*/ 456438 w 677989"/>
              <a:gd name="connsiteY133" fmla="*/ 135065 h 240565"/>
              <a:gd name="connsiteX134" fmla="*/ 456438 w 677989"/>
              <a:gd name="connsiteY134" fmla="*/ 135065 h 240565"/>
              <a:gd name="connsiteX135" fmla="*/ 608266 w 677989"/>
              <a:gd name="connsiteY135" fmla="*/ 170117 h 240565"/>
              <a:gd name="connsiteX136" fmla="*/ 611029 w 677989"/>
              <a:gd name="connsiteY136" fmla="*/ 154496 h 240565"/>
              <a:gd name="connsiteX137" fmla="*/ 609124 w 677989"/>
              <a:gd name="connsiteY137" fmla="*/ 143732 h 240565"/>
              <a:gd name="connsiteX138" fmla="*/ 601504 w 677989"/>
              <a:gd name="connsiteY138" fmla="*/ 134303 h 240565"/>
              <a:gd name="connsiteX139" fmla="*/ 588455 w 677989"/>
              <a:gd name="connsiteY139" fmla="*/ 127921 h 240565"/>
              <a:gd name="connsiteX140" fmla="*/ 556260 w 677989"/>
              <a:gd name="connsiteY140" fmla="*/ 134969 h 240565"/>
              <a:gd name="connsiteX141" fmla="*/ 559594 w 677989"/>
              <a:gd name="connsiteY141" fmla="*/ 122301 h 240565"/>
              <a:gd name="connsiteX142" fmla="*/ 538448 w 677989"/>
              <a:gd name="connsiteY142" fmla="*/ 116681 h 240565"/>
              <a:gd name="connsiteX143" fmla="*/ 515779 w 677989"/>
              <a:gd name="connsiteY143" fmla="*/ 202597 h 240565"/>
              <a:gd name="connsiteX144" fmla="*/ 538543 w 677989"/>
              <a:gd name="connsiteY144" fmla="*/ 208598 h 240565"/>
              <a:gd name="connsiteX145" fmla="*/ 548830 w 677989"/>
              <a:gd name="connsiteY145" fmla="*/ 169640 h 240565"/>
              <a:gd name="connsiteX146" fmla="*/ 555784 w 677989"/>
              <a:gd name="connsiteY146" fmla="*/ 150305 h 240565"/>
              <a:gd name="connsiteX147" fmla="*/ 564451 w 677989"/>
              <a:gd name="connsiteY147" fmla="*/ 143447 h 240565"/>
              <a:gd name="connsiteX148" fmla="*/ 575881 w 677989"/>
              <a:gd name="connsiteY148" fmla="*/ 142970 h 240565"/>
              <a:gd name="connsiteX149" fmla="*/ 583216 w 677989"/>
              <a:gd name="connsiteY149" fmla="*/ 147352 h 240565"/>
              <a:gd name="connsiteX150" fmla="*/ 586264 w 677989"/>
              <a:gd name="connsiteY150" fmla="*/ 154972 h 240565"/>
              <a:gd name="connsiteX151" fmla="*/ 582930 w 677989"/>
              <a:gd name="connsiteY151" fmla="*/ 173355 h 240565"/>
              <a:gd name="connsiteX152" fmla="*/ 571309 w 677989"/>
              <a:gd name="connsiteY152" fmla="*/ 217265 h 240565"/>
              <a:gd name="connsiteX153" fmla="*/ 594074 w 677989"/>
              <a:gd name="connsiteY153" fmla="*/ 223266 h 240565"/>
              <a:gd name="connsiteX154" fmla="*/ 608171 w 677989"/>
              <a:gd name="connsiteY154" fmla="*/ 169831 h 240565"/>
              <a:gd name="connsiteX155" fmla="*/ 608171 w 677989"/>
              <a:gd name="connsiteY155" fmla="*/ 169831 h 240565"/>
              <a:gd name="connsiteX156" fmla="*/ 662654 w 677989"/>
              <a:gd name="connsiteY156" fmla="*/ 151638 h 240565"/>
              <a:gd name="connsiteX157" fmla="*/ 671798 w 677989"/>
              <a:gd name="connsiteY157" fmla="*/ 121634 h 240565"/>
              <a:gd name="connsiteX158" fmla="*/ 645223 w 677989"/>
              <a:gd name="connsiteY158" fmla="*/ 127921 h 240565"/>
              <a:gd name="connsiteX159" fmla="*/ 640080 w 677989"/>
              <a:gd name="connsiteY159" fmla="*/ 144780 h 240565"/>
              <a:gd name="connsiteX160" fmla="*/ 629793 w 677989"/>
              <a:gd name="connsiteY160" fmla="*/ 141637 h 240565"/>
              <a:gd name="connsiteX161" fmla="*/ 624364 w 677989"/>
              <a:gd name="connsiteY161" fmla="*/ 159544 h 240565"/>
              <a:gd name="connsiteX162" fmla="*/ 634651 w 677989"/>
              <a:gd name="connsiteY162" fmla="*/ 162687 h 240565"/>
              <a:gd name="connsiteX163" fmla="*/ 623411 w 677989"/>
              <a:gd name="connsiteY163" fmla="*/ 199739 h 240565"/>
              <a:gd name="connsiteX164" fmla="*/ 619315 w 677989"/>
              <a:gd name="connsiteY164" fmla="*/ 215836 h 240565"/>
              <a:gd name="connsiteX165" fmla="*/ 619792 w 677989"/>
              <a:gd name="connsiteY165" fmla="*/ 225552 h 240565"/>
              <a:gd name="connsiteX166" fmla="*/ 625316 w 677989"/>
              <a:gd name="connsiteY166" fmla="*/ 232982 h 240565"/>
              <a:gd name="connsiteX167" fmla="*/ 635698 w 677989"/>
              <a:gd name="connsiteY167" fmla="*/ 238315 h 240565"/>
              <a:gd name="connsiteX168" fmla="*/ 654463 w 677989"/>
              <a:gd name="connsiteY168" fmla="*/ 240316 h 240565"/>
              <a:gd name="connsiteX169" fmla="*/ 657892 w 677989"/>
              <a:gd name="connsiteY169" fmla="*/ 222313 h 240565"/>
              <a:gd name="connsiteX170" fmla="*/ 648176 w 677989"/>
              <a:gd name="connsiteY170" fmla="*/ 221742 h 240565"/>
              <a:gd name="connsiteX171" fmla="*/ 644747 w 677989"/>
              <a:gd name="connsiteY171" fmla="*/ 219456 h 240565"/>
              <a:gd name="connsiteX172" fmla="*/ 643604 w 677989"/>
              <a:gd name="connsiteY172" fmla="*/ 216027 h 240565"/>
              <a:gd name="connsiteX173" fmla="*/ 646843 w 677989"/>
              <a:gd name="connsiteY173" fmla="*/ 203740 h 240565"/>
              <a:gd name="connsiteX174" fmla="*/ 657225 w 677989"/>
              <a:gd name="connsiteY174" fmla="*/ 169450 h 240565"/>
              <a:gd name="connsiteX175" fmla="*/ 672560 w 677989"/>
              <a:gd name="connsiteY175" fmla="*/ 174117 h 240565"/>
              <a:gd name="connsiteX176" fmla="*/ 677989 w 677989"/>
              <a:gd name="connsiteY176" fmla="*/ 156210 h 240565"/>
              <a:gd name="connsiteX177" fmla="*/ 662654 w 677989"/>
              <a:gd name="connsiteY177" fmla="*/ 151543 h 240565"/>
              <a:gd name="connsiteX178" fmla="*/ 662654 w 677989"/>
              <a:gd name="connsiteY178" fmla="*/ 151543 h 24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Lst>
            <a:rect l="l" t="t" r="r" b="b"/>
            <a:pathLst>
              <a:path w="677989" h="240565">
                <a:moveTo>
                  <a:pt x="24574" y="124301"/>
                </a:moveTo>
                <a:lnTo>
                  <a:pt x="28765" y="73247"/>
                </a:lnTo>
                <a:lnTo>
                  <a:pt x="33814" y="73628"/>
                </a:lnTo>
                <a:cubicBezTo>
                  <a:pt x="39529" y="74105"/>
                  <a:pt x="43624" y="74867"/>
                  <a:pt x="46101" y="76009"/>
                </a:cubicBezTo>
                <a:cubicBezTo>
                  <a:pt x="48673" y="77153"/>
                  <a:pt x="50959" y="79057"/>
                  <a:pt x="53149" y="81725"/>
                </a:cubicBezTo>
                <a:cubicBezTo>
                  <a:pt x="55245" y="84392"/>
                  <a:pt x="59150" y="90773"/>
                  <a:pt x="64675" y="100775"/>
                </a:cubicBezTo>
                <a:lnTo>
                  <a:pt x="80296" y="128873"/>
                </a:lnTo>
                <a:lnTo>
                  <a:pt x="109823" y="131350"/>
                </a:lnTo>
                <a:lnTo>
                  <a:pt x="96869" y="106299"/>
                </a:lnTo>
                <a:cubicBezTo>
                  <a:pt x="91726" y="96298"/>
                  <a:pt x="87630" y="89249"/>
                  <a:pt x="84487" y="85249"/>
                </a:cubicBezTo>
                <a:cubicBezTo>
                  <a:pt x="81343" y="81248"/>
                  <a:pt x="77153" y="77438"/>
                  <a:pt x="72104" y="73914"/>
                </a:cubicBezTo>
                <a:cubicBezTo>
                  <a:pt x="82963" y="73247"/>
                  <a:pt x="91345" y="70104"/>
                  <a:pt x="97250" y="64580"/>
                </a:cubicBezTo>
                <a:cubicBezTo>
                  <a:pt x="103156" y="59055"/>
                  <a:pt x="106489" y="51721"/>
                  <a:pt x="107251" y="42481"/>
                </a:cubicBezTo>
                <a:cubicBezTo>
                  <a:pt x="107823" y="35242"/>
                  <a:pt x="106585" y="28670"/>
                  <a:pt x="103537" y="22765"/>
                </a:cubicBezTo>
                <a:cubicBezTo>
                  <a:pt x="100393" y="16859"/>
                  <a:pt x="96012" y="12573"/>
                  <a:pt x="90297" y="9906"/>
                </a:cubicBezTo>
                <a:cubicBezTo>
                  <a:pt x="84582" y="7239"/>
                  <a:pt x="75152" y="5334"/>
                  <a:pt x="62103" y="4286"/>
                </a:cubicBezTo>
                <a:lnTo>
                  <a:pt x="10096" y="0"/>
                </a:lnTo>
                <a:lnTo>
                  <a:pt x="0" y="122301"/>
                </a:lnTo>
                <a:lnTo>
                  <a:pt x="24670" y="124301"/>
                </a:lnTo>
                <a:lnTo>
                  <a:pt x="24670" y="124301"/>
                </a:lnTo>
                <a:close/>
                <a:moveTo>
                  <a:pt x="32956" y="22670"/>
                </a:moveTo>
                <a:lnTo>
                  <a:pt x="52197" y="24289"/>
                </a:lnTo>
                <a:cubicBezTo>
                  <a:pt x="62198" y="25146"/>
                  <a:pt x="68199" y="25717"/>
                  <a:pt x="70199" y="26194"/>
                </a:cubicBezTo>
                <a:cubicBezTo>
                  <a:pt x="74104" y="27146"/>
                  <a:pt x="77153" y="29051"/>
                  <a:pt x="79153" y="31718"/>
                </a:cubicBezTo>
                <a:cubicBezTo>
                  <a:pt x="81153" y="34385"/>
                  <a:pt x="82010" y="37814"/>
                  <a:pt x="81629" y="42005"/>
                </a:cubicBezTo>
                <a:cubicBezTo>
                  <a:pt x="81343" y="45720"/>
                  <a:pt x="80200" y="48673"/>
                  <a:pt x="78391" y="50959"/>
                </a:cubicBezTo>
                <a:cubicBezTo>
                  <a:pt x="76486" y="53245"/>
                  <a:pt x="74104" y="54769"/>
                  <a:pt x="71056" y="55531"/>
                </a:cubicBezTo>
                <a:cubicBezTo>
                  <a:pt x="68008" y="56293"/>
                  <a:pt x="60579" y="56197"/>
                  <a:pt x="48768" y="55245"/>
                </a:cubicBezTo>
                <a:lnTo>
                  <a:pt x="30480" y="53721"/>
                </a:lnTo>
                <a:lnTo>
                  <a:pt x="33052" y="22670"/>
                </a:lnTo>
                <a:lnTo>
                  <a:pt x="33052" y="22670"/>
                </a:lnTo>
                <a:close/>
                <a:moveTo>
                  <a:pt x="165449" y="119063"/>
                </a:moveTo>
                <a:cubicBezTo>
                  <a:pt x="162687" y="120777"/>
                  <a:pt x="159544" y="121349"/>
                  <a:pt x="155829" y="120967"/>
                </a:cubicBezTo>
                <a:cubicBezTo>
                  <a:pt x="150495" y="120301"/>
                  <a:pt x="146209" y="117824"/>
                  <a:pt x="143065" y="113538"/>
                </a:cubicBezTo>
                <a:cubicBezTo>
                  <a:pt x="139922" y="109252"/>
                  <a:pt x="138684" y="103632"/>
                  <a:pt x="139351" y="96679"/>
                </a:cubicBezTo>
                <a:lnTo>
                  <a:pt x="197834" y="103727"/>
                </a:lnTo>
                <a:cubicBezTo>
                  <a:pt x="200311" y="85916"/>
                  <a:pt x="198310" y="72104"/>
                  <a:pt x="191738" y="62579"/>
                </a:cubicBezTo>
                <a:cubicBezTo>
                  <a:pt x="185166" y="52959"/>
                  <a:pt x="175355" y="47434"/>
                  <a:pt x="162211" y="45815"/>
                </a:cubicBezTo>
                <a:cubicBezTo>
                  <a:pt x="150495" y="44387"/>
                  <a:pt x="140303" y="47339"/>
                  <a:pt x="131731" y="54769"/>
                </a:cubicBezTo>
                <a:cubicBezTo>
                  <a:pt x="123063" y="62103"/>
                  <a:pt x="117920" y="73152"/>
                  <a:pt x="116110" y="87725"/>
                </a:cubicBezTo>
                <a:cubicBezTo>
                  <a:pt x="114586" y="100013"/>
                  <a:pt x="116300" y="110490"/>
                  <a:pt x="121158" y="119158"/>
                </a:cubicBezTo>
                <a:cubicBezTo>
                  <a:pt x="127349" y="130112"/>
                  <a:pt x="138113" y="136493"/>
                  <a:pt x="153448" y="138303"/>
                </a:cubicBezTo>
                <a:cubicBezTo>
                  <a:pt x="163163" y="139446"/>
                  <a:pt x="171450" y="138303"/>
                  <a:pt x="178498" y="134493"/>
                </a:cubicBezTo>
                <a:cubicBezTo>
                  <a:pt x="185452" y="130778"/>
                  <a:pt x="190976" y="124873"/>
                  <a:pt x="194977" y="116681"/>
                </a:cubicBezTo>
                <a:lnTo>
                  <a:pt x="172212" y="109918"/>
                </a:lnTo>
                <a:cubicBezTo>
                  <a:pt x="170402" y="114205"/>
                  <a:pt x="168116" y="117157"/>
                  <a:pt x="165354" y="118872"/>
                </a:cubicBezTo>
                <a:lnTo>
                  <a:pt x="165354" y="118872"/>
                </a:lnTo>
                <a:close/>
                <a:moveTo>
                  <a:pt x="141541" y="82487"/>
                </a:moveTo>
                <a:cubicBezTo>
                  <a:pt x="142208" y="76105"/>
                  <a:pt x="144494" y="71247"/>
                  <a:pt x="148304" y="67913"/>
                </a:cubicBezTo>
                <a:cubicBezTo>
                  <a:pt x="152114" y="64580"/>
                  <a:pt x="156496" y="63246"/>
                  <a:pt x="161639" y="63913"/>
                </a:cubicBezTo>
                <a:cubicBezTo>
                  <a:pt x="166402" y="64484"/>
                  <a:pt x="170212" y="66770"/>
                  <a:pt x="173164" y="70676"/>
                </a:cubicBezTo>
                <a:cubicBezTo>
                  <a:pt x="176022" y="74581"/>
                  <a:pt x="177165" y="79915"/>
                  <a:pt x="176498" y="86678"/>
                </a:cubicBezTo>
                <a:lnTo>
                  <a:pt x="141637" y="82487"/>
                </a:lnTo>
                <a:lnTo>
                  <a:pt x="141637" y="82487"/>
                </a:lnTo>
                <a:close/>
                <a:moveTo>
                  <a:pt x="215360" y="138779"/>
                </a:moveTo>
                <a:cubicBezTo>
                  <a:pt x="221647" y="144685"/>
                  <a:pt x="230791" y="148495"/>
                  <a:pt x="242792" y="150209"/>
                </a:cubicBezTo>
                <a:cubicBezTo>
                  <a:pt x="256032" y="152114"/>
                  <a:pt x="266414" y="150686"/>
                  <a:pt x="273939" y="145923"/>
                </a:cubicBezTo>
                <a:cubicBezTo>
                  <a:pt x="281559" y="141065"/>
                  <a:pt x="285940" y="134684"/>
                  <a:pt x="287083" y="126587"/>
                </a:cubicBezTo>
                <a:cubicBezTo>
                  <a:pt x="288131" y="119158"/>
                  <a:pt x="286607" y="113062"/>
                  <a:pt x="282321" y="108204"/>
                </a:cubicBezTo>
                <a:cubicBezTo>
                  <a:pt x="278035" y="103442"/>
                  <a:pt x="269843" y="98679"/>
                  <a:pt x="257842" y="94012"/>
                </a:cubicBezTo>
                <a:cubicBezTo>
                  <a:pt x="245840" y="89344"/>
                  <a:pt x="238887" y="86106"/>
                  <a:pt x="237077" y="84296"/>
                </a:cubicBezTo>
                <a:cubicBezTo>
                  <a:pt x="235744" y="82867"/>
                  <a:pt x="235172" y="81343"/>
                  <a:pt x="235363" y="79724"/>
                </a:cubicBezTo>
                <a:cubicBezTo>
                  <a:pt x="235648" y="77819"/>
                  <a:pt x="236791" y="76391"/>
                  <a:pt x="238696" y="75438"/>
                </a:cubicBezTo>
                <a:cubicBezTo>
                  <a:pt x="241554" y="74105"/>
                  <a:pt x="246126" y="73914"/>
                  <a:pt x="252222" y="74771"/>
                </a:cubicBezTo>
                <a:cubicBezTo>
                  <a:pt x="257080" y="75438"/>
                  <a:pt x="260699" y="76962"/>
                  <a:pt x="263080" y="79153"/>
                </a:cubicBezTo>
                <a:cubicBezTo>
                  <a:pt x="265462" y="81343"/>
                  <a:pt x="266795" y="84201"/>
                  <a:pt x="267271" y="87820"/>
                </a:cubicBezTo>
                <a:lnTo>
                  <a:pt x="289846" y="86963"/>
                </a:lnTo>
                <a:cubicBezTo>
                  <a:pt x="288798" y="78962"/>
                  <a:pt x="285559" y="72580"/>
                  <a:pt x="280321" y="67818"/>
                </a:cubicBezTo>
                <a:cubicBezTo>
                  <a:pt x="275082" y="63055"/>
                  <a:pt x="266414" y="59817"/>
                  <a:pt x="254317" y="58007"/>
                </a:cubicBezTo>
                <a:cubicBezTo>
                  <a:pt x="241649" y="56197"/>
                  <a:pt x="231934" y="57341"/>
                  <a:pt x="225171" y="61722"/>
                </a:cubicBezTo>
                <a:cubicBezTo>
                  <a:pt x="218408" y="66008"/>
                  <a:pt x="214408" y="72009"/>
                  <a:pt x="213360" y="79629"/>
                </a:cubicBezTo>
                <a:cubicBezTo>
                  <a:pt x="212122" y="88106"/>
                  <a:pt x="214598" y="95155"/>
                  <a:pt x="220885" y="100965"/>
                </a:cubicBezTo>
                <a:cubicBezTo>
                  <a:pt x="225362" y="105156"/>
                  <a:pt x="236791" y="110680"/>
                  <a:pt x="254889" y="117539"/>
                </a:cubicBezTo>
                <a:cubicBezTo>
                  <a:pt x="258794" y="119063"/>
                  <a:pt x="261271" y="120491"/>
                  <a:pt x="262223" y="121730"/>
                </a:cubicBezTo>
                <a:cubicBezTo>
                  <a:pt x="263176" y="123063"/>
                  <a:pt x="263462" y="124587"/>
                  <a:pt x="263271" y="126397"/>
                </a:cubicBezTo>
                <a:cubicBezTo>
                  <a:pt x="262890" y="128968"/>
                  <a:pt x="261556" y="130874"/>
                  <a:pt x="259271" y="132207"/>
                </a:cubicBezTo>
                <a:cubicBezTo>
                  <a:pt x="255937" y="134017"/>
                  <a:pt x="251174" y="134398"/>
                  <a:pt x="245173" y="133541"/>
                </a:cubicBezTo>
                <a:cubicBezTo>
                  <a:pt x="239744" y="132779"/>
                  <a:pt x="235648" y="130969"/>
                  <a:pt x="232886" y="128111"/>
                </a:cubicBezTo>
                <a:cubicBezTo>
                  <a:pt x="230219" y="125349"/>
                  <a:pt x="228695" y="121634"/>
                  <a:pt x="228314" y="116872"/>
                </a:cubicBezTo>
                <a:lnTo>
                  <a:pt x="204406" y="117062"/>
                </a:lnTo>
                <a:cubicBezTo>
                  <a:pt x="205359" y="125730"/>
                  <a:pt x="208979" y="132969"/>
                  <a:pt x="215265" y="138875"/>
                </a:cubicBezTo>
                <a:lnTo>
                  <a:pt x="215265" y="138875"/>
                </a:lnTo>
                <a:close/>
                <a:moveTo>
                  <a:pt x="338804" y="61531"/>
                </a:moveTo>
                <a:lnTo>
                  <a:pt x="342519" y="40100"/>
                </a:lnTo>
                <a:lnTo>
                  <a:pt x="319373" y="36100"/>
                </a:lnTo>
                <a:lnTo>
                  <a:pt x="315658" y="57531"/>
                </a:lnTo>
                <a:lnTo>
                  <a:pt x="338804" y="61531"/>
                </a:lnTo>
                <a:lnTo>
                  <a:pt x="338804" y="61531"/>
                </a:lnTo>
                <a:close/>
                <a:moveTo>
                  <a:pt x="321659" y="161068"/>
                </a:moveTo>
                <a:lnTo>
                  <a:pt x="336709" y="73438"/>
                </a:lnTo>
                <a:lnTo>
                  <a:pt x="313563" y="69437"/>
                </a:lnTo>
                <a:lnTo>
                  <a:pt x="298513" y="157067"/>
                </a:lnTo>
                <a:lnTo>
                  <a:pt x="321659" y="161068"/>
                </a:lnTo>
                <a:lnTo>
                  <a:pt x="321659" y="161068"/>
                </a:lnTo>
                <a:close/>
                <a:moveTo>
                  <a:pt x="364141" y="168878"/>
                </a:moveTo>
                <a:lnTo>
                  <a:pt x="386524" y="48196"/>
                </a:lnTo>
                <a:lnTo>
                  <a:pt x="363379" y="43910"/>
                </a:lnTo>
                <a:lnTo>
                  <a:pt x="340995" y="164592"/>
                </a:lnTo>
                <a:lnTo>
                  <a:pt x="364141" y="168878"/>
                </a:lnTo>
                <a:lnTo>
                  <a:pt x="364141" y="168878"/>
                </a:lnTo>
                <a:close/>
                <a:moveTo>
                  <a:pt x="427291" y="78772"/>
                </a:moveTo>
                <a:lnTo>
                  <a:pt x="431768" y="57436"/>
                </a:lnTo>
                <a:lnTo>
                  <a:pt x="408718" y="52578"/>
                </a:lnTo>
                <a:lnTo>
                  <a:pt x="404241" y="73914"/>
                </a:lnTo>
                <a:lnTo>
                  <a:pt x="427291" y="78772"/>
                </a:lnTo>
                <a:lnTo>
                  <a:pt x="427291" y="78772"/>
                </a:lnTo>
                <a:close/>
                <a:moveTo>
                  <a:pt x="406432" y="177546"/>
                </a:moveTo>
                <a:lnTo>
                  <a:pt x="424815" y="90583"/>
                </a:lnTo>
                <a:lnTo>
                  <a:pt x="401764" y="85725"/>
                </a:lnTo>
                <a:lnTo>
                  <a:pt x="383381" y="172688"/>
                </a:lnTo>
                <a:lnTo>
                  <a:pt x="406432" y="177546"/>
                </a:lnTo>
                <a:lnTo>
                  <a:pt x="406432" y="177546"/>
                </a:lnTo>
                <a:close/>
                <a:moveTo>
                  <a:pt x="476059" y="174117"/>
                </a:moveTo>
                <a:cubicBezTo>
                  <a:pt x="473107" y="175451"/>
                  <a:pt x="469868" y="175736"/>
                  <a:pt x="466344" y="174879"/>
                </a:cubicBezTo>
                <a:cubicBezTo>
                  <a:pt x="461105" y="173641"/>
                  <a:pt x="457105" y="170688"/>
                  <a:pt x="454533" y="166116"/>
                </a:cubicBezTo>
                <a:cubicBezTo>
                  <a:pt x="451866" y="161544"/>
                  <a:pt x="451295" y="155829"/>
                  <a:pt x="452723" y="148971"/>
                </a:cubicBezTo>
                <a:lnTo>
                  <a:pt x="510064" y="162592"/>
                </a:lnTo>
                <a:cubicBezTo>
                  <a:pt x="514540" y="145161"/>
                  <a:pt x="514064" y="131255"/>
                  <a:pt x="508635" y="120967"/>
                </a:cubicBezTo>
                <a:cubicBezTo>
                  <a:pt x="503206" y="110680"/>
                  <a:pt x="494062" y="104013"/>
                  <a:pt x="481203" y="100965"/>
                </a:cubicBezTo>
                <a:cubicBezTo>
                  <a:pt x="469773" y="98203"/>
                  <a:pt x="459296" y="100013"/>
                  <a:pt x="449866" y="106394"/>
                </a:cubicBezTo>
                <a:cubicBezTo>
                  <a:pt x="440436" y="112776"/>
                  <a:pt x="434054" y="123063"/>
                  <a:pt x="430625" y="137446"/>
                </a:cubicBezTo>
                <a:cubicBezTo>
                  <a:pt x="427768" y="149447"/>
                  <a:pt x="428244" y="160020"/>
                  <a:pt x="432054" y="169259"/>
                </a:cubicBezTo>
                <a:cubicBezTo>
                  <a:pt x="436912" y="180785"/>
                  <a:pt x="446913" y="188405"/>
                  <a:pt x="461963" y="191929"/>
                </a:cubicBezTo>
                <a:cubicBezTo>
                  <a:pt x="471488" y="194215"/>
                  <a:pt x="479870" y="193834"/>
                  <a:pt x="487299" y="190976"/>
                </a:cubicBezTo>
                <a:cubicBezTo>
                  <a:pt x="494633" y="188119"/>
                  <a:pt x="500824" y="182880"/>
                  <a:pt x="505682" y="175165"/>
                </a:cubicBezTo>
                <a:lnTo>
                  <a:pt x="483775" y="165926"/>
                </a:lnTo>
                <a:cubicBezTo>
                  <a:pt x="481489" y="170021"/>
                  <a:pt x="478917" y="172688"/>
                  <a:pt x="475964" y="174022"/>
                </a:cubicBezTo>
                <a:lnTo>
                  <a:pt x="475964" y="174022"/>
                </a:lnTo>
                <a:close/>
                <a:moveTo>
                  <a:pt x="456438" y="135065"/>
                </a:moveTo>
                <a:cubicBezTo>
                  <a:pt x="457867" y="128778"/>
                  <a:pt x="460629" y="124206"/>
                  <a:pt x="464725" y="121349"/>
                </a:cubicBezTo>
                <a:cubicBezTo>
                  <a:pt x="468821" y="118491"/>
                  <a:pt x="473392" y="117634"/>
                  <a:pt x="478441" y="118872"/>
                </a:cubicBezTo>
                <a:cubicBezTo>
                  <a:pt x="483108" y="120015"/>
                  <a:pt x="486632" y="122682"/>
                  <a:pt x="489109" y="126873"/>
                </a:cubicBezTo>
                <a:cubicBezTo>
                  <a:pt x="491585" y="131064"/>
                  <a:pt x="492062" y="136493"/>
                  <a:pt x="490633" y="143161"/>
                </a:cubicBezTo>
                <a:lnTo>
                  <a:pt x="456438" y="135065"/>
                </a:lnTo>
                <a:lnTo>
                  <a:pt x="456438" y="135065"/>
                </a:lnTo>
                <a:close/>
                <a:moveTo>
                  <a:pt x="608266" y="170117"/>
                </a:moveTo>
                <a:cubicBezTo>
                  <a:pt x="609981" y="163449"/>
                  <a:pt x="610933" y="158305"/>
                  <a:pt x="611029" y="154496"/>
                </a:cubicBezTo>
                <a:cubicBezTo>
                  <a:pt x="611124" y="150686"/>
                  <a:pt x="610457" y="147161"/>
                  <a:pt x="609124" y="143732"/>
                </a:cubicBezTo>
                <a:cubicBezTo>
                  <a:pt x="607695" y="140399"/>
                  <a:pt x="605218" y="137255"/>
                  <a:pt x="601504" y="134303"/>
                </a:cubicBezTo>
                <a:cubicBezTo>
                  <a:pt x="597789" y="131445"/>
                  <a:pt x="593503" y="129254"/>
                  <a:pt x="588455" y="127921"/>
                </a:cubicBezTo>
                <a:cubicBezTo>
                  <a:pt x="577024" y="124873"/>
                  <a:pt x="566356" y="127254"/>
                  <a:pt x="556260" y="134969"/>
                </a:cubicBezTo>
                <a:lnTo>
                  <a:pt x="559594" y="122301"/>
                </a:lnTo>
                <a:lnTo>
                  <a:pt x="538448" y="116681"/>
                </a:lnTo>
                <a:lnTo>
                  <a:pt x="515779" y="202597"/>
                </a:lnTo>
                <a:lnTo>
                  <a:pt x="538543" y="208598"/>
                </a:lnTo>
                <a:lnTo>
                  <a:pt x="548830" y="169640"/>
                </a:lnTo>
                <a:cubicBezTo>
                  <a:pt x="551402" y="160020"/>
                  <a:pt x="553688" y="153638"/>
                  <a:pt x="555784" y="150305"/>
                </a:cubicBezTo>
                <a:cubicBezTo>
                  <a:pt x="557879" y="147066"/>
                  <a:pt x="560737" y="144780"/>
                  <a:pt x="564451" y="143447"/>
                </a:cubicBezTo>
                <a:cubicBezTo>
                  <a:pt x="568166" y="142113"/>
                  <a:pt x="571976" y="141923"/>
                  <a:pt x="575881" y="142970"/>
                </a:cubicBezTo>
                <a:cubicBezTo>
                  <a:pt x="578930" y="143828"/>
                  <a:pt x="581406" y="145256"/>
                  <a:pt x="583216" y="147352"/>
                </a:cubicBezTo>
                <a:cubicBezTo>
                  <a:pt x="585025" y="149447"/>
                  <a:pt x="585978" y="152019"/>
                  <a:pt x="586264" y="154972"/>
                </a:cubicBezTo>
                <a:cubicBezTo>
                  <a:pt x="586549" y="157925"/>
                  <a:pt x="585406" y="164116"/>
                  <a:pt x="582930" y="173355"/>
                </a:cubicBezTo>
                <a:lnTo>
                  <a:pt x="571309" y="217265"/>
                </a:lnTo>
                <a:lnTo>
                  <a:pt x="594074" y="223266"/>
                </a:lnTo>
                <a:lnTo>
                  <a:pt x="608171" y="169831"/>
                </a:lnTo>
                <a:lnTo>
                  <a:pt x="608171" y="169831"/>
                </a:lnTo>
                <a:close/>
                <a:moveTo>
                  <a:pt x="662654" y="151638"/>
                </a:moveTo>
                <a:lnTo>
                  <a:pt x="671798" y="121634"/>
                </a:lnTo>
                <a:lnTo>
                  <a:pt x="645223" y="127921"/>
                </a:lnTo>
                <a:lnTo>
                  <a:pt x="640080" y="144780"/>
                </a:lnTo>
                <a:lnTo>
                  <a:pt x="629793" y="141637"/>
                </a:lnTo>
                <a:lnTo>
                  <a:pt x="624364" y="159544"/>
                </a:lnTo>
                <a:lnTo>
                  <a:pt x="634651" y="162687"/>
                </a:lnTo>
                <a:lnTo>
                  <a:pt x="623411" y="199739"/>
                </a:lnTo>
                <a:cubicBezTo>
                  <a:pt x="621030" y="207740"/>
                  <a:pt x="619601" y="213074"/>
                  <a:pt x="619315" y="215836"/>
                </a:cubicBezTo>
                <a:cubicBezTo>
                  <a:pt x="618744" y="219742"/>
                  <a:pt x="618934" y="222980"/>
                  <a:pt x="619792" y="225552"/>
                </a:cubicBezTo>
                <a:cubicBezTo>
                  <a:pt x="620649" y="228219"/>
                  <a:pt x="622554" y="230696"/>
                  <a:pt x="625316" y="232982"/>
                </a:cubicBezTo>
                <a:cubicBezTo>
                  <a:pt x="628174" y="235363"/>
                  <a:pt x="631603" y="237173"/>
                  <a:pt x="635698" y="238315"/>
                </a:cubicBezTo>
                <a:cubicBezTo>
                  <a:pt x="642366" y="240316"/>
                  <a:pt x="648557" y="240983"/>
                  <a:pt x="654463" y="240316"/>
                </a:cubicBezTo>
                <a:lnTo>
                  <a:pt x="657892" y="222313"/>
                </a:lnTo>
                <a:cubicBezTo>
                  <a:pt x="653510" y="222599"/>
                  <a:pt x="650272" y="222313"/>
                  <a:pt x="648176" y="221742"/>
                </a:cubicBezTo>
                <a:cubicBezTo>
                  <a:pt x="646652" y="221266"/>
                  <a:pt x="645509" y="220504"/>
                  <a:pt x="644747" y="219456"/>
                </a:cubicBezTo>
                <a:cubicBezTo>
                  <a:pt x="643890" y="218408"/>
                  <a:pt x="643509" y="217265"/>
                  <a:pt x="643604" y="216027"/>
                </a:cubicBezTo>
                <a:cubicBezTo>
                  <a:pt x="643604" y="214789"/>
                  <a:pt x="644747" y="210693"/>
                  <a:pt x="646843" y="203740"/>
                </a:cubicBezTo>
                <a:lnTo>
                  <a:pt x="657225" y="169450"/>
                </a:lnTo>
                <a:lnTo>
                  <a:pt x="672560" y="174117"/>
                </a:lnTo>
                <a:lnTo>
                  <a:pt x="677989" y="156210"/>
                </a:lnTo>
                <a:lnTo>
                  <a:pt x="662654" y="151543"/>
                </a:lnTo>
                <a:lnTo>
                  <a:pt x="662654" y="151543"/>
                </a:lnTo>
                <a:close/>
              </a:path>
            </a:pathLst>
          </a:custGeom>
          <a:solidFill>
            <a:srgbClr val="000000"/>
          </a:solidFill>
          <a:ln w="9525" cap="flat">
            <a:noFill/>
            <a:prstDash val="solid"/>
            <a:miter/>
          </a:ln>
        </p:spPr>
        <p:txBody>
          <a:bodyPr rtlCol="0" anchor="ctr"/>
          <a:lstStyle/>
          <a:p>
            <a:endParaRPr lang="en-GB" dirty="0"/>
          </a:p>
        </p:txBody>
      </p:sp>
      <p:sp>
        <p:nvSpPr>
          <p:cNvPr id="33" name="Freeform: Shape 32">
            <a:extLst>
              <a:ext uri="{FF2B5EF4-FFF2-40B4-BE49-F238E27FC236}">
                <a16:creationId xmlns:a16="http://schemas.microsoft.com/office/drawing/2014/main" id="{8144F9E5-74DB-41F3-BB7B-39AC21B994F2}"/>
              </a:ext>
            </a:extLst>
          </p:cNvPr>
          <p:cNvSpPr/>
          <p:nvPr/>
        </p:nvSpPr>
        <p:spPr>
          <a:xfrm>
            <a:off x="6298786" y="646556"/>
            <a:ext cx="709353" cy="232533"/>
          </a:xfrm>
          <a:custGeom>
            <a:avLst/>
            <a:gdLst>
              <a:gd name="connsiteX0" fmla="*/ 85820 w 709353"/>
              <a:gd name="connsiteY0" fmla="*/ 44768 h 232533"/>
              <a:gd name="connsiteX1" fmla="*/ 86011 w 709353"/>
              <a:gd name="connsiteY1" fmla="*/ 28861 h 232533"/>
              <a:gd name="connsiteX2" fmla="*/ 82391 w 709353"/>
              <a:gd name="connsiteY2" fmla="*/ 18574 h 232533"/>
              <a:gd name="connsiteX3" fmla="*/ 73342 w 709353"/>
              <a:gd name="connsiteY3" fmla="*/ 10477 h 232533"/>
              <a:gd name="connsiteX4" fmla="*/ 59436 w 709353"/>
              <a:gd name="connsiteY4" fmla="*/ 6382 h 232533"/>
              <a:gd name="connsiteX5" fmla="*/ 28861 w 709353"/>
              <a:gd name="connsiteY5" fmla="*/ 18574 h 232533"/>
              <a:gd name="connsiteX6" fmla="*/ 30099 w 709353"/>
              <a:gd name="connsiteY6" fmla="*/ 5620 h 232533"/>
              <a:gd name="connsiteX7" fmla="*/ 8382 w 709353"/>
              <a:gd name="connsiteY7" fmla="*/ 3524 h 232533"/>
              <a:gd name="connsiteX8" fmla="*/ 0 w 709353"/>
              <a:gd name="connsiteY8" fmla="*/ 92012 h 232533"/>
              <a:gd name="connsiteX9" fmla="*/ 23431 w 709353"/>
              <a:gd name="connsiteY9" fmla="*/ 94202 h 232533"/>
              <a:gd name="connsiteX10" fmla="*/ 27241 w 709353"/>
              <a:gd name="connsiteY10" fmla="*/ 54102 h 232533"/>
              <a:gd name="connsiteX11" fmla="*/ 30956 w 709353"/>
              <a:gd name="connsiteY11" fmla="*/ 33909 h 232533"/>
              <a:gd name="connsiteX12" fmla="*/ 38386 w 709353"/>
              <a:gd name="connsiteY12" fmla="*/ 25718 h 232533"/>
              <a:gd name="connsiteX13" fmla="*/ 49625 w 709353"/>
              <a:gd name="connsiteY13" fmla="*/ 23431 h 232533"/>
              <a:gd name="connsiteX14" fmla="*/ 57531 w 709353"/>
              <a:gd name="connsiteY14" fmla="*/ 26575 h 232533"/>
              <a:gd name="connsiteX15" fmla="*/ 61817 w 709353"/>
              <a:gd name="connsiteY15" fmla="*/ 33623 h 232533"/>
              <a:gd name="connsiteX16" fmla="*/ 61531 w 709353"/>
              <a:gd name="connsiteY16" fmla="*/ 52292 h 232533"/>
              <a:gd name="connsiteX17" fmla="*/ 57245 w 709353"/>
              <a:gd name="connsiteY17" fmla="*/ 97441 h 232533"/>
              <a:gd name="connsiteX18" fmla="*/ 80677 w 709353"/>
              <a:gd name="connsiteY18" fmla="*/ 99631 h 232533"/>
              <a:gd name="connsiteX19" fmla="*/ 85915 w 709353"/>
              <a:gd name="connsiteY19" fmla="*/ 44672 h 232533"/>
              <a:gd name="connsiteX20" fmla="*/ 85915 w 709353"/>
              <a:gd name="connsiteY20" fmla="*/ 44672 h 232533"/>
              <a:gd name="connsiteX21" fmla="*/ 148876 w 709353"/>
              <a:gd name="connsiteY21" fmla="*/ 90011 h 232533"/>
              <a:gd name="connsiteX22" fmla="*/ 139255 w 709353"/>
              <a:gd name="connsiteY22" fmla="*/ 91726 h 232533"/>
              <a:gd name="connsiteX23" fmla="*/ 126587 w 709353"/>
              <a:gd name="connsiteY23" fmla="*/ 84201 h 232533"/>
              <a:gd name="connsiteX24" fmla="*/ 123063 w 709353"/>
              <a:gd name="connsiteY24" fmla="*/ 67342 h 232533"/>
              <a:gd name="connsiteX25" fmla="*/ 181451 w 709353"/>
              <a:gd name="connsiteY25" fmla="*/ 75152 h 232533"/>
              <a:gd name="connsiteX26" fmla="*/ 175927 w 709353"/>
              <a:gd name="connsiteY26" fmla="*/ 33909 h 232533"/>
              <a:gd name="connsiteX27" fmla="*/ 146590 w 709353"/>
              <a:gd name="connsiteY27" fmla="*/ 16764 h 232533"/>
              <a:gd name="connsiteX28" fmla="*/ 116014 w 709353"/>
              <a:gd name="connsiteY28" fmla="*/ 25336 h 232533"/>
              <a:gd name="connsiteX29" fmla="*/ 100013 w 709353"/>
              <a:gd name="connsiteY29" fmla="*/ 58102 h 232533"/>
              <a:gd name="connsiteX30" fmla="*/ 104680 w 709353"/>
              <a:gd name="connsiteY30" fmla="*/ 89630 h 232533"/>
              <a:gd name="connsiteX31" fmla="*/ 136684 w 709353"/>
              <a:gd name="connsiteY31" fmla="*/ 109156 h 232533"/>
              <a:gd name="connsiteX32" fmla="*/ 161734 w 709353"/>
              <a:gd name="connsiteY32" fmla="*/ 105727 h 232533"/>
              <a:gd name="connsiteX33" fmla="*/ 178498 w 709353"/>
              <a:gd name="connsiteY33" fmla="*/ 88201 h 232533"/>
              <a:gd name="connsiteX34" fmla="*/ 155829 w 709353"/>
              <a:gd name="connsiteY34" fmla="*/ 81153 h 232533"/>
              <a:gd name="connsiteX35" fmla="*/ 148876 w 709353"/>
              <a:gd name="connsiteY35" fmla="*/ 90011 h 232533"/>
              <a:gd name="connsiteX36" fmla="*/ 148876 w 709353"/>
              <a:gd name="connsiteY36" fmla="*/ 90011 h 232533"/>
              <a:gd name="connsiteX37" fmla="*/ 125444 w 709353"/>
              <a:gd name="connsiteY37" fmla="*/ 53054 h 232533"/>
              <a:gd name="connsiteX38" fmla="*/ 132397 w 709353"/>
              <a:gd name="connsiteY38" fmla="*/ 38576 h 232533"/>
              <a:gd name="connsiteX39" fmla="*/ 145732 w 709353"/>
              <a:gd name="connsiteY39" fmla="*/ 34671 h 232533"/>
              <a:gd name="connsiteX40" fmla="*/ 157163 w 709353"/>
              <a:gd name="connsiteY40" fmla="*/ 41529 h 232533"/>
              <a:gd name="connsiteX41" fmla="*/ 160306 w 709353"/>
              <a:gd name="connsiteY41" fmla="*/ 57626 h 232533"/>
              <a:gd name="connsiteX42" fmla="*/ 125444 w 709353"/>
              <a:gd name="connsiteY42" fmla="*/ 52959 h 232533"/>
              <a:gd name="connsiteX43" fmla="*/ 125444 w 709353"/>
              <a:gd name="connsiteY43" fmla="*/ 52959 h 232533"/>
              <a:gd name="connsiteX44" fmla="*/ 229838 w 709353"/>
              <a:gd name="connsiteY44" fmla="*/ 30956 h 232533"/>
              <a:gd name="connsiteX45" fmla="*/ 234791 w 709353"/>
              <a:gd name="connsiteY45" fmla="*/ 0 h 232533"/>
              <a:gd name="connsiteX46" fmla="*/ 209359 w 709353"/>
              <a:gd name="connsiteY46" fmla="*/ 9811 h 232533"/>
              <a:gd name="connsiteX47" fmla="*/ 206597 w 709353"/>
              <a:gd name="connsiteY47" fmla="*/ 27242 h 232533"/>
              <a:gd name="connsiteX48" fmla="*/ 195929 w 709353"/>
              <a:gd name="connsiteY48" fmla="*/ 25527 h 232533"/>
              <a:gd name="connsiteX49" fmla="*/ 192976 w 709353"/>
              <a:gd name="connsiteY49" fmla="*/ 44005 h 232533"/>
              <a:gd name="connsiteX50" fmla="*/ 203645 w 709353"/>
              <a:gd name="connsiteY50" fmla="*/ 45720 h 232533"/>
              <a:gd name="connsiteX51" fmla="*/ 197548 w 709353"/>
              <a:gd name="connsiteY51" fmla="*/ 84011 h 232533"/>
              <a:gd name="connsiteX52" fmla="*/ 195643 w 709353"/>
              <a:gd name="connsiteY52" fmla="*/ 100489 h 232533"/>
              <a:gd name="connsiteX53" fmla="*/ 197453 w 709353"/>
              <a:gd name="connsiteY53" fmla="*/ 110109 h 232533"/>
              <a:gd name="connsiteX54" fmla="*/ 204025 w 709353"/>
              <a:gd name="connsiteY54" fmla="*/ 116776 h 232533"/>
              <a:gd name="connsiteX55" fmla="*/ 214979 w 709353"/>
              <a:gd name="connsiteY55" fmla="*/ 120682 h 232533"/>
              <a:gd name="connsiteX56" fmla="*/ 233839 w 709353"/>
              <a:gd name="connsiteY56" fmla="*/ 120110 h 232533"/>
              <a:gd name="connsiteX57" fmla="*/ 234696 w 709353"/>
              <a:gd name="connsiteY57" fmla="*/ 101727 h 232533"/>
              <a:gd name="connsiteX58" fmla="*/ 224980 w 709353"/>
              <a:gd name="connsiteY58" fmla="*/ 102489 h 232533"/>
              <a:gd name="connsiteX59" fmla="*/ 221266 w 709353"/>
              <a:gd name="connsiteY59" fmla="*/ 100679 h 232533"/>
              <a:gd name="connsiteX60" fmla="*/ 219646 w 709353"/>
              <a:gd name="connsiteY60" fmla="*/ 97441 h 232533"/>
              <a:gd name="connsiteX61" fmla="*/ 221171 w 709353"/>
              <a:gd name="connsiteY61" fmla="*/ 84868 h 232533"/>
              <a:gd name="connsiteX62" fmla="*/ 226790 w 709353"/>
              <a:gd name="connsiteY62" fmla="*/ 49530 h 232533"/>
              <a:gd name="connsiteX63" fmla="*/ 242697 w 709353"/>
              <a:gd name="connsiteY63" fmla="*/ 52102 h 232533"/>
              <a:gd name="connsiteX64" fmla="*/ 245650 w 709353"/>
              <a:gd name="connsiteY64" fmla="*/ 33623 h 232533"/>
              <a:gd name="connsiteX65" fmla="*/ 229743 w 709353"/>
              <a:gd name="connsiteY65" fmla="*/ 31051 h 232533"/>
              <a:gd name="connsiteX66" fmla="*/ 229743 w 709353"/>
              <a:gd name="connsiteY66" fmla="*/ 31051 h 232533"/>
              <a:gd name="connsiteX67" fmla="*/ 286988 w 709353"/>
              <a:gd name="connsiteY67" fmla="*/ 131254 h 232533"/>
              <a:gd name="connsiteX68" fmla="*/ 312896 w 709353"/>
              <a:gd name="connsiteY68" fmla="*/ 78105 h 232533"/>
              <a:gd name="connsiteX69" fmla="*/ 316801 w 709353"/>
              <a:gd name="connsiteY69" fmla="*/ 137160 h 232533"/>
              <a:gd name="connsiteX70" fmla="*/ 338995 w 709353"/>
              <a:gd name="connsiteY70" fmla="*/ 141542 h 232533"/>
              <a:gd name="connsiteX71" fmla="*/ 384238 w 709353"/>
              <a:gd name="connsiteY71" fmla="*/ 59912 h 232533"/>
              <a:gd name="connsiteX72" fmla="*/ 361474 w 709353"/>
              <a:gd name="connsiteY72" fmla="*/ 55435 h 232533"/>
              <a:gd name="connsiteX73" fmla="*/ 333470 w 709353"/>
              <a:gd name="connsiteY73" fmla="*/ 109252 h 232533"/>
              <a:gd name="connsiteX74" fmla="*/ 330232 w 709353"/>
              <a:gd name="connsiteY74" fmla="*/ 49244 h 232533"/>
              <a:gd name="connsiteX75" fmla="*/ 307943 w 709353"/>
              <a:gd name="connsiteY75" fmla="*/ 44863 h 232533"/>
              <a:gd name="connsiteX76" fmla="*/ 281559 w 709353"/>
              <a:gd name="connsiteY76" fmla="*/ 99060 h 232533"/>
              <a:gd name="connsiteX77" fmla="*/ 276511 w 709353"/>
              <a:gd name="connsiteY77" fmla="*/ 38671 h 232533"/>
              <a:gd name="connsiteX78" fmla="*/ 254127 w 709353"/>
              <a:gd name="connsiteY78" fmla="*/ 34195 h 232533"/>
              <a:gd name="connsiteX79" fmla="*/ 264414 w 709353"/>
              <a:gd name="connsiteY79" fmla="*/ 126873 h 232533"/>
              <a:gd name="connsiteX80" fmla="*/ 286798 w 709353"/>
              <a:gd name="connsiteY80" fmla="*/ 131350 h 232533"/>
              <a:gd name="connsiteX81" fmla="*/ 286798 w 709353"/>
              <a:gd name="connsiteY81" fmla="*/ 131350 h 232533"/>
              <a:gd name="connsiteX82" fmla="*/ 378238 w 709353"/>
              <a:gd name="connsiteY82" fmla="*/ 129826 h 232533"/>
              <a:gd name="connsiteX83" fmla="*/ 390906 w 709353"/>
              <a:gd name="connsiteY83" fmla="*/ 149447 h 232533"/>
              <a:gd name="connsiteX84" fmla="*/ 412337 w 709353"/>
              <a:gd name="connsiteY84" fmla="*/ 160211 h 232533"/>
              <a:gd name="connsiteX85" fmla="*/ 447294 w 709353"/>
              <a:gd name="connsiteY85" fmla="*/ 154876 h 232533"/>
              <a:gd name="connsiteX86" fmla="*/ 467678 w 709353"/>
              <a:gd name="connsiteY86" fmla="*/ 125349 h 232533"/>
              <a:gd name="connsiteX87" fmla="*/ 462820 w 709353"/>
              <a:gd name="connsiteY87" fmla="*/ 90202 h 232533"/>
              <a:gd name="connsiteX88" fmla="*/ 433673 w 709353"/>
              <a:gd name="connsiteY88" fmla="*/ 69818 h 232533"/>
              <a:gd name="connsiteX89" fmla="*/ 409289 w 709353"/>
              <a:gd name="connsiteY89" fmla="*/ 70009 h 232533"/>
              <a:gd name="connsiteX90" fmla="*/ 389477 w 709353"/>
              <a:gd name="connsiteY90" fmla="*/ 82487 h 232533"/>
              <a:gd name="connsiteX91" fmla="*/ 378619 w 709353"/>
              <a:gd name="connsiteY91" fmla="*/ 103251 h 232533"/>
              <a:gd name="connsiteX92" fmla="*/ 378238 w 709353"/>
              <a:gd name="connsiteY92" fmla="*/ 129921 h 232533"/>
              <a:gd name="connsiteX93" fmla="*/ 378238 w 709353"/>
              <a:gd name="connsiteY93" fmla="*/ 129921 h 232533"/>
              <a:gd name="connsiteX94" fmla="*/ 412623 w 709353"/>
              <a:gd name="connsiteY94" fmla="*/ 91726 h 232533"/>
              <a:gd name="connsiteX95" fmla="*/ 429292 w 709353"/>
              <a:gd name="connsiteY95" fmla="*/ 88487 h 232533"/>
              <a:gd name="connsiteX96" fmla="*/ 442722 w 709353"/>
              <a:gd name="connsiteY96" fmla="*/ 98869 h 232533"/>
              <a:gd name="connsiteX97" fmla="*/ 444151 w 709353"/>
              <a:gd name="connsiteY97" fmla="*/ 119824 h 232533"/>
              <a:gd name="connsiteX98" fmla="*/ 433388 w 709353"/>
              <a:gd name="connsiteY98" fmla="*/ 138303 h 232533"/>
              <a:gd name="connsiteX99" fmla="*/ 416719 w 709353"/>
              <a:gd name="connsiteY99" fmla="*/ 141542 h 232533"/>
              <a:gd name="connsiteX100" fmla="*/ 403288 w 709353"/>
              <a:gd name="connsiteY100" fmla="*/ 131159 h 232533"/>
              <a:gd name="connsiteX101" fmla="*/ 401860 w 709353"/>
              <a:gd name="connsiteY101" fmla="*/ 110014 h 232533"/>
              <a:gd name="connsiteX102" fmla="*/ 412623 w 709353"/>
              <a:gd name="connsiteY102" fmla="*/ 91726 h 232533"/>
              <a:gd name="connsiteX103" fmla="*/ 412623 w 709353"/>
              <a:gd name="connsiteY103" fmla="*/ 91726 h 232533"/>
              <a:gd name="connsiteX104" fmla="*/ 500539 w 709353"/>
              <a:gd name="connsiteY104" fmla="*/ 152305 h 232533"/>
              <a:gd name="connsiteX105" fmla="*/ 510064 w 709353"/>
              <a:gd name="connsiteY105" fmla="*/ 124016 h 232533"/>
              <a:gd name="connsiteX106" fmla="*/ 517779 w 709353"/>
              <a:gd name="connsiteY106" fmla="*/ 115919 h 232533"/>
              <a:gd name="connsiteX107" fmla="*/ 526542 w 709353"/>
              <a:gd name="connsiteY107" fmla="*/ 115443 h 232533"/>
              <a:gd name="connsiteX108" fmla="*/ 536257 w 709353"/>
              <a:gd name="connsiteY108" fmla="*/ 122015 h 232533"/>
              <a:gd name="connsiteX109" fmla="*/ 548545 w 709353"/>
              <a:gd name="connsiteY109" fmla="*/ 104013 h 232533"/>
              <a:gd name="connsiteX110" fmla="*/ 534733 w 709353"/>
              <a:gd name="connsiteY110" fmla="*/ 95726 h 232533"/>
              <a:gd name="connsiteX111" fmla="*/ 524161 w 709353"/>
              <a:gd name="connsiteY111" fmla="*/ 95917 h 232533"/>
              <a:gd name="connsiteX112" fmla="*/ 511397 w 709353"/>
              <a:gd name="connsiteY112" fmla="*/ 104775 h 232533"/>
              <a:gd name="connsiteX113" fmla="*/ 514636 w 709353"/>
              <a:gd name="connsiteY113" fmla="*/ 92583 h 232533"/>
              <a:gd name="connsiteX114" fmla="*/ 493490 w 709353"/>
              <a:gd name="connsiteY114" fmla="*/ 86963 h 232533"/>
              <a:gd name="connsiteX115" fmla="*/ 470821 w 709353"/>
              <a:gd name="connsiteY115" fmla="*/ 172879 h 232533"/>
              <a:gd name="connsiteX116" fmla="*/ 493585 w 709353"/>
              <a:gd name="connsiteY116" fmla="*/ 178879 h 232533"/>
              <a:gd name="connsiteX117" fmla="*/ 500634 w 709353"/>
              <a:gd name="connsiteY117" fmla="*/ 152305 h 232533"/>
              <a:gd name="connsiteX118" fmla="*/ 500634 w 709353"/>
              <a:gd name="connsiteY118" fmla="*/ 152305 h 232533"/>
              <a:gd name="connsiteX119" fmla="*/ 556070 w 709353"/>
              <a:gd name="connsiteY119" fmla="*/ 196596 h 232533"/>
              <a:gd name="connsiteX120" fmla="*/ 564356 w 709353"/>
              <a:gd name="connsiteY120" fmla="*/ 169354 h 232533"/>
              <a:gd name="connsiteX121" fmla="*/ 578167 w 709353"/>
              <a:gd name="connsiteY121" fmla="*/ 161544 h 232533"/>
              <a:gd name="connsiteX122" fmla="*/ 587883 w 709353"/>
              <a:gd name="connsiteY122" fmla="*/ 206216 h 232533"/>
              <a:gd name="connsiteX123" fmla="*/ 612172 w 709353"/>
              <a:gd name="connsiteY123" fmla="*/ 213646 h 232533"/>
              <a:gd name="connsiteX124" fmla="*/ 597408 w 709353"/>
              <a:gd name="connsiteY124" fmla="*/ 150209 h 232533"/>
              <a:gd name="connsiteX125" fmla="*/ 635889 w 709353"/>
              <a:gd name="connsiteY125" fmla="*/ 128016 h 232533"/>
              <a:gd name="connsiteX126" fmla="*/ 608171 w 709353"/>
              <a:gd name="connsiteY126" fmla="*/ 119539 h 232533"/>
              <a:gd name="connsiteX127" fmla="*/ 572738 w 709353"/>
              <a:gd name="connsiteY127" fmla="*/ 141446 h 232533"/>
              <a:gd name="connsiteX128" fmla="*/ 591693 w 709353"/>
              <a:gd name="connsiteY128" fmla="*/ 79153 h 232533"/>
              <a:gd name="connsiteX129" fmla="*/ 569214 w 709353"/>
              <a:gd name="connsiteY129" fmla="*/ 72295 h 232533"/>
              <a:gd name="connsiteX130" fmla="*/ 533495 w 709353"/>
              <a:gd name="connsiteY130" fmla="*/ 189738 h 232533"/>
              <a:gd name="connsiteX131" fmla="*/ 555974 w 709353"/>
              <a:gd name="connsiteY131" fmla="*/ 196596 h 232533"/>
              <a:gd name="connsiteX132" fmla="*/ 555974 w 709353"/>
              <a:gd name="connsiteY132" fmla="*/ 196596 h 232533"/>
              <a:gd name="connsiteX133" fmla="*/ 627031 w 709353"/>
              <a:gd name="connsiteY133" fmla="*/ 213074 h 232533"/>
              <a:gd name="connsiteX134" fmla="*/ 651986 w 709353"/>
              <a:gd name="connsiteY134" fmla="*/ 229076 h 232533"/>
              <a:gd name="connsiteX135" fmla="*/ 683419 w 709353"/>
              <a:gd name="connsiteY135" fmla="*/ 230219 h 232533"/>
              <a:gd name="connsiteX136" fmla="*/ 699706 w 709353"/>
              <a:gd name="connsiteY136" fmla="*/ 213455 h 232533"/>
              <a:gd name="connsiteX137" fmla="*/ 698182 w 709353"/>
              <a:gd name="connsiteY137" fmla="*/ 194500 h 232533"/>
              <a:gd name="connsiteX138" fmla="*/ 676561 w 709353"/>
              <a:gd name="connsiteY138" fmla="*/ 176308 h 232533"/>
              <a:gd name="connsiteX139" fmla="*/ 657797 w 709353"/>
              <a:gd name="connsiteY139" fmla="*/ 163068 h 232533"/>
              <a:gd name="connsiteX140" fmla="*/ 656939 w 709353"/>
              <a:gd name="connsiteY140" fmla="*/ 158305 h 232533"/>
              <a:gd name="connsiteX141" fmla="*/ 660940 w 709353"/>
              <a:gd name="connsiteY141" fmla="*/ 154591 h 232533"/>
              <a:gd name="connsiteX142" fmla="*/ 674370 w 709353"/>
              <a:gd name="connsiteY142" fmla="*/ 156305 h 232533"/>
              <a:gd name="connsiteX143" fmla="*/ 684276 w 709353"/>
              <a:gd name="connsiteY143" fmla="*/ 162496 h 232533"/>
              <a:gd name="connsiteX144" fmla="*/ 686943 w 709353"/>
              <a:gd name="connsiteY144" fmla="*/ 171736 h 232533"/>
              <a:gd name="connsiteX145" fmla="*/ 709327 w 709353"/>
              <a:gd name="connsiteY145" fmla="*/ 174784 h 232533"/>
              <a:gd name="connsiteX146" fmla="*/ 703231 w 709353"/>
              <a:gd name="connsiteY146" fmla="*/ 154210 h 232533"/>
              <a:gd name="connsiteX147" fmla="*/ 679323 w 709353"/>
              <a:gd name="connsiteY147" fmla="*/ 140018 h 232533"/>
              <a:gd name="connsiteX148" fmla="*/ 649986 w 709353"/>
              <a:gd name="connsiteY148" fmla="*/ 138589 h 232533"/>
              <a:gd name="connsiteX149" fmla="*/ 635222 w 709353"/>
              <a:gd name="connsiteY149" fmla="*/ 154115 h 232533"/>
              <a:gd name="connsiteX150" fmla="*/ 638937 w 709353"/>
              <a:gd name="connsiteY150" fmla="*/ 176403 h 232533"/>
              <a:gd name="connsiteX151" fmla="*/ 669607 w 709353"/>
              <a:gd name="connsiteY151" fmla="*/ 198596 h 232533"/>
              <a:gd name="connsiteX152" fmla="*/ 676084 w 709353"/>
              <a:gd name="connsiteY152" fmla="*/ 204025 h 232533"/>
              <a:gd name="connsiteX153" fmla="*/ 676275 w 709353"/>
              <a:gd name="connsiteY153" fmla="*/ 208788 h 232533"/>
              <a:gd name="connsiteX154" fmla="*/ 671322 w 709353"/>
              <a:gd name="connsiteY154" fmla="*/ 213741 h 232533"/>
              <a:gd name="connsiteX155" fmla="*/ 657225 w 709353"/>
              <a:gd name="connsiteY155" fmla="*/ 212598 h 232533"/>
              <a:gd name="connsiteX156" fmla="*/ 646081 w 709353"/>
              <a:gd name="connsiteY156" fmla="*/ 205168 h 232533"/>
              <a:gd name="connsiteX157" fmla="*/ 643604 w 709353"/>
              <a:gd name="connsiteY157" fmla="*/ 193358 h 232533"/>
              <a:gd name="connsiteX158" fmla="*/ 620078 w 709353"/>
              <a:gd name="connsiteY158" fmla="*/ 189357 h 232533"/>
              <a:gd name="connsiteX159" fmla="*/ 626935 w 709353"/>
              <a:gd name="connsiteY159" fmla="*/ 212693 h 232533"/>
              <a:gd name="connsiteX160" fmla="*/ 626935 w 709353"/>
              <a:gd name="connsiteY160" fmla="*/ 212693 h 232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709353" h="232533">
                <a:moveTo>
                  <a:pt x="85820" y="44768"/>
                </a:moveTo>
                <a:cubicBezTo>
                  <a:pt x="86487" y="37909"/>
                  <a:pt x="86582" y="32671"/>
                  <a:pt x="86011" y="28861"/>
                </a:cubicBezTo>
                <a:cubicBezTo>
                  <a:pt x="85534" y="25146"/>
                  <a:pt x="84296" y="21717"/>
                  <a:pt x="82391" y="18574"/>
                </a:cubicBezTo>
                <a:cubicBezTo>
                  <a:pt x="80486" y="15430"/>
                  <a:pt x="77438" y="12764"/>
                  <a:pt x="73342" y="10477"/>
                </a:cubicBezTo>
                <a:cubicBezTo>
                  <a:pt x="69247" y="8192"/>
                  <a:pt x="64579" y="6858"/>
                  <a:pt x="59436" y="6382"/>
                </a:cubicBezTo>
                <a:cubicBezTo>
                  <a:pt x="47720" y="5239"/>
                  <a:pt x="37529" y="9334"/>
                  <a:pt x="28861" y="18574"/>
                </a:cubicBezTo>
                <a:lnTo>
                  <a:pt x="30099" y="5620"/>
                </a:lnTo>
                <a:lnTo>
                  <a:pt x="8382" y="3524"/>
                </a:lnTo>
                <a:lnTo>
                  <a:pt x="0" y="92012"/>
                </a:lnTo>
                <a:lnTo>
                  <a:pt x="23431" y="94202"/>
                </a:lnTo>
                <a:lnTo>
                  <a:pt x="27241" y="54102"/>
                </a:lnTo>
                <a:cubicBezTo>
                  <a:pt x="28194" y="44196"/>
                  <a:pt x="29432" y="37528"/>
                  <a:pt x="30956" y="33909"/>
                </a:cubicBezTo>
                <a:cubicBezTo>
                  <a:pt x="32480" y="30385"/>
                  <a:pt x="34957" y="27622"/>
                  <a:pt x="38386" y="25718"/>
                </a:cubicBezTo>
                <a:cubicBezTo>
                  <a:pt x="41815" y="23813"/>
                  <a:pt x="45529" y="23050"/>
                  <a:pt x="49625" y="23431"/>
                </a:cubicBezTo>
                <a:cubicBezTo>
                  <a:pt x="52768" y="23717"/>
                  <a:pt x="55435" y="24765"/>
                  <a:pt x="57531" y="26575"/>
                </a:cubicBezTo>
                <a:cubicBezTo>
                  <a:pt x="59626" y="28384"/>
                  <a:pt x="61055" y="30670"/>
                  <a:pt x="61817" y="33623"/>
                </a:cubicBezTo>
                <a:cubicBezTo>
                  <a:pt x="62579" y="36481"/>
                  <a:pt x="62484" y="42767"/>
                  <a:pt x="61531" y="52292"/>
                </a:cubicBezTo>
                <a:lnTo>
                  <a:pt x="57245" y="97441"/>
                </a:lnTo>
                <a:lnTo>
                  <a:pt x="80677" y="99631"/>
                </a:lnTo>
                <a:lnTo>
                  <a:pt x="85915" y="44672"/>
                </a:lnTo>
                <a:lnTo>
                  <a:pt x="85915" y="44672"/>
                </a:lnTo>
                <a:close/>
                <a:moveTo>
                  <a:pt x="148876" y="90011"/>
                </a:moveTo>
                <a:cubicBezTo>
                  <a:pt x="146113" y="91630"/>
                  <a:pt x="142875" y="92297"/>
                  <a:pt x="139255" y="91726"/>
                </a:cubicBezTo>
                <a:cubicBezTo>
                  <a:pt x="133921" y="90964"/>
                  <a:pt x="129635" y="88487"/>
                  <a:pt x="126587" y="84201"/>
                </a:cubicBezTo>
                <a:cubicBezTo>
                  <a:pt x="123539" y="79915"/>
                  <a:pt x="122301" y="74200"/>
                  <a:pt x="123063" y="67342"/>
                </a:cubicBezTo>
                <a:lnTo>
                  <a:pt x="181451" y="75152"/>
                </a:lnTo>
                <a:cubicBezTo>
                  <a:pt x="184213" y="57341"/>
                  <a:pt x="182308" y="43624"/>
                  <a:pt x="175927" y="33909"/>
                </a:cubicBezTo>
                <a:cubicBezTo>
                  <a:pt x="169545" y="24193"/>
                  <a:pt x="159734" y="18574"/>
                  <a:pt x="146590" y="16764"/>
                </a:cubicBezTo>
                <a:cubicBezTo>
                  <a:pt x="134874" y="15240"/>
                  <a:pt x="124682" y="18097"/>
                  <a:pt x="116014" y="25336"/>
                </a:cubicBezTo>
                <a:cubicBezTo>
                  <a:pt x="107251" y="32575"/>
                  <a:pt x="101917" y="43529"/>
                  <a:pt x="100013" y="58102"/>
                </a:cubicBezTo>
                <a:cubicBezTo>
                  <a:pt x="98393" y="70294"/>
                  <a:pt x="100013" y="80867"/>
                  <a:pt x="104680" y="89630"/>
                </a:cubicBezTo>
                <a:cubicBezTo>
                  <a:pt x="110680" y="100584"/>
                  <a:pt x="121348" y="107156"/>
                  <a:pt x="136684" y="109156"/>
                </a:cubicBezTo>
                <a:cubicBezTo>
                  <a:pt x="146399" y="110490"/>
                  <a:pt x="154686" y="109347"/>
                  <a:pt x="161734" y="105727"/>
                </a:cubicBezTo>
                <a:cubicBezTo>
                  <a:pt x="168783" y="102108"/>
                  <a:pt x="174403" y="96298"/>
                  <a:pt x="178498" y="88201"/>
                </a:cubicBezTo>
                <a:lnTo>
                  <a:pt x="155829" y="81153"/>
                </a:lnTo>
                <a:cubicBezTo>
                  <a:pt x="153924" y="85439"/>
                  <a:pt x="151638" y="88392"/>
                  <a:pt x="148876" y="90011"/>
                </a:cubicBezTo>
                <a:lnTo>
                  <a:pt x="148876" y="90011"/>
                </a:lnTo>
                <a:close/>
                <a:moveTo>
                  <a:pt x="125444" y="53054"/>
                </a:moveTo>
                <a:cubicBezTo>
                  <a:pt x="126206" y="46672"/>
                  <a:pt x="128588" y="41910"/>
                  <a:pt x="132397" y="38576"/>
                </a:cubicBezTo>
                <a:cubicBezTo>
                  <a:pt x="136207" y="35338"/>
                  <a:pt x="140684" y="34004"/>
                  <a:pt x="145732" y="34671"/>
                </a:cubicBezTo>
                <a:cubicBezTo>
                  <a:pt x="150495" y="35338"/>
                  <a:pt x="154305" y="37624"/>
                  <a:pt x="157163" y="41529"/>
                </a:cubicBezTo>
                <a:cubicBezTo>
                  <a:pt x="160020" y="45529"/>
                  <a:pt x="161068" y="50864"/>
                  <a:pt x="160306" y="57626"/>
                </a:cubicBezTo>
                <a:lnTo>
                  <a:pt x="125444" y="52959"/>
                </a:lnTo>
                <a:lnTo>
                  <a:pt x="125444" y="52959"/>
                </a:lnTo>
                <a:close/>
                <a:moveTo>
                  <a:pt x="229838" y="30956"/>
                </a:moveTo>
                <a:lnTo>
                  <a:pt x="234791" y="0"/>
                </a:lnTo>
                <a:lnTo>
                  <a:pt x="209359" y="9811"/>
                </a:lnTo>
                <a:lnTo>
                  <a:pt x="206597" y="27242"/>
                </a:lnTo>
                <a:lnTo>
                  <a:pt x="195929" y="25527"/>
                </a:lnTo>
                <a:lnTo>
                  <a:pt x="192976" y="44005"/>
                </a:lnTo>
                <a:lnTo>
                  <a:pt x="203645" y="45720"/>
                </a:lnTo>
                <a:lnTo>
                  <a:pt x="197548" y="84011"/>
                </a:lnTo>
                <a:cubicBezTo>
                  <a:pt x="196215" y="92202"/>
                  <a:pt x="195643" y="97726"/>
                  <a:pt x="195643" y="100489"/>
                </a:cubicBezTo>
                <a:cubicBezTo>
                  <a:pt x="195643" y="104394"/>
                  <a:pt x="196215" y="107537"/>
                  <a:pt x="197453" y="110109"/>
                </a:cubicBezTo>
                <a:cubicBezTo>
                  <a:pt x="198691" y="112681"/>
                  <a:pt x="200882" y="114776"/>
                  <a:pt x="204025" y="116776"/>
                </a:cubicBezTo>
                <a:cubicBezTo>
                  <a:pt x="207169" y="118681"/>
                  <a:pt x="210788" y="120015"/>
                  <a:pt x="214979" y="120682"/>
                </a:cubicBezTo>
                <a:cubicBezTo>
                  <a:pt x="221837" y="121729"/>
                  <a:pt x="228124" y="121634"/>
                  <a:pt x="233839" y="120110"/>
                </a:cubicBezTo>
                <a:lnTo>
                  <a:pt x="234696" y="101727"/>
                </a:lnTo>
                <a:cubicBezTo>
                  <a:pt x="230410" y="102584"/>
                  <a:pt x="227171" y="102775"/>
                  <a:pt x="224980" y="102489"/>
                </a:cubicBezTo>
                <a:cubicBezTo>
                  <a:pt x="223456" y="102203"/>
                  <a:pt x="222218" y="101632"/>
                  <a:pt x="221266" y="100679"/>
                </a:cubicBezTo>
                <a:cubicBezTo>
                  <a:pt x="220313" y="99727"/>
                  <a:pt x="219742" y="98679"/>
                  <a:pt x="219646" y="97441"/>
                </a:cubicBezTo>
                <a:cubicBezTo>
                  <a:pt x="219551" y="96202"/>
                  <a:pt x="220028" y="92012"/>
                  <a:pt x="221171" y="84868"/>
                </a:cubicBezTo>
                <a:lnTo>
                  <a:pt x="226790" y="49530"/>
                </a:lnTo>
                <a:lnTo>
                  <a:pt x="242697" y="52102"/>
                </a:lnTo>
                <a:lnTo>
                  <a:pt x="245650" y="33623"/>
                </a:lnTo>
                <a:lnTo>
                  <a:pt x="229743" y="31051"/>
                </a:lnTo>
                <a:lnTo>
                  <a:pt x="229743" y="31051"/>
                </a:lnTo>
                <a:close/>
                <a:moveTo>
                  <a:pt x="286988" y="131254"/>
                </a:moveTo>
                <a:lnTo>
                  <a:pt x="312896" y="78105"/>
                </a:lnTo>
                <a:lnTo>
                  <a:pt x="316801" y="137160"/>
                </a:lnTo>
                <a:lnTo>
                  <a:pt x="338995" y="141542"/>
                </a:lnTo>
                <a:lnTo>
                  <a:pt x="384238" y="59912"/>
                </a:lnTo>
                <a:lnTo>
                  <a:pt x="361474" y="55435"/>
                </a:lnTo>
                <a:lnTo>
                  <a:pt x="333470" y="109252"/>
                </a:lnTo>
                <a:lnTo>
                  <a:pt x="330232" y="49244"/>
                </a:lnTo>
                <a:lnTo>
                  <a:pt x="307943" y="44863"/>
                </a:lnTo>
                <a:lnTo>
                  <a:pt x="281559" y="99060"/>
                </a:lnTo>
                <a:lnTo>
                  <a:pt x="276511" y="38671"/>
                </a:lnTo>
                <a:lnTo>
                  <a:pt x="254127" y="34195"/>
                </a:lnTo>
                <a:lnTo>
                  <a:pt x="264414" y="126873"/>
                </a:lnTo>
                <a:lnTo>
                  <a:pt x="286798" y="131350"/>
                </a:lnTo>
                <a:lnTo>
                  <a:pt x="286798" y="131350"/>
                </a:lnTo>
                <a:close/>
                <a:moveTo>
                  <a:pt x="378238" y="129826"/>
                </a:moveTo>
                <a:cubicBezTo>
                  <a:pt x="380333" y="137636"/>
                  <a:pt x="384524" y="144209"/>
                  <a:pt x="390906" y="149447"/>
                </a:cubicBezTo>
                <a:cubicBezTo>
                  <a:pt x="397288" y="154781"/>
                  <a:pt x="404431" y="158305"/>
                  <a:pt x="412337" y="160211"/>
                </a:cubicBezTo>
                <a:cubicBezTo>
                  <a:pt x="425196" y="163259"/>
                  <a:pt x="436816" y="161449"/>
                  <a:pt x="447294" y="154876"/>
                </a:cubicBezTo>
                <a:cubicBezTo>
                  <a:pt x="457771" y="148304"/>
                  <a:pt x="464534" y="138398"/>
                  <a:pt x="467678" y="125349"/>
                </a:cubicBezTo>
                <a:cubicBezTo>
                  <a:pt x="470725" y="112395"/>
                  <a:pt x="469106" y="100679"/>
                  <a:pt x="462820" y="90202"/>
                </a:cubicBezTo>
                <a:cubicBezTo>
                  <a:pt x="456438" y="79724"/>
                  <a:pt x="446722" y="72962"/>
                  <a:pt x="433673" y="69818"/>
                </a:cubicBezTo>
                <a:cubicBezTo>
                  <a:pt x="425196" y="67818"/>
                  <a:pt x="417100" y="67818"/>
                  <a:pt x="409289" y="70009"/>
                </a:cubicBezTo>
                <a:cubicBezTo>
                  <a:pt x="401574" y="72104"/>
                  <a:pt x="394906" y="76295"/>
                  <a:pt x="389477" y="82487"/>
                </a:cubicBezTo>
                <a:cubicBezTo>
                  <a:pt x="384048" y="88678"/>
                  <a:pt x="380429" y="95631"/>
                  <a:pt x="378619" y="103251"/>
                </a:cubicBezTo>
                <a:cubicBezTo>
                  <a:pt x="376238" y="113157"/>
                  <a:pt x="376142" y="122111"/>
                  <a:pt x="378238" y="129921"/>
                </a:cubicBezTo>
                <a:lnTo>
                  <a:pt x="378238" y="129921"/>
                </a:lnTo>
                <a:close/>
                <a:moveTo>
                  <a:pt x="412623" y="91726"/>
                </a:moveTo>
                <a:cubicBezTo>
                  <a:pt x="417766" y="88106"/>
                  <a:pt x="423386" y="87058"/>
                  <a:pt x="429292" y="88487"/>
                </a:cubicBezTo>
                <a:cubicBezTo>
                  <a:pt x="435292" y="89916"/>
                  <a:pt x="439769" y="93345"/>
                  <a:pt x="442722" y="98869"/>
                </a:cubicBezTo>
                <a:cubicBezTo>
                  <a:pt x="445675" y="104394"/>
                  <a:pt x="446151" y="111347"/>
                  <a:pt x="444151" y="119824"/>
                </a:cubicBezTo>
                <a:cubicBezTo>
                  <a:pt x="442055" y="128492"/>
                  <a:pt x="438531" y="134684"/>
                  <a:pt x="433388" y="138303"/>
                </a:cubicBezTo>
                <a:cubicBezTo>
                  <a:pt x="428244" y="141922"/>
                  <a:pt x="422720" y="142970"/>
                  <a:pt x="416719" y="141542"/>
                </a:cubicBezTo>
                <a:cubicBezTo>
                  <a:pt x="410718" y="140113"/>
                  <a:pt x="406241" y="136684"/>
                  <a:pt x="403288" y="131159"/>
                </a:cubicBezTo>
                <a:cubicBezTo>
                  <a:pt x="400336" y="125635"/>
                  <a:pt x="399859" y="118586"/>
                  <a:pt x="401860" y="110014"/>
                </a:cubicBezTo>
                <a:cubicBezTo>
                  <a:pt x="403860" y="101441"/>
                  <a:pt x="407480" y="95345"/>
                  <a:pt x="412623" y="91726"/>
                </a:cubicBezTo>
                <a:lnTo>
                  <a:pt x="412623" y="91726"/>
                </a:lnTo>
                <a:close/>
                <a:moveTo>
                  <a:pt x="500539" y="152305"/>
                </a:moveTo>
                <a:cubicBezTo>
                  <a:pt x="504444" y="137636"/>
                  <a:pt x="507587" y="128206"/>
                  <a:pt x="510064" y="124016"/>
                </a:cubicBezTo>
                <a:cubicBezTo>
                  <a:pt x="512540" y="119729"/>
                  <a:pt x="515112" y="117062"/>
                  <a:pt x="517779" y="115919"/>
                </a:cubicBezTo>
                <a:cubicBezTo>
                  <a:pt x="520446" y="114776"/>
                  <a:pt x="523399" y="114586"/>
                  <a:pt x="526542" y="115443"/>
                </a:cubicBezTo>
                <a:cubicBezTo>
                  <a:pt x="529876" y="116300"/>
                  <a:pt x="533019" y="118491"/>
                  <a:pt x="536257" y="122015"/>
                </a:cubicBezTo>
                <a:lnTo>
                  <a:pt x="548545" y="104013"/>
                </a:lnTo>
                <a:cubicBezTo>
                  <a:pt x="544449" y="99917"/>
                  <a:pt x="539877" y="97155"/>
                  <a:pt x="534733" y="95726"/>
                </a:cubicBezTo>
                <a:cubicBezTo>
                  <a:pt x="531019" y="94774"/>
                  <a:pt x="527590" y="94774"/>
                  <a:pt x="524161" y="95917"/>
                </a:cubicBezTo>
                <a:cubicBezTo>
                  <a:pt x="520827" y="96965"/>
                  <a:pt x="516541" y="99917"/>
                  <a:pt x="511397" y="104775"/>
                </a:cubicBezTo>
                <a:lnTo>
                  <a:pt x="514636" y="92583"/>
                </a:lnTo>
                <a:lnTo>
                  <a:pt x="493490" y="86963"/>
                </a:lnTo>
                <a:lnTo>
                  <a:pt x="470821" y="172879"/>
                </a:lnTo>
                <a:lnTo>
                  <a:pt x="493585" y="178879"/>
                </a:lnTo>
                <a:lnTo>
                  <a:pt x="500634" y="152305"/>
                </a:lnTo>
                <a:lnTo>
                  <a:pt x="500634" y="152305"/>
                </a:lnTo>
                <a:close/>
                <a:moveTo>
                  <a:pt x="556070" y="196596"/>
                </a:moveTo>
                <a:lnTo>
                  <a:pt x="564356" y="169354"/>
                </a:lnTo>
                <a:lnTo>
                  <a:pt x="578167" y="161544"/>
                </a:lnTo>
                <a:lnTo>
                  <a:pt x="587883" y="206216"/>
                </a:lnTo>
                <a:lnTo>
                  <a:pt x="612172" y="213646"/>
                </a:lnTo>
                <a:lnTo>
                  <a:pt x="597408" y="150209"/>
                </a:lnTo>
                <a:lnTo>
                  <a:pt x="635889" y="128016"/>
                </a:lnTo>
                <a:lnTo>
                  <a:pt x="608171" y="119539"/>
                </a:lnTo>
                <a:lnTo>
                  <a:pt x="572738" y="141446"/>
                </a:lnTo>
                <a:lnTo>
                  <a:pt x="591693" y="79153"/>
                </a:lnTo>
                <a:lnTo>
                  <a:pt x="569214" y="72295"/>
                </a:lnTo>
                <a:lnTo>
                  <a:pt x="533495" y="189738"/>
                </a:lnTo>
                <a:lnTo>
                  <a:pt x="555974" y="196596"/>
                </a:lnTo>
                <a:lnTo>
                  <a:pt x="555974" y="196596"/>
                </a:lnTo>
                <a:close/>
                <a:moveTo>
                  <a:pt x="627031" y="213074"/>
                </a:moveTo>
                <a:cubicBezTo>
                  <a:pt x="632174" y="219932"/>
                  <a:pt x="640556" y="225266"/>
                  <a:pt x="651986" y="229076"/>
                </a:cubicBezTo>
                <a:cubicBezTo>
                  <a:pt x="664655" y="233267"/>
                  <a:pt x="675132" y="233648"/>
                  <a:pt x="683419" y="230219"/>
                </a:cubicBezTo>
                <a:cubicBezTo>
                  <a:pt x="691705" y="226790"/>
                  <a:pt x="697135" y="221266"/>
                  <a:pt x="699706" y="213455"/>
                </a:cubicBezTo>
                <a:cubicBezTo>
                  <a:pt x="702088" y="206312"/>
                  <a:pt x="701516" y="200025"/>
                  <a:pt x="698182" y="194500"/>
                </a:cubicBezTo>
                <a:cubicBezTo>
                  <a:pt x="694754" y="188976"/>
                  <a:pt x="687514" y="182975"/>
                  <a:pt x="676561" y="176308"/>
                </a:cubicBezTo>
                <a:cubicBezTo>
                  <a:pt x="665607" y="169640"/>
                  <a:pt x="659321" y="165259"/>
                  <a:pt x="657797" y="163068"/>
                </a:cubicBezTo>
                <a:cubicBezTo>
                  <a:pt x="656654" y="161449"/>
                  <a:pt x="656368" y="159829"/>
                  <a:pt x="656939" y="158305"/>
                </a:cubicBezTo>
                <a:cubicBezTo>
                  <a:pt x="657511" y="156496"/>
                  <a:pt x="658939" y="155258"/>
                  <a:pt x="660940" y="154591"/>
                </a:cubicBezTo>
                <a:cubicBezTo>
                  <a:pt x="663988" y="153829"/>
                  <a:pt x="668464" y="154400"/>
                  <a:pt x="674370" y="156305"/>
                </a:cubicBezTo>
                <a:cubicBezTo>
                  <a:pt x="679037" y="157829"/>
                  <a:pt x="682371" y="159925"/>
                  <a:pt x="684276" y="162496"/>
                </a:cubicBezTo>
                <a:cubicBezTo>
                  <a:pt x="686181" y="165068"/>
                  <a:pt x="687133" y="168116"/>
                  <a:pt x="686943" y="171736"/>
                </a:cubicBezTo>
                <a:lnTo>
                  <a:pt x="709327" y="174784"/>
                </a:lnTo>
                <a:cubicBezTo>
                  <a:pt x="709613" y="166688"/>
                  <a:pt x="707612" y="159829"/>
                  <a:pt x="703231" y="154210"/>
                </a:cubicBezTo>
                <a:cubicBezTo>
                  <a:pt x="698849" y="148590"/>
                  <a:pt x="690943" y="143827"/>
                  <a:pt x="679323" y="140018"/>
                </a:cubicBezTo>
                <a:cubicBezTo>
                  <a:pt x="667226" y="136017"/>
                  <a:pt x="657415" y="135541"/>
                  <a:pt x="649986" y="138589"/>
                </a:cubicBezTo>
                <a:cubicBezTo>
                  <a:pt x="642556" y="141637"/>
                  <a:pt x="637604" y="146875"/>
                  <a:pt x="635222" y="154115"/>
                </a:cubicBezTo>
                <a:cubicBezTo>
                  <a:pt x="632555" y="162211"/>
                  <a:pt x="633793" y="169640"/>
                  <a:pt x="638937" y="176403"/>
                </a:cubicBezTo>
                <a:cubicBezTo>
                  <a:pt x="642652" y="181261"/>
                  <a:pt x="652843" y="188690"/>
                  <a:pt x="669607" y="198596"/>
                </a:cubicBezTo>
                <a:cubicBezTo>
                  <a:pt x="673132" y="200787"/>
                  <a:pt x="675322" y="202597"/>
                  <a:pt x="676084" y="204025"/>
                </a:cubicBezTo>
                <a:cubicBezTo>
                  <a:pt x="676751" y="205454"/>
                  <a:pt x="676847" y="207073"/>
                  <a:pt x="676275" y="208788"/>
                </a:cubicBezTo>
                <a:cubicBezTo>
                  <a:pt x="675418" y="211265"/>
                  <a:pt x="673798" y="212979"/>
                  <a:pt x="671322" y="213741"/>
                </a:cubicBezTo>
                <a:cubicBezTo>
                  <a:pt x="667703" y="214884"/>
                  <a:pt x="663035" y="214503"/>
                  <a:pt x="657225" y="212598"/>
                </a:cubicBezTo>
                <a:cubicBezTo>
                  <a:pt x="651986" y="210884"/>
                  <a:pt x="648272" y="208407"/>
                  <a:pt x="646081" y="205168"/>
                </a:cubicBezTo>
                <a:cubicBezTo>
                  <a:pt x="643890" y="201930"/>
                  <a:pt x="643033" y="198025"/>
                  <a:pt x="643604" y="193358"/>
                </a:cubicBezTo>
                <a:lnTo>
                  <a:pt x="620078" y="189357"/>
                </a:lnTo>
                <a:cubicBezTo>
                  <a:pt x="619506" y="198025"/>
                  <a:pt x="621792" y="205835"/>
                  <a:pt x="626935" y="212693"/>
                </a:cubicBezTo>
                <a:lnTo>
                  <a:pt x="626935" y="212693"/>
                </a:lnTo>
                <a:close/>
              </a:path>
            </a:pathLst>
          </a:custGeom>
          <a:solidFill>
            <a:srgbClr val="000000"/>
          </a:solidFill>
          <a:ln w="9525" cap="flat">
            <a:noFill/>
            <a:prstDash val="solid"/>
            <a:miter/>
          </a:ln>
        </p:spPr>
        <p:txBody>
          <a:bodyPr rtlCol="0" anchor="ctr"/>
          <a:lstStyle/>
          <a:p>
            <a:endParaRPr lang="en-GB" dirty="0"/>
          </a:p>
        </p:txBody>
      </p:sp>
      <p:sp>
        <p:nvSpPr>
          <p:cNvPr id="34" name="Freeform: Shape 33">
            <a:extLst>
              <a:ext uri="{FF2B5EF4-FFF2-40B4-BE49-F238E27FC236}">
                <a16:creationId xmlns:a16="http://schemas.microsoft.com/office/drawing/2014/main" id="{22D01400-C40E-4A82-AAA8-AFFE6297AD7D}"/>
              </a:ext>
            </a:extLst>
          </p:cNvPr>
          <p:cNvSpPr/>
          <p:nvPr/>
        </p:nvSpPr>
        <p:spPr>
          <a:xfrm>
            <a:off x="7713725" y="1195196"/>
            <a:ext cx="510899" cy="458834"/>
          </a:xfrm>
          <a:custGeom>
            <a:avLst/>
            <a:gdLst>
              <a:gd name="connsiteX0" fmla="*/ 95 w 510899"/>
              <a:gd name="connsiteY0" fmla="*/ 97822 h 458834"/>
              <a:gd name="connsiteX1" fmla="*/ 18860 w 510899"/>
              <a:gd name="connsiteY1" fmla="*/ 112014 h 458834"/>
              <a:gd name="connsiteX2" fmla="*/ 45911 w 510899"/>
              <a:gd name="connsiteY2" fmla="*/ 76295 h 458834"/>
              <a:gd name="connsiteX3" fmla="*/ 49911 w 510899"/>
              <a:gd name="connsiteY3" fmla="*/ 91916 h 458834"/>
              <a:gd name="connsiteX4" fmla="*/ 58769 w 510899"/>
              <a:gd name="connsiteY4" fmla="*/ 102298 h 458834"/>
              <a:gd name="connsiteX5" fmla="*/ 87249 w 510899"/>
              <a:gd name="connsiteY5" fmla="*/ 108394 h 458834"/>
              <a:gd name="connsiteX6" fmla="*/ 116777 w 510899"/>
              <a:gd name="connsiteY6" fmla="*/ 87344 h 458834"/>
              <a:gd name="connsiteX7" fmla="*/ 128588 w 510899"/>
              <a:gd name="connsiteY7" fmla="*/ 53816 h 458834"/>
              <a:gd name="connsiteX8" fmla="*/ 114967 w 510899"/>
              <a:gd name="connsiteY8" fmla="*/ 28289 h 458834"/>
              <a:gd name="connsiteX9" fmla="*/ 99536 w 510899"/>
              <a:gd name="connsiteY9" fmla="*/ 21907 h 458834"/>
              <a:gd name="connsiteX10" fmla="*/ 83725 w 510899"/>
              <a:gd name="connsiteY10" fmla="*/ 23622 h 458834"/>
              <a:gd name="connsiteX11" fmla="*/ 91630 w 510899"/>
              <a:gd name="connsiteY11" fmla="*/ 13240 h 458834"/>
              <a:gd name="connsiteX12" fmla="*/ 74104 w 510899"/>
              <a:gd name="connsiteY12" fmla="*/ 0 h 458834"/>
              <a:gd name="connsiteX13" fmla="*/ 0 w 510899"/>
              <a:gd name="connsiteY13" fmla="*/ 97822 h 458834"/>
              <a:gd name="connsiteX14" fmla="*/ 0 w 510899"/>
              <a:gd name="connsiteY14" fmla="*/ 97822 h 458834"/>
              <a:gd name="connsiteX15" fmla="*/ 83248 w 510899"/>
              <a:gd name="connsiteY15" fmla="*/ 36004 h 458834"/>
              <a:gd name="connsiteX16" fmla="*/ 98679 w 510899"/>
              <a:gd name="connsiteY16" fmla="*/ 39338 h 458834"/>
              <a:gd name="connsiteX17" fmla="*/ 105632 w 510899"/>
              <a:gd name="connsiteY17" fmla="*/ 53149 h 458834"/>
              <a:gd name="connsiteX18" fmla="*/ 97536 w 510899"/>
              <a:gd name="connsiteY18" fmla="*/ 73057 h 458834"/>
              <a:gd name="connsiteX19" fmla="*/ 80201 w 510899"/>
              <a:gd name="connsiteY19" fmla="*/ 86963 h 458834"/>
              <a:gd name="connsiteX20" fmla="*/ 65342 w 510899"/>
              <a:gd name="connsiteY20" fmla="*/ 84011 h 458834"/>
              <a:gd name="connsiteX21" fmla="*/ 58103 w 510899"/>
              <a:gd name="connsiteY21" fmla="*/ 69532 h 458834"/>
              <a:gd name="connsiteX22" fmla="*/ 66770 w 510899"/>
              <a:gd name="connsiteY22" fmla="*/ 48292 h 458834"/>
              <a:gd name="connsiteX23" fmla="*/ 83248 w 510899"/>
              <a:gd name="connsiteY23" fmla="*/ 36004 h 458834"/>
              <a:gd name="connsiteX24" fmla="*/ 83248 w 510899"/>
              <a:gd name="connsiteY24" fmla="*/ 36004 h 458834"/>
              <a:gd name="connsiteX25" fmla="*/ 114395 w 510899"/>
              <a:gd name="connsiteY25" fmla="*/ 117919 h 458834"/>
              <a:gd name="connsiteX26" fmla="*/ 117253 w 510899"/>
              <a:gd name="connsiteY26" fmla="*/ 141161 h 458834"/>
              <a:gd name="connsiteX27" fmla="*/ 131826 w 510899"/>
              <a:gd name="connsiteY27" fmla="*/ 160211 h 458834"/>
              <a:gd name="connsiteX28" fmla="*/ 165640 w 510899"/>
              <a:gd name="connsiteY28" fmla="*/ 170593 h 458834"/>
              <a:gd name="connsiteX29" fmla="*/ 196882 w 510899"/>
              <a:gd name="connsiteY29" fmla="*/ 152876 h 458834"/>
              <a:gd name="connsiteX30" fmla="*/ 207835 w 510899"/>
              <a:gd name="connsiteY30" fmla="*/ 119063 h 458834"/>
              <a:gd name="connsiteX31" fmla="*/ 190500 w 510899"/>
              <a:gd name="connsiteY31" fmla="*/ 88011 h 458834"/>
              <a:gd name="connsiteX32" fmla="*/ 168498 w 510899"/>
              <a:gd name="connsiteY32" fmla="*/ 77533 h 458834"/>
              <a:gd name="connsiteX33" fmla="*/ 145256 w 510899"/>
              <a:gd name="connsiteY33" fmla="*/ 80200 h 458834"/>
              <a:gd name="connsiteX34" fmla="*/ 126397 w 510899"/>
              <a:gd name="connsiteY34" fmla="*/ 94107 h 458834"/>
              <a:gd name="connsiteX35" fmla="*/ 114490 w 510899"/>
              <a:gd name="connsiteY35" fmla="*/ 117919 h 458834"/>
              <a:gd name="connsiteX36" fmla="*/ 114490 w 510899"/>
              <a:gd name="connsiteY36" fmla="*/ 117919 h 458834"/>
              <a:gd name="connsiteX37" fmla="*/ 161925 w 510899"/>
              <a:gd name="connsiteY37" fmla="*/ 98584 h 458834"/>
              <a:gd name="connsiteX38" fmla="*/ 178403 w 510899"/>
              <a:gd name="connsiteY38" fmla="*/ 102965 h 458834"/>
              <a:gd name="connsiteX39" fmla="*/ 185928 w 510899"/>
              <a:gd name="connsiteY39" fmla="*/ 118205 h 458834"/>
              <a:gd name="connsiteX40" fmla="*/ 178023 w 510899"/>
              <a:gd name="connsiteY40" fmla="*/ 137731 h 458834"/>
              <a:gd name="connsiteX41" fmla="*/ 160306 w 510899"/>
              <a:gd name="connsiteY41" fmla="*/ 149638 h 458834"/>
              <a:gd name="connsiteX42" fmla="*/ 143923 w 510899"/>
              <a:gd name="connsiteY42" fmla="*/ 145351 h 458834"/>
              <a:gd name="connsiteX43" fmla="*/ 136398 w 510899"/>
              <a:gd name="connsiteY43" fmla="*/ 130111 h 458834"/>
              <a:gd name="connsiteX44" fmla="*/ 144304 w 510899"/>
              <a:gd name="connsiteY44" fmla="*/ 110395 h 458834"/>
              <a:gd name="connsiteX45" fmla="*/ 161925 w 510899"/>
              <a:gd name="connsiteY45" fmla="*/ 98679 h 458834"/>
              <a:gd name="connsiteX46" fmla="*/ 161925 w 510899"/>
              <a:gd name="connsiteY46" fmla="*/ 98679 h 458834"/>
              <a:gd name="connsiteX47" fmla="*/ 197358 w 510899"/>
              <a:gd name="connsiteY47" fmla="*/ 212693 h 458834"/>
              <a:gd name="connsiteX48" fmla="*/ 277178 w 510899"/>
              <a:gd name="connsiteY48" fmla="*/ 119443 h 458834"/>
              <a:gd name="connsiteX49" fmla="*/ 259271 w 510899"/>
              <a:gd name="connsiteY49" fmla="*/ 104108 h 458834"/>
              <a:gd name="connsiteX50" fmla="*/ 179451 w 510899"/>
              <a:gd name="connsiteY50" fmla="*/ 197358 h 458834"/>
              <a:gd name="connsiteX51" fmla="*/ 197358 w 510899"/>
              <a:gd name="connsiteY51" fmla="*/ 212693 h 458834"/>
              <a:gd name="connsiteX52" fmla="*/ 197358 w 510899"/>
              <a:gd name="connsiteY52" fmla="*/ 212693 h 458834"/>
              <a:gd name="connsiteX53" fmla="*/ 297180 w 510899"/>
              <a:gd name="connsiteY53" fmla="*/ 166306 h 458834"/>
              <a:gd name="connsiteX54" fmla="*/ 311753 w 510899"/>
              <a:gd name="connsiteY54" fmla="*/ 150114 h 458834"/>
              <a:gd name="connsiteX55" fmla="*/ 294227 w 510899"/>
              <a:gd name="connsiteY55" fmla="*/ 134398 h 458834"/>
              <a:gd name="connsiteX56" fmla="*/ 279654 w 510899"/>
              <a:gd name="connsiteY56" fmla="*/ 150590 h 458834"/>
              <a:gd name="connsiteX57" fmla="*/ 297180 w 510899"/>
              <a:gd name="connsiteY57" fmla="*/ 166306 h 458834"/>
              <a:gd name="connsiteX58" fmla="*/ 297180 w 510899"/>
              <a:gd name="connsiteY58" fmla="*/ 166306 h 458834"/>
              <a:gd name="connsiteX59" fmla="*/ 229743 w 510899"/>
              <a:gd name="connsiteY59" fmla="*/ 241459 h 458834"/>
              <a:gd name="connsiteX60" fmla="*/ 289179 w 510899"/>
              <a:gd name="connsiteY60" fmla="*/ 175355 h 458834"/>
              <a:gd name="connsiteX61" fmla="*/ 271653 w 510899"/>
              <a:gd name="connsiteY61" fmla="*/ 159639 h 458834"/>
              <a:gd name="connsiteX62" fmla="*/ 212217 w 510899"/>
              <a:gd name="connsiteY62" fmla="*/ 225742 h 458834"/>
              <a:gd name="connsiteX63" fmla="*/ 229743 w 510899"/>
              <a:gd name="connsiteY63" fmla="*/ 241459 h 458834"/>
              <a:gd name="connsiteX64" fmla="*/ 229743 w 510899"/>
              <a:gd name="connsiteY64" fmla="*/ 241459 h 458834"/>
              <a:gd name="connsiteX65" fmla="*/ 348996 w 510899"/>
              <a:gd name="connsiteY65" fmla="*/ 237363 h 458834"/>
              <a:gd name="connsiteX66" fmla="*/ 334994 w 510899"/>
              <a:gd name="connsiteY66" fmla="*/ 214598 h 458834"/>
              <a:gd name="connsiteX67" fmla="*/ 303657 w 510899"/>
              <a:gd name="connsiteY67" fmla="*/ 201930 h 458834"/>
              <a:gd name="connsiteX68" fmla="*/ 271653 w 510899"/>
              <a:gd name="connsiteY68" fmla="*/ 218884 h 458834"/>
              <a:gd name="connsiteX69" fmla="*/ 256699 w 510899"/>
              <a:gd name="connsiteY69" fmla="*/ 251650 h 458834"/>
              <a:gd name="connsiteX70" fmla="*/ 270891 w 510899"/>
              <a:gd name="connsiteY70" fmla="*/ 281940 h 458834"/>
              <a:gd name="connsiteX71" fmla="*/ 296418 w 510899"/>
              <a:gd name="connsiteY71" fmla="*/ 294799 h 458834"/>
              <a:gd name="connsiteX72" fmla="*/ 322993 w 510899"/>
              <a:gd name="connsiteY72" fmla="*/ 286798 h 458834"/>
              <a:gd name="connsiteX73" fmla="*/ 308896 w 510899"/>
              <a:gd name="connsiteY73" fmla="*/ 268129 h 458834"/>
              <a:gd name="connsiteX74" fmla="*/ 295561 w 510899"/>
              <a:gd name="connsiteY74" fmla="*/ 273558 h 458834"/>
              <a:gd name="connsiteX75" fmla="*/ 284988 w 510899"/>
              <a:gd name="connsiteY75" fmla="*/ 268795 h 458834"/>
              <a:gd name="connsiteX76" fmla="*/ 279083 w 510899"/>
              <a:gd name="connsiteY76" fmla="*/ 254222 h 458834"/>
              <a:gd name="connsiteX77" fmla="*/ 290513 w 510899"/>
              <a:gd name="connsiteY77" fmla="*/ 234315 h 458834"/>
              <a:gd name="connsiteX78" fmla="*/ 308229 w 510899"/>
              <a:gd name="connsiteY78" fmla="*/ 223171 h 458834"/>
              <a:gd name="connsiteX79" fmla="*/ 322612 w 510899"/>
              <a:gd name="connsiteY79" fmla="*/ 228409 h 458834"/>
              <a:gd name="connsiteX80" fmla="*/ 328041 w 510899"/>
              <a:gd name="connsiteY80" fmla="*/ 238315 h 458834"/>
              <a:gd name="connsiteX81" fmla="*/ 324707 w 510899"/>
              <a:gd name="connsiteY81" fmla="*/ 249555 h 458834"/>
              <a:gd name="connsiteX82" fmla="*/ 344424 w 510899"/>
              <a:gd name="connsiteY82" fmla="*/ 262414 h 458834"/>
              <a:gd name="connsiteX83" fmla="*/ 348996 w 510899"/>
              <a:gd name="connsiteY83" fmla="*/ 237458 h 458834"/>
              <a:gd name="connsiteX84" fmla="*/ 348996 w 510899"/>
              <a:gd name="connsiteY84" fmla="*/ 237458 h 458834"/>
              <a:gd name="connsiteX85" fmla="*/ 399193 w 510899"/>
              <a:gd name="connsiteY85" fmla="*/ 262414 h 458834"/>
              <a:gd name="connsiteX86" fmla="*/ 414528 w 510899"/>
              <a:gd name="connsiteY86" fmla="*/ 246888 h 458834"/>
              <a:gd name="connsiteX87" fmla="*/ 397764 w 510899"/>
              <a:gd name="connsiteY87" fmla="*/ 230315 h 458834"/>
              <a:gd name="connsiteX88" fmla="*/ 382429 w 510899"/>
              <a:gd name="connsiteY88" fmla="*/ 245840 h 458834"/>
              <a:gd name="connsiteX89" fmla="*/ 399193 w 510899"/>
              <a:gd name="connsiteY89" fmla="*/ 262414 h 458834"/>
              <a:gd name="connsiteX90" fmla="*/ 399193 w 510899"/>
              <a:gd name="connsiteY90" fmla="*/ 262414 h 458834"/>
              <a:gd name="connsiteX91" fmla="*/ 328231 w 510899"/>
              <a:gd name="connsiteY91" fmla="*/ 334232 h 458834"/>
              <a:gd name="connsiteX92" fmla="*/ 390715 w 510899"/>
              <a:gd name="connsiteY92" fmla="*/ 270986 h 458834"/>
              <a:gd name="connsiteX93" fmla="*/ 373951 w 510899"/>
              <a:gd name="connsiteY93" fmla="*/ 254413 h 458834"/>
              <a:gd name="connsiteX94" fmla="*/ 311467 w 510899"/>
              <a:gd name="connsiteY94" fmla="*/ 317659 h 458834"/>
              <a:gd name="connsiteX95" fmla="*/ 328231 w 510899"/>
              <a:gd name="connsiteY95" fmla="*/ 334232 h 458834"/>
              <a:gd name="connsiteX96" fmla="*/ 328231 w 510899"/>
              <a:gd name="connsiteY96" fmla="*/ 334232 h 458834"/>
              <a:gd name="connsiteX97" fmla="*/ 388620 w 510899"/>
              <a:gd name="connsiteY97" fmla="*/ 368998 h 458834"/>
              <a:gd name="connsiteX98" fmla="*/ 379952 w 510899"/>
              <a:gd name="connsiteY98" fmla="*/ 364427 h 458834"/>
              <a:gd name="connsiteX99" fmla="*/ 374713 w 510899"/>
              <a:gd name="connsiteY99" fmla="*/ 350615 h 458834"/>
              <a:gd name="connsiteX100" fmla="*/ 382524 w 510899"/>
              <a:gd name="connsiteY100" fmla="*/ 335185 h 458834"/>
              <a:gd name="connsiteX101" fmla="*/ 423481 w 510899"/>
              <a:gd name="connsiteY101" fmla="*/ 377571 h 458834"/>
              <a:gd name="connsiteX102" fmla="*/ 444723 w 510899"/>
              <a:gd name="connsiteY102" fmla="*/ 341852 h 458834"/>
              <a:gd name="connsiteX103" fmla="*/ 432435 w 510899"/>
              <a:gd name="connsiteY103" fmla="*/ 310229 h 458834"/>
              <a:gd name="connsiteX104" fmla="*/ 403098 w 510899"/>
              <a:gd name="connsiteY104" fmla="*/ 297847 h 458834"/>
              <a:gd name="connsiteX105" fmla="*/ 370142 w 510899"/>
              <a:gd name="connsiteY105" fmla="*/ 313563 h 458834"/>
              <a:gd name="connsiteX106" fmla="*/ 354235 w 510899"/>
              <a:gd name="connsiteY106" fmla="*/ 341186 h 458834"/>
              <a:gd name="connsiteX107" fmla="*/ 367189 w 510899"/>
              <a:gd name="connsiteY107" fmla="*/ 376428 h 458834"/>
              <a:gd name="connsiteX108" fmla="*/ 389001 w 510899"/>
              <a:gd name="connsiteY108" fmla="*/ 389287 h 458834"/>
              <a:gd name="connsiteX109" fmla="*/ 413004 w 510899"/>
              <a:gd name="connsiteY109" fmla="*/ 385953 h 458834"/>
              <a:gd name="connsiteX110" fmla="*/ 399574 w 510899"/>
              <a:gd name="connsiteY110" fmla="*/ 366332 h 458834"/>
              <a:gd name="connsiteX111" fmla="*/ 388620 w 510899"/>
              <a:gd name="connsiteY111" fmla="*/ 368998 h 458834"/>
              <a:gd name="connsiteX112" fmla="*/ 388620 w 510899"/>
              <a:gd name="connsiteY112" fmla="*/ 368998 h 458834"/>
              <a:gd name="connsiteX113" fmla="*/ 393192 w 510899"/>
              <a:gd name="connsiteY113" fmla="*/ 325469 h 458834"/>
              <a:gd name="connsiteX114" fmla="*/ 407575 w 510899"/>
              <a:gd name="connsiteY114" fmla="*/ 318421 h 458834"/>
              <a:gd name="connsiteX115" fmla="*/ 420433 w 510899"/>
              <a:gd name="connsiteY115" fmla="*/ 323659 h 458834"/>
              <a:gd name="connsiteX116" fmla="*/ 425101 w 510899"/>
              <a:gd name="connsiteY116" fmla="*/ 336137 h 458834"/>
              <a:gd name="connsiteX117" fmla="*/ 417576 w 510899"/>
              <a:gd name="connsiteY117" fmla="*/ 350711 h 458834"/>
              <a:gd name="connsiteX118" fmla="*/ 393192 w 510899"/>
              <a:gd name="connsiteY118" fmla="*/ 325374 h 458834"/>
              <a:gd name="connsiteX119" fmla="*/ 393192 w 510899"/>
              <a:gd name="connsiteY119" fmla="*/ 325374 h 458834"/>
              <a:gd name="connsiteX120" fmla="*/ 415099 w 510899"/>
              <a:gd name="connsiteY120" fmla="*/ 415671 h 458834"/>
              <a:gd name="connsiteX121" fmla="*/ 428815 w 510899"/>
              <a:gd name="connsiteY121" fmla="*/ 441960 h 458834"/>
              <a:gd name="connsiteX122" fmla="*/ 455581 w 510899"/>
              <a:gd name="connsiteY122" fmla="*/ 458533 h 458834"/>
              <a:gd name="connsiteX123" fmla="*/ 478060 w 510899"/>
              <a:gd name="connsiteY123" fmla="*/ 452057 h 458834"/>
              <a:gd name="connsiteX124" fmla="*/ 486156 w 510899"/>
              <a:gd name="connsiteY124" fmla="*/ 434911 h 458834"/>
              <a:gd name="connsiteX125" fmla="*/ 476440 w 510899"/>
              <a:gd name="connsiteY125" fmla="*/ 408432 h 458834"/>
              <a:gd name="connsiteX126" fmla="*/ 466725 w 510899"/>
              <a:gd name="connsiteY126" fmla="*/ 387667 h 458834"/>
              <a:gd name="connsiteX127" fmla="*/ 468344 w 510899"/>
              <a:gd name="connsiteY127" fmla="*/ 383095 h 458834"/>
              <a:gd name="connsiteX128" fmla="*/ 473678 w 510899"/>
              <a:gd name="connsiteY128" fmla="*/ 381857 h 458834"/>
              <a:gd name="connsiteX129" fmla="*/ 484537 w 510899"/>
              <a:gd name="connsiteY129" fmla="*/ 390049 h 458834"/>
              <a:gd name="connsiteX130" fmla="*/ 490061 w 510899"/>
              <a:gd name="connsiteY130" fmla="*/ 400336 h 458834"/>
              <a:gd name="connsiteX131" fmla="*/ 487775 w 510899"/>
              <a:gd name="connsiteY131" fmla="*/ 409670 h 458834"/>
              <a:gd name="connsiteX132" fmla="*/ 505682 w 510899"/>
              <a:gd name="connsiteY132" fmla="*/ 423482 h 458834"/>
              <a:gd name="connsiteX133" fmla="*/ 510635 w 510899"/>
              <a:gd name="connsiteY133" fmla="*/ 402622 h 458834"/>
              <a:gd name="connsiteX134" fmla="*/ 496919 w 510899"/>
              <a:gd name="connsiteY134" fmla="*/ 378428 h 458834"/>
              <a:gd name="connsiteX135" fmla="*/ 472154 w 510899"/>
              <a:gd name="connsiteY135" fmla="*/ 362617 h 458834"/>
              <a:gd name="connsiteX136" fmla="*/ 451580 w 510899"/>
              <a:gd name="connsiteY136" fmla="*/ 368808 h 458834"/>
              <a:gd name="connsiteX137" fmla="*/ 443770 w 510899"/>
              <a:gd name="connsiteY137" fmla="*/ 390049 h 458834"/>
              <a:gd name="connsiteX138" fmla="*/ 459391 w 510899"/>
              <a:gd name="connsiteY138" fmla="*/ 424529 h 458834"/>
              <a:gd name="connsiteX139" fmla="*/ 462344 w 510899"/>
              <a:gd name="connsiteY139" fmla="*/ 432435 h 458834"/>
              <a:gd name="connsiteX140" fmla="*/ 460153 w 510899"/>
              <a:gd name="connsiteY140" fmla="*/ 436626 h 458834"/>
              <a:gd name="connsiteX141" fmla="*/ 453390 w 510899"/>
              <a:gd name="connsiteY141" fmla="*/ 438531 h 458834"/>
              <a:gd name="connsiteX142" fmla="*/ 441769 w 510899"/>
              <a:gd name="connsiteY142" fmla="*/ 430530 h 458834"/>
              <a:gd name="connsiteX143" fmla="*/ 435769 w 510899"/>
              <a:gd name="connsiteY143" fmla="*/ 418528 h 458834"/>
              <a:gd name="connsiteX144" fmla="*/ 439483 w 510899"/>
              <a:gd name="connsiteY144" fmla="*/ 407003 h 458834"/>
              <a:gd name="connsiteX145" fmla="*/ 421005 w 510899"/>
              <a:gd name="connsiteY145" fmla="*/ 391858 h 458834"/>
              <a:gd name="connsiteX146" fmla="*/ 415385 w 510899"/>
              <a:gd name="connsiteY146" fmla="*/ 415576 h 458834"/>
              <a:gd name="connsiteX147" fmla="*/ 415385 w 510899"/>
              <a:gd name="connsiteY147" fmla="*/ 415576 h 458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Lst>
            <a:rect l="l" t="t" r="r" b="b"/>
            <a:pathLst>
              <a:path w="510899" h="458834">
                <a:moveTo>
                  <a:pt x="95" y="97822"/>
                </a:moveTo>
                <a:lnTo>
                  <a:pt x="18860" y="112014"/>
                </a:lnTo>
                <a:lnTo>
                  <a:pt x="45911" y="76295"/>
                </a:lnTo>
                <a:cubicBezTo>
                  <a:pt x="46577" y="82772"/>
                  <a:pt x="47911" y="87916"/>
                  <a:pt x="49911" y="91916"/>
                </a:cubicBezTo>
                <a:cubicBezTo>
                  <a:pt x="51911" y="95917"/>
                  <a:pt x="54864" y="99346"/>
                  <a:pt x="58769" y="102298"/>
                </a:cubicBezTo>
                <a:cubicBezTo>
                  <a:pt x="66961" y="108490"/>
                  <a:pt x="76486" y="110585"/>
                  <a:pt x="87249" y="108394"/>
                </a:cubicBezTo>
                <a:cubicBezTo>
                  <a:pt x="98012" y="106204"/>
                  <a:pt x="107823" y="99250"/>
                  <a:pt x="116777" y="87344"/>
                </a:cubicBezTo>
                <a:cubicBezTo>
                  <a:pt x="125539" y="75819"/>
                  <a:pt x="129445" y="64675"/>
                  <a:pt x="128588" y="53816"/>
                </a:cubicBezTo>
                <a:cubicBezTo>
                  <a:pt x="127730" y="43053"/>
                  <a:pt x="123158" y="34480"/>
                  <a:pt x="114967" y="28289"/>
                </a:cubicBezTo>
                <a:cubicBezTo>
                  <a:pt x="110204" y="24765"/>
                  <a:pt x="105156" y="22574"/>
                  <a:pt x="99536" y="21907"/>
                </a:cubicBezTo>
                <a:cubicBezTo>
                  <a:pt x="94012" y="21241"/>
                  <a:pt x="88678" y="21812"/>
                  <a:pt x="83725" y="23622"/>
                </a:cubicBezTo>
                <a:lnTo>
                  <a:pt x="91630" y="13240"/>
                </a:lnTo>
                <a:lnTo>
                  <a:pt x="74104" y="0"/>
                </a:lnTo>
                <a:lnTo>
                  <a:pt x="0" y="97822"/>
                </a:lnTo>
                <a:lnTo>
                  <a:pt x="0" y="97822"/>
                </a:lnTo>
                <a:close/>
                <a:moveTo>
                  <a:pt x="83248" y="36004"/>
                </a:moveTo>
                <a:cubicBezTo>
                  <a:pt x="88963" y="34766"/>
                  <a:pt x="94107" y="35909"/>
                  <a:pt x="98679" y="39338"/>
                </a:cubicBezTo>
                <a:cubicBezTo>
                  <a:pt x="103061" y="42672"/>
                  <a:pt x="105442" y="47244"/>
                  <a:pt x="105632" y="53149"/>
                </a:cubicBezTo>
                <a:cubicBezTo>
                  <a:pt x="105918" y="59055"/>
                  <a:pt x="103156" y="65627"/>
                  <a:pt x="97536" y="73057"/>
                </a:cubicBezTo>
                <a:cubicBezTo>
                  <a:pt x="91535" y="81058"/>
                  <a:pt x="85725" y="85630"/>
                  <a:pt x="80201" y="86963"/>
                </a:cubicBezTo>
                <a:cubicBezTo>
                  <a:pt x="74676" y="88297"/>
                  <a:pt x="69723" y="87249"/>
                  <a:pt x="65342" y="84011"/>
                </a:cubicBezTo>
                <a:cubicBezTo>
                  <a:pt x="60770" y="80581"/>
                  <a:pt x="58388" y="75724"/>
                  <a:pt x="58103" y="69532"/>
                </a:cubicBezTo>
                <a:cubicBezTo>
                  <a:pt x="57817" y="63341"/>
                  <a:pt x="60674" y="56293"/>
                  <a:pt x="66770" y="48292"/>
                </a:cubicBezTo>
                <a:cubicBezTo>
                  <a:pt x="72009" y="41338"/>
                  <a:pt x="77534" y="37243"/>
                  <a:pt x="83248" y="36004"/>
                </a:cubicBezTo>
                <a:lnTo>
                  <a:pt x="83248" y="36004"/>
                </a:lnTo>
                <a:close/>
                <a:moveTo>
                  <a:pt x="114395" y="117919"/>
                </a:moveTo>
                <a:cubicBezTo>
                  <a:pt x="112871" y="125825"/>
                  <a:pt x="113824" y="133636"/>
                  <a:pt x="117253" y="141161"/>
                </a:cubicBezTo>
                <a:cubicBezTo>
                  <a:pt x="120682" y="148685"/>
                  <a:pt x="125539" y="155067"/>
                  <a:pt x="131826" y="160211"/>
                </a:cubicBezTo>
                <a:cubicBezTo>
                  <a:pt x="142018" y="168497"/>
                  <a:pt x="153257" y="172021"/>
                  <a:pt x="165640" y="170593"/>
                </a:cubicBezTo>
                <a:cubicBezTo>
                  <a:pt x="177927" y="169259"/>
                  <a:pt x="188404" y="163354"/>
                  <a:pt x="196882" y="152876"/>
                </a:cubicBezTo>
                <a:cubicBezTo>
                  <a:pt x="205264" y="142494"/>
                  <a:pt x="208979" y="131254"/>
                  <a:pt x="207835" y="119063"/>
                </a:cubicBezTo>
                <a:cubicBezTo>
                  <a:pt x="206692" y="106870"/>
                  <a:pt x="200882" y="96488"/>
                  <a:pt x="190500" y="88011"/>
                </a:cubicBezTo>
                <a:cubicBezTo>
                  <a:pt x="183737" y="82486"/>
                  <a:pt x="176403" y="79057"/>
                  <a:pt x="168498" y="77533"/>
                </a:cubicBezTo>
                <a:cubicBezTo>
                  <a:pt x="160592" y="76009"/>
                  <a:pt x="152876" y="76962"/>
                  <a:pt x="145256" y="80200"/>
                </a:cubicBezTo>
                <a:cubicBezTo>
                  <a:pt x="137636" y="83439"/>
                  <a:pt x="131350" y="88106"/>
                  <a:pt x="126397" y="94107"/>
                </a:cubicBezTo>
                <a:cubicBezTo>
                  <a:pt x="119920" y="102013"/>
                  <a:pt x="115919" y="109918"/>
                  <a:pt x="114490" y="117919"/>
                </a:cubicBezTo>
                <a:lnTo>
                  <a:pt x="114490" y="117919"/>
                </a:lnTo>
                <a:close/>
                <a:moveTo>
                  <a:pt x="161925" y="98584"/>
                </a:moveTo>
                <a:cubicBezTo>
                  <a:pt x="168116" y="97631"/>
                  <a:pt x="173641" y="99060"/>
                  <a:pt x="178403" y="102965"/>
                </a:cubicBezTo>
                <a:cubicBezTo>
                  <a:pt x="183166" y="106870"/>
                  <a:pt x="185642" y="111919"/>
                  <a:pt x="185928" y="118205"/>
                </a:cubicBezTo>
                <a:cubicBezTo>
                  <a:pt x="186214" y="124492"/>
                  <a:pt x="183547" y="130969"/>
                  <a:pt x="178023" y="137731"/>
                </a:cubicBezTo>
                <a:cubicBezTo>
                  <a:pt x="172403" y="144685"/>
                  <a:pt x="166497" y="148590"/>
                  <a:pt x="160306" y="149638"/>
                </a:cubicBezTo>
                <a:cubicBezTo>
                  <a:pt x="154114" y="150686"/>
                  <a:pt x="148685" y="149161"/>
                  <a:pt x="143923" y="145351"/>
                </a:cubicBezTo>
                <a:cubicBezTo>
                  <a:pt x="139160" y="141446"/>
                  <a:pt x="136684" y="136398"/>
                  <a:pt x="136398" y="130111"/>
                </a:cubicBezTo>
                <a:cubicBezTo>
                  <a:pt x="136112" y="123825"/>
                  <a:pt x="138779" y="117253"/>
                  <a:pt x="144304" y="110395"/>
                </a:cubicBezTo>
                <a:cubicBezTo>
                  <a:pt x="149828" y="103537"/>
                  <a:pt x="155734" y="99631"/>
                  <a:pt x="161925" y="98679"/>
                </a:cubicBezTo>
                <a:lnTo>
                  <a:pt x="161925" y="98679"/>
                </a:lnTo>
                <a:close/>
                <a:moveTo>
                  <a:pt x="197358" y="212693"/>
                </a:moveTo>
                <a:lnTo>
                  <a:pt x="277178" y="119443"/>
                </a:lnTo>
                <a:lnTo>
                  <a:pt x="259271" y="104108"/>
                </a:lnTo>
                <a:lnTo>
                  <a:pt x="179451" y="197358"/>
                </a:lnTo>
                <a:lnTo>
                  <a:pt x="197358" y="212693"/>
                </a:lnTo>
                <a:lnTo>
                  <a:pt x="197358" y="212693"/>
                </a:lnTo>
                <a:close/>
                <a:moveTo>
                  <a:pt x="297180" y="166306"/>
                </a:moveTo>
                <a:lnTo>
                  <a:pt x="311753" y="150114"/>
                </a:lnTo>
                <a:lnTo>
                  <a:pt x="294227" y="134398"/>
                </a:lnTo>
                <a:lnTo>
                  <a:pt x="279654" y="150590"/>
                </a:lnTo>
                <a:lnTo>
                  <a:pt x="297180" y="166306"/>
                </a:lnTo>
                <a:lnTo>
                  <a:pt x="297180" y="166306"/>
                </a:lnTo>
                <a:close/>
                <a:moveTo>
                  <a:pt x="229743" y="241459"/>
                </a:moveTo>
                <a:lnTo>
                  <a:pt x="289179" y="175355"/>
                </a:lnTo>
                <a:lnTo>
                  <a:pt x="271653" y="159639"/>
                </a:lnTo>
                <a:lnTo>
                  <a:pt x="212217" y="225742"/>
                </a:lnTo>
                <a:lnTo>
                  <a:pt x="229743" y="241459"/>
                </a:lnTo>
                <a:lnTo>
                  <a:pt x="229743" y="241459"/>
                </a:lnTo>
                <a:close/>
                <a:moveTo>
                  <a:pt x="348996" y="237363"/>
                </a:moveTo>
                <a:cubicBezTo>
                  <a:pt x="347567" y="229552"/>
                  <a:pt x="342900" y="222028"/>
                  <a:pt x="334994" y="214598"/>
                </a:cubicBezTo>
                <a:cubicBezTo>
                  <a:pt x="325374" y="205549"/>
                  <a:pt x="314897" y="201263"/>
                  <a:pt x="303657" y="201930"/>
                </a:cubicBezTo>
                <a:cubicBezTo>
                  <a:pt x="292417" y="202597"/>
                  <a:pt x="281749" y="208216"/>
                  <a:pt x="271653" y="218884"/>
                </a:cubicBezTo>
                <a:cubicBezTo>
                  <a:pt x="261747" y="229457"/>
                  <a:pt x="256699" y="240316"/>
                  <a:pt x="256699" y="251650"/>
                </a:cubicBezTo>
                <a:cubicBezTo>
                  <a:pt x="256699" y="262890"/>
                  <a:pt x="261461" y="272986"/>
                  <a:pt x="270891" y="281940"/>
                </a:cubicBezTo>
                <a:cubicBezTo>
                  <a:pt x="279178" y="289750"/>
                  <a:pt x="287750" y="294037"/>
                  <a:pt x="296418" y="294799"/>
                </a:cubicBezTo>
                <a:cubicBezTo>
                  <a:pt x="305086" y="295561"/>
                  <a:pt x="313944" y="292894"/>
                  <a:pt x="322993" y="286798"/>
                </a:cubicBezTo>
                <a:lnTo>
                  <a:pt x="308896" y="268129"/>
                </a:lnTo>
                <a:cubicBezTo>
                  <a:pt x="303752" y="271843"/>
                  <a:pt x="299371" y="273653"/>
                  <a:pt x="295561" y="273558"/>
                </a:cubicBezTo>
                <a:cubicBezTo>
                  <a:pt x="291751" y="273463"/>
                  <a:pt x="288226" y="271843"/>
                  <a:pt x="284988" y="268795"/>
                </a:cubicBezTo>
                <a:cubicBezTo>
                  <a:pt x="280606" y="264700"/>
                  <a:pt x="278701" y="259842"/>
                  <a:pt x="279083" y="254222"/>
                </a:cubicBezTo>
                <a:cubicBezTo>
                  <a:pt x="279463" y="248602"/>
                  <a:pt x="283274" y="242030"/>
                  <a:pt x="290513" y="234315"/>
                </a:cubicBezTo>
                <a:cubicBezTo>
                  <a:pt x="296990" y="227457"/>
                  <a:pt x="302895" y="223647"/>
                  <a:pt x="308229" y="223171"/>
                </a:cubicBezTo>
                <a:cubicBezTo>
                  <a:pt x="313563" y="222599"/>
                  <a:pt x="318326" y="224314"/>
                  <a:pt x="322612" y="228409"/>
                </a:cubicBezTo>
                <a:cubicBezTo>
                  <a:pt x="325850" y="231457"/>
                  <a:pt x="327660" y="234791"/>
                  <a:pt x="328041" y="238315"/>
                </a:cubicBezTo>
                <a:cubicBezTo>
                  <a:pt x="328422" y="241935"/>
                  <a:pt x="327375" y="245650"/>
                  <a:pt x="324707" y="249555"/>
                </a:cubicBezTo>
                <a:lnTo>
                  <a:pt x="344424" y="262414"/>
                </a:lnTo>
                <a:cubicBezTo>
                  <a:pt x="348901" y="253555"/>
                  <a:pt x="350425" y="245269"/>
                  <a:pt x="348996" y="237458"/>
                </a:cubicBezTo>
                <a:lnTo>
                  <a:pt x="348996" y="237458"/>
                </a:lnTo>
                <a:close/>
                <a:moveTo>
                  <a:pt x="399193" y="262414"/>
                </a:moveTo>
                <a:lnTo>
                  <a:pt x="414528" y="246888"/>
                </a:lnTo>
                <a:lnTo>
                  <a:pt x="397764" y="230315"/>
                </a:lnTo>
                <a:lnTo>
                  <a:pt x="382429" y="245840"/>
                </a:lnTo>
                <a:lnTo>
                  <a:pt x="399193" y="262414"/>
                </a:lnTo>
                <a:lnTo>
                  <a:pt x="399193" y="262414"/>
                </a:lnTo>
                <a:close/>
                <a:moveTo>
                  <a:pt x="328231" y="334232"/>
                </a:moveTo>
                <a:lnTo>
                  <a:pt x="390715" y="270986"/>
                </a:lnTo>
                <a:lnTo>
                  <a:pt x="373951" y="254413"/>
                </a:lnTo>
                <a:lnTo>
                  <a:pt x="311467" y="317659"/>
                </a:lnTo>
                <a:lnTo>
                  <a:pt x="328231" y="334232"/>
                </a:lnTo>
                <a:lnTo>
                  <a:pt x="328231" y="334232"/>
                </a:lnTo>
                <a:close/>
                <a:moveTo>
                  <a:pt x="388620" y="368998"/>
                </a:moveTo>
                <a:cubicBezTo>
                  <a:pt x="385477" y="368617"/>
                  <a:pt x="382524" y="367094"/>
                  <a:pt x="379952" y="364427"/>
                </a:cubicBezTo>
                <a:cubicBezTo>
                  <a:pt x="376238" y="360521"/>
                  <a:pt x="374428" y="355949"/>
                  <a:pt x="374713" y="350615"/>
                </a:cubicBezTo>
                <a:cubicBezTo>
                  <a:pt x="375000" y="345281"/>
                  <a:pt x="377571" y="340138"/>
                  <a:pt x="382524" y="335185"/>
                </a:cubicBezTo>
                <a:lnTo>
                  <a:pt x="423481" y="377571"/>
                </a:lnTo>
                <a:cubicBezTo>
                  <a:pt x="436721" y="365284"/>
                  <a:pt x="443770" y="353378"/>
                  <a:pt x="444723" y="341852"/>
                </a:cubicBezTo>
                <a:cubicBezTo>
                  <a:pt x="445675" y="330327"/>
                  <a:pt x="441579" y="319754"/>
                  <a:pt x="432435" y="310229"/>
                </a:cubicBezTo>
                <a:cubicBezTo>
                  <a:pt x="424244" y="301752"/>
                  <a:pt x="414528" y="297656"/>
                  <a:pt x="403098" y="297847"/>
                </a:cubicBezTo>
                <a:cubicBezTo>
                  <a:pt x="391763" y="298132"/>
                  <a:pt x="380810" y="303371"/>
                  <a:pt x="370142" y="313563"/>
                </a:cubicBezTo>
                <a:cubicBezTo>
                  <a:pt x="361283" y="322136"/>
                  <a:pt x="355950" y="331375"/>
                  <a:pt x="354235" y="341186"/>
                </a:cubicBezTo>
                <a:cubicBezTo>
                  <a:pt x="352139" y="353568"/>
                  <a:pt x="356426" y="365284"/>
                  <a:pt x="367189" y="376428"/>
                </a:cubicBezTo>
                <a:cubicBezTo>
                  <a:pt x="373951" y="383477"/>
                  <a:pt x="381190" y="387763"/>
                  <a:pt x="389001" y="389287"/>
                </a:cubicBezTo>
                <a:cubicBezTo>
                  <a:pt x="396716" y="390811"/>
                  <a:pt x="404717" y="389763"/>
                  <a:pt x="413004" y="385953"/>
                </a:cubicBezTo>
                <a:lnTo>
                  <a:pt x="399574" y="366332"/>
                </a:lnTo>
                <a:cubicBezTo>
                  <a:pt x="395478" y="368522"/>
                  <a:pt x="391858" y="369379"/>
                  <a:pt x="388620" y="368998"/>
                </a:cubicBezTo>
                <a:lnTo>
                  <a:pt x="388620" y="368998"/>
                </a:lnTo>
                <a:close/>
                <a:moveTo>
                  <a:pt x="393192" y="325469"/>
                </a:moveTo>
                <a:cubicBezTo>
                  <a:pt x="397764" y="320992"/>
                  <a:pt x="402526" y="318611"/>
                  <a:pt x="407575" y="318421"/>
                </a:cubicBezTo>
                <a:cubicBezTo>
                  <a:pt x="412623" y="318230"/>
                  <a:pt x="416909" y="319945"/>
                  <a:pt x="420433" y="323659"/>
                </a:cubicBezTo>
                <a:cubicBezTo>
                  <a:pt x="423767" y="327088"/>
                  <a:pt x="425291" y="331280"/>
                  <a:pt x="425101" y="336137"/>
                </a:cubicBezTo>
                <a:cubicBezTo>
                  <a:pt x="424910" y="340995"/>
                  <a:pt x="422338" y="345853"/>
                  <a:pt x="417576" y="350711"/>
                </a:cubicBezTo>
                <a:lnTo>
                  <a:pt x="393192" y="325374"/>
                </a:lnTo>
                <a:lnTo>
                  <a:pt x="393192" y="325374"/>
                </a:lnTo>
                <a:close/>
                <a:moveTo>
                  <a:pt x="415099" y="415671"/>
                </a:moveTo>
                <a:cubicBezTo>
                  <a:pt x="416148" y="424244"/>
                  <a:pt x="420719" y="433007"/>
                  <a:pt x="428815" y="441960"/>
                </a:cubicBezTo>
                <a:cubicBezTo>
                  <a:pt x="437769" y="451866"/>
                  <a:pt x="446627" y="457390"/>
                  <a:pt x="455581" y="458533"/>
                </a:cubicBezTo>
                <a:cubicBezTo>
                  <a:pt x="464534" y="459677"/>
                  <a:pt x="471964" y="457581"/>
                  <a:pt x="478060" y="452057"/>
                </a:cubicBezTo>
                <a:cubicBezTo>
                  <a:pt x="483584" y="447103"/>
                  <a:pt x="486347" y="441293"/>
                  <a:pt x="486156" y="434911"/>
                </a:cubicBezTo>
                <a:cubicBezTo>
                  <a:pt x="485870" y="428435"/>
                  <a:pt x="482632" y="419576"/>
                  <a:pt x="476440" y="408432"/>
                </a:cubicBezTo>
                <a:cubicBezTo>
                  <a:pt x="470154" y="397192"/>
                  <a:pt x="466915" y="390239"/>
                  <a:pt x="466725" y="387667"/>
                </a:cubicBezTo>
                <a:cubicBezTo>
                  <a:pt x="466535" y="385762"/>
                  <a:pt x="467106" y="384143"/>
                  <a:pt x="468344" y="383095"/>
                </a:cubicBezTo>
                <a:cubicBezTo>
                  <a:pt x="469773" y="381762"/>
                  <a:pt x="471583" y="381381"/>
                  <a:pt x="473678" y="381857"/>
                </a:cubicBezTo>
                <a:cubicBezTo>
                  <a:pt x="476726" y="382715"/>
                  <a:pt x="480346" y="385382"/>
                  <a:pt x="484537" y="390049"/>
                </a:cubicBezTo>
                <a:cubicBezTo>
                  <a:pt x="487775" y="393668"/>
                  <a:pt x="489680" y="397097"/>
                  <a:pt x="490061" y="400336"/>
                </a:cubicBezTo>
                <a:cubicBezTo>
                  <a:pt x="490442" y="403574"/>
                  <a:pt x="489680" y="406622"/>
                  <a:pt x="487775" y="409670"/>
                </a:cubicBezTo>
                <a:lnTo>
                  <a:pt x="505682" y="423482"/>
                </a:lnTo>
                <a:cubicBezTo>
                  <a:pt x="509969" y="416623"/>
                  <a:pt x="511588" y="409670"/>
                  <a:pt x="510635" y="402622"/>
                </a:cubicBezTo>
                <a:cubicBezTo>
                  <a:pt x="509588" y="395573"/>
                  <a:pt x="505111" y="387477"/>
                  <a:pt x="496919" y="378428"/>
                </a:cubicBezTo>
                <a:cubicBezTo>
                  <a:pt x="488347" y="368903"/>
                  <a:pt x="480155" y="363665"/>
                  <a:pt x="472154" y="362617"/>
                </a:cubicBezTo>
                <a:cubicBezTo>
                  <a:pt x="464153" y="361569"/>
                  <a:pt x="457295" y="363665"/>
                  <a:pt x="451580" y="368808"/>
                </a:cubicBezTo>
                <a:cubicBezTo>
                  <a:pt x="445199" y="374523"/>
                  <a:pt x="442627" y="381571"/>
                  <a:pt x="443770" y="390049"/>
                </a:cubicBezTo>
                <a:cubicBezTo>
                  <a:pt x="444627" y="396145"/>
                  <a:pt x="449771" y="407670"/>
                  <a:pt x="459391" y="424529"/>
                </a:cubicBezTo>
                <a:cubicBezTo>
                  <a:pt x="461391" y="428149"/>
                  <a:pt x="462344" y="430816"/>
                  <a:pt x="462344" y="432435"/>
                </a:cubicBezTo>
                <a:cubicBezTo>
                  <a:pt x="462248" y="434054"/>
                  <a:pt x="461486" y="435483"/>
                  <a:pt x="460153" y="436626"/>
                </a:cubicBezTo>
                <a:cubicBezTo>
                  <a:pt x="458248" y="438340"/>
                  <a:pt x="455962" y="439007"/>
                  <a:pt x="453390" y="438531"/>
                </a:cubicBezTo>
                <a:cubicBezTo>
                  <a:pt x="449675" y="437769"/>
                  <a:pt x="445770" y="435102"/>
                  <a:pt x="441769" y="430530"/>
                </a:cubicBezTo>
                <a:cubicBezTo>
                  <a:pt x="438055" y="426434"/>
                  <a:pt x="436055" y="422434"/>
                  <a:pt x="435769" y="418528"/>
                </a:cubicBezTo>
                <a:cubicBezTo>
                  <a:pt x="435483" y="414623"/>
                  <a:pt x="436721" y="410813"/>
                  <a:pt x="439483" y="407003"/>
                </a:cubicBezTo>
                <a:lnTo>
                  <a:pt x="421005" y="391858"/>
                </a:lnTo>
                <a:cubicBezTo>
                  <a:pt x="416148" y="399098"/>
                  <a:pt x="414338" y="407003"/>
                  <a:pt x="415385" y="415576"/>
                </a:cubicBezTo>
                <a:lnTo>
                  <a:pt x="415385" y="415576"/>
                </a:lnTo>
                <a:close/>
              </a:path>
            </a:pathLst>
          </a:custGeom>
          <a:solidFill>
            <a:srgbClr val="000000"/>
          </a:solidFill>
          <a:ln w="9525" cap="flat">
            <a:noFill/>
            <a:prstDash val="solid"/>
            <a:miter/>
          </a:ln>
        </p:spPr>
        <p:txBody>
          <a:bodyPr rtlCol="0" anchor="ctr"/>
          <a:lstStyle/>
          <a:p>
            <a:endParaRPr lang="en-GB" dirty="0"/>
          </a:p>
        </p:txBody>
      </p:sp>
      <p:sp>
        <p:nvSpPr>
          <p:cNvPr id="35" name="Freeform: Shape 34">
            <a:extLst>
              <a:ext uri="{FF2B5EF4-FFF2-40B4-BE49-F238E27FC236}">
                <a16:creationId xmlns:a16="http://schemas.microsoft.com/office/drawing/2014/main" id="{3660935E-A334-4165-8A52-7F0D2B5286F6}"/>
              </a:ext>
            </a:extLst>
          </p:cNvPr>
          <p:cNvSpPr/>
          <p:nvPr/>
        </p:nvSpPr>
        <p:spPr>
          <a:xfrm>
            <a:off x="7497845" y="817692"/>
            <a:ext cx="1092732" cy="1044540"/>
          </a:xfrm>
          <a:custGeom>
            <a:avLst/>
            <a:gdLst>
              <a:gd name="connsiteX0" fmla="*/ 2520 w 1092732"/>
              <a:gd name="connsiteY0" fmla="*/ 93278 h 1044540"/>
              <a:gd name="connsiteX1" fmla="*/ 28618 w 1092732"/>
              <a:gd name="connsiteY1" fmla="*/ 119948 h 1044540"/>
              <a:gd name="connsiteX2" fmla="*/ 54145 w 1092732"/>
              <a:gd name="connsiteY2" fmla="*/ 128902 h 1044540"/>
              <a:gd name="connsiteX3" fmla="*/ 75291 w 1092732"/>
              <a:gd name="connsiteY3" fmla="*/ 124901 h 1044540"/>
              <a:gd name="connsiteX4" fmla="*/ 89959 w 1092732"/>
              <a:gd name="connsiteY4" fmla="*/ 110423 h 1044540"/>
              <a:gd name="connsiteX5" fmla="*/ 95103 w 1092732"/>
              <a:gd name="connsiteY5" fmla="*/ 90897 h 1044540"/>
              <a:gd name="connsiteX6" fmla="*/ 89293 w 1092732"/>
              <a:gd name="connsiteY6" fmla="*/ 73466 h 1044540"/>
              <a:gd name="connsiteX7" fmla="*/ 70147 w 1092732"/>
              <a:gd name="connsiteY7" fmla="*/ 52797 h 1044540"/>
              <a:gd name="connsiteX8" fmla="*/ 54145 w 1092732"/>
              <a:gd name="connsiteY8" fmla="*/ 34604 h 1044540"/>
              <a:gd name="connsiteX9" fmla="*/ 54526 w 1092732"/>
              <a:gd name="connsiteY9" fmla="*/ 26318 h 1044540"/>
              <a:gd name="connsiteX10" fmla="*/ 61670 w 1092732"/>
              <a:gd name="connsiteY10" fmla="*/ 21555 h 1044540"/>
              <a:gd name="connsiteX11" fmla="*/ 78625 w 1092732"/>
              <a:gd name="connsiteY11" fmla="*/ 25841 h 1044540"/>
              <a:gd name="connsiteX12" fmla="*/ 90340 w 1092732"/>
              <a:gd name="connsiteY12" fmla="*/ 37081 h 1044540"/>
              <a:gd name="connsiteX13" fmla="*/ 89769 w 1092732"/>
              <a:gd name="connsiteY13" fmla="*/ 52321 h 1044540"/>
              <a:gd name="connsiteX14" fmla="*/ 111962 w 1092732"/>
              <a:gd name="connsiteY14" fmla="*/ 63370 h 1044540"/>
              <a:gd name="connsiteX15" fmla="*/ 114248 w 1092732"/>
              <a:gd name="connsiteY15" fmla="*/ 33747 h 1044540"/>
              <a:gd name="connsiteX16" fmla="*/ 88721 w 1092732"/>
              <a:gd name="connsiteY16" fmla="*/ 8125 h 1044540"/>
              <a:gd name="connsiteX17" fmla="*/ 65480 w 1092732"/>
              <a:gd name="connsiteY17" fmla="*/ 219 h 1044540"/>
              <a:gd name="connsiteX18" fmla="*/ 46049 w 1092732"/>
              <a:gd name="connsiteY18" fmla="*/ 3743 h 1044540"/>
              <a:gd name="connsiteX19" fmla="*/ 32905 w 1092732"/>
              <a:gd name="connsiteY19" fmla="*/ 16507 h 1044540"/>
              <a:gd name="connsiteX20" fmla="*/ 30905 w 1092732"/>
              <a:gd name="connsiteY20" fmla="*/ 43558 h 1044540"/>
              <a:gd name="connsiteX21" fmla="*/ 49573 w 1092732"/>
              <a:gd name="connsiteY21" fmla="*/ 67656 h 1044540"/>
              <a:gd name="connsiteX22" fmla="*/ 64337 w 1092732"/>
              <a:gd name="connsiteY22" fmla="*/ 81944 h 1044540"/>
              <a:gd name="connsiteX23" fmla="*/ 69576 w 1092732"/>
              <a:gd name="connsiteY23" fmla="*/ 90897 h 1044540"/>
              <a:gd name="connsiteX24" fmla="*/ 68242 w 1092732"/>
              <a:gd name="connsiteY24" fmla="*/ 98612 h 1044540"/>
              <a:gd name="connsiteX25" fmla="*/ 57193 w 1092732"/>
              <a:gd name="connsiteY25" fmla="*/ 106042 h 1044540"/>
              <a:gd name="connsiteX26" fmla="*/ 38905 w 1092732"/>
              <a:gd name="connsiteY26" fmla="*/ 101756 h 1044540"/>
              <a:gd name="connsiteX27" fmla="*/ 25951 w 1092732"/>
              <a:gd name="connsiteY27" fmla="*/ 88135 h 1044540"/>
              <a:gd name="connsiteX28" fmla="*/ 26809 w 1092732"/>
              <a:gd name="connsiteY28" fmla="*/ 68228 h 1044540"/>
              <a:gd name="connsiteX29" fmla="*/ 4520 w 1092732"/>
              <a:gd name="connsiteY29" fmla="*/ 58607 h 1044540"/>
              <a:gd name="connsiteX30" fmla="*/ 2425 w 1092732"/>
              <a:gd name="connsiteY30" fmla="*/ 93278 h 1044540"/>
              <a:gd name="connsiteX31" fmla="*/ 2425 w 1092732"/>
              <a:gd name="connsiteY31" fmla="*/ 93278 h 1044540"/>
              <a:gd name="connsiteX32" fmla="*/ 136632 w 1092732"/>
              <a:gd name="connsiteY32" fmla="*/ 158048 h 1044540"/>
              <a:gd name="connsiteX33" fmla="*/ 127107 w 1092732"/>
              <a:gd name="connsiteY33" fmla="*/ 155858 h 1044540"/>
              <a:gd name="connsiteX34" fmla="*/ 118439 w 1092732"/>
              <a:gd name="connsiteY34" fmla="*/ 143856 h 1044540"/>
              <a:gd name="connsiteX35" fmla="*/ 121963 w 1092732"/>
              <a:gd name="connsiteY35" fmla="*/ 126997 h 1044540"/>
              <a:gd name="connsiteX36" fmla="*/ 172541 w 1092732"/>
              <a:gd name="connsiteY36" fmla="*/ 157286 h 1044540"/>
              <a:gd name="connsiteX37" fmla="*/ 183781 w 1092732"/>
              <a:gd name="connsiteY37" fmla="*/ 117186 h 1044540"/>
              <a:gd name="connsiteX38" fmla="*/ 163683 w 1092732"/>
              <a:gd name="connsiteY38" fmla="*/ 89849 h 1044540"/>
              <a:gd name="connsiteX39" fmla="*/ 132155 w 1092732"/>
              <a:gd name="connsiteY39" fmla="*/ 85563 h 1044540"/>
              <a:gd name="connsiteX40" fmla="*/ 104438 w 1092732"/>
              <a:gd name="connsiteY40" fmla="*/ 109280 h 1044540"/>
              <a:gd name="connsiteX41" fmla="*/ 96246 w 1092732"/>
              <a:gd name="connsiteY41" fmla="*/ 140046 h 1044540"/>
              <a:gd name="connsiteX42" fmla="*/ 117868 w 1092732"/>
              <a:gd name="connsiteY42" fmla="*/ 170717 h 1044540"/>
              <a:gd name="connsiteX43" fmla="*/ 142251 w 1092732"/>
              <a:gd name="connsiteY43" fmla="*/ 177479 h 1044540"/>
              <a:gd name="connsiteX44" fmla="*/ 164540 w 1092732"/>
              <a:gd name="connsiteY44" fmla="*/ 167954 h 1044540"/>
              <a:gd name="connsiteX45" fmla="*/ 146443 w 1092732"/>
              <a:gd name="connsiteY45" fmla="*/ 152524 h 1044540"/>
              <a:gd name="connsiteX46" fmla="*/ 136537 w 1092732"/>
              <a:gd name="connsiteY46" fmla="*/ 157953 h 1044540"/>
              <a:gd name="connsiteX47" fmla="*/ 136537 w 1092732"/>
              <a:gd name="connsiteY47" fmla="*/ 157953 h 1044540"/>
              <a:gd name="connsiteX48" fmla="*/ 129679 w 1092732"/>
              <a:gd name="connsiteY48" fmla="*/ 114900 h 1044540"/>
              <a:gd name="connsiteX49" fmla="*/ 141775 w 1092732"/>
              <a:gd name="connsiteY49" fmla="*/ 104327 h 1044540"/>
              <a:gd name="connsiteX50" fmla="*/ 155587 w 1092732"/>
              <a:gd name="connsiteY50" fmla="*/ 106042 h 1044540"/>
              <a:gd name="connsiteX51" fmla="*/ 163302 w 1092732"/>
              <a:gd name="connsiteY51" fmla="*/ 116900 h 1044540"/>
              <a:gd name="connsiteX52" fmla="*/ 159873 w 1092732"/>
              <a:gd name="connsiteY52" fmla="*/ 132902 h 1044540"/>
              <a:gd name="connsiteX53" fmla="*/ 129679 w 1092732"/>
              <a:gd name="connsiteY53" fmla="*/ 114805 h 1044540"/>
              <a:gd name="connsiteX54" fmla="*/ 129679 w 1092732"/>
              <a:gd name="connsiteY54" fmla="*/ 114805 h 1044540"/>
              <a:gd name="connsiteX55" fmla="*/ 199973 w 1092732"/>
              <a:gd name="connsiteY55" fmla="*/ 186814 h 1044540"/>
              <a:gd name="connsiteX56" fmla="*/ 217594 w 1092732"/>
              <a:gd name="connsiteY56" fmla="*/ 162716 h 1044540"/>
              <a:gd name="connsiteX57" fmla="*/ 227405 w 1092732"/>
              <a:gd name="connsiteY57" fmla="*/ 157286 h 1044540"/>
              <a:gd name="connsiteX58" fmla="*/ 235978 w 1092732"/>
              <a:gd name="connsiteY58" fmla="*/ 159477 h 1044540"/>
              <a:gd name="connsiteX59" fmla="*/ 243217 w 1092732"/>
              <a:gd name="connsiteY59" fmla="*/ 168621 h 1044540"/>
              <a:gd name="connsiteX60" fmla="*/ 260362 w 1092732"/>
              <a:gd name="connsiteY60" fmla="*/ 155191 h 1044540"/>
              <a:gd name="connsiteX61" fmla="*/ 249598 w 1092732"/>
              <a:gd name="connsiteY61" fmla="*/ 143189 h 1044540"/>
              <a:gd name="connsiteX62" fmla="*/ 239502 w 1092732"/>
              <a:gd name="connsiteY62" fmla="*/ 140141 h 1044540"/>
              <a:gd name="connsiteX63" fmla="*/ 224643 w 1092732"/>
              <a:gd name="connsiteY63" fmla="*/ 144713 h 1044540"/>
              <a:gd name="connsiteX64" fmla="*/ 231406 w 1092732"/>
              <a:gd name="connsiteY64" fmla="*/ 134045 h 1044540"/>
              <a:gd name="connsiteX65" fmla="*/ 212927 w 1092732"/>
              <a:gd name="connsiteY65" fmla="*/ 122330 h 1044540"/>
              <a:gd name="connsiteX66" fmla="*/ 165397 w 1092732"/>
              <a:gd name="connsiteY66" fmla="*/ 197482 h 1044540"/>
              <a:gd name="connsiteX67" fmla="*/ 185305 w 1092732"/>
              <a:gd name="connsiteY67" fmla="*/ 210055 h 1044540"/>
              <a:gd name="connsiteX68" fmla="*/ 199973 w 1092732"/>
              <a:gd name="connsiteY68" fmla="*/ 186814 h 1044540"/>
              <a:gd name="connsiteX69" fmla="*/ 199973 w 1092732"/>
              <a:gd name="connsiteY69" fmla="*/ 186814 h 1044540"/>
              <a:gd name="connsiteX70" fmla="*/ 262933 w 1092732"/>
              <a:gd name="connsiteY70" fmla="*/ 261204 h 1044540"/>
              <a:gd name="connsiteX71" fmla="*/ 342277 w 1092732"/>
              <a:gd name="connsiteY71" fmla="*/ 207769 h 1044540"/>
              <a:gd name="connsiteX72" fmla="*/ 322274 w 1092732"/>
              <a:gd name="connsiteY72" fmla="*/ 194148 h 1044540"/>
              <a:gd name="connsiteX73" fmla="*/ 282650 w 1092732"/>
              <a:gd name="connsiteY73" fmla="*/ 222056 h 1044540"/>
              <a:gd name="connsiteX74" fmla="*/ 276364 w 1092732"/>
              <a:gd name="connsiteY74" fmla="*/ 226819 h 1044540"/>
              <a:gd name="connsiteX75" fmla="*/ 270077 w 1092732"/>
              <a:gd name="connsiteY75" fmla="*/ 231772 h 1044540"/>
              <a:gd name="connsiteX76" fmla="*/ 274649 w 1092732"/>
              <a:gd name="connsiteY76" fmla="*/ 216532 h 1044540"/>
              <a:gd name="connsiteX77" fmla="*/ 286460 w 1092732"/>
              <a:gd name="connsiteY77" fmla="*/ 169669 h 1044540"/>
              <a:gd name="connsiteX78" fmla="*/ 266077 w 1092732"/>
              <a:gd name="connsiteY78" fmla="*/ 155762 h 1044540"/>
              <a:gd name="connsiteX79" fmla="*/ 245407 w 1092732"/>
              <a:gd name="connsiteY79" fmla="*/ 249393 h 1044540"/>
              <a:gd name="connsiteX80" fmla="*/ 262933 w 1092732"/>
              <a:gd name="connsiteY80" fmla="*/ 261395 h 1044540"/>
              <a:gd name="connsiteX81" fmla="*/ 262933 w 1092732"/>
              <a:gd name="connsiteY81" fmla="*/ 261395 h 1044540"/>
              <a:gd name="connsiteX82" fmla="*/ 378186 w 1092732"/>
              <a:gd name="connsiteY82" fmla="*/ 218818 h 1044540"/>
              <a:gd name="connsiteX83" fmla="*/ 390949 w 1092732"/>
              <a:gd name="connsiteY83" fmla="*/ 201197 h 1044540"/>
              <a:gd name="connsiteX84" fmla="*/ 371899 w 1092732"/>
              <a:gd name="connsiteY84" fmla="*/ 187481 h 1044540"/>
              <a:gd name="connsiteX85" fmla="*/ 359136 w 1092732"/>
              <a:gd name="connsiteY85" fmla="*/ 205102 h 1044540"/>
              <a:gd name="connsiteX86" fmla="*/ 378186 w 1092732"/>
              <a:gd name="connsiteY86" fmla="*/ 218818 h 1044540"/>
              <a:gd name="connsiteX87" fmla="*/ 378186 w 1092732"/>
              <a:gd name="connsiteY87" fmla="*/ 218818 h 1044540"/>
              <a:gd name="connsiteX88" fmla="*/ 319226 w 1092732"/>
              <a:gd name="connsiteY88" fmla="*/ 300733 h 1044540"/>
              <a:gd name="connsiteX89" fmla="*/ 371138 w 1092732"/>
              <a:gd name="connsiteY89" fmla="*/ 228629 h 1044540"/>
              <a:gd name="connsiteX90" fmla="*/ 352088 w 1092732"/>
              <a:gd name="connsiteY90" fmla="*/ 214913 h 1044540"/>
              <a:gd name="connsiteX91" fmla="*/ 300176 w 1092732"/>
              <a:gd name="connsiteY91" fmla="*/ 287017 h 1044540"/>
              <a:gd name="connsiteX92" fmla="*/ 319226 w 1092732"/>
              <a:gd name="connsiteY92" fmla="*/ 300733 h 1044540"/>
              <a:gd name="connsiteX93" fmla="*/ 319226 w 1092732"/>
              <a:gd name="connsiteY93" fmla="*/ 300733 h 1044540"/>
              <a:gd name="connsiteX94" fmla="*/ 437336 w 1092732"/>
              <a:gd name="connsiteY94" fmla="*/ 283969 h 1044540"/>
              <a:gd name="connsiteX95" fmla="*/ 420953 w 1092732"/>
              <a:gd name="connsiteY95" fmla="*/ 262823 h 1044540"/>
              <a:gd name="connsiteX96" fmla="*/ 388473 w 1092732"/>
              <a:gd name="connsiteY96" fmla="*/ 253584 h 1044540"/>
              <a:gd name="connsiteX97" fmla="*/ 358469 w 1092732"/>
              <a:gd name="connsiteY97" fmla="*/ 273872 h 1044540"/>
              <a:gd name="connsiteX98" fmla="*/ 347134 w 1092732"/>
              <a:gd name="connsiteY98" fmla="*/ 308067 h 1044540"/>
              <a:gd name="connsiteX99" fmla="*/ 364470 w 1092732"/>
              <a:gd name="connsiteY99" fmla="*/ 336642 h 1044540"/>
              <a:gd name="connsiteX100" fmla="*/ 391235 w 1092732"/>
              <a:gd name="connsiteY100" fmla="*/ 346739 h 1044540"/>
              <a:gd name="connsiteX101" fmla="*/ 416762 w 1092732"/>
              <a:gd name="connsiteY101" fmla="*/ 335880 h 1044540"/>
              <a:gd name="connsiteX102" fmla="*/ 400760 w 1092732"/>
              <a:gd name="connsiteY102" fmla="*/ 318830 h 1044540"/>
              <a:gd name="connsiteX103" fmla="*/ 388092 w 1092732"/>
              <a:gd name="connsiteY103" fmla="*/ 325593 h 1044540"/>
              <a:gd name="connsiteX104" fmla="*/ 377043 w 1092732"/>
              <a:gd name="connsiteY104" fmla="*/ 321974 h 1044540"/>
              <a:gd name="connsiteX105" fmla="*/ 369613 w 1092732"/>
              <a:gd name="connsiteY105" fmla="*/ 308162 h 1044540"/>
              <a:gd name="connsiteX106" fmla="*/ 378853 w 1092732"/>
              <a:gd name="connsiteY106" fmla="*/ 287112 h 1044540"/>
              <a:gd name="connsiteX107" fmla="*/ 395235 w 1092732"/>
              <a:gd name="connsiteY107" fmla="*/ 274063 h 1044540"/>
              <a:gd name="connsiteX108" fmla="*/ 410094 w 1092732"/>
              <a:gd name="connsiteY108" fmla="*/ 277682 h 1044540"/>
              <a:gd name="connsiteX109" fmla="*/ 416571 w 1092732"/>
              <a:gd name="connsiteY109" fmla="*/ 287017 h 1044540"/>
              <a:gd name="connsiteX110" fmla="*/ 414476 w 1092732"/>
              <a:gd name="connsiteY110" fmla="*/ 298542 h 1044540"/>
              <a:gd name="connsiteX111" fmla="*/ 435527 w 1092732"/>
              <a:gd name="connsiteY111" fmla="*/ 309210 h 1044540"/>
              <a:gd name="connsiteX112" fmla="*/ 437431 w 1092732"/>
              <a:gd name="connsiteY112" fmla="*/ 283874 h 1044540"/>
              <a:gd name="connsiteX113" fmla="*/ 437431 w 1092732"/>
              <a:gd name="connsiteY113" fmla="*/ 283874 h 1044540"/>
              <a:gd name="connsiteX114" fmla="*/ 456958 w 1092732"/>
              <a:gd name="connsiteY114" fmla="*/ 382553 h 1044540"/>
              <a:gd name="connsiteX115" fmla="*/ 447814 w 1092732"/>
              <a:gd name="connsiteY115" fmla="*/ 379124 h 1044540"/>
              <a:gd name="connsiteX116" fmla="*/ 440861 w 1092732"/>
              <a:gd name="connsiteY116" fmla="*/ 366170 h 1044540"/>
              <a:gd name="connsiteX117" fmla="*/ 446575 w 1092732"/>
              <a:gd name="connsiteY117" fmla="*/ 349882 h 1044540"/>
              <a:gd name="connsiteX118" fmla="*/ 492677 w 1092732"/>
              <a:gd name="connsiteY118" fmla="*/ 386553 h 1044540"/>
              <a:gd name="connsiteX119" fmla="*/ 509059 w 1092732"/>
              <a:gd name="connsiteY119" fmla="*/ 348358 h 1044540"/>
              <a:gd name="connsiteX120" fmla="*/ 492677 w 1092732"/>
              <a:gd name="connsiteY120" fmla="*/ 318640 h 1044540"/>
              <a:gd name="connsiteX121" fmla="*/ 462006 w 1092732"/>
              <a:gd name="connsiteY121" fmla="*/ 310258 h 1044540"/>
              <a:gd name="connsiteX122" fmla="*/ 431430 w 1092732"/>
              <a:gd name="connsiteY122" fmla="*/ 330165 h 1044540"/>
              <a:gd name="connsiteX123" fmla="*/ 419239 w 1092732"/>
              <a:gd name="connsiteY123" fmla="*/ 359597 h 1044540"/>
              <a:gd name="connsiteX124" fmla="*/ 436670 w 1092732"/>
              <a:gd name="connsiteY124" fmla="*/ 392840 h 1044540"/>
              <a:gd name="connsiteX125" fmla="*/ 460005 w 1092732"/>
              <a:gd name="connsiteY125" fmla="*/ 402746 h 1044540"/>
              <a:gd name="connsiteX126" fmla="*/ 483437 w 1092732"/>
              <a:gd name="connsiteY126" fmla="*/ 396269 h 1044540"/>
              <a:gd name="connsiteX127" fmla="*/ 467530 w 1092732"/>
              <a:gd name="connsiteY127" fmla="*/ 378552 h 1044540"/>
              <a:gd name="connsiteX128" fmla="*/ 457053 w 1092732"/>
              <a:gd name="connsiteY128" fmla="*/ 382648 h 1044540"/>
              <a:gd name="connsiteX129" fmla="*/ 457053 w 1092732"/>
              <a:gd name="connsiteY129" fmla="*/ 382648 h 1044540"/>
              <a:gd name="connsiteX130" fmla="*/ 455815 w 1092732"/>
              <a:gd name="connsiteY130" fmla="*/ 338833 h 1044540"/>
              <a:gd name="connsiteX131" fmla="*/ 469150 w 1092732"/>
              <a:gd name="connsiteY131" fmla="*/ 329975 h 1044540"/>
              <a:gd name="connsiteX132" fmla="*/ 482580 w 1092732"/>
              <a:gd name="connsiteY132" fmla="*/ 333499 h 1044540"/>
              <a:gd name="connsiteX133" fmla="*/ 488866 w 1092732"/>
              <a:gd name="connsiteY133" fmla="*/ 345310 h 1044540"/>
              <a:gd name="connsiteX134" fmla="*/ 483342 w 1092732"/>
              <a:gd name="connsiteY134" fmla="*/ 360740 h 1044540"/>
              <a:gd name="connsiteX135" fmla="*/ 455815 w 1092732"/>
              <a:gd name="connsiteY135" fmla="*/ 338833 h 1044540"/>
              <a:gd name="connsiteX136" fmla="*/ 455815 w 1092732"/>
              <a:gd name="connsiteY136" fmla="*/ 338833 h 1044540"/>
              <a:gd name="connsiteX137" fmla="*/ 491724 w 1092732"/>
              <a:gd name="connsiteY137" fmla="*/ 479612 h 1044540"/>
              <a:gd name="connsiteX138" fmla="*/ 509250 w 1092732"/>
              <a:gd name="connsiteY138" fmla="*/ 495329 h 1044540"/>
              <a:gd name="connsiteX139" fmla="*/ 539159 w 1092732"/>
              <a:gd name="connsiteY139" fmla="*/ 461991 h 1044540"/>
              <a:gd name="connsiteX140" fmla="*/ 541825 w 1092732"/>
              <a:gd name="connsiteY140" fmla="*/ 477898 h 1044540"/>
              <a:gd name="connsiteX141" fmla="*/ 549827 w 1092732"/>
              <a:gd name="connsiteY141" fmla="*/ 489042 h 1044540"/>
              <a:gd name="connsiteX142" fmla="*/ 577735 w 1092732"/>
              <a:gd name="connsiteY142" fmla="*/ 497519 h 1044540"/>
              <a:gd name="connsiteX143" fmla="*/ 608977 w 1092732"/>
              <a:gd name="connsiteY143" fmla="*/ 479041 h 1044540"/>
              <a:gd name="connsiteX144" fmla="*/ 623550 w 1092732"/>
              <a:gd name="connsiteY144" fmla="*/ 446656 h 1044540"/>
              <a:gd name="connsiteX145" fmla="*/ 612120 w 1092732"/>
              <a:gd name="connsiteY145" fmla="*/ 420081 h 1044540"/>
              <a:gd name="connsiteX146" fmla="*/ 597261 w 1092732"/>
              <a:gd name="connsiteY146" fmla="*/ 412366 h 1044540"/>
              <a:gd name="connsiteX147" fmla="*/ 581354 w 1092732"/>
              <a:gd name="connsiteY147" fmla="*/ 412747 h 1044540"/>
              <a:gd name="connsiteX148" fmla="*/ 590117 w 1092732"/>
              <a:gd name="connsiteY148" fmla="*/ 403031 h 1044540"/>
              <a:gd name="connsiteX149" fmla="*/ 573829 w 1092732"/>
              <a:gd name="connsiteY149" fmla="*/ 388363 h 1044540"/>
              <a:gd name="connsiteX150" fmla="*/ 491819 w 1092732"/>
              <a:gd name="connsiteY150" fmla="*/ 479708 h 1044540"/>
              <a:gd name="connsiteX151" fmla="*/ 491819 w 1092732"/>
              <a:gd name="connsiteY151" fmla="*/ 479708 h 1044540"/>
              <a:gd name="connsiteX152" fmla="*/ 579735 w 1092732"/>
              <a:gd name="connsiteY152" fmla="*/ 424939 h 1044540"/>
              <a:gd name="connsiteX153" fmla="*/ 594880 w 1092732"/>
              <a:gd name="connsiteY153" fmla="*/ 429511 h 1044540"/>
              <a:gd name="connsiteX154" fmla="*/ 600690 w 1092732"/>
              <a:gd name="connsiteY154" fmla="*/ 443798 h 1044540"/>
              <a:gd name="connsiteX155" fmla="*/ 590974 w 1092732"/>
              <a:gd name="connsiteY155" fmla="*/ 463039 h 1044540"/>
              <a:gd name="connsiteX156" fmla="*/ 572496 w 1092732"/>
              <a:gd name="connsiteY156" fmla="*/ 475421 h 1044540"/>
              <a:gd name="connsiteX157" fmla="*/ 557923 w 1092732"/>
              <a:gd name="connsiteY157" fmla="*/ 471230 h 1044540"/>
              <a:gd name="connsiteX158" fmla="*/ 551922 w 1092732"/>
              <a:gd name="connsiteY158" fmla="*/ 456181 h 1044540"/>
              <a:gd name="connsiteX159" fmla="*/ 562304 w 1092732"/>
              <a:gd name="connsiteY159" fmla="*/ 435702 h 1044540"/>
              <a:gd name="connsiteX160" fmla="*/ 579735 w 1092732"/>
              <a:gd name="connsiteY160" fmla="*/ 424844 h 1044540"/>
              <a:gd name="connsiteX161" fmla="*/ 579735 w 1092732"/>
              <a:gd name="connsiteY161" fmla="*/ 424844 h 1044540"/>
              <a:gd name="connsiteX162" fmla="*/ 625360 w 1092732"/>
              <a:gd name="connsiteY162" fmla="*/ 518665 h 1044540"/>
              <a:gd name="connsiteX163" fmla="*/ 647267 w 1092732"/>
              <a:gd name="connsiteY163" fmla="*/ 498281 h 1044540"/>
              <a:gd name="connsiteX164" fmla="*/ 657935 w 1092732"/>
              <a:gd name="connsiteY164" fmla="*/ 494852 h 1044540"/>
              <a:gd name="connsiteX165" fmla="*/ 665936 w 1092732"/>
              <a:gd name="connsiteY165" fmla="*/ 498567 h 1044540"/>
              <a:gd name="connsiteX166" fmla="*/ 671365 w 1092732"/>
              <a:gd name="connsiteY166" fmla="*/ 508949 h 1044540"/>
              <a:gd name="connsiteX167" fmla="*/ 690701 w 1092732"/>
              <a:gd name="connsiteY167" fmla="*/ 499043 h 1044540"/>
              <a:gd name="connsiteX168" fmla="*/ 682510 w 1092732"/>
              <a:gd name="connsiteY168" fmla="*/ 485232 h 1044540"/>
              <a:gd name="connsiteX169" fmla="*/ 673175 w 1092732"/>
              <a:gd name="connsiteY169" fmla="*/ 480374 h 1044540"/>
              <a:gd name="connsiteX170" fmla="*/ 657744 w 1092732"/>
              <a:gd name="connsiteY170" fmla="*/ 482089 h 1044540"/>
              <a:gd name="connsiteX171" fmla="*/ 666413 w 1092732"/>
              <a:gd name="connsiteY171" fmla="*/ 472850 h 1044540"/>
              <a:gd name="connsiteX172" fmla="*/ 650505 w 1092732"/>
              <a:gd name="connsiteY172" fmla="*/ 457895 h 1044540"/>
              <a:gd name="connsiteX173" fmla="*/ 589546 w 1092732"/>
              <a:gd name="connsiteY173" fmla="*/ 522570 h 1044540"/>
              <a:gd name="connsiteX174" fmla="*/ 606691 w 1092732"/>
              <a:gd name="connsiteY174" fmla="*/ 538667 h 1044540"/>
              <a:gd name="connsiteX175" fmla="*/ 625550 w 1092732"/>
              <a:gd name="connsiteY175" fmla="*/ 518665 h 1044540"/>
              <a:gd name="connsiteX176" fmla="*/ 625550 w 1092732"/>
              <a:gd name="connsiteY176" fmla="*/ 518665 h 1044540"/>
              <a:gd name="connsiteX177" fmla="*/ 649553 w 1092732"/>
              <a:gd name="connsiteY177" fmla="*/ 552002 h 1044540"/>
              <a:gd name="connsiteX178" fmla="*/ 649934 w 1092732"/>
              <a:gd name="connsiteY178" fmla="*/ 575434 h 1044540"/>
              <a:gd name="connsiteX179" fmla="*/ 662412 w 1092732"/>
              <a:gd name="connsiteY179" fmla="*/ 595913 h 1044540"/>
              <a:gd name="connsiteX180" fmla="*/ 694892 w 1092732"/>
              <a:gd name="connsiteY180" fmla="*/ 609914 h 1044540"/>
              <a:gd name="connsiteX181" fmla="*/ 727849 w 1092732"/>
              <a:gd name="connsiteY181" fmla="*/ 595627 h 1044540"/>
              <a:gd name="connsiteX182" fmla="*/ 742327 w 1092732"/>
              <a:gd name="connsiteY182" fmla="*/ 563147 h 1044540"/>
              <a:gd name="connsiteX183" fmla="*/ 728420 w 1092732"/>
              <a:gd name="connsiteY183" fmla="*/ 530381 h 1044540"/>
              <a:gd name="connsiteX184" fmla="*/ 707655 w 1092732"/>
              <a:gd name="connsiteY184" fmla="*/ 517617 h 1044540"/>
              <a:gd name="connsiteX185" fmla="*/ 684224 w 1092732"/>
              <a:gd name="connsiteY185" fmla="*/ 517712 h 1044540"/>
              <a:gd name="connsiteX186" fmla="*/ 664031 w 1092732"/>
              <a:gd name="connsiteY186" fmla="*/ 529523 h 1044540"/>
              <a:gd name="connsiteX187" fmla="*/ 649648 w 1092732"/>
              <a:gd name="connsiteY187" fmla="*/ 551907 h 1044540"/>
              <a:gd name="connsiteX188" fmla="*/ 649648 w 1092732"/>
              <a:gd name="connsiteY188" fmla="*/ 551907 h 1044540"/>
              <a:gd name="connsiteX189" fmla="*/ 698893 w 1092732"/>
              <a:gd name="connsiteY189" fmla="*/ 537905 h 1044540"/>
              <a:gd name="connsiteX190" fmla="*/ 714799 w 1092732"/>
              <a:gd name="connsiteY190" fmla="*/ 544001 h 1044540"/>
              <a:gd name="connsiteX191" fmla="*/ 720610 w 1092732"/>
              <a:gd name="connsiteY191" fmla="*/ 559908 h 1044540"/>
              <a:gd name="connsiteX192" fmla="*/ 710703 w 1092732"/>
              <a:gd name="connsiteY192" fmla="*/ 578482 h 1044540"/>
              <a:gd name="connsiteX193" fmla="*/ 691749 w 1092732"/>
              <a:gd name="connsiteY193" fmla="*/ 588388 h 1044540"/>
              <a:gd name="connsiteX194" fmla="*/ 675938 w 1092732"/>
              <a:gd name="connsiteY194" fmla="*/ 582387 h 1044540"/>
              <a:gd name="connsiteX195" fmla="*/ 670032 w 1092732"/>
              <a:gd name="connsiteY195" fmla="*/ 566385 h 1044540"/>
              <a:gd name="connsiteX196" fmla="*/ 680033 w 1092732"/>
              <a:gd name="connsiteY196" fmla="*/ 547716 h 1044540"/>
              <a:gd name="connsiteX197" fmla="*/ 698893 w 1092732"/>
              <a:gd name="connsiteY197" fmla="*/ 537905 h 1044540"/>
              <a:gd name="connsiteX198" fmla="*/ 698893 w 1092732"/>
              <a:gd name="connsiteY198" fmla="*/ 537905 h 1044540"/>
              <a:gd name="connsiteX199" fmla="*/ 787475 w 1092732"/>
              <a:gd name="connsiteY199" fmla="*/ 594484 h 1044540"/>
              <a:gd name="connsiteX200" fmla="*/ 810335 w 1092732"/>
              <a:gd name="connsiteY200" fmla="*/ 572957 h 1044540"/>
              <a:gd name="connsiteX201" fmla="*/ 784141 w 1092732"/>
              <a:gd name="connsiteY201" fmla="*/ 565147 h 1044540"/>
              <a:gd name="connsiteX202" fmla="*/ 771283 w 1092732"/>
              <a:gd name="connsiteY202" fmla="*/ 577244 h 1044540"/>
              <a:gd name="connsiteX203" fmla="*/ 763853 w 1092732"/>
              <a:gd name="connsiteY203" fmla="*/ 569338 h 1044540"/>
              <a:gd name="connsiteX204" fmla="*/ 750232 w 1092732"/>
              <a:gd name="connsiteY204" fmla="*/ 582197 h 1044540"/>
              <a:gd name="connsiteX205" fmla="*/ 757662 w 1092732"/>
              <a:gd name="connsiteY205" fmla="*/ 590102 h 1044540"/>
              <a:gd name="connsiteX206" fmla="*/ 729468 w 1092732"/>
              <a:gd name="connsiteY206" fmla="*/ 616677 h 1044540"/>
              <a:gd name="connsiteX207" fmla="*/ 717943 w 1092732"/>
              <a:gd name="connsiteY207" fmla="*/ 628583 h 1044540"/>
              <a:gd name="connsiteX208" fmla="*/ 713561 w 1092732"/>
              <a:gd name="connsiteY208" fmla="*/ 637251 h 1044540"/>
              <a:gd name="connsiteX209" fmla="*/ 714704 w 1092732"/>
              <a:gd name="connsiteY209" fmla="*/ 646490 h 1044540"/>
              <a:gd name="connsiteX210" fmla="*/ 720991 w 1092732"/>
              <a:gd name="connsiteY210" fmla="*/ 656301 h 1044540"/>
              <a:gd name="connsiteX211" fmla="*/ 736326 w 1092732"/>
              <a:gd name="connsiteY211" fmla="*/ 667445 h 1044540"/>
              <a:gd name="connsiteX212" fmla="*/ 748232 w 1092732"/>
              <a:gd name="connsiteY212" fmla="*/ 653444 h 1044540"/>
              <a:gd name="connsiteX213" fmla="*/ 740136 w 1092732"/>
              <a:gd name="connsiteY213" fmla="*/ 648110 h 1044540"/>
              <a:gd name="connsiteX214" fmla="*/ 738231 w 1092732"/>
              <a:gd name="connsiteY214" fmla="*/ 644395 h 1044540"/>
              <a:gd name="connsiteX215" fmla="*/ 738993 w 1092732"/>
              <a:gd name="connsiteY215" fmla="*/ 640871 h 1044540"/>
              <a:gd name="connsiteX216" fmla="*/ 747947 w 1092732"/>
              <a:gd name="connsiteY216" fmla="*/ 631822 h 1044540"/>
              <a:gd name="connsiteX217" fmla="*/ 774045 w 1092732"/>
              <a:gd name="connsiteY217" fmla="*/ 607247 h 1044540"/>
              <a:gd name="connsiteX218" fmla="*/ 785094 w 1092732"/>
              <a:gd name="connsiteY218" fmla="*/ 618963 h 1044540"/>
              <a:gd name="connsiteX219" fmla="*/ 798715 w 1092732"/>
              <a:gd name="connsiteY219" fmla="*/ 606104 h 1044540"/>
              <a:gd name="connsiteX220" fmla="*/ 787666 w 1092732"/>
              <a:gd name="connsiteY220" fmla="*/ 594389 h 1044540"/>
              <a:gd name="connsiteX221" fmla="*/ 787666 w 1092732"/>
              <a:gd name="connsiteY221" fmla="*/ 594389 h 1044540"/>
              <a:gd name="connsiteX222" fmla="*/ 787475 w 1092732"/>
              <a:gd name="connsiteY222" fmla="*/ 698687 h 1044540"/>
              <a:gd name="connsiteX223" fmla="*/ 778998 w 1092732"/>
              <a:gd name="connsiteY223" fmla="*/ 693830 h 1044540"/>
              <a:gd name="connsiteX224" fmla="*/ 774236 w 1092732"/>
              <a:gd name="connsiteY224" fmla="*/ 679828 h 1044540"/>
              <a:gd name="connsiteX225" fmla="*/ 782522 w 1092732"/>
              <a:gd name="connsiteY225" fmla="*/ 664683 h 1044540"/>
              <a:gd name="connsiteX226" fmla="*/ 821861 w 1092732"/>
              <a:gd name="connsiteY226" fmla="*/ 708498 h 1044540"/>
              <a:gd name="connsiteX227" fmla="*/ 844435 w 1092732"/>
              <a:gd name="connsiteY227" fmla="*/ 673541 h 1044540"/>
              <a:gd name="connsiteX228" fmla="*/ 833290 w 1092732"/>
              <a:gd name="connsiteY228" fmla="*/ 641537 h 1044540"/>
              <a:gd name="connsiteX229" fmla="*/ 804430 w 1092732"/>
              <a:gd name="connsiteY229" fmla="*/ 628202 h 1044540"/>
              <a:gd name="connsiteX230" fmla="*/ 770997 w 1092732"/>
              <a:gd name="connsiteY230" fmla="*/ 642776 h 1044540"/>
              <a:gd name="connsiteX231" fmla="*/ 754043 w 1092732"/>
              <a:gd name="connsiteY231" fmla="*/ 669827 h 1044540"/>
              <a:gd name="connsiteX232" fmla="*/ 765663 w 1092732"/>
              <a:gd name="connsiteY232" fmla="*/ 705450 h 1044540"/>
              <a:gd name="connsiteX233" fmla="*/ 786999 w 1092732"/>
              <a:gd name="connsiteY233" fmla="*/ 719071 h 1044540"/>
              <a:gd name="connsiteX234" fmla="*/ 811097 w 1092732"/>
              <a:gd name="connsiteY234" fmla="*/ 716594 h 1044540"/>
              <a:gd name="connsiteX235" fmla="*/ 798334 w 1092732"/>
              <a:gd name="connsiteY235" fmla="*/ 696497 h 1044540"/>
              <a:gd name="connsiteX236" fmla="*/ 787285 w 1092732"/>
              <a:gd name="connsiteY236" fmla="*/ 698783 h 1044540"/>
              <a:gd name="connsiteX237" fmla="*/ 787285 w 1092732"/>
              <a:gd name="connsiteY237" fmla="*/ 698783 h 1044540"/>
              <a:gd name="connsiteX238" fmla="*/ 793571 w 1092732"/>
              <a:gd name="connsiteY238" fmla="*/ 655349 h 1044540"/>
              <a:gd name="connsiteX239" fmla="*/ 808240 w 1092732"/>
              <a:gd name="connsiteY239" fmla="*/ 648872 h 1044540"/>
              <a:gd name="connsiteX240" fmla="*/ 820908 w 1092732"/>
              <a:gd name="connsiteY240" fmla="*/ 654587 h 1044540"/>
              <a:gd name="connsiteX241" fmla="*/ 825099 w 1092732"/>
              <a:gd name="connsiteY241" fmla="*/ 667255 h 1044540"/>
              <a:gd name="connsiteX242" fmla="*/ 817098 w 1092732"/>
              <a:gd name="connsiteY242" fmla="*/ 681542 h 1044540"/>
              <a:gd name="connsiteX243" fmla="*/ 793571 w 1092732"/>
              <a:gd name="connsiteY243" fmla="*/ 655349 h 1044540"/>
              <a:gd name="connsiteX244" fmla="*/ 793571 w 1092732"/>
              <a:gd name="connsiteY244" fmla="*/ 655349 h 1044540"/>
              <a:gd name="connsiteX245" fmla="*/ 909300 w 1092732"/>
              <a:gd name="connsiteY245" fmla="*/ 740693 h 1044540"/>
              <a:gd name="connsiteX246" fmla="*/ 898061 w 1092732"/>
              <a:gd name="connsiteY246" fmla="*/ 716404 h 1044540"/>
              <a:gd name="connsiteX247" fmla="*/ 868437 w 1092732"/>
              <a:gd name="connsiteY247" fmla="*/ 700116 h 1044540"/>
              <a:gd name="connsiteX248" fmla="*/ 834624 w 1092732"/>
              <a:gd name="connsiteY248" fmla="*/ 713165 h 1044540"/>
              <a:gd name="connsiteX249" fmla="*/ 815955 w 1092732"/>
              <a:gd name="connsiteY249" fmla="*/ 743931 h 1044540"/>
              <a:gd name="connsiteX250" fmla="*/ 826432 w 1092732"/>
              <a:gd name="connsiteY250" fmla="*/ 775649 h 1044540"/>
              <a:gd name="connsiteX251" fmla="*/ 850245 w 1092732"/>
              <a:gd name="connsiteY251" fmla="*/ 791461 h 1044540"/>
              <a:gd name="connsiteX252" fmla="*/ 877582 w 1092732"/>
              <a:gd name="connsiteY252" fmla="*/ 786698 h 1044540"/>
              <a:gd name="connsiteX253" fmla="*/ 865771 w 1092732"/>
              <a:gd name="connsiteY253" fmla="*/ 766410 h 1044540"/>
              <a:gd name="connsiteX254" fmla="*/ 851864 w 1092732"/>
              <a:gd name="connsiteY254" fmla="*/ 770220 h 1044540"/>
              <a:gd name="connsiteX255" fmla="*/ 841863 w 1092732"/>
              <a:gd name="connsiteY255" fmla="*/ 764219 h 1044540"/>
              <a:gd name="connsiteX256" fmla="*/ 837767 w 1092732"/>
              <a:gd name="connsiteY256" fmla="*/ 749075 h 1044540"/>
              <a:gd name="connsiteX257" fmla="*/ 851483 w 1092732"/>
              <a:gd name="connsiteY257" fmla="*/ 730691 h 1044540"/>
              <a:gd name="connsiteX258" fmla="*/ 870438 w 1092732"/>
              <a:gd name="connsiteY258" fmla="*/ 721738 h 1044540"/>
              <a:gd name="connsiteX259" fmla="*/ 884059 w 1092732"/>
              <a:gd name="connsiteY259" fmla="*/ 728596 h 1044540"/>
              <a:gd name="connsiteX260" fmla="*/ 888250 w 1092732"/>
              <a:gd name="connsiteY260" fmla="*/ 739073 h 1044540"/>
              <a:gd name="connsiteX261" fmla="*/ 883582 w 1092732"/>
              <a:gd name="connsiteY261" fmla="*/ 749837 h 1044540"/>
              <a:gd name="connsiteX262" fmla="*/ 901680 w 1092732"/>
              <a:gd name="connsiteY262" fmla="*/ 764981 h 1044540"/>
              <a:gd name="connsiteX263" fmla="*/ 909205 w 1092732"/>
              <a:gd name="connsiteY263" fmla="*/ 740788 h 1044540"/>
              <a:gd name="connsiteX264" fmla="*/ 909205 w 1092732"/>
              <a:gd name="connsiteY264" fmla="*/ 740788 h 1044540"/>
              <a:gd name="connsiteX265" fmla="*/ 948352 w 1092732"/>
              <a:gd name="connsiteY265" fmla="*/ 781460 h 1044540"/>
              <a:gd name="connsiteX266" fmla="*/ 972927 w 1092732"/>
              <a:gd name="connsiteY266" fmla="*/ 761933 h 1044540"/>
              <a:gd name="connsiteX267" fmla="*/ 947495 w 1092732"/>
              <a:gd name="connsiteY267" fmla="*/ 752027 h 1044540"/>
              <a:gd name="connsiteX268" fmla="*/ 933684 w 1092732"/>
              <a:gd name="connsiteY268" fmla="*/ 762981 h 1044540"/>
              <a:gd name="connsiteX269" fmla="*/ 926921 w 1092732"/>
              <a:gd name="connsiteY269" fmla="*/ 754504 h 1044540"/>
              <a:gd name="connsiteX270" fmla="*/ 912253 w 1092732"/>
              <a:gd name="connsiteY270" fmla="*/ 766220 h 1044540"/>
              <a:gd name="connsiteX271" fmla="*/ 919015 w 1092732"/>
              <a:gd name="connsiteY271" fmla="*/ 774697 h 1044540"/>
              <a:gd name="connsiteX272" fmla="*/ 888726 w 1092732"/>
              <a:gd name="connsiteY272" fmla="*/ 798795 h 1044540"/>
              <a:gd name="connsiteX273" fmla="*/ 876248 w 1092732"/>
              <a:gd name="connsiteY273" fmla="*/ 809749 h 1044540"/>
              <a:gd name="connsiteX274" fmla="*/ 871105 w 1092732"/>
              <a:gd name="connsiteY274" fmla="*/ 818036 h 1044540"/>
              <a:gd name="connsiteX275" fmla="*/ 871485 w 1092732"/>
              <a:gd name="connsiteY275" fmla="*/ 827370 h 1044540"/>
              <a:gd name="connsiteX276" fmla="*/ 876915 w 1092732"/>
              <a:gd name="connsiteY276" fmla="*/ 837657 h 1044540"/>
              <a:gd name="connsiteX277" fmla="*/ 891202 w 1092732"/>
              <a:gd name="connsiteY277" fmla="*/ 850040 h 1044540"/>
              <a:gd name="connsiteX278" fmla="*/ 904252 w 1092732"/>
              <a:gd name="connsiteY278" fmla="*/ 837086 h 1044540"/>
              <a:gd name="connsiteX279" fmla="*/ 896632 w 1092732"/>
              <a:gd name="connsiteY279" fmla="*/ 831085 h 1044540"/>
              <a:gd name="connsiteX280" fmla="*/ 895108 w 1092732"/>
              <a:gd name="connsiteY280" fmla="*/ 827275 h 1044540"/>
              <a:gd name="connsiteX281" fmla="*/ 896156 w 1092732"/>
              <a:gd name="connsiteY281" fmla="*/ 823751 h 1044540"/>
              <a:gd name="connsiteX282" fmla="*/ 905776 w 1092732"/>
              <a:gd name="connsiteY282" fmla="*/ 815464 h 1044540"/>
              <a:gd name="connsiteX283" fmla="*/ 933779 w 1092732"/>
              <a:gd name="connsiteY283" fmla="*/ 793175 h 1044540"/>
              <a:gd name="connsiteX284" fmla="*/ 943781 w 1092732"/>
              <a:gd name="connsiteY284" fmla="*/ 805748 h 1044540"/>
              <a:gd name="connsiteX285" fmla="*/ 958449 w 1092732"/>
              <a:gd name="connsiteY285" fmla="*/ 794033 h 1044540"/>
              <a:gd name="connsiteX286" fmla="*/ 948448 w 1092732"/>
              <a:gd name="connsiteY286" fmla="*/ 781460 h 1044540"/>
              <a:gd name="connsiteX287" fmla="*/ 948448 w 1092732"/>
              <a:gd name="connsiteY287" fmla="*/ 781460 h 1044540"/>
              <a:gd name="connsiteX288" fmla="*/ 991977 w 1092732"/>
              <a:gd name="connsiteY288" fmla="*/ 818321 h 1044540"/>
              <a:gd name="connsiteX289" fmla="*/ 1009313 w 1092732"/>
              <a:gd name="connsiteY289" fmla="*/ 805177 h 1044540"/>
              <a:gd name="connsiteX290" fmla="*/ 995120 w 1092732"/>
              <a:gd name="connsiteY290" fmla="*/ 786413 h 1044540"/>
              <a:gd name="connsiteX291" fmla="*/ 977785 w 1092732"/>
              <a:gd name="connsiteY291" fmla="*/ 799557 h 1044540"/>
              <a:gd name="connsiteX292" fmla="*/ 991977 w 1092732"/>
              <a:gd name="connsiteY292" fmla="*/ 818321 h 1044540"/>
              <a:gd name="connsiteX293" fmla="*/ 991977 w 1092732"/>
              <a:gd name="connsiteY293" fmla="*/ 818321 h 1044540"/>
              <a:gd name="connsiteX294" fmla="*/ 911491 w 1092732"/>
              <a:gd name="connsiteY294" fmla="*/ 879281 h 1044540"/>
              <a:gd name="connsiteX295" fmla="*/ 982357 w 1092732"/>
              <a:gd name="connsiteY295" fmla="*/ 825656 h 1044540"/>
              <a:gd name="connsiteX296" fmla="*/ 968164 w 1092732"/>
              <a:gd name="connsiteY296" fmla="*/ 806891 h 1044540"/>
              <a:gd name="connsiteX297" fmla="*/ 897298 w 1092732"/>
              <a:gd name="connsiteY297" fmla="*/ 860517 h 1044540"/>
              <a:gd name="connsiteX298" fmla="*/ 911491 w 1092732"/>
              <a:gd name="connsiteY298" fmla="*/ 879281 h 1044540"/>
              <a:gd name="connsiteX299" fmla="*/ 911491 w 1092732"/>
              <a:gd name="connsiteY299" fmla="*/ 879281 h 1044540"/>
              <a:gd name="connsiteX300" fmla="*/ 940256 w 1092732"/>
              <a:gd name="connsiteY300" fmla="*/ 884139 h 1044540"/>
              <a:gd name="connsiteX301" fmla="*/ 936922 w 1092732"/>
              <a:gd name="connsiteY301" fmla="*/ 907285 h 1044540"/>
              <a:gd name="connsiteX302" fmla="*/ 946066 w 1092732"/>
              <a:gd name="connsiteY302" fmla="*/ 929478 h 1044540"/>
              <a:gd name="connsiteX303" fmla="*/ 975975 w 1092732"/>
              <a:gd name="connsiteY303" fmla="*/ 948338 h 1044540"/>
              <a:gd name="connsiteX304" fmla="*/ 1010741 w 1092732"/>
              <a:gd name="connsiteY304" fmla="*/ 939384 h 1044540"/>
              <a:gd name="connsiteX305" fmla="*/ 1030077 w 1092732"/>
              <a:gd name="connsiteY305" fmla="*/ 909571 h 1044540"/>
              <a:gd name="connsiteX306" fmla="*/ 1021409 w 1092732"/>
              <a:gd name="connsiteY306" fmla="*/ 875090 h 1044540"/>
              <a:gd name="connsiteX307" fmla="*/ 1002930 w 1092732"/>
              <a:gd name="connsiteY307" fmla="*/ 859279 h 1044540"/>
              <a:gd name="connsiteX308" fmla="*/ 979785 w 1092732"/>
              <a:gd name="connsiteY308" fmla="*/ 855755 h 1044540"/>
              <a:gd name="connsiteX309" fmla="*/ 957973 w 1092732"/>
              <a:gd name="connsiteY309" fmla="*/ 864327 h 1044540"/>
              <a:gd name="connsiteX310" fmla="*/ 940256 w 1092732"/>
              <a:gd name="connsiteY310" fmla="*/ 884234 h 1044540"/>
              <a:gd name="connsiteX311" fmla="*/ 940256 w 1092732"/>
              <a:gd name="connsiteY311" fmla="*/ 884234 h 1044540"/>
              <a:gd name="connsiteX312" fmla="*/ 991119 w 1092732"/>
              <a:gd name="connsiteY312" fmla="*/ 877853 h 1044540"/>
              <a:gd name="connsiteX313" fmla="*/ 1005884 w 1092732"/>
              <a:gd name="connsiteY313" fmla="*/ 886330 h 1044540"/>
              <a:gd name="connsiteX314" fmla="*/ 1009217 w 1092732"/>
              <a:gd name="connsiteY314" fmla="*/ 902999 h 1044540"/>
              <a:gd name="connsiteX315" fmla="*/ 996549 w 1092732"/>
              <a:gd name="connsiteY315" fmla="*/ 919763 h 1044540"/>
              <a:gd name="connsiteX316" fmla="*/ 976356 w 1092732"/>
              <a:gd name="connsiteY316" fmla="*/ 926621 h 1044540"/>
              <a:gd name="connsiteX317" fmla="*/ 961592 w 1092732"/>
              <a:gd name="connsiteY317" fmla="*/ 918239 h 1044540"/>
              <a:gd name="connsiteX318" fmla="*/ 958259 w 1092732"/>
              <a:gd name="connsiteY318" fmla="*/ 901570 h 1044540"/>
              <a:gd name="connsiteX319" fmla="*/ 971022 w 1092732"/>
              <a:gd name="connsiteY319" fmla="*/ 884615 h 1044540"/>
              <a:gd name="connsiteX320" fmla="*/ 991119 w 1092732"/>
              <a:gd name="connsiteY320" fmla="*/ 877853 h 1044540"/>
              <a:gd name="connsiteX321" fmla="*/ 991119 w 1092732"/>
              <a:gd name="connsiteY321" fmla="*/ 877853 h 1044540"/>
              <a:gd name="connsiteX322" fmla="*/ 1073606 w 1092732"/>
              <a:gd name="connsiteY322" fmla="*/ 1014060 h 1044540"/>
              <a:gd name="connsiteX323" fmla="*/ 1086084 w 1092732"/>
              <a:gd name="connsiteY323" fmla="*/ 1004249 h 1044540"/>
              <a:gd name="connsiteX324" fmla="*/ 1091703 w 1092732"/>
              <a:gd name="connsiteY324" fmla="*/ 994915 h 1044540"/>
              <a:gd name="connsiteX325" fmla="*/ 1092275 w 1092732"/>
              <a:gd name="connsiteY325" fmla="*/ 982818 h 1044540"/>
              <a:gd name="connsiteX326" fmla="*/ 1086751 w 1092732"/>
              <a:gd name="connsiteY326" fmla="*/ 969388 h 1044540"/>
              <a:gd name="connsiteX327" fmla="*/ 1057985 w 1092732"/>
              <a:gd name="connsiteY327" fmla="*/ 953386 h 1044540"/>
              <a:gd name="connsiteX328" fmla="*/ 1068844 w 1092732"/>
              <a:gd name="connsiteY328" fmla="*/ 946147 h 1044540"/>
              <a:gd name="connsiteX329" fmla="*/ 1056747 w 1092732"/>
              <a:gd name="connsiteY329" fmla="*/ 927954 h 1044540"/>
              <a:gd name="connsiteX330" fmla="*/ 982737 w 1092732"/>
              <a:gd name="connsiteY330" fmla="*/ 977294 h 1044540"/>
              <a:gd name="connsiteX331" fmla="*/ 995787 w 1092732"/>
              <a:gd name="connsiteY331" fmla="*/ 996820 h 1044540"/>
              <a:gd name="connsiteX332" fmla="*/ 1029315 w 1092732"/>
              <a:gd name="connsiteY332" fmla="*/ 974436 h 1044540"/>
              <a:gd name="connsiteX333" fmla="*/ 1047317 w 1092732"/>
              <a:gd name="connsiteY333" fmla="*/ 964625 h 1044540"/>
              <a:gd name="connsiteX334" fmla="*/ 1058366 w 1092732"/>
              <a:gd name="connsiteY334" fmla="*/ 965197 h 1044540"/>
              <a:gd name="connsiteX335" fmla="*/ 1067224 w 1092732"/>
              <a:gd name="connsiteY335" fmla="*/ 972436 h 1044540"/>
              <a:gd name="connsiteX336" fmla="*/ 1069796 w 1092732"/>
              <a:gd name="connsiteY336" fmla="*/ 980532 h 1044540"/>
              <a:gd name="connsiteX337" fmla="*/ 1067034 w 1092732"/>
              <a:gd name="connsiteY337" fmla="*/ 988247 h 1044540"/>
              <a:gd name="connsiteX338" fmla="*/ 1052365 w 1092732"/>
              <a:gd name="connsiteY338" fmla="*/ 999868 h 1044540"/>
              <a:gd name="connsiteX339" fmla="*/ 1014647 w 1092732"/>
              <a:gd name="connsiteY339" fmla="*/ 1025014 h 1044540"/>
              <a:gd name="connsiteX340" fmla="*/ 1027696 w 1092732"/>
              <a:gd name="connsiteY340" fmla="*/ 1044540 h 1044540"/>
              <a:gd name="connsiteX341" fmla="*/ 1073702 w 1092732"/>
              <a:gd name="connsiteY341" fmla="*/ 1013870 h 1044540"/>
              <a:gd name="connsiteX342" fmla="*/ 1073702 w 1092732"/>
              <a:gd name="connsiteY342" fmla="*/ 1013870 h 1044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Lst>
            <a:rect l="l" t="t" r="r" b="b"/>
            <a:pathLst>
              <a:path w="1092732" h="1044540">
                <a:moveTo>
                  <a:pt x="2520" y="93278"/>
                </a:moveTo>
                <a:cubicBezTo>
                  <a:pt x="6330" y="103565"/>
                  <a:pt x="15093" y="112424"/>
                  <a:pt x="28618" y="119948"/>
                </a:cubicBezTo>
                <a:cubicBezTo>
                  <a:pt x="37953" y="125092"/>
                  <a:pt x="46430" y="128045"/>
                  <a:pt x="54145" y="128902"/>
                </a:cubicBezTo>
                <a:cubicBezTo>
                  <a:pt x="61861" y="129759"/>
                  <a:pt x="68909" y="128426"/>
                  <a:pt x="75291" y="124901"/>
                </a:cubicBezTo>
                <a:cubicBezTo>
                  <a:pt x="81673" y="121377"/>
                  <a:pt x="86530" y="116615"/>
                  <a:pt x="89959" y="110423"/>
                </a:cubicBezTo>
                <a:cubicBezTo>
                  <a:pt x="93674" y="103661"/>
                  <a:pt x="95389" y="97088"/>
                  <a:pt x="95103" y="90897"/>
                </a:cubicBezTo>
                <a:cubicBezTo>
                  <a:pt x="94817" y="84706"/>
                  <a:pt x="92817" y="78896"/>
                  <a:pt x="89293" y="73466"/>
                </a:cubicBezTo>
                <a:cubicBezTo>
                  <a:pt x="85673" y="68037"/>
                  <a:pt x="79291" y="61179"/>
                  <a:pt x="70147" y="52797"/>
                </a:cubicBezTo>
                <a:cubicBezTo>
                  <a:pt x="61003" y="44510"/>
                  <a:pt x="55669" y="38414"/>
                  <a:pt x="54145" y="34604"/>
                </a:cubicBezTo>
                <a:cubicBezTo>
                  <a:pt x="53002" y="31652"/>
                  <a:pt x="53098" y="28889"/>
                  <a:pt x="54526" y="26318"/>
                </a:cubicBezTo>
                <a:cubicBezTo>
                  <a:pt x="56050" y="23555"/>
                  <a:pt x="58432" y="21936"/>
                  <a:pt x="61670" y="21555"/>
                </a:cubicBezTo>
                <a:cubicBezTo>
                  <a:pt x="66623" y="20888"/>
                  <a:pt x="72338" y="22317"/>
                  <a:pt x="78625" y="25841"/>
                </a:cubicBezTo>
                <a:cubicBezTo>
                  <a:pt x="84721" y="29175"/>
                  <a:pt x="88626" y="32985"/>
                  <a:pt x="90340" y="37081"/>
                </a:cubicBezTo>
                <a:cubicBezTo>
                  <a:pt x="92055" y="41177"/>
                  <a:pt x="91864" y="46225"/>
                  <a:pt x="89769" y="52321"/>
                </a:cubicBezTo>
                <a:lnTo>
                  <a:pt x="111962" y="63370"/>
                </a:lnTo>
                <a:cubicBezTo>
                  <a:pt x="117106" y="53273"/>
                  <a:pt x="117868" y="43463"/>
                  <a:pt x="114248" y="33747"/>
                </a:cubicBezTo>
                <a:cubicBezTo>
                  <a:pt x="110724" y="24032"/>
                  <a:pt x="102151" y="15554"/>
                  <a:pt x="88721" y="8125"/>
                </a:cubicBezTo>
                <a:cubicBezTo>
                  <a:pt x="80434" y="3553"/>
                  <a:pt x="72719" y="886"/>
                  <a:pt x="65480" y="219"/>
                </a:cubicBezTo>
                <a:cubicBezTo>
                  <a:pt x="58241" y="-543"/>
                  <a:pt x="51764" y="695"/>
                  <a:pt x="46049" y="3743"/>
                </a:cubicBezTo>
                <a:cubicBezTo>
                  <a:pt x="40334" y="6791"/>
                  <a:pt x="35953" y="11078"/>
                  <a:pt x="32905" y="16507"/>
                </a:cubicBezTo>
                <a:cubicBezTo>
                  <a:pt x="28238" y="24984"/>
                  <a:pt x="27571" y="34033"/>
                  <a:pt x="30905" y="43558"/>
                </a:cubicBezTo>
                <a:cubicBezTo>
                  <a:pt x="33286" y="50321"/>
                  <a:pt x="39477" y="58417"/>
                  <a:pt x="49573" y="67656"/>
                </a:cubicBezTo>
                <a:cubicBezTo>
                  <a:pt x="57384" y="74895"/>
                  <a:pt x="62337" y="79658"/>
                  <a:pt x="64337" y="81944"/>
                </a:cubicBezTo>
                <a:cubicBezTo>
                  <a:pt x="67290" y="85277"/>
                  <a:pt x="69100" y="88325"/>
                  <a:pt x="69576" y="90897"/>
                </a:cubicBezTo>
                <a:cubicBezTo>
                  <a:pt x="70052" y="93469"/>
                  <a:pt x="69576" y="96041"/>
                  <a:pt x="68242" y="98612"/>
                </a:cubicBezTo>
                <a:cubicBezTo>
                  <a:pt x="66051" y="102613"/>
                  <a:pt x="62337" y="105089"/>
                  <a:pt x="57193" y="106042"/>
                </a:cubicBezTo>
                <a:cubicBezTo>
                  <a:pt x="52050" y="107090"/>
                  <a:pt x="45954" y="105661"/>
                  <a:pt x="38905" y="101756"/>
                </a:cubicBezTo>
                <a:cubicBezTo>
                  <a:pt x="32333" y="98136"/>
                  <a:pt x="27951" y="93564"/>
                  <a:pt x="25951" y="88135"/>
                </a:cubicBezTo>
                <a:cubicBezTo>
                  <a:pt x="23856" y="82706"/>
                  <a:pt x="24142" y="76038"/>
                  <a:pt x="26809" y="68228"/>
                </a:cubicBezTo>
                <a:lnTo>
                  <a:pt x="4520" y="58607"/>
                </a:lnTo>
                <a:cubicBezTo>
                  <a:pt x="-719" y="71371"/>
                  <a:pt x="-1385" y="82991"/>
                  <a:pt x="2425" y="93278"/>
                </a:cubicBezTo>
                <a:lnTo>
                  <a:pt x="2425" y="93278"/>
                </a:lnTo>
                <a:close/>
                <a:moveTo>
                  <a:pt x="136632" y="158048"/>
                </a:moveTo>
                <a:cubicBezTo>
                  <a:pt x="133489" y="158525"/>
                  <a:pt x="130250" y="157763"/>
                  <a:pt x="127107" y="155858"/>
                </a:cubicBezTo>
                <a:cubicBezTo>
                  <a:pt x="122440" y="153095"/>
                  <a:pt x="119582" y="149095"/>
                  <a:pt x="118439" y="143856"/>
                </a:cubicBezTo>
                <a:cubicBezTo>
                  <a:pt x="117296" y="138617"/>
                  <a:pt x="118439" y="132998"/>
                  <a:pt x="121963" y="126997"/>
                </a:cubicBezTo>
                <a:lnTo>
                  <a:pt x="172541" y="157286"/>
                </a:lnTo>
                <a:cubicBezTo>
                  <a:pt x="182066" y="141951"/>
                  <a:pt x="185876" y="128616"/>
                  <a:pt x="183781" y="117186"/>
                </a:cubicBezTo>
                <a:cubicBezTo>
                  <a:pt x="181685" y="105756"/>
                  <a:pt x="175018" y="96612"/>
                  <a:pt x="163683" y="89849"/>
                </a:cubicBezTo>
                <a:cubicBezTo>
                  <a:pt x="153586" y="83753"/>
                  <a:pt x="143109" y="82325"/>
                  <a:pt x="132155" y="85563"/>
                </a:cubicBezTo>
                <a:cubicBezTo>
                  <a:pt x="121297" y="88802"/>
                  <a:pt x="112057" y="96707"/>
                  <a:pt x="104438" y="109280"/>
                </a:cubicBezTo>
                <a:cubicBezTo>
                  <a:pt x="98056" y="119853"/>
                  <a:pt x="95389" y="130140"/>
                  <a:pt x="96246" y="140046"/>
                </a:cubicBezTo>
                <a:cubicBezTo>
                  <a:pt x="97389" y="152524"/>
                  <a:pt x="104628" y="162716"/>
                  <a:pt x="117868" y="170717"/>
                </a:cubicBezTo>
                <a:cubicBezTo>
                  <a:pt x="126250" y="175765"/>
                  <a:pt x="134346" y="177956"/>
                  <a:pt x="142251" y="177479"/>
                </a:cubicBezTo>
                <a:cubicBezTo>
                  <a:pt x="150157" y="177003"/>
                  <a:pt x="157587" y="173765"/>
                  <a:pt x="164540" y="167954"/>
                </a:cubicBezTo>
                <a:lnTo>
                  <a:pt x="146443" y="152524"/>
                </a:lnTo>
                <a:cubicBezTo>
                  <a:pt x="143014" y="155667"/>
                  <a:pt x="139775" y="157477"/>
                  <a:pt x="136537" y="157953"/>
                </a:cubicBezTo>
                <a:lnTo>
                  <a:pt x="136537" y="157953"/>
                </a:lnTo>
                <a:close/>
                <a:moveTo>
                  <a:pt x="129679" y="114900"/>
                </a:moveTo>
                <a:cubicBezTo>
                  <a:pt x="132917" y="109376"/>
                  <a:pt x="136918" y="105851"/>
                  <a:pt x="141775" y="104327"/>
                </a:cubicBezTo>
                <a:cubicBezTo>
                  <a:pt x="146538" y="102803"/>
                  <a:pt x="151205" y="103375"/>
                  <a:pt x="155587" y="106042"/>
                </a:cubicBezTo>
                <a:cubicBezTo>
                  <a:pt x="159682" y="108518"/>
                  <a:pt x="162254" y="112138"/>
                  <a:pt x="163302" y="116900"/>
                </a:cubicBezTo>
                <a:cubicBezTo>
                  <a:pt x="164350" y="121663"/>
                  <a:pt x="163207" y="126997"/>
                  <a:pt x="159873" y="132902"/>
                </a:cubicBezTo>
                <a:lnTo>
                  <a:pt x="129679" y="114805"/>
                </a:lnTo>
                <a:lnTo>
                  <a:pt x="129679" y="114805"/>
                </a:lnTo>
                <a:close/>
                <a:moveTo>
                  <a:pt x="199973" y="186814"/>
                </a:moveTo>
                <a:cubicBezTo>
                  <a:pt x="208069" y="174050"/>
                  <a:pt x="213880" y="165954"/>
                  <a:pt x="217594" y="162716"/>
                </a:cubicBezTo>
                <a:cubicBezTo>
                  <a:pt x="221214" y="159382"/>
                  <a:pt x="224548" y="157572"/>
                  <a:pt x="227405" y="157286"/>
                </a:cubicBezTo>
                <a:cubicBezTo>
                  <a:pt x="230263" y="157001"/>
                  <a:pt x="233120" y="157667"/>
                  <a:pt x="235978" y="159477"/>
                </a:cubicBezTo>
                <a:cubicBezTo>
                  <a:pt x="238835" y="161287"/>
                  <a:pt x="241312" y="164335"/>
                  <a:pt x="243217" y="168621"/>
                </a:cubicBezTo>
                <a:lnTo>
                  <a:pt x="260362" y="155191"/>
                </a:lnTo>
                <a:cubicBezTo>
                  <a:pt x="257790" y="150047"/>
                  <a:pt x="254170" y="146047"/>
                  <a:pt x="249598" y="143189"/>
                </a:cubicBezTo>
                <a:cubicBezTo>
                  <a:pt x="246360" y="141189"/>
                  <a:pt x="243026" y="140141"/>
                  <a:pt x="239502" y="140141"/>
                </a:cubicBezTo>
                <a:cubicBezTo>
                  <a:pt x="235978" y="140141"/>
                  <a:pt x="231025" y="141665"/>
                  <a:pt x="224643" y="144713"/>
                </a:cubicBezTo>
                <a:lnTo>
                  <a:pt x="231406" y="134045"/>
                </a:lnTo>
                <a:lnTo>
                  <a:pt x="212927" y="122330"/>
                </a:lnTo>
                <a:lnTo>
                  <a:pt x="165397" y="197482"/>
                </a:lnTo>
                <a:lnTo>
                  <a:pt x="185305" y="210055"/>
                </a:lnTo>
                <a:lnTo>
                  <a:pt x="199973" y="186814"/>
                </a:lnTo>
                <a:lnTo>
                  <a:pt x="199973" y="186814"/>
                </a:lnTo>
                <a:close/>
                <a:moveTo>
                  <a:pt x="262933" y="261204"/>
                </a:moveTo>
                <a:lnTo>
                  <a:pt x="342277" y="207769"/>
                </a:lnTo>
                <a:lnTo>
                  <a:pt x="322274" y="194148"/>
                </a:lnTo>
                <a:lnTo>
                  <a:pt x="282650" y="222056"/>
                </a:lnTo>
                <a:cubicBezTo>
                  <a:pt x="280459" y="223580"/>
                  <a:pt x="278364" y="225200"/>
                  <a:pt x="276364" y="226819"/>
                </a:cubicBezTo>
                <a:cubicBezTo>
                  <a:pt x="275411" y="227676"/>
                  <a:pt x="273316" y="229295"/>
                  <a:pt x="270077" y="231772"/>
                </a:cubicBezTo>
                <a:lnTo>
                  <a:pt x="274649" y="216532"/>
                </a:lnTo>
                <a:lnTo>
                  <a:pt x="286460" y="169669"/>
                </a:lnTo>
                <a:lnTo>
                  <a:pt x="266077" y="155762"/>
                </a:lnTo>
                <a:lnTo>
                  <a:pt x="245407" y="249393"/>
                </a:lnTo>
                <a:lnTo>
                  <a:pt x="262933" y="261395"/>
                </a:lnTo>
                <a:lnTo>
                  <a:pt x="262933" y="261395"/>
                </a:lnTo>
                <a:close/>
                <a:moveTo>
                  <a:pt x="378186" y="218818"/>
                </a:moveTo>
                <a:lnTo>
                  <a:pt x="390949" y="201197"/>
                </a:lnTo>
                <a:lnTo>
                  <a:pt x="371899" y="187481"/>
                </a:lnTo>
                <a:lnTo>
                  <a:pt x="359136" y="205102"/>
                </a:lnTo>
                <a:lnTo>
                  <a:pt x="378186" y="218818"/>
                </a:lnTo>
                <a:lnTo>
                  <a:pt x="378186" y="218818"/>
                </a:lnTo>
                <a:close/>
                <a:moveTo>
                  <a:pt x="319226" y="300733"/>
                </a:moveTo>
                <a:lnTo>
                  <a:pt x="371138" y="228629"/>
                </a:lnTo>
                <a:lnTo>
                  <a:pt x="352088" y="214913"/>
                </a:lnTo>
                <a:lnTo>
                  <a:pt x="300176" y="287017"/>
                </a:lnTo>
                <a:lnTo>
                  <a:pt x="319226" y="300733"/>
                </a:lnTo>
                <a:lnTo>
                  <a:pt x="319226" y="300733"/>
                </a:lnTo>
                <a:close/>
                <a:moveTo>
                  <a:pt x="437336" y="283969"/>
                </a:moveTo>
                <a:cubicBezTo>
                  <a:pt x="435050" y="276444"/>
                  <a:pt x="429621" y="269300"/>
                  <a:pt x="420953" y="262823"/>
                </a:cubicBezTo>
                <a:cubicBezTo>
                  <a:pt x="410380" y="254822"/>
                  <a:pt x="399617" y="251774"/>
                  <a:pt x="388473" y="253584"/>
                </a:cubicBezTo>
                <a:cubicBezTo>
                  <a:pt x="377329" y="255394"/>
                  <a:pt x="367327" y="262157"/>
                  <a:pt x="358469" y="273872"/>
                </a:cubicBezTo>
                <a:cubicBezTo>
                  <a:pt x="349706" y="285398"/>
                  <a:pt x="345896" y="296828"/>
                  <a:pt x="347134" y="308067"/>
                </a:cubicBezTo>
                <a:cubicBezTo>
                  <a:pt x="348373" y="319307"/>
                  <a:pt x="354088" y="328832"/>
                  <a:pt x="364470" y="336642"/>
                </a:cubicBezTo>
                <a:cubicBezTo>
                  <a:pt x="373614" y="343595"/>
                  <a:pt x="382472" y="346929"/>
                  <a:pt x="391235" y="346739"/>
                </a:cubicBezTo>
                <a:cubicBezTo>
                  <a:pt x="399903" y="346548"/>
                  <a:pt x="408475" y="342929"/>
                  <a:pt x="416762" y="335880"/>
                </a:cubicBezTo>
                <a:lnTo>
                  <a:pt x="400760" y="318830"/>
                </a:lnTo>
                <a:cubicBezTo>
                  <a:pt x="396093" y="323021"/>
                  <a:pt x="391807" y="325307"/>
                  <a:pt x="388092" y="325593"/>
                </a:cubicBezTo>
                <a:cubicBezTo>
                  <a:pt x="384282" y="325879"/>
                  <a:pt x="380567" y="324736"/>
                  <a:pt x="377043" y="321974"/>
                </a:cubicBezTo>
                <a:cubicBezTo>
                  <a:pt x="372280" y="318354"/>
                  <a:pt x="369804" y="313782"/>
                  <a:pt x="369613" y="308162"/>
                </a:cubicBezTo>
                <a:cubicBezTo>
                  <a:pt x="369423" y="302543"/>
                  <a:pt x="372471" y="295589"/>
                  <a:pt x="378853" y="287112"/>
                </a:cubicBezTo>
                <a:cubicBezTo>
                  <a:pt x="384568" y="279587"/>
                  <a:pt x="390092" y="275206"/>
                  <a:pt x="395235" y="274063"/>
                </a:cubicBezTo>
                <a:cubicBezTo>
                  <a:pt x="400474" y="272920"/>
                  <a:pt x="405427" y="274063"/>
                  <a:pt x="410094" y="277682"/>
                </a:cubicBezTo>
                <a:cubicBezTo>
                  <a:pt x="413619" y="280349"/>
                  <a:pt x="415714" y="283397"/>
                  <a:pt x="416571" y="287017"/>
                </a:cubicBezTo>
                <a:cubicBezTo>
                  <a:pt x="417334" y="290541"/>
                  <a:pt x="416571" y="294446"/>
                  <a:pt x="414476" y="298542"/>
                </a:cubicBezTo>
                <a:lnTo>
                  <a:pt x="435527" y="309210"/>
                </a:lnTo>
                <a:cubicBezTo>
                  <a:pt x="439051" y="299876"/>
                  <a:pt x="439718" y="291494"/>
                  <a:pt x="437431" y="283874"/>
                </a:cubicBezTo>
                <a:lnTo>
                  <a:pt x="437431" y="283874"/>
                </a:lnTo>
                <a:close/>
                <a:moveTo>
                  <a:pt x="456958" y="382553"/>
                </a:moveTo>
                <a:cubicBezTo>
                  <a:pt x="453719" y="382553"/>
                  <a:pt x="450671" y="381410"/>
                  <a:pt x="447814" y="379124"/>
                </a:cubicBezTo>
                <a:cubicBezTo>
                  <a:pt x="443623" y="375790"/>
                  <a:pt x="441241" y="371408"/>
                  <a:pt x="440861" y="366170"/>
                </a:cubicBezTo>
                <a:cubicBezTo>
                  <a:pt x="440479" y="360836"/>
                  <a:pt x="442289" y="355406"/>
                  <a:pt x="446575" y="349882"/>
                </a:cubicBezTo>
                <a:lnTo>
                  <a:pt x="492677" y="386553"/>
                </a:lnTo>
                <a:cubicBezTo>
                  <a:pt x="504202" y="372647"/>
                  <a:pt x="509631" y="359883"/>
                  <a:pt x="509059" y="348358"/>
                </a:cubicBezTo>
                <a:cubicBezTo>
                  <a:pt x="508488" y="336737"/>
                  <a:pt x="503059" y="326831"/>
                  <a:pt x="492677" y="318640"/>
                </a:cubicBezTo>
                <a:cubicBezTo>
                  <a:pt x="483437" y="311306"/>
                  <a:pt x="473245" y="308543"/>
                  <a:pt x="462006" y="310258"/>
                </a:cubicBezTo>
                <a:cubicBezTo>
                  <a:pt x="450766" y="311972"/>
                  <a:pt x="440575" y="318640"/>
                  <a:pt x="431430" y="330165"/>
                </a:cubicBezTo>
                <a:cubicBezTo>
                  <a:pt x="423715" y="339785"/>
                  <a:pt x="419715" y="349596"/>
                  <a:pt x="419239" y="359597"/>
                </a:cubicBezTo>
                <a:cubicBezTo>
                  <a:pt x="418763" y="372170"/>
                  <a:pt x="424573" y="383219"/>
                  <a:pt x="436670" y="392840"/>
                </a:cubicBezTo>
                <a:cubicBezTo>
                  <a:pt x="444289" y="398936"/>
                  <a:pt x="452100" y="402269"/>
                  <a:pt x="460005" y="402746"/>
                </a:cubicBezTo>
                <a:cubicBezTo>
                  <a:pt x="467911" y="403317"/>
                  <a:pt x="475722" y="401126"/>
                  <a:pt x="483437" y="396269"/>
                </a:cubicBezTo>
                <a:lnTo>
                  <a:pt x="467530" y="378552"/>
                </a:lnTo>
                <a:cubicBezTo>
                  <a:pt x="463720" y="381219"/>
                  <a:pt x="460291" y="382553"/>
                  <a:pt x="457053" y="382648"/>
                </a:cubicBezTo>
                <a:lnTo>
                  <a:pt x="457053" y="382648"/>
                </a:lnTo>
                <a:close/>
                <a:moveTo>
                  <a:pt x="455815" y="338833"/>
                </a:moveTo>
                <a:cubicBezTo>
                  <a:pt x="459720" y="333785"/>
                  <a:pt x="464196" y="330832"/>
                  <a:pt x="469150" y="329975"/>
                </a:cubicBezTo>
                <a:cubicBezTo>
                  <a:pt x="474103" y="329117"/>
                  <a:pt x="478579" y="330356"/>
                  <a:pt x="482580" y="333499"/>
                </a:cubicBezTo>
                <a:cubicBezTo>
                  <a:pt x="486294" y="336452"/>
                  <a:pt x="488390" y="340452"/>
                  <a:pt x="488866" y="345310"/>
                </a:cubicBezTo>
                <a:cubicBezTo>
                  <a:pt x="489247" y="350168"/>
                  <a:pt x="487437" y="355311"/>
                  <a:pt x="483342" y="360740"/>
                </a:cubicBezTo>
                <a:lnTo>
                  <a:pt x="455815" y="338833"/>
                </a:lnTo>
                <a:lnTo>
                  <a:pt x="455815" y="338833"/>
                </a:lnTo>
                <a:close/>
                <a:moveTo>
                  <a:pt x="491724" y="479612"/>
                </a:moveTo>
                <a:lnTo>
                  <a:pt x="509250" y="495329"/>
                </a:lnTo>
                <a:lnTo>
                  <a:pt x="539159" y="461991"/>
                </a:lnTo>
                <a:cubicBezTo>
                  <a:pt x="539253" y="468468"/>
                  <a:pt x="540111" y="473802"/>
                  <a:pt x="541825" y="477898"/>
                </a:cubicBezTo>
                <a:cubicBezTo>
                  <a:pt x="543444" y="481994"/>
                  <a:pt x="546112" y="485708"/>
                  <a:pt x="549827" y="489042"/>
                </a:cubicBezTo>
                <a:cubicBezTo>
                  <a:pt x="557542" y="495900"/>
                  <a:pt x="566781" y="498758"/>
                  <a:pt x="577735" y="497519"/>
                </a:cubicBezTo>
                <a:cubicBezTo>
                  <a:pt x="588593" y="496281"/>
                  <a:pt x="599071" y="490090"/>
                  <a:pt x="608977" y="479041"/>
                </a:cubicBezTo>
                <a:cubicBezTo>
                  <a:pt x="618597" y="468278"/>
                  <a:pt x="623455" y="457514"/>
                  <a:pt x="623550" y="446656"/>
                </a:cubicBezTo>
                <a:cubicBezTo>
                  <a:pt x="623550" y="435797"/>
                  <a:pt x="619740" y="426939"/>
                  <a:pt x="612120" y="420081"/>
                </a:cubicBezTo>
                <a:cubicBezTo>
                  <a:pt x="607738" y="416081"/>
                  <a:pt x="602786" y="413604"/>
                  <a:pt x="597261" y="412366"/>
                </a:cubicBezTo>
                <a:cubicBezTo>
                  <a:pt x="591736" y="411223"/>
                  <a:pt x="586498" y="411318"/>
                  <a:pt x="581354" y="412747"/>
                </a:cubicBezTo>
                <a:lnTo>
                  <a:pt x="590117" y="403031"/>
                </a:lnTo>
                <a:lnTo>
                  <a:pt x="573829" y="388363"/>
                </a:lnTo>
                <a:lnTo>
                  <a:pt x="491819" y="479708"/>
                </a:lnTo>
                <a:lnTo>
                  <a:pt x="491819" y="479708"/>
                </a:lnTo>
                <a:close/>
                <a:moveTo>
                  <a:pt x="579735" y="424939"/>
                </a:moveTo>
                <a:cubicBezTo>
                  <a:pt x="585545" y="424177"/>
                  <a:pt x="590593" y="425701"/>
                  <a:pt x="594880" y="429511"/>
                </a:cubicBezTo>
                <a:cubicBezTo>
                  <a:pt x="598975" y="433226"/>
                  <a:pt x="600881" y="437988"/>
                  <a:pt x="600690" y="443798"/>
                </a:cubicBezTo>
                <a:cubicBezTo>
                  <a:pt x="600404" y="449704"/>
                  <a:pt x="597261" y="456086"/>
                  <a:pt x="590974" y="463039"/>
                </a:cubicBezTo>
                <a:cubicBezTo>
                  <a:pt x="584307" y="470468"/>
                  <a:pt x="578116" y="474564"/>
                  <a:pt x="572496" y="475421"/>
                </a:cubicBezTo>
                <a:cubicBezTo>
                  <a:pt x="566876" y="476279"/>
                  <a:pt x="562018" y="474850"/>
                  <a:pt x="557923" y="471230"/>
                </a:cubicBezTo>
                <a:cubicBezTo>
                  <a:pt x="553732" y="467420"/>
                  <a:pt x="551731" y="462467"/>
                  <a:pt x="551922" y="456181"/>
                </a:cubicBezTo>
                <a:cubicBezTo>
                  <a:pt x="552208" y="449990"/>
                  <a:pt x="555637" y="443132"/>
                  <a:pt x="562304" y="435702"/>
                </a:cubicBezTo>
                <a:cubicBezTo>
                  <a:pt x="568114" y="429225"/>
                  <a:pt x="573925" y="425606"/>
                  <a:pt x="579735" y="424844"/>
                </a:cubicBezTo>
                <a:lnTo>
                  <a:pt x="579735" y="424844"/>
                </a:lnTo>
                <a:close/>
                <a:moveTo>
                  <a:pt x="625360" y="518665"/>
                </a:moveTo>
                <a:cubicBezTo>
                  <a:pt x="635742" y="507616"/>
                  <a:pt x="642981" y="500853"/>
                  <a:pt x="647267" y="498281"/>
                </a:cubicBezTo>
                <a:cubicBezTo>
                  <a:pt x="651458" y="495710"/>
                  <a:pt x="655078" y="494567"/>
                  <a:pt x="657935" y="494852"/>
                </a:cubicBezTo>
                <a:cubicBezTo>
                  <a:pt x="660888" y="495138"/>
                  <a:pt x="663460" y="496376"/>
                  <a:pt x="665936" y="498567"/>
                </a:cubicBezTo>
                <a:cubicBezTo>
                  <a:pt x="668412" y="500948"/>
                  <a:pt x="670222" y="504377"/>
                  <a:pt x="671365" y="508949"/>
                </a:cubicBezTo>
                <a:lnTo>
                  <a:pt x="690701" y="499043"/>
                </a:lnTo>
                <a:cubicBezTo>
                  <a:pt x="689082" y="493519"/>
                  <a:pt x="686415" y="488852"/>
                  <a:pt x="682510" y="485232"/>
                </a:cubicBezTo>
                <a:cubicBezTo>
                  <a:pt x="679747" y="482660"/>
                  <a:pt x="676604" y="481041"/>
                  <a:pt x="673175" y="480374"/>
                </a:cubicBezTo>
                <a:cubicBezTo>
                  <a:pt x="669746" y="479708"/>
                  <a:pt x="664507" y="480279"/>
                  <a:pt x="657744" y="482089"/>
                </a:cubicBezTo>
                <a:lnTo>
                  <a:pt x="666413" y="472850"/>
                </a:lnTo>
                <a:lnTo>
                  <a:pt x="650505" y="457895"/>
                </a:lnTo>
                <a:lnTo>
                  <a:pt x="589546" y="522570"/>
                </a:lnTo>
                <a:lnTo>
                  <a:pt x="606691" y="538667"/>
                </a:lnTo>
                <a:lnTo>
                  <a:pt x="625550" y="518665"/>
                </a:lnTo>
                <a:lnTo>
                  <a:pt x="625550" y="518665"/>
                </a:lnTo>
                <a:close/>
                <a:moveTo>
                  <a:pt x="649553" y="552002"/>
                </a:moveTo>
                <a:cubicBezTo>
                  <a:pt x="647172" y="559718"/>
                  <a:pt x="647267" y="567528"/>
                  <a:pt x="649934" y="575434"/>
                </a:cubicBezTo>
                <a:cubicBezTo>
                  <a:pt x="652506" y="583244"/>
                  <a:pt x="656697" y="590102"/>
                  <a:pt x="662412" y="595913"/>
                </a:cubicBezTo>
                <a:cubicBezTo>
                  <a:pt x="671651" y="605247"/>
                  <a:pt x="682510" y="609914"/>
                  <a:pt x="694892" y="609914"/>
                </a:cubicBezTo>
                <a:cubicBezTo>
                  <a:pt x="707275" y="609914"/>
                  <a:pt x="718229" y="605152"/>
                  <a:pt x="727849" y="595627"/>
                </a:cubicBezTo>
                <a:cubicBezTo>
                  <a:pt x="737374" y="586292"/>
                  <a:pt x="742136" y="575434"/>
                  <a:pt x="742327" y="563147"/>
                </a:cubicBezTo>
                <a:cubicBezTo>
                  <a:pt x="742517" y="550859"/>
                  <a:pt x="737850" y="540001"/>
                  <a:pt x="728420" y="530381"/>
                </a:cubicBezTo>
                <a:cubicBezTo>
                  <a:pt x="722324" y="524189"/>
                  <a:pt x="715371" y="519903"/>
                  <a:pt x="707655" y="517617"/>
                </a:cubicBezTo>
                <a:cubicBezTo>
                  <a:pt x="699940" y="515331"/>
                  <a:pt x="692130" y="515331"/>
                  <a:pt x="684224" y="517712"/>
                </a:cubicBezTo>
                <a:cubicBezTo>
                  <a:pt x="676318" y="520094"/>
                  <a:pt x="669555" y="524094"/>
                  <a:pt x="664031" y="529523"/>
                </a:cubicBezTo>
                <a:cubicBezTo>
                  <a:pt x="656792" y="536667"/>
                  <a:pt x="651934" y="544192"/>
                  <a:pt x="649648" y="551907"/>
                </a:cubicBezTo>
                <a:lnTo>
                  <a:pt x="649648" y="551907"/>
                </a:lnTo>
                <a:close/>
                <a:moveTo>
                  <a:pt x="698893" y="537905"/>
                </a:moveTo>
                <a:cubicBezTo>
                  <a:pt x="705179" y="537620"/>
                  <a:pt x="710418" y="539620"/>
                  <a:pt x="714799" y="544001"/>
                </a:cubicBezTo>
                <a:cubicBezTo>
                  <a:pt x="719085" y="548383"/>
                  <a:pt x="721086" y="553717"/>
                  <a:pt x="720610" y="559908"/>
                </a:cubicBezTo>
                <a:cubicBezTo>
                  <a:pt x="720228" y="566195"/>
                  <a:pt x="716895" y="572386"/>
                  <a:pt x="710703" y="578482"/>
                </a:cubicBezTo>
                <a:cubicBezTo>
                  <a:pt x="704322" y="584768"/>
                  <a:pt x="698036" y="588102"/>
                  <a:pt x="691749" y="588388"/>
                </a:cubicBezTo>
                <a:cubicBezTo>
                  <a:pt x="685463" y="588769"/>
                  <a:pt x="680224" y="586673"/>
                  <a:pt x="675938" y="582387"/>
                </a:cubicBezTo>
                <a:cubicBezTo>
                  <a:pt x="671651" y="578006"/>
                  <a:pt x="669651" y="572672"/>
                  <a:pt x="670032" y="566385"/>
                </a:cubicBezTo>
                <a:cubicBezTo>
                  <a:pt x="670413" y="560099"/>
                  <a:pt x="673746" y="553907"/>
                  <a:pt x="680033" y="547716"/>
                </a:cubicBezTo>
                <a:cubicBezTo>
                  <a:pt x="686319" y="541525"/>
                  <a:pt x="692606" y="538286"/>
                  <a:pt x="698893" y="537905"/>
                </a:cubicBezTo>
                <a:lnTo>
                  <a:pt x="698893" y="537905"/>
                </a:lnTo>
                <a:close/>
                <a:moveTo>
                  <a:pt x="787475" y="594484"/>
                </a:moveTo>
                <a:lnTo>
                  <a:pt x="810335" y="572957"/>
                </a:lnTo>
                <a:lnTo>
                  <a:pt x="784141" y="565147"/>
                </a:lnTo>
                <a:lnTo>
                  <a:pt x="771283" y="577244"/>
                </a:lnTo>
                <a:lnTo>
                  <a:pt x="763853" y="569338"/>
                </a:lnTo>
                <a:lnTo>
                  <a:pt x="750232" y="582197"/>
                </a:lnTo>
                <a:lnTo>
                  <a:pt x="757662" y="590102"/>
                </a:lnTo>
                <a:lnTo>
                  <a:pt x="729468" y="616677"/>
                </a:lnTo>
                <a:cubicBezTo>
                  <a:pt x="723372" y="622392"/>
                  <a:pt x="719562" y="626393"/>
                  <a:pt x="717943" y="628583"/>
                </a:cubicBezTo>
                <a:cubicBezTo>
                  <a:pt x="715561" y="631631"/>
                  <a:pt x="714133" y="634584"/>
                  <a:pt x="713561" y="637251"/>
                </a:cubicBezTo>
                <a:cubicBezTo>
                  <a:pt x="712990" y="639918"/>
                  <a:pt x="713371" y="643061"/>
                  <a:pt x="714704" y="646490"/>
                </a:cubicBezTo>
                <a:cubicBezTo>
                  <a:pt x="716037" y="649919"/>
                  <a:pt x="718133" y="653253"/>
                  <a:pt x="720991" y="656301"/>
                </a:cubicBezTo>
                <a:cubicBezTo>
                  <a:pt x="725753" y="661349"/>
                  <a:pt x="730802" y="665064"/>
                  <a:pt x="736326" y="667445"/>
                </a:cubicBezTo>
                <a:lnTo>
                  <a:pt x="748232" y="653444"/>
                </a:lnTo>
                <a:cubicBezTo>
                  <a:pt x="744327" y="651443"/>
                  <a:pt x="741565" y="649729"/>
                  <a:pt x="740136" y="648110"/>
                </a:cubicBezTo>
                <a:cubicBezTo>
                  <a:pt x="739088" y="646967"/>
                  <a:pt x="738422" y="645728"/>
                  <a:pt x="738231" y="644395"/>
                </a:cubicBezTo>
                <a:cubicBezTo>
                  <a:pt x="738040" y="643061"/>
                  <a:pt x="738231" y="641918"/>
                  <a:pt x="738993" y="640871"/>
                </a:cubicBezTo>
                <a:cubicBezTo>
                  <a:pt x="739660" y="639823"/>
                  <a:pt x="742613" y="636775"/>
                  <a:pt x="747947" y="631822"/>
                </a:cubicBezTo>
                <a:lnTo>
                  <a:pt x="774045" y="607247"/>
                </a:lnTo>
                <a:lnTo>
                  <a:pt x="785094" y="618963"/>
                </a:lnTo>
                <a:lnTo>
                  <a:pt x="798715" y="606104"/>
                </a:lnTo>
                <a:lnTo>
                  <a:pt x="787666" y="594389"/>
                </a:lnTo>
                <a:lnTo>
                  <a:pt x="787666" y="594389"/>
                </a:lnTo>
                <a:close/>
                <a:moveTo>
                  <a:pt x="787475" y="698687"/>
                </a:moveTo>
                <a:cubicBezTo>
                  <a:pt x="784332" y="698116"/>
                  <a:pt x="781474" y="696497"/>
                  <a:pt x="778998" y="693830"/>
                </a:cubicBezTo>
                <a:cubicBezTo>
                  <a:pt x="775379" y="689829"/>
                  <a:pt x="773759" y="685162"/>
                  <a:pt x="774236" y="679828"/>
                </a:cubicBezTo>
                <a:cubicBezTo>
                  <a:pt x="774712" y="674494"/>
                  <a:pt x="777474" y="669541"/>
                  <a:pt x="782522" y="664683"/>
                </a:cubicBezTo>
                <a:lnTo>
                  <a:pt x="821861" y="708498"/>
                </a:lnTo>
                <a:cubicBezTo>
                  <a:pt x="835481" y="696687"/>
                  <a:pt x="843006" y="685067"/>
                  <a:pt x="844435" y="673541"/>
                </a:cubicBezTo>
                <a:cubicBezTo>
                  <a:pt x="845863" y="662016"/>
                  <a:pt x="842054" y="651348"/>
                  <a:pt x="833290" y="641537"/>
                </a:cubicBezTo>
                <a:cubicBezTo>
                  <a:pt x="825385" y="632774"/>
                  <a:pt x="815764" y="628298"/>
                  <a:pt x="804430" y="628202"/>
                </a:cubicBezTo>
                <a:cubicBezTo>
                  <a:pt x="793095" y="628012"/>
                  <a:pt x="781951" y="632870"/>
                  <a:pt x="770997" y="642776"/>
                </a:cubicBezTo>
                <a:cubicBezTo>
                  <a:pt x="761853" y="651062"/>
                  <a:pt x="756138" y="660016"/>
                  <a:pt x="754043" y="669827"/>
                </a:cubicBezTo>
                <a:cubicBezTo>
                  <a:pt x="751471" y="682114"/>
                  <a:pt x="755376" y="694020"/>
                  <a:pt x="765663" y="705450"/>
                </a:cubicBezTo>
                <a:cubicBezTo>
                  <a:pt x="772235" y="712689"/>
                  <a:pt x="779284" y="717261"/>
                  <a:pt x="786999" y="719071"/>
                </a:cubicBezTo>
                <a:cubicBezTo>
                  <a:pt x="794714" y="720881"/>
                  <a:pt x="802715" y="720119"/>
                  <a:pt x="811097" y="716594"/>
                </a:cubicBezTo>
                <a:lnTo>
                  <a:pt x="798334" y="696497"/>
                </a:lnTo>
                <a:cubicBezTo>
                  <a:pt x="794143" y="698497"/>
                  <a:pt x="790523" y="699259"/>
                  <a:pt x="787285" y="698783"/>
                </a:cubicBezTo>
                <a:lnTo>
                  <a:pt x="787285" y="698783"/>
                </a:lnTo>
                <a:close/>
                <a:moveTo>
                  <a:pt x="793571" y="655349"/>
                </a:moveTo>
                <a:cubicBezTo>
                  <a:pt x="798334" y="651062"/>
                  <a:pt x="803191" y="648872"/>
                  <a:pt x="808240" y="648872"/>
                </a:cubicBezTo>
                <a:cubicBezTo>
                  <a:pt x="813288" y="648872"/>
                  <a:pt x="817479" y="650777"/>
                  <a:pt x="820908" y="654587"/>
                </a:cubicBezTo>
                <a:cubicBezTo>
                  <a:pt x="824147" y="658111"/>
                  <a:pt x="825480" y="662397"/>
                  <a:pt x="825099" y="667255"/>
                </a:cubicBezTo>
                <a:cubicBezTo>
                  <a:pt x="824718" y="672113"/>
                  <a:pt x="822051" y="676875"/>
                  <a:pt x="817098" y="681542"/>
                </a:cubicBezTo>
                <a:lnTo>
                  <a:pt x="793571" y="655349"/>
                </a:lnTo>
                <a:lnTo>
                  <a:pt x="793571" y="655349"/>
                </a:lnTo>
                <a:close/>
                <a:moveTo>
                  <a:pt x="909300" y="740693"/>
                </a:moveTo>
                <a:cubicBezTo>
                  <a:pt x="908824" y="732787"/>
                  <a:pt x="905014" y="724691"/>
                  <a:pt x="898061" y="716404"/>
                </a:cubicBezTo>
                <a:cubicBezTo>
                  <a:pt x="889583" y="706212"/>
                  <a:pt x="879677" y="700783"/>
                  <a:pt x="868437" y="700116"/>
                </a:cubicBezTo>
                <a:cubicBezTo>
                  <a:pt x="857198" y="699449"/>
                  <a:pt x="845959" y="703736"/>
                  <a:pt x="834624" y="713165"/>
                </a:cubicBezTo>
                <a:cubicBezTo>
                  <a:pt x="823480" y="722500"/>
                  <a:pt x="817288" y="732692"/>
                  <a:pt x="815955" y="743931"/>
                </a:cubicBezTo>
                <a:cubicBezTo>
                  <a:pt x="814622" y="755171"/>
                  <a:pt x="818146" y="765743"/>
                  <a:pt x="826432" y="775649"/>
                </a:cubicBezTo>
                <a:cubicBezTo>
                  <a:pt x="833767" y="784412"/>
                  <a:pt x="841672" y="789651"/>
                  <a:pt x="850245" y="791461"/>
                </a:cubicBezTo>
                <a:cubicBezTo>
                  <a:pt x="858722" y="793175"/>
                  <a:pt x="867866" y="791651"/>
                  <a:pt x="877582" y="786698"/>
                </a:cubicBezTo>
                <a:lnTo>
                  <a:pt x="865771" y="766410"/>
                </a:lnTo>
                <a:cubicBezTo>
                  <a:pt x="860246" y="769458"/>
                  <a:pt x="855579" y="770696"/>
                  <a:pt x="851864" y="770220"/>
                </a:cubicBezTo>
                <a:cubicBezTo>
                  <a:pt x="848054" y="769649"/>
                  <a:pt x="844816" y="767648"/>
                  <a:pt x="841863" y="764219"/>
                </a:cubicBezTo>
                <a:cubicBezTo>
                  <a:pt x="838053" y="759647"/>
                  <a:pt x="836624" y="754599"/>
                  <a:pt x="837767" y="749075"/>
                </a:cubicBezTo>
                <a:cubicBezTo>
                  <a:pt x="838815" y="743550"/>
                  <a:pt x="843387" y="737454"/>
                  <a:pt x="851483" y="730691"/>
                </a:cubicBezTo>
                <a:cubicBezTo>
                  <a:pt x="858722" y="724595"/>
                  <a:pt x="865104" y="721643"/>
                  <a:pt x="870438" y="721738"/>
                </a:cubicBezTo>
                <a:cubicBezTo>
                  <a:pt x="875772" y="721738"/>
                  <a:pt x="880344" y="724119"/>
                  <a:pt x="884059" y="728596"/>
                </a:cubicBezTo>
                <a:cubicBezTo>
                  <a:pt x="886916" y="732025"/>
                  <a:pt x="888250" y="735454"/>
                  <a:pt x="888250" y="739073"/>
                </a:cubicBezTo>
                <a:cubicBezTo>
                  <a:pt x="888250" y="742693"/>
                  <a:pt x="886726" y="746312"/>
                  <a:pt x="883582" y="749837"/>
                </a:cubicBezTo>
                <a:lnTo>
                  <a:pt x="901680" y="764981"/>
                </a:lnTo>
                <a:cubicBezTo>
                  <a:pt x="907204" y="756695"/>
                  <a:pt x="909681" y="748598"/>
                  <a:pt x="909205" y="740788"/>
                </a:cubicBezTo>
                <a:lnTo>
                  <a:pt x="909205" y="740788"/>
                </a:lnTo>
                <a:close/>
                <a:moveTo>
                  <a:pt x="948352" y="781460"/>
                </a:moveTo>
                <a:lnTo>
                  <a:pt x="972927" y="761933"/>
                </a:lnTo>
                <a:lnTo>
                  <a:pt x="947495" y="752027"/>
                </a:lnTo>
                <a:lnTo>
                  <a:pt x="933684" y="762981"/>
                </a:lnTo>
                <a:lnTo>
                  <a:pt x="926921" y="754504"/>
                </a:lnTo>
                <a:lnTo>
                  <a:pt x="912253" y="766220"/>
                </a:lnTo>
                <a:lnTo>
                  <a:pt x="919015" y="774697"/>
                </a:lnTo>
                <a:lnTo>
                  <a:pt x="888726" y="798795"/>
                </a:lnTo>
                <a:cubicBezTo>
                  <a:pt x="882249" y="803939"/>
                  <a:pt x="878058" y="807653"/>
                  <a:pt x="876248" y="809749"/>
                </a:cubicBezTo>
                <a:cubicBezTo>
                  <a:pt x="873581" y="812606"/>
                  <a:pt x="871867" y="815369"/>
                  <a:pt x="871105" y="818036"/>
                </a:cubicBezTo>
                <a:cubicBezTo>
                  <a:pt x="870343" y="820703"/>
                  <a:pt x="870438" y="823751"/>
                  <a:pt x="871485" y="827370"/>
                </a:cubicBezTo>
                <a:cubicBezTo>
                  <a:pt x="872534" y="830894"/>
                  <a:pt x="874343" y="834323"/>
                  <a:pt x="876915" y="837657"/>
                </a:cubicBezTo>
                <a:cubicBezTo>
                  <a:pt x="881201" y="843086"/>
                  <a:pt x="885964" y="847182"/>
                  <a:pt x="891202" y="850040"/>
                </a:cubicBezTo>
                <a:lnTo>
                  <a:pt x="904252" y="837086"/>
                </a:lnTo>
                <a:cubicBezTo>
                  <a:pt x="900537" y="834800"/>
                  <a:pt x="897965" y="832799"/>
                  <a:pt x="896632" y="831085"/>
                </a:cubicBezTo>
                <a:cubicBezTo>
                  <a:pt x="895679" y="829847"/>
                  <a:pt x="895108" y="828608"/>
                  <a:pt x="895108" y="827275"/>
                </a:cubicBezTo>
                <a:cubicBezTo>
                  <a:pt x="895108" y="825941"/>
                  <a:pt x="895393" y="824798"/>
                  <a:pt x="896156" y="823751"/>
                </a:cubicBezTo>
                <a:cubicBezTo>
                  <a:pt x="896918" y="822798"/>
                  <a:pt x="900156" y="820036"/>
                  <a:pt x="905776" y="815464"/>
                </a:cubicBezTo>
                <a:lnTo>
                  <a:pt x="933779" y="793175"/>
                </a:lnTo>
                <a:lnTo>
                  <a:pt x="943781" y="805748"/>
                </a:lnTo>
                <a:lnTo>
                  <a:pt x="958449" y="794033"/>
                </a:lnTo>
                <a:lnTo>
                  <a:pt x="948448" y="781460"/>
                </a:lnTo>
                <a:lnTo>
                  <a:pt x="948448" y="781460"/>
                </a:lnTo>
                <a:close/>
                <a:moveTo>
                  <a:pt x="991977" y="818321"/>
                </a:moveTo>
                <a:lnTo>
                  <a:pt x="1009313" y="805177"/>
                </a:lnTo>
                <a:lnTo>
                  <a:pt x="995120" y="786413"/>
                </a:lnTo>
                <a:lnTo>
                  <a:pt x="977785" y="799557"/>
                </a:lnTo>
                <a:lnTo>
                  <a:pt x="991977" y="818321"/>
                </a:lnTo>
                <a:lnTo>
                  <a:pt x="991977" y="818321"/>
                </a:lnTo>
                <a:close/>
                <a:moveTo>
                  <a:pt x="911491" y="879281"/>
                </a:moveTo>
                <a:lnTo>
                  <a:pt x="982357" y="825656"/>
                </a:lnTo>
                <a:lnTo>
                  <a:pt x="968164" y="806891"/>
                </a:lnTo>
                <a:lnTo>
                  <a:pt x="897298" y="860517"/>
                </a:lnTo>
                <a:lnTo>
                  <a:pt x="911491" y="879281"/>
                </a:lnTo>
                <a:lnTo>
                  <a:pt x="911491" y="879281"/>
                </a:lnTo>
                <a:close/>
                <a:moveTo>
                  <a:pt x="940256" y="884139"/>
                </a:moveTo>
                <a:cubicBezTo>
                  <a:pt x="936732" y="891378"/>
                  <a:pt x="935589" y="899093"/>
                  <a:pt x="936922" y="907285"/>
                </a:cubicBezTo>
                <a:cubicBezTo>
                  <a:pt x="938256" y="915476"/>
                  <a:pt x="941304" y="922811"/>
                  <a:pt x="946066" y="929478"/>
                </a:cubicBezTo>
                <a:cubicBezTo>
                  <a:pt x="953782" y="940146"/>
                  <a:pt x="963783" y="946433"/>
                  <a:pt x="975975" y="948338"/>
                </a:cubicBezTo>
                <a:cubicBezTo>
                  <a:pt x="988262" y="950243"/>
                  <a:pt x="999788" y="947195"/>
                  <a:pt x="1010741" y="939384"/>
                </a:cubicBezTo>
                <a:cubicBezTo>
                  <a:pt x="1021600" y="931574"/>
                  <a:pt x="1027981" y="921668"/>
                  <a:pt x="1030077" y="909571"/>
                </a:cubicBezTo>
                <a:cubicBezTo>
                  <a:pt x="1032172" y="897474"/>
                  <a:pt x="1029219" y="885949"/>
                  <a:pt x="1021409" y="875090"/>
                </a:cubicBezTo>
                <a:cubicBezTo>
                  <a:pt x="1016361" y="868042"/>
                  <a:pt x="1010169" y="862708"/>
                  <a:pt x="1002930" y="859279"/>
                </a:cubicBezTo>
                <a:cubicBezTo>
                  <a:pt x="995692" y="855755"/>
                  <a:pt x="987977" y="854612"/>
                  <a:pt x="979785" y="855755"/>
                </a:cubicBezTo>
                <a:cubicBezTo>
                  <a:pt x="971593" y="856898"/>
                  <a:pt x="964354" y="859755"/>
                  <a:pt x="957973" y="864327"/>
                </a:cubicBezTo>
                <a:cubicBezTo>
                  <a:pt x="949686" y="870328"/>
                  <a:pt x="943781" y="876900"/>
                  <a:pt x="940256" y="884234"/>
                </a:cubicBezTo>
                <a:lnTo>
                  <a:pt x="940256" y="884234"/>
                </a:lnTo>
                <a:close/>
                <a:moveTo>
                  <a:pt x="991119" y="877853"/>
                </a:moveTo>
                <a:cubicBezTo>
                  <a:pt x="997406" y="878519"/>
                  <a:pt x="1002264" y="881282"/>
                  <a:pt x="1005884" y="886330"/>
                </a:cubicBezTo>
                <a:cubicBezTo>
                  <a:pt x="1009503" y="891283"/>
                  <a:pt x="1010551" y="896903"/>
                  <a:pt x="1009217" y="902999"/>
                </a:cubicBezTo>
                <a:cubicBezTo>
                  <a:pt x="1007884" y="909095"/>
                  <a:pt x="1003597" y="914714"/>
                  <a:pt x="996549" y="919763"/>
                </a:cubicBezTo>
                <a:cubicBezTo>
                  <a:pt x="989310" y="925001"/>
                  <a:pt x="982547" y="927287"/>
                  <a:pt x="976356" y="926621"/>
                </a:cubicBezTo>
                <a:cubicBezTo>
                  <a:pt x="970165" y="925954"/>
                  <a:pt x="965212" y="923192"/>
                  <a:pt x="961592" y="918239"/>
                </a:cubicBezTo>
                <a:cubicBezTo>
                  <a:pt x="957973" y="913286"/>
                  <a:pt x="956925" y="907666"/>
                  <a:pt x="958259" y="901570"/>
                </a:cubicBezTo>
                <a:cubicBezTo>
                  <a:pt x="959592" y="895474"/>
                  <a:pt x="963878" y="889759"/>
                  <a:pt x="971022" y="884615"/>
                </a:cubicBezTo>
                <a:cubicBezTo>
                  <a:pt x="978166" y="879472"/>
                  <a:pt x="984833" y="877186"/>
                  <a:pt x="991119" y="877853"/>
                </a:cubicBezTo>
                <a:lnTo>
                  <a:pt x="991119" y="877853"/>
                </a:lnTo>
                <a:close/>
                <a:moveTo>
                  <a:pt x="1073606" y="1014060"/>
                </a:moveTo>
                <a:cubicBezTo>
                  <a:pt x="1079321" y="1010250"/>
                  <a:pt x="1083512" y="1007012"/>
                  <a:pt x="1086084" y="1004249"/>
                </a:cubicBezTo>
                <a:cubicBezTo>
                  <a:pt x="1088655" y="1001487"/>
                  <a:pt x="1090561" y="998344"/>
                  <a:pt x="1091703" y="994915"/>
                </a:cubicBezTo>
                <a:cubicBezTo>
                  <a:pt x="1092846" y="991486"/>
                  <a:pt x="1093037" y="987485"/>
                  <a:pt x="1092275" y="982818"/>
                </a:cubicBezTo>
                <a:cubicBezTo>
                  <a:pt x="1091418" y="978246"/>
                  <a:pt x="1089608" y="973769"/>
                  <a:pt x="1086751" y="969388"/>
                </a:cubicBezTo>
                <a:cubicBezTo>
                  <a:pt x="1080179" y="959577"/>
                  <a:pt x="1070654" y="954243"/>
                  <a:pt x="1057985" y="953386"/>
                </a:cubicBezTo>
                <a:lnTo>
                  <a:pt x="1068844" y="946147"/>
                </a:lnTo>
                <a:lnTo>
                  <a:pt x="1056747" y="927954"/>
                </a:lnTo>
                <a:lnTo>
                  <a:pt x="982737" y="977294"/>
                </a:lnTo>
                <a:lnTo>
                  <a:pt x="995787" y="996820"/>
                </a:lnTo>
                <a:lnTo>
                  <a:pt x="1029315" y="974436"/>
                </a:lnTo>
                <a:cubicBezTo>
                  <a:pt x="1037602" y="968912"/>
                  <a:pt x="1043602" y="965673"/>
                  <a:pt x="1047317" y="964625"/>
                </a:cubicBezTo>
                <a:cubicBezTo>
                  <a:pt x="1051032" y="963578"/>
                  <a:pt x="1054746" y="963768"/>
                  <a:pt x="1058366" y="965197"/>
                </a:cubicBezTo>
                <a:cubicBezTo>
                  <a:pt x="1061986" y="966626"/>
                  <a:pt x="1064938" y="969102"/>
                  <a:pt x="1067224" y="972436"/>
                </a:cubicBezTo>
                <a:cubicBezTo>
                  <a:pt x="1069034" y="975103"/>
                  <a:pt x="1069891" y="977770"/>
                  <a:pt x="1069796" y="980532"/>
                </a:cubicBezTo>
                <a:cubicBezTo>
                  <a:pt x="1069796" y="983294"/>
                  <a:pt x="1068844" y="985866"/>
                  <a:pt x="1067034" y="988247"/>
                </a:cubicBezTo>
                <a:cubicBezTo>
                  <a:pt x="1065224" y="990629"/>
                  <a:pt x="1060366" y="994534"/>
                  <a:pt x="1052365" y="999868"/>
                </a:cubicBezTo>
                <a:lnTo>
                  <a:pt x="1014647" y="1025014"/>
                </a:lnTo>
                <a:lnTo>
                  <a:pt x="1027696" y="1044540"/>
                </a:lnTo>
                <a:lnTo>
                  <a:pt x="1073702" y="1013870"/>
                </a:lnTo>
                <a:lnTo>
                  <a:pt x="1073702" y="1013870"/>
                </a:lnTo>
                <a:close/>
              </a:path>
            </a:pathLst>
          </a:custGeom>
          <a:solidFill>
            <a:srgbClr val="000000"/>
          </a:solidFill>
          <a:ln w="9525" cap="flat">
            <a:noFill/>
            <a:prstDash val="solid"/>
            <a:miter/>
          </a:ln>
        </p:spPr>
        <p:txBody>
          <a:bodyPr rtlCol="0" anchor="ctr"/>
          <a:lstStyle/>
          <a:p>
            <a:endParaRPr lang="en-GB" dirty="0"/>
          </a:p>
        </p:txBody>
      </p:sp>
      <p:sp>
        <p:nvSpPr>
          <p:cNvPr id="36" name="Freeform: Shape 35">
            <a:extLst>
              <a:ext uri="{FF2B5EF4-FFF2-40B4-BE49-F238E27FC236}">
                <a16:creationId xmlns:a16="http://schemas.microsoft.com/office/drawing/2014/main" id="{420FD76F-0FE1-4B1A-9B73-A2FE11851CF2}"/>
              </a:ext>
            </a:extLst>
          </p:cNvPr>
          <p:cNvSpPr/>
          <p:nvPr/>
        </p:nvSpPr>
        <p:spPr>
          <a:xfrm>
            <a:off x="3954099" y="529875"/>
            <a:ext cx="1893678" cy="1009094"/>
          </a:xfrm>
          <a:custGeom>
            <a:avLst/>
            <a:gdLst>
              <a:gd name="connsiteX0" fmla="*/ 76785 w 1893678"/>
              <a:gd name="connsiteY0" fmla="*/ 1008698 h 1009094"/>
              <a:gd name="connsiteX1" fmla="*/ 109170 w 1893678"/>
              <a:gd name="connsiteY1" fmla="*/ 990029 h 1009094"/>
              <a:gd name="connsiteX2" fmla="*/ 124220 w 1893678"/>
              <a:gd name="connsiteY2" fmla="*/ 967550 h 1009094"/>
              <a:gd name="connsiteX3" fmla="*/ 125648 w 1893678"/>
              <a:gd name="connsiteY3" fmla="*/ 946118 h 1009094"/>
              <a:gd name="connsiteX4" fmla="*/ 115266 w 1893678"/>
              <a:gd name="connsiteY4" fmla="*/ 928307 h 1009094"/>
              <a:gd name="connsiteX5" fmla="*/ 97645 w 1893678"/>
              <a:gd name="connsiteY5" fmla="*/ 918496 h 1009094"/>
              <a:gd name="connsiteX6" fmla="*/ 79262 w 1893678"/>
              <a:gd name="connsiteY6" fmla="*/ 919829 h 1009094"/>
              <a:gd name="connsiteX7" fmla="*/ 54497 w 1893678"/>
              <a:gd name="connsiteY7" fmla="*/ 933260 h 1009094"/>
              <a:gd name="connsiteX8" fmla="*/ 32875 w 1893678"/>
              <a:gd name="connsiteY8" fmla="*/ 944213 h 1009094"/>
              <a:gd name="connsiteX9" fmla="*/ 24969 w 1893678"/>
              <a:gd name="connsiteY9" fmla="*/ 941832 h 1009094"/>
              <a:gd name="connsiteX10" fmla="*/ 22112 w 1893678"/>
              <a:gd name="connsiteY10" fmla="*/ 933736 h 1009094"/>
              <a:gd name="connsiteX11" fmla="*/ 30494 w 1893678"/>
              <a:gd name="connsiteY11" fmla="*/ 918401 h 1009094"/>
              <a:gd name="connsiteX12" fmla="*/ 44305 w 1893678"/>
              <a:gd name="connsiteY12" fmla="*/ 909828 h 1009094"/>
              <a:gd name="connsiteX13" fmla="*/ 58878 w 1893678"/>
              <a:gd name="connsiteY13" fmla="*/ 914210 h 1009094"/>
              <a:gd name="connsiteX14" fmla="*/ 75071 w 1893678"/>
              <a:gd name="connsiteY14" fmla="*/ 895445 h 1009094"/>
              <a:gd name="connsiteX15" fmla="*/ 46972 w 1893678"/>
              <a:gd name="connsiteY15" fmla="*/ 885825 h 1009094"/>
              <a:gd name="connsiteX16" fmla="*/ 15730 w 1893678"/>
              <a:gd name="connsiteY16" fmla="*/ 904208 h 1009094"/>
              <a:gd name="connsiteX17" fmla="*/ 2300 w 1893678"/>
              <a:gd name="connsiteY17" fmla="*/ 924687 h 1009094"/>
              <a:gd name="connsiteX18" fmla="*/ 871 w 1893678"/>
              <a:gd name="connsiteY18" fmla="*/ 944404 h 1009094"/>
              <a:gd name="connsiteX19" fmla="*/ 10015 w 1893678"/>
              <a:gd name="connsiteY19" fmla="*/ 960311 h 1009094"/>
              <a:gd name="connsiteX20" fmla="*/ 35732 w 1893678"/>
              <a:gd name="connsiteY20" fmla="*/ 968978 h 1009094"/>
              <a:gd name="connsiteX21" fmla="*/ 63736 w 1893678"/>
              <a:gd name="connsiteY21" fmla="*/ 956977 h 1009094"/>
              <a:gd name="connsiteX22" fmla="*/ 81262 w 1893678"/>
              <a:gd name="connsiteY22" fmla="*/ 946214 h 1009094"/>
              <a:gd name="connsiteX23" fmla="*/ 91263 w 1893678"/>
              <a:gd name="connsiteY23" fmla="*/ 943356 h 1009094"/>
              <a:gd name="connsiteX24" fmla="*/ 98407 w 1893678"/>
              <a:gd name="connsiteY24" fmla="*/ 946595 h 1009094"/>
              <a:gd name="connsiteX25" fmla="*/ 102884 w 1893678"/>
              <a:gd name="connsiteY25" fmla="*/ 959168 h 1009094"/>
              <a:gd name="connsiteX26" fmla="*/ 94216 w 1893678"/>
              <a:gd name="connsiteY26" fmla="*/ 975741 h 1009094"/>
              <a:gd name="connsiteX27" fmla="*/ 77738 w 1893678"/>
              <a:gd name="connsiteY27" fmla="*/ 984885 h 1009094"/>
              <a:gd name="connsiteX28" fmla="*/ 58688 w 1893678"/>
              <a:gd name="connsiteY28" fmla="*/ 979075 h 1009094"/>
              <a:gd name="connsiteX29" fmla="*/ 43829 w 1893678"/>
              <a:gd name="connsiteY29" fmla="*/ 998220 h 1009094"/>
              <a:gd name="connsiteX30" fmla="*/ 76880 w 1893678"/>
              <a:gd name="connsiteY30" fmla="*/ 1008888 h 1009094"/>
              <a:gd name="connsiteX31" fmla="*/ 76880 w 1893678"/>
              <a:gd name="connsiteY31" fmla="*/ 1008888 h 1009094"/>
              <a:gd name="connsiteX32" fmla="*/ 209468 w 1893678"/>
              <a:gd name="connsiteY32" fmla="*/ 884682 h 1009094"/>
              <a:gd name="connsiteX33" fmla="*/ 146984 w 1893678"/>
              <a:gd name="connsiteY33" fmla="*/ 821436 h 1009094"/>
              <a:gd name="connsiteX34" fmla="*/ 130220 w 1893678"/>
              <a:gd name="connsiteY34" fmla="*/ 838010 h 1009094"/>
              <a:gd name="connsiteX35" fmla="*/ 156605 w 1893678"/>
              <a:gd name="connsiteY35" fmla="*/ 864680 h 1009094"/>
              <a:gd name="connsiteX36" fmla="*/ 172226 w 1893678"/>
              <a:gd name="connsiteY36" fmla="*/ 882968 h 1009094"/>
              <a:gd name="connsiteX37" fmla="*/ 173369 w 1893678"/>
              <a:gd name="connsiteY37" fmla="*/ 893350 h 1009094"/>
              <a:gd name="connsiteX38" fmla="*/ 168035 w 1893678"/>
              <a:gd name="connsiteY38" fmla="*/ 903256 h 1009094"/>
              <a:gd name="connsiteX39" fmla="*/ 160129 w 1893678"/>
              <a:gd name="connsiteY39" fmla="*/ 907637 h 1009094"/>
              <a:gd name="connsiteX40" fmla="*/ 152033 w 1893678"/>
              <a:gd name="connsiteY40" fmla="*/ 906209 h 1009094"/>
              <a:gd name="connsiteX41" fmla="*/ 134983 w 1893678"/>
              <a:gd name="connsiteY41" fmla="*/ 890778 h 1009094"/>
              <a:gd name="connsiteX42" fmla="*/ 106313 w 1893678"/>
              <a:gd name="connsiteY42" fmla="*/ 861727 h 1009094"/>
              <a:gd name="connsiteX43" fmla="*/ 89549 w 1893678"/>
              <a:gd name="connsiteY43" fmla="*/ 878300 h 1009094"/>
              <a:gd name="connsiteX44" fmla="*/ 129077 w 1893678"/>
              <a:gd name="connsiteY44" fmla="*/ 918305 h 1009094"/>
              <a:gd name="connsiteX45" fmla="*/ 145175 w 1893678"/>
              <a:gd name="connsiteY45" fmla="*/ 930021 h 1009094"/>
              <a:gd name="connsiteX46" fmla="*/ 160224 w 1893678"/>
              <a:gd name="connsiteY46" fmla="*/ 930688 h 1009094"/>
              <a:gd name="connsiteX47" fmla="*/ 174416 w 1893678"/>
              <a:gd name="connsiteY47" fmla="*/ 922211 h 1009094"/>
              <a:gd name="connsiteX48" fmla="*/ 183370 w 1893678"/>
              <a:gd name="connsiteY48" fmla="*/ 907542 h 1009094"/>
              <a:gd name="connsiteX49" fmla="*/ 184608 w 1893678"/>
              <a:gd name="connsiteY49" fmla="*/ 890588 h 1009094"/>
              <a:gd name="connsiteX50" fmla="*/ 193943 w 1893678"/>
              <a:gd name="connsiteY50" fmla="*/ 900017 h 1009094"/>
              <a:gd name="connsiteX51" fmla="*/ 209468 w 1893678"/>
              <a:gd name="connsiteY51" fmla="*/ 884682 h 1009094"/>
              <a:gd name="connsiteX52" fmla="*/ 209468 w 1893678"/>
              <a:gd name="connsiteY52" fmla="*/ 884682 h 1009094"/>
              <a:gd name="connsiteX53" fmla="*/ 246330 w 1893678"/>
              <a:gd name="connsiteY53" fmla="*/ 895826 h 1009094"/>
              <a:gd name="connsiteX54" fmla="*/ 263666 w 1893678"/>
              <a:gd name="connsiteY54" fmla="*/ 879920 h 1009094"/>
              <a:gd name="connsiteX55" fmla="*/ 233376 w 1893678"/>
              <a:gd name="connsiteY55" fmla="*/ 846963 h 1009094"/>
              <a:gd name="connsiteX56" fmla="*/ 249473 w 1893678"/>
              <a:gd name="connsiteY56" fmla="*/ 845820 h 1009094"/>
              <a:gd name="connsiteX57" fmla="*/ 261284 w 1893678"/>
              <a:gd name="connsiteY57" fmla="*/ 838962 h 1009094"/>
              <a:gd name="connsiteX58" fmla="*/ 272333 w 1893678"/>
              <a:gd name="connsiteY58" fmla="*/ 812006 h 1009094"/>
              <a:gd name="connsiteX59" fmla="*/ 256903 w 1893678"/>
              <a:gd name="connsiteY59" fmla="*/ 779145 h 1009094"/>
              <a:gd name="connsiteX60" fmla="*/ 226042 w 1893678"/>
              <a:gd name="connsiteY60" fmla="*/ 761524 h 1009094"/>
              <a:gd name="connsiteX61" fmla="*/ 198515 w 1893678"/>
              <a:gd name="connsiteY61" fmla="*/ 770382 h 1009094"/>
              <a:gd name="connsiteX62" fmla="*/ 189466 w 1893678"/>
              <a:gd name="connsiteY62" fmla="*/ 784384 h 1009094"/>
              <a:gd name="connsiteX63" fmla="*/ 188323 w 1893678"/>
              <a:gd name="connsiteY63" fmla="*/ 800195 h 1009094"/>
              <a:gd name="connsiteX64" fmla="*/ 179465 w 1893678"/>
              <a:gd name="connsiteY64" fmla="*/ 790575 h 1009094"/>
              <a:gd name="connsiteX65" fmla="*/ 163367 w 1893678"/>
              <a:gd name="connsiteY65" fmla="*/ 805434 h 1009094"/>
              <a:gd name="connsiteX66" fmla="*/ 246425 w 1893678"/>
              <a:gd name="connsiteY66" fmla="*/ 895731 h 1009094"/>
              <a:gd name="connsiteX67" fmla="*/ 246425 w 1893678"/>
              <a:gd name="connsiteY67" fmla="*/ 895731 h 1009094"/>
              <a:gd name="connsiteX68" fmla="*/ 200324 w 1893678"/>
              <a:gd name="connsiteY68" fmla="*/ 802958 h 1009094"/>
              <a:gd name="connsiteX69" fmla="*/ 206325 w 1893678"/>
              <a:gd name="connsiteY69" fmla="*/ 788384 h 1009094"/>
              <a:gd name="connsiteX70" fmla="*/ 221184 w 1893678"/>
              <a:gd name="connsiteY70" fmla="*/ 784003 h 1009094"/>
              <a:gd name="connsiteX71" fmla="*/ 239377 w 1893678"/>
              <a:gd name="connsiteY71" fmla="*/ 795528 h 1009094"/>
              <a:gd name="connsiteX72" fmla="*/ 249950 w 1893678"/>
              <a:gd name="connsiteY72" fmla="*/ 815054 h 1009094"/>
              <a:gd name="connsiteX73" fmla="*/ 244330 w 1893678"/>
              <a:gd name="connsiteY73" fmla="*/ 829151 h 1009094"/>
              <a:gd name="connsiteX74" fmla="*/ 228804 w 1893678"/>
              <a:gd name="connsiteY74" fmla="*/ 833723 h 1009094"/>
              <a:gd name="connsiteX75" fmla="*/ 209468 w 1893678"/>
              <a:gd name="connsiteY75" fmla="*/ 821436 h 1009094"/>
              <a:gd name="connsiteX76" fmla="*/ 200324 w 1893678"/>
              <a:gd name="connsiteY76" fmla="*/ 803053 h 1009094"/>
              <a:gd name="connsiteX77" fmla="*/ 200324 w 1893678"/>
              <a:gd name="connsiteY77" fmla="*/ 803053 h 1009094"/>
              <a:gd name="connsiteX78" fmla="*/ 320244 w 1893678"/>
              <a:gd name="connsiteY78" fmla="*/ 828008 h 1009094"/>
              <a:gd name="connsiteX79" fmla="*/ 338151 w 1893678"/>
              <a:gd name="connsiteY79" fmla="*/ 812673 h 1009094"/>
              <a:gd name="connsiteX80" fmla="*/ 309005 w 1893678"/>
              <a:gd name="connsiteY80" fmla="*/ 778669 h 1009094"/>
              <a:gd name="connsiteX81" fmla="*/ 325102 w 1893678"/>
              <a:gd name="connsiteY81" fmla="*/ 778097 h 1009094"/>
              <a:gd name="connsiteX82" fmla="*/ 337199 w 1893678"/>
              <a:gd name="connsiteY82" fmla="*/ 771620 h 1009094"/>
              <a:gd name="connsiteX83" fmla="*/ 349200 w 1893678"/>
              <a:gd name="connsiteY83" fmla="*/ 745046 h 1009094"/>
              <a:gd name="connsiteX84" fmla="*/ 335008 w 1893678"/>
              <a:gd name="connsiteY84" fmla="*/ 711708 h 1009094"/>
              <a:gd name="connsiteX85" fmla="*/ 304814 w 1893678"/>
              <a:gd name="connsiteY85" fmla="*/ 693039 h 1009094"/>
              <a:gd name="connsiteX86" fmla="*/ 276905 w 1893678"/>
              <a:gd name="connsiteY86" fmla="*/ 700945 h 1009094"/>
              <a:gd name="connsiteX87" fmla="*/ 267380 w 1893678"/>
              <a:gd name="connsiteY87" fmla="*/ 714661 h 1009094"/>
              <a:gd name="connsiteX88" fmla="*/ 265666 w 1893678"/>
              <a:gd name="connsiteY88" fmla="*/ 730472 h 1009094"/>
              <a:gd name="connsiteX89" fmla="*/ 257189 w 1893678"/>
              <a:gd name="connsiteY89" fmla="*/ 720566 h 1009094"/>
              <a:gd name="connsiteX90" fmla="*/ 240520 w 1893678"/>
              <a:gd name="connsiteY90" fmla="*/ 734854 h 1009094"/>
              <a:gd name="connsiteX91" fmla="*/ 320339 w 1893678"/>
              <a:gd name="connsiteY91" fmla="*/ 828104 h 1009094"/>
              <a:gd name="connsiteX92" fmla="*/ 320339 w 1893678"/>
              <a:gd name="connsiteY92" fmla="*/ 828104 h 1009094"/>
              <a:gd name="connsiteX93" fmla="*/ 277572 w 1893678"/>
              <a:gd name="connsiteY93" fmla="*/ 733616 h 1009094"/>
              <a:gd name="connsiteX94" fmla="*/ 284144 w 1893678"/>
              <a:gd name="connsiteY94" fmla="*/ 719233 h 1009094"/>
              <a:gd name="connsiteX95" fmla="*/ 299099 w 1893678"/>
              <a:gd name="connsiteY95" fmla="*/ 715328 h 1009094"/>
              <a:gd name="connsiteX96" fmla="*/ 316815 w 1893678"/>
              <a:gd name="connsiteY96" fmla="*/ 727424 h 1009094"/>
              <a:gd name="connsiteX97" fmla="*/ 326721 w 1893678"/>
              <a:gd name="connsiteY97" fmla="*/ 747332 h 1009094"/>
              <a:gd name="connsiteX98" fmla="*/ 320625 w 1893678"/>
              <a:gd name="connsiteY98" fmla="*/ 761238 h 1009094"/>
              <a:gd name="connsiteX99" fmla="*/ 305004 w 1893678"/>
              <a:gd name="connsiteY99" fmla="*/ 765239 h 1009094"/>
              <a:gd name="connsiteX100" fmla="*/ 286049 w 1893678"/>
              <a:gd name="connsiteY100" fmla="*/ 752285 h 1009094"/>
              <a:gd name="connsiteX101" fmla="*/ 277572 w 1893678"/>
              <a:gd name="connsiteY101" fmla="*/ 733616 h 1009094"/>
              <a:gd name="connsiteX102" fmla="*/ 277572 w 1893678"/>
              <a:gd name="connsiteY102" fmla="*/ 733616 h 1009094"/>
              <a:gd name="connsiteX103" fmla="*/ 394349 w 1893678"/>
              <a:gd name="connsiteY103" fmla="*/ 721519 h 1009094"/>
              <a:gd name="connsiteX104" fmla="*/ 316815 w 1893678"/>
              <a:gd name="connsiteY104" fmla="*/ 626364 h 1009094"/>
              <a:gd name="connsiteX105" fmla="*/ 298622 w 1893678"/>
              <a:gd name="connsiteY105" fmla="*/ 641223 h 1009094"/>
              <a:gd name="connsiteX106" fmla="*/ 376156 w 1893678"/>
              <a:gd name="connsiteY106" fmla="*/ 736378 h 1009094"/>
              <a:gd name="connsiteX107" fmla="*/ 394349 w 1893678"/>
              <a:gd name="connsiteY107" fmla="*/ 721519 h 1009094"/>
              <a:gd name="connsiteX108" fmla="*/ 394349 w 1893678"/>
              <a:gd name="connsiteY108" fmla="*/ 721519 h 1009094"/>
              <a:gd name="connsiteX109" fmla="*/ 428162 w 1893678"/>
              <a:gd name="connsiteY109" fmla="*/ 694944 h 1009094"/>
              <a:gd name="connsiteX110" fmla="*/ 430925 w 1893678"/>
              <a:gd name="connsiteY110" fmla="*/ 708374 h 1009094"/>
              <a:gd name="connsiteX111" fmla="*/ 424257 w 1893678"/>
              <a:gd name="connsiteY111" fmla="*/ 719614 h 1009094"/>
              <a:gd name="connsiteX112" fmla="*/ 415685 w 1893678"/>
              <a:gd name="connsiteY112" fmla="*/ 724853 h 1009094"/>
              <a:gd name="connsiteX113" fmla="*/ 428639 w 1893678"/>
              <a:gd name="connsiteY113" fmla="*/ 738092 h 1009094"/>
              <a:gd name="connsiteX114" fmla="*/ 440069 w 1893678"/>
              <a:gd name="connsiteY114" fmla="*/ 731044 h 1009094"/>
              <a:gd name="connsiteX115" fmla="*/ 448641 w 1893678"/>
              <a:gd name="connsiteY115" fmla="*/ 722567 h 1009094"/>
              <a:gd name="connsiteX116" fmla="*/ 453308 w 1893678"/>
              <a:gd name="connsiteY116" fmla="*/ 713899 h 1009094"/>
              <a:gd name="connsiteX117" fmla="*/ 454356 w 1893678"/>
              <a:gd name="connsiteY117" fmla="*/ 704660 h 1009094"/>
              <a:gd name="connsiteX118" fmla="*/ 451689 w 1893678"/>
              <a:gd name="connsiteY118" fmla="*/ 691610 h 1009094"/>
              <a:gd name="connsiteX119" fmla="*/ 446641 w 1893678"/>
              <a:gd name="connsiteY119" fmla="*/ 675894 h 1009094"/>
              <a:gd name="connsiteX120" fmla="*/ 419018 w 1893678"/>
              <a:gd name="connsiteY120" fmla="*/ 589026 h 1009094"/>
              <a:gd name="connsiteX121" fmla="*/ 399778 w 1893678"/>
              <a:gd name="connsiteY121" fmla="*/ 603980 h 1009094"/>
              <a:gd name="connsiteX122" fmla="*/ 422066 w 1893678"/>
              <a:gd name="connsiteY122" fmla="*/ 666560 h 1009094"/>
              <a:gd name="connsiteX123" fmla="*/ 366536 w 1893678"/>
              <a:gd name="connsiteY123" fmla="*/ 629698 h 1009094"/>
              <a:gd name="connsiteX124" fmla="*/ 346724 w 1893678"/>
              <a:gd name="connsiteY124" fmla="*/ 645033 h 1009094"/>
              <a:gd name="connsiteX125" fmla="*/ 428067 w 1893678"/>
              <a:gd name="connsiteY125" fmla="*/ 694754 h 1009094"/>
              <a:gd name="connsiteX126" fmla="*/ 428067 w 1893678"/>
              <a:gd name="connsiteY126" fmla="*/ 694754 h 1009094"/>
              <a:gd name="connsiteX127" fmla="*/ 522650 w 1893678"/>
              <a:gd name="connsiteY127" fmla="*/ 521208 h 1009094"/>
              <a:gd name="connsiteX128" fmla="*/ 497504 w 1893678"/>
              <a:gd name="connsiteY128" fmla="*/ 530352 h 1009094"/>
              <a:gd name="connsiteX129" fmla="*/ 478835 w 1893678"/>
              <a:gd name="connsiteY129" fmla="*/ 558451 h 1009094"/>
              <a:gd name="connsiteX130" fmla="*/ 489027 w 1893678"/>
              <a:gd name="connsiteY130" fmla="*/ 593217 h 1009094"/>
              <a:gd name="connsiteX131" fmla="*/ 518078 w 1893678"/>
              <a:gd name="connsiteY131" fmla="*/ 614458 h 1009094"/>
              <a:gd name="connsiteX132" fmla="*/ 550559 w 1893678"/>
              <a:gd name="connsiteY132" fmla="*/ 606647 h 1009094"/>
              <a:gd name="connsiteX133" fmla="*/ 568275 w 1893678"/>
              <a:gd name="connsiteY133" fmla="*/ 584264 h 1009094"/>
              <a:gd name="connsiteX134" fmla="*/ 565799 w 1893678"/>
              <a:gd name="connsiteY134" fmla="*/ 556641 h 1009094"/>
              <a:gd name="connsiteX135" fmla="*/ 544653 w 1893678"/>
              <a:gd name="connsiteY135" fmla="*/ 566738 h 1009094"/>
              <a:gd name="connsiteX136" fmla="*/ 547225 w 1893678"/>
              <a:gd name="connsiteY136" fmla="*/ 580930 h 1009094"/>
              <a:gd name="connsiteX137" fmla="*/ 540462 w 1893678"/>
              <a:gd name="connsiteY137" fmla="*/ 590360 h 1009094"/>
              <a:gd name="connsiteX138" fmla="*/ 525032 w 1893678"/>
              <a:gd name="connsiteY138" fmla="*/ 593217 h 1009094"/>
              <a:gd name="connsiteX139" fmla="*/ 507791 w 1893678"/>
              <a:gd name="connsiteY139" fmla="*/ 577977 h 1009094"/>
              <a:gd name="connsiteX140" fmla="*/ 500362 w 1893678"/>
              <a:gd name="connsiteY140" fmla="*/ 558356 h 1009094"/>
              <a:gd name="connsiteX141" fmla="*/ 508363 w 1893678"/>
              <a:gd name="connsiteY141" fmla="*/ 545306 h 1009094"/>
              <a:gd name="connsiteX142" fmla="*/ 519221 w 1893678"/>
              <a:gd name="connsiteY142" fmla="*/ 541973 h 1009094"/>
              <a:gd name="connsiteX143" fmla="*/ 529604 w 1893678"/>
              <a:gd name="connsiteY143" fmla="*/ 547497 h 1009094"/>
              <a:gd name="connsiteX144" fmla="*/ 546177 w 1893678"/>
              <a:gd name="connsiteY144" fmla="*/ 530733 h 1009094"/>
              <a:gd name="connsiteX145" fmla="*/ 522650 w 1893678"/>
              <a:gd name="connsiteY145" fmla="*/ 521208 h 1009094"/>
              <a:gd name="connsiteX146" fmla="*/ 522650 w 1893678"/>
              <a:gd name="connsiteY146" fmla="*/ 521208 h 1009094"/>
              <a:gd name="connsiteX147" fmla="*/ 527032 w 1893678"/>
              <a:gd name="connsiteY147" fmla="*/ 471297 h 1009094"/>
              <a:gd name="connsiteX148" fmla="*/ 593897 w 1893678"/>
              <a:gd name="connsiteY148" fmla="*/ 574167 h 1009094"/>
              <a:gd name="connsiteX149" fmla="*/ 613614 w 1893678"/>
              <a:gd name="connsiteY149" fmla="*/ 561308 h 1009094"/>
              <a:gd name="connsiteX150" fmla="*/ 589325 w 1893678"/>
              <a:gd name="connsiteY150" fmla="*/ 523970 h 1009094"/>
              <a:gd name="connsiteX151" fmla="*/ 581896 w 1893678"/>
              <a:gd name="connsiteY151" fmla="*/ 508635 h 1009094"/>
              <a:gd name="connsiteX152" fmla="*/ 582848 w 1893678"/>
              <a:gd name="connsiteY152" fmla="*/ 497777 h 1009094"/>
              <a:gd name="connsiteX153" fmla="*/ 590087 w 1893678"/>
              <a:gd name="connsiteY153" fmla="*/ 489680 h 1009094"/>
              <a:gd name="connsiteX154" fmla="*/ 598374 w 1893678"/>
              <a:gd name="connsiteY154" fmla="*/ 486918 h 1009094"/>
              <a:gd name="connsiteX155" fmla="*/ 605613 w 1893678"/>
              <a:gd name="connsiteY155" fmla="*/ 489395 h 1009094"/>
              <a:gd name="connsiteX156" fmla="*/ 616376 w 1893678"/>
              <a:gd name="connsiteY156" fmla="*/ 503587 h 1009094"/>
              <a:gd name="connsiteX157" fmla="*/ 641999 w 1893678"/>
              <a:gd name="connsiteY157" fmla="*/ 542925 h 1009094"/>
              <a:gd name="connsiteX158" fmla="*/ 661715 w 1893678"/>
              <a:gd name="connsiteY158" fmla="*/ 530066 h 1009094"/>
              <a:gd name="connsiteX159" fmla="*/ 633331 w 1893678"/>
              <a:gd name="connsiteY159" fmla="*/ 486347 h 1009094"/>
              <a:gd name="connsiteX160" fmla="*/ 622663 w 1893678"/>
              <a:gd name="connsiteY160" fmla="*/ 472154 h 1009094"/>
              <a:gd name="connsiteX161" fmla="*/ 613233 w 1893678"/>
              <a:gd name="connsiteY161" fmla="*/ 465868 h 1009094"/>
              <a:gd name="connsiteX162" fmla="*/ 600755 w 1893678"/>
              <a:gd name="connsiteY162" fmla="*/ 464725 h 1009094"/>
              <a:gd name="connsiteX163" fmla="*/ 586849 w 1893678"/>
              <a:gd name="connsiteY163" fmla="*/ 470154 h 1009094"/>
              <a:gd name="connsiteX164" fmla="*/ 571323 w 1893678"/>
              <a:gd name="connsiteY164" fmla="*/ 496157 h 1009094"/>
              <a:gd name="connsiteX165" fmla="*/ 546749 w 1893678"/>
              <a:gd name="connsiteY165" fmla="*/ 458343 h 1009094"/>
              <a:gd name="connsiteX166" fmla="*/ 527032 w 1893678"/>
              <a:gd name="connsiteY166" fmla="*/ 471202 h 1009094"/>
              <a:gd name="connsiteX167" fmla="*/ 527032 w 1893678"/>
              <a:gd name="connsiteY167" fmla="*/ 471202 h 1009094"/>
              <a:gd name="connsiteX168" fmla="*/ 662477 w 1893678"/>
              <a:gd name="connsiteY168" fmla="*/ 447199 h 1009094"/>
              <a:gd name="connsiteX169" fmla="*/ 669621 w 1893678"/>
              <a:gd name="connsiteY169" fmla="*/ 440055 h 1009094"/>
              <a:gd name="connsiteX170" fmla="*/ 681908 w 1893678"/>
              <a:gd name="connsiteY170" fmla="*/ 436055 h 1009094"/>
              <a:gd name="connsiteX171" fmla="*/ 689719 w 1893678"/>
              <a:gd name="connsiteY171" fmla="*/ 442627 h 1009094"/>
              <a:gd name="connsiteX172" fmla="*/ 690957 w 1893678"/>
              <a:gd name="connsiteY172" fmla="*/ 444627 h 1009094"/>
              <a:gd name="connsiteX173" fmla="*/ 674288 w 1893678"/>
              <a:gd name="connsiteY173" fmla="*/ 461296 h 1009094"/>
              <a:gd name="connsiteX174" fmla="*/ 661049 w 1893678"/>
              <a:gd name="connsiteY174" fmla="*/ 475583 h 1009094"/>
              <a:gd name="connsiteX175" fmla="*/ 657048 w 1893678"/>
              <a:gd name="connsiteY175" fmla="*/ 488537 h 1009094"/>
              <a:gd name="connsiteX176" fmla="*/ 660858 w 1893678"/>
              <a:gd name="connsiteY176" fmla="*/ 501872 h 1009094"/>
              <a:gd name="connsiteX177" fmla="*/ 677336 w 1893678"/>
              <a:gd name="connsiteY177" fmla="*/ 513969 h 1009094"/>
              <a:gd name="connsiteX178" fmla="*/ 699720 w 1893678"/>
              <a:gd name="connsiteY178" fmla="*/ 509206 h 1009094"/>
              <a:gd name="connsiteX179" fmla="*/ 710769 w 1893678"/>
              <a:gd name="connsiteY179" fmla="*/ 499205 h 1009094"/>
              <a:gd name="connsiteX180" fmla="*/ 717341 w 1893678"/>
              <a:gd name="connsiteY180" fmla="*/ 485013 h 1009094"/>
              <a:gd name="connsiteX181" fmla="*/ 719437 w 1893678"/>
              <a:gd name="connsiteY181" fmla="*/ 486918 h 1009094"/>
              <a:gd name="connsiteX182" fmla="*/ 724961 w 1893678"/>
              <a:gd name="connsiteY182" fmla="*/ 491681 h 1009094"/>
              <a:gd name="connsiteX183" fmla="*/ 744964 w 1893678"/>
              <a:gd name="connsiteY183" fmla="*/ 479679 h 1009094"/>
              <a:gd name="connsiteX184" fmla="*/ 735248 w 1893678"/>
              <a:gd name="connsiteY184" fmla="*/ 471583 h 1009094"/>
              <a:gd name="connsiteX185" fmla="*/ 725438 w 1893678"/>
              <a:gd name="connsiteY185" fmla="*/ 457295 h 1009094"/>
              <a:gd name="connsiteX186" fmla="*/ 711531 w 1893678"/>
              <a:gd name="connsiteY186" fmla="*/ 433578 h 1009094"/>
              <a:gd name="connsiteX187" fmla="*/ 698006 w 1893678"/>
              <a:gd name="connsiteY187" fmla="*/ 417100 h 1009094"/>
              <a:gd name="connsiteX188" fmla="*/ 683813 w 1893678"/>
              <a:gd name="connsiteY188" fmla="*/ 414528 h 1009094"/>
              <a:gd name="connsiteX189" fmla="*/ 661811 w 1893678"/>
              <a:gd name="connsiteY189" fmla="*/ 423386 h 1009094"/>
              <a:gd name="connsiteX190" fmla="*/ 642570 w 1893678"/>
              <a:gd name="connsiteY190" fmla="*/ 442151 h 1009094"/>
              <a:gd name="connsiteX191" fmla="*/ 641713 w 1893678"/>
              <a:gd name="connsiteY191" fmla="*/ 464915 h 1009094"/>
              <a:gd name="connsiteX192" fmla="*/ 662001 w 1893678"/>
              <a:gd name="connsiteY192" fmla="*/ 457200 h 1009094"/>
              <a:gd name="connsiteX193" fmla="*/ 662382 w 1893678"/>
              <a:gd name="connsiteY193" fmla="*/ 446818 h 1009094"/>
              <a:gd name="connsiteX194" fmla="*/ 662382 w 1893678"/>
              <a:gd name="connsiteY194" fmla="*/ 446818 h 1009094"/>
              <a:gd name="connsiteX195" fmla="*/ 701244 w 1893678"/>
              <a:gd name="connsiteY195" fmla="*/ 461772 h 1009094"/>
              <a:gd name="connsiteX196" fmla="*/ 706388 w 1893678"/>
              <a:gd name="connsiteY196" fmla="*/ 472059 h 1009094"/>
              <a:gd name="connsiteX197" fmla="*/ 705626 w 1893678"/>
              <a:gd name="connsiteY197" fmla="*/ 481584 h 1009094"/>
              <a:gd name="connsiteX198" fmla="*/ 697339 w 1893678"/>
              <a:gd name="connsiteY198" fmla="*/ 491395 h 1009094"/>
              <a:gd name="connsiteX199" fmla="*/ 687433 w 1893678"/>
              <a:gd name="connsiteY199" fmla="*/ 493109 h 1009094"/>
              <a:gd name="connsiteX200" fmla="*/ 679908 w 1893678"/>
              <a:gd name="connsiteY200" fmla="*/ 487680 h 1009094"/>
              <a:gd name="connsiteX201" fmla="*/ 679622 w 1893678"/>
              <a:gd name="connsiteY201" fmla="*/ 478250 h 1009094"/>
              <a:gd name="connsiteX202" fmla="*/ 688481 w 1893678"/>
              <a:gd name="connsiteY202" fmla="*/ 468154 h 1009094"/>
              <a:gd name="connsiteX203" fmla="*/ 698863 w 1893678"/>
              <a:gd name="connsiteY203" fmla="*/ 457676 h 1009094"/>
              <a:gd name="connsiteX204" fmla="*/ 701244 w 1893678"/>
              <a:gd name="connsiteY204" fmla="*/ 461677 h 1009094"/>
              <a:gd name="connsiteX205" fmla="*/ 701244 w 1893678"/>
              <a:gd name="connsiteY205" fmla="*/ 461677 h 1009094"/>
              <a:gd name="connsiteX206" fmla="*/ 728105 w 1893678"/>
              <a:gd name="connsiteY206" fmla="*/ 373571 h 1009094"/>
              <a:gd name="connsiteX207" fmla="*/ 717341 w 1893678"/>
              <a:gd name="connsiteY207" fmla="*/ 354616 h 1009094"/>
              <a:gd name="connsiteX208" fmla="*/ 696863 w 1893678"/>
              <a:gd name="connsiteY208" fmla="*/ 366236 h 1009094"/>
              <a:gd name="connsiteX209" fmla="*/ 707626 w 1893678"/>
              <a:gd name="connsiteY209" fmla="*/ 385191 h 1009094"/>
              <a:gd name="connsiteX210" fmla="*/ 728105 w 1893678"/>
              <a:gd name="connsiteY210" fmla="*/ 373571 h 1009094"/>
              <a:gd name="connsiteX211" fmla="*/ 728105 w 1893678"/>
              <a:gd name="connsiteY211" fmla="*/ 373571 h 1009094"/>
              <a:gd name="connsiteX212" fmla="*/ 777920 w 1893678"/>
              <a:gd name="connsiteY212" fmla="*/ 461391 h 1009094"/>
              <a:gd name="connsiteX213" fmla="*/ 734105 w 1893678"/>
              <a:gd name="connsiteY213" fmla="*/ 384048 h 1009094"/>
              <a:gd name="connsiteX214" fmla="*/ 713627 w 1893678"/>
              <a:gd name="connsiteY214" fmla="*/ 395669 h 1009094"/>
              <a:gd name="connsiteX215" fmla="*/ 757442 w 1893678"/>
              <a:gd name="connsiteY215" fmla="*/ 473012 h 1009094"/>
              <a:gd name="connsiteX216" fmla="*/ 777920 w 1893678"/>
              <a:gd name="connsiteY216" fmla="*/ 461391 h 1009094"/>
              <a:gd name="connsiteX217" fmla="*/ 777920 w 1893678"/>
              <a:gd name="connsiteY217" fmla="*/ 461391 h 1009094"/>
              <a:gd name="connsiteX218" fmla="*/ 840309 w 1893678"/>
              <a:gd name="connsiteY218" fmla="*/ 364712 h 1009094"/>
              <a:gd name="connsiteX219" fmla="*/ 831737 w 1893678"/>
              <a:gd name="connsiteY219" fmla="*/ 351377 h 1009094"/>
              <a:gd name="connsiteX220" fmla="*/ 822974 w 1893678"/>
              <a:gd name="connsiteY220" fmla="*/ 344805 h 1009094"/>
              <a:gd name="connsiteX221" fmla="*/ 810972 w 1893678"/>
              <a:gd name="connsiteY221" fmla="*/ 343091 h 1009094"/>
              <a:gd name="connsiteX222" fmla="*/ 797066 w 1893678"/>
              <a:gd name="connsiteY222" fmla="*/ 347377 h 1009094"/>
              <a:gd name="connsiteX223" fmla="*/ 778301 w 1893678"/>
              <a:gd name="connsiteY223" fmla="*/ 374523 h 1009094"/>
              <a:gd name="connsiteX224" fmla="*/ 772110 w 1893678"/>
              <a:gd name="connsiteY224" fmla="*/ 362998 h 1009094"/>
              <a:gd name="connsiteX225" fmla="*/ 752870 w 1893678"/>
              <a:gd name="connsiteY225" fmla="*/ 373285 h 1009094"/>
              <a:gd name="connsiteX226" fmla="*/ 794875 w 1893678"/>
              <a:gd name="connsiteY226" fmla="*/ 451676 h 1009094"/>
              <a:gd name="connsiteX227" fmla="*/ 815639 w 1893678"/>
              <a:gd name="connsiteY227" fmla="*/ 440531 h 1009094"/>
              <a:gd name="connsiteX228" fmla="*/ 796589 w 1893678"/>
              <a:gd name="connsiteY228" fmla="*/ 405003 h 1009094"/>
              <a:gd name="connsiteX229" fmla="*/ 788493 w 1893678"/>
              <a:gd name="connsiteY229" fmla="*/ 386144 h 1009094"/>
              <a:gd name="connsiteX230" fmla="*/ 790208 w 1893678"/>
              <a:gd name="connsiteY230" fmla="*/ 375190 h 1009094"/>
              <a:gd name="connsiteX231" fmla="*/ 798304 w 1893678"/>
              <a:gd name="connsiteY231" fmla="*/ 367094 h 1009094"/>
              <a:gd name="connsiteX232" fmla="*/ 806591 w 1893678"/>
              <a:gd name="connsiteY232" fmla="*/ 365284 h 1009094"/>
              <a:gd name="connsiteX233" fmla="*/ 814020 w 1893678"/>
              <a:gd name="connsiteY233" fmla="*/ 368808 h 1009094"/>
              <a:gd name="connsiteX234" fmla="*/ 824117 w 1893678"/>
              <a:gd name="connsiteY234" fmla="*/ 384524 h 1009094"/>
              <a:gd name="connsiteX235" fmla="*/ 845548 w 1893678"/>
              <a:gd name="connsiteY235" fmla="*/ 424529 h 1009094"/>
              <a:gd name="connsiteX236" fmla="*/ 866312 w 1893678"/>
              <a:gd name="connsiteY236" fmla="*/ 413385 h 1009094"/>
              <a:gd name="connsiteX237" fmla="*/ 840214 w 1893678"/>
              <a:gd name="connsiteY237" fmla="*/ 364712 h 1009094"/>
              <a:gd name="connsiteX238" fmla="*/ 840214 w 1893678"/>
              <a:gd name="connsiteY238" fmla="*/ 364712 h 1009094"/>
              <a:gd name="connsiteX239" fmla="*/ 922510 w 1893678"/>
              <a:gd name="connsiteY239" fmla="*/ 385001 h 1009094"/>
              <a:gd name="connsiteX240" fmla="*/ 943846 w 1893678"/>
              <a:gd name="connsiteY240" fmla="*/ 375190 h 1009094"/>
              <a:gd name="connsiteX241" fmla="*/ 925844 w 1893678"/>
              <a:gd name="connsiteY241" fmla="*/ 335947 h 1009094"/>
              <a:gd name="connsiteX242" fmla="*/ 919938 w 1893678"/>
              <a:gd name="connsiteY242" fmla="*/ 318516 h 1009094"/>
              <a:gd name="connsiteX243" fmla="*/ 922034 w 1893678"/>
              <a:gd name="connsiteY243" fmla="*/ 308229 h 1009094"/>
              <a:gd name="connsiteX244" fmla="*/ 929749 w 1893678"/>
              <a:gd name="connsiteY244" fmla="*/ 301466 h 1009094"/>
              <a:gd name="connsiteX245" fmla="*/ 936988 w 1893678"/>
              <a:gd name="connsiteY245" fmla="*/ 300133 h 1009094"/>
              <a:gd name="connsiteX246" fmla="*/ 942893 w 1893678"/>
              <a:gd name="connsiteY246" fmla="*/ 303562 h 1009094"/>
              <a:gd name="connsiteX247" fmla="*/ 950990 w 1893678"/>
              <a:gd name="connsiteY247" fmla="*/ 318230 h 1009094"/>
              <a:gd name="connsiteX248" fmla="*/ 971373 w 1893678"/>
              <a:gd name="connsiteY248" fmla="*/ 362522 h 1009094"/>
              <a:gd name="connsiteX249" fmla="*/ 992709 w 1893678"/>
              <a:gd name="connsiteY249" fmla="*/ 352711 h 1009094"/>
              <a:gd name="connsiteX250" fmla="*/ 974897 w 1893678"/>
              <a:gd name="connsiteY250" fmla="*/ 313944 h 1009094"/>
              <a:gd name="connsiteX251" fmla="*/ 968992 w 1893678"/>
              <a:gd name="connsiteY251" fmla="*/ 296418 h 1009094"/>
              <a:gd name="connsiteX252" fmla="*/ 970992 w 1893678"/>
              <a:gd name="connsiteY252" fmla="*/ 285750 h 1009094"/>
              <a:gd name="connsiteX253" fmla="*/ 978136 w 1893678"/>
              <a:gd name="connsiteY253" fmla="*/ 279178 h 1009094"/>
              <a:gd name="connsiteX254" fmla="*/ 989375 w 1893678"/>
              <a:gd name="connsiteY254" fmla="*/ 279559 h 1009094"/>
              <a:gd name="connsiteX255" fmla="*/ 998710 w 1893678"/>
              <a:gd name="connsiteY255" fmla="*/ 294037 h 1009094"/>
              <a:gd name="connsiteX256" fmla="*/ 1019951 w 1893678"/>
              <a:gd name="connsiteY256" fmla="*/ 340233 h 1009094"/>
              <a:gd name="connsiteX257" fmla="*/ 1041287 w 1893678"/>
              <a:gd name="connsiteY257" fmla="*/ 330422 h 1009094"/>
              <a:gd name="connsiteX258" fmla="*/ 1017569 w 1893678"/>
              <a:gd name="connsiteY258" fmla="*/ 278797 h 1009094"/>
              <a:gd name="connsiteX259" fmla="*/ 1007663 w 1893678"/>
              <a:gd name="connsiteY259" fmla="*/ 263081 h 1009094"/>
              <a:gd name="connsiteX260" fmla="*/ 993566 w 1893678"/>
              <a:gd name="connsiteY260" fmla="*/ 256699 h 1009094"/>
              <a:gd name="connsiteX261" fmla="*/ 976802 w 1893678"/>
              <a:gd name="connsiteY261" fmla="*/ 260033 h 1009094"/>
              <a:gd name="connsiteX262" fmla="*/ 965087 w 1893678"/>
              <a:gd name="connsiteY262" fmla="*/ 269272 h 1009094"/>
              <a:gd name="connsiteX263" fmla="*/ 958038 w 1893678"/>
              <a:gd name="connsiteY263" fmla="*/ 284226 h 1009094"/>
              <a:gd name="connsiteX264" fmla="*/ 944227 w 1893678"/>
              <a:gd name="connsiteY264" fmla="*/ 278892 h 1009094"/>
              <a:gd name="connsiteX265" fmla="*/ 929273 w 1893678"/>
              <a:gd name="connsiteY265" fmla="*/ 281845 h 1009094"/>
              <a:gd name="connsiteX266" fmla="*/ 910032 w 1893678"/>
              <a:gd name="connsiteY266" fmla="*/ 306229 h 1009094"/>
              <a:gd name="connsiteX267" fmla="*/ 904984 w 1893678"/>
              <a:gd name="connsiteY267" fmla="*/ 295180 h 1009094"/>
              <a:gd name="connsiteX268" fmla="*/ 885267 w 1893678"/>
              <a:gd name="connsiteY268" fmla="*/ 304229 h 1009094"/>
              <a:gd name="connsiteX269" fmla="*/ 922415 w 1893678"/>
              <a:gd name="connsiteY269" fmla="*/ 385001 h 1009094"/>
              <a:gd name="connsiteX270" fmla="*/ 922415 w 1893678"/>
              <a:gd name="connsiteY270" fmla="*/ 385001 h 1009094"/>
              <a:gd name="connsiteX271" fmla="*/ 1055098 w 1893678"/>
              <a:gd name="connsiteY271" fmla="*/ 249079 h 1009094"/>
              <a:gd name="connsiteX272" fmla="*/ 1063289 w 1893678"/>
              <a:gd name="connsiteY272" fmla="*/ 243173 h 1009094"/>
              <a:gd name="connsiteX273" fmla="*/ 1076053 w 1893678"/>
              <a:gd name="connsiteY273" fmla="*/ 241173 h 1009094"/>
              <a:gd name="connsiteX274" fmla="*/ 1082720 w 1893678"/>
              <a:gd name="connsiteY274" fmla="*/ 248888 h 1009094"/>
              <a:gd name="connsiteX275" fmla="*/ 1083578 w 1893678"/>
              <a:gd name="connsiteY275" fmla="*/ 251079 h 1009094"/>
              <a:gd name="connsiteX276" fmla="*/ 1064528 w 1893678"/>
              <a:gd name="connsiteY276" fmla="*/ 264986 h 1009094"/>
              <a:gd name="connsiteX277" fmla="*/ 1049192 w 1893678"/>
              <a:gd name="connsiteY277" fmla="*/ 277082 h 1009094"/>
              <a:gd name="connsiteX278" fmla="*/ 1043192 w 1893678"/>
              <a:gd name="connsiteY278" fmla="*/ 289274 h 1009094"/>
              <a:gd name="connsiteX279" fmla="*/ 1044811 w 1893678"/>
              <a:gd name="connsiteY279" fmla="*/ 303086 h 1009094"/>
              <a:gd name="connsiteX280" fmla="*/ 1059194 w 1893678"/>
              <a:gd name="connsiteY280" fmla="*/ 317659 h 1009094"/>
              <a:gd name="connsiteX281" fmla="*/ 1082054 w 1893678"/>
              <a:gd name="connsiteY281" fmla="*/ 316516 h 1009094"/>
              <a:gd name="connsiteX282" fmla="*/ 1094531 w 1893678"/>
              <a:gd name="connsiteY282" fmla="*/ 308324 h 1009094"/>
              <a:gd name="connsiteX283" fmla="*/ 1103199 w 1893678"/>
              <a:gd name="connsiteY283" fmla="*/ 295370 h 1009094"/>
              <a:gd name="connsiteX284" fmla="*/ 1105009 w 1893678"/>
              <a:gd name="connsiteY284" fmla="*/ 297656 h 1009094"/>
              <a:gd name="connsiteX285" fmla="*/ 1109676 w 1893678"/>
              <a:gd name="connsiteY285" fmla="*/ 303276 h 1009094"/>
              <a:gd name="connsiteX286" fmla="*/ 1131298 w 1893678"/>
              <a:gd name="connsiteY286" fmla="*/ 294608 h 1009094"/>
              <a:gd name="connsiteX287" fmla="*/ 1122916 w 1893678"/>
              <a:gd name="connsiteY287" fmla="*/ 285083 h 1009094"/>
              <a:gd name="connsiteX288" fmla="*/ 1115391 w 1893678"/>
              <a:gd name="connsiteY288" fmla="*/ 269462 h 1009094"/>
              <a:gd name="connsiteX289" fmla="*/ 1105390 w 1893678"/>
              <a:gd name="connsiteY289" fmla="*/ 243840 h 1009094"/>
              <a:gd name="connsiteX290" fmla="*/ 1094627 w 1893678"/>
              <a:gd name="connsiteY290" fmla="*/ 225457 h 1009094"/>
              <a:gd name="connsiteX291" fmla="*/ 1081006 w 1893678"/>
              <a:gd name="connsiteY291" fmla="*/ 220694 h 1009094"/>
              <a:gd name="connsiteX292" fmla="*/ 1057860 w 1893678"/>
              <a:gd name="connsiteY292" fmla="*/ 225933 h 1009094"/>
              <a:gd name="connsiteX293" fmla="*/ 1035953 w 1893678"/>
              <a:gd name="connsiteY293" fmla="*/ 241459 h 1009094"/>
              <a:gd name="connsiteX294" fmla="*/ 1031571 w 1893678"/>
              <a:gd name="connsiteY294" fmla="*/ 263747 h 1009094"/>
              <a:gd name="connsiteX295" fmla="*/ 1052812 w 1893678"/>
              <a:gd name="connsiteY295" fmla="*/ 259366 h 1009094"/>
              <a:gd name="connsiteX296" fmla="*/ 1054907 w 1893678"/>
              <a:gd name="connsiteY296" fmla="*/ 249174 h 1009094"/>
              <a:gd name="connsiteX297" fmla="*/ 1054907 w 1893678"/>
              <a:gd name="connsiteY297" fmla="*/ 249174 h 1009094"/>
              <a:gd name="connsiteX298" fmla="*/ 1091102 w 1893678"/>
              <a:gd name="connsiteY298" fmla="*/ 269558 h 1009094"/>
              <a:gd name="connsiteX299" fmla="*/ 1094531 w 1893678"/>
              <a:gd name="connsiteY299" fmla="*/ 280511 h 1009094"/>
              <a:gd name="connsiteX300" fmla="*/ 1092245 w 1893678"/>
              <a:gd name="connsiteY300" fmla="*/ 289846 h 1009094"/>
              <a:gd name="connsiteX301" fmla="*/ 1082530 w 1893678"/>
              <a:gd name="connsiteY301" fmla="*/ 298228 h 1009094"/>
              <a:gd name="connsiteX302" fmla="*/ 1072529 w 1893678"/>
              <a:gd name="connsiteY302" fmla="*/ 298418 h 1009094"/>
              <a:gd name="connsiteX303" fmla="*/ 1065956 w 1893678"/>
              <a:gd name="connsiteY303" fmla="*/ 291846 h 1009094"/>
              <a:gd name="connsiteX304" fmla="*/ 1067099 w 1893678"/>
              <a:gd name="connsiteY304" fmla="*/ 282416 h 1009094"/>
              <a:gd name="connsiteX305" fmla="*/ 1077482 w 1893678"/>
              <a:gd name="connsiteY305" fmla="*/ 273844 h 1009094"/>
              <a:gd name="connsiteX306" fmla="*/ 1089388 w 1893678"/>
              <a:gd name="connsiteY306" fmla="*/ 265176 h 1009094"/>
              <a:gd name="connsiteX307" fmla="*/ 1091102 w 1893678"/>
              <a:gd name="connsiteY307" fmla="*/ 269558 h 1009094"/>
              <a:gd name="connsiteX308" fmla="*/ 1091102 w 1893678"/>
              <a:gd name="connsiteY308" fmla="*/ 269558 h 1009094"/>
              <a:gd name="connsiteX309" fmla="*/ 1202164 w 1893678"/>
              <a:gd name="connsiteY309" fmla="*/ 209455 h 1009094"/>
              <a:gd name="connsiteX310" fmla="*/ 1195592 w 1893678"/>
              <a:gd name="connsiteY310" fmla="*/ 194977 h 1009094"/>
              <a:gd name="connsiteX311" fmla="*/ 1187876 w 1893678"/>
              <a:gd name="connsiteY311" fmla="*/ 187262 h 1009094"/>
              <a:gd name="connsiteX312" fmla="*/ 1176256 w 1893678"/>
              <a:gd name="connsiteY312" fmla="*/ 183833 h 1009094"/>
              <a:gd name="connsiteX313" fmla="*/ 1161873 w 1893678"/>
              <a:gd name="connsiteY313" fmla="*/ 186023 h 1009094"/>
              <a:gd name="connsiteX314" fmla="*/ 1139394 w 1893678"/>
              <a:gd name="connsiteY314" fmla="*/ 210122 h 1009094"/>
              <a:gd name="connsiteX315" fmla="*/ 1135013 w 1893678"/>
              <a:gd name="connsiteY315" fmla="*/ 197834 h 1009094"/>
              <a:gd name="connsiteX316" fmla="*/ 1114439 w 1893678"/>
              <a:gd name="connsiteY316" fmla="*/ 205264 h 1009094"/>
              <a:gd name="connsiteX317" fmla="*/ 1144538 w 1893678"/>
              <a:gd name="connsiteY317" fmla="*/ 288893 h 1009094"/>
              <a:gd name="connsiteX318" fmla="*/ 1166636 w 1893678"/>
              <a:gd name="connsiteY318" fmla="*/ 280988 h 1009094"/>
              <a:gd name="connsiteX319" fmla="*/ 1153015 w 1893678"/>
              <a:gd name="connsiteY319" fmla="*/ 243078 h 1009094"/>
              <a:gd name="connsiteX320" fmla="*/ 1147776 w 1893678"/>
              <a:gd name="connsiteY320" fmla="*/ 223266 h 1009094"/>
              <a:gd name="connsiteX321" fmla="*/ 1151015 w 1893678"/>
              <a:gd name="connsiteY321" fmla="*/ 212693 h 1009094"/>
              <a:gd name="connsiteX322" fmla="*/ 1160159 w 1893678"/>
              <a:gd name="connsiteY322" fmla="*/ 205835 h 1009094"/>
              <a:gd name="connsiteX323" fmla="*/ 1168636 w 1893678"/>
              <a:gd name="connsiteY323" fmla="*/ 205264 h 1009094"/>
              <a:gd name="connsiteX324" fmla="*/ 1175494 w 1893678"/>
              <a:gd name="connsiteY324" fmla="*/ 209836 h 1009094"/>
              <a:gd name="connsiteX325" fmla="*/ 1183209 w 1893678"/>
              <a:gd name="connsiteY325" fmla="*/ 226886 h 1009094"/>
              <a:gd name="connsiteX326" fmla="*/ 1198544 w 1893678"/>
              <a:gd name="connsiteY326" fmla="*/ 269558 h 1009094"/>
              <a:gd name="connsiteX327" fmla="*/ 1220642 w 1893678"/>
              <a:gd name="connsiteY327" fmla="*/ 261652 h 1009094"/>
              <a:gd name="connsiteX328" fmla="*/ 1201973 w 1893678"/>
              <a:gd name="connsiteY328" fmla="*/ 209645 h 1009094"/>
              <a:gd name="connsiteX329" fmla="*/ 1201973 w 1893678"/>
              <a:gd name="connsiteY329" fmla="*/ 209645 h 1009094"/>
              <a:gd name="connsiteX330" fmla="*/ 1239597 w 1893678"/>
              <a:gd name="connsiteY330" fmla="*/ 180785 h 1009094"/>
              <a:gd name="connsiteX331" fmla="*/ 1248074 w 1893678"/>
              <a:gd name="connsiteY331" fmla="*/ 175355 h 1009094"/>
              <a:gd name="connsiteX332" fmla="*/ 1261028 w 1893678"/>
              <a:gd name="connsiteY332" fmla="*/ 174117 h 1009094"/>
              <a:gd name="connsiteX333" fmla="*/ 1267220 w 1893678"/>
              <a:gd name="connsiteY333" fmla="*/ 182213 h 1009094"/>
              <a:gd name="connsiteX334" fmla="*/ 1267982 w 1893678"/>
              <a:gd name="connsiteY334" fmla="*/ 184404 h 1009094"/>
              <a:gd name="connsiteX335" fmla="*/ 1248074 w 1893678"/>
              <a:gd name="connsiteY335" fmla="*/ 197072 h 1009094"/>
              <a:gd name="connsiteX336" fmla="*/ 1232072 w 1893678"/>
              <a:gd name="connsiteY336" fmla="*/ 208121 h 1009094"/>
              <a:gd name="connsiteX337" fmla="*/ 1225310 w 1893678"/>
              <a:gd name="connsiteY337" fmla="*/ 219837 h 1009094"/>
              <a:gd name="connsiteX338" fmla="*/ 1212641 w 1893678"/>
              <a:gd name="connsiteY338" fmla="*/ 213455 h 1009094"/>
              <a:gd name="connsiteX339" fmla="*/ 1239597 w 1893678"/>
              <a:gd name="connsiteY339" fmla="*/ 249079 h 1009094"/>
              <a:gd name="connsiteX340" fmla="*/ 1262457 w 1893678"/>
              <a:gd name="connsiteY340" fmla="*/ 249365 h 1009094"/>
              <a:gd name="connsiteX341" fmla="*/ 1275411 w 1893678"/>
              <a:gd name="connsiteY341" fmla="*/ 241935 h 1009094"/>
              <a:gd name="connsiteX342" fmla="*/ 1284841 w 1893678"/>
              <a:gd name="connsiteY342" fmla="*/ 229553 h 1009094"/>
              <a:gd name="connsiteX343" fmla="*/ 1286460 w 1893678"/>
              <a:gd name="connsiteY343" fmla="*/ 231934 h 1009094"/>
              <a:gd name="connsiteX344" fmla="*/ 1290746 w 1893678"/>
              <a:gd name="connsiteY344" fmla="*/ 237839 h 1009094"/>
              <a:gd name="connsiteX345" fmla="*/ 1312844 w 1893678"/>
              <a:gd name="connsiteY345" fmla="*/ 230505 h 1009094"/>
              <a:gd name="connsiteX346" fmla="*/ 1305034 w 1893678"/>
              <a:gd name="connsiteY346" fmla="*/ 220504 h 1009094"/>
              <a:gd name="connsiteX347" fmla="*/ 1298557 w 1893678"/>
              <a:gd name="connsiteY347" fmla="*/ 204407 h 1009094"/>
              <a:gd name="connsiteX348" fmla="*/ 1290175 w 1893678"/>
              <a:gd name="connsiteY348" fmla="*/ 178308 h 1009094"/>
              <a:gd name="connsiteX349" fmla="*/ 1280555 w 1893678"/>
              <a:gd name="connsiteY349" fmla="*/ 159353 h 1009094"/>
              <a:gd name="connsiteX350" fmla="*/ 1267315 w 1893678"/>
              <a:gd name="connsiteY350" fmla="*/ 153829 h 1009094"/>
              <a:gd name="connsiteX351" fmla="*/ 1243883 w 1893678"/>
              <a:gd name="connsiteY351" fmla="*/ 157639 h 1009094"/>
              <a:gd name="connsiteX352" fmla="*/ 1221023 w 1893678"/>
              <a:gd name="connsiteY352" fmla="*/ 171736 h 1009094"/>
              <a:gd name="connsiteX353" fmla="*/ 1215308 w 1893678"/>
              <a:gd name="connsiteY353" fmla="*/ 193739 h 1009094"/>
              <a:gd name="connsiteX354" fmla="*/ 1236740 w 1893678"/>
              <a:gd name="connsiteY354" fmla="*/ 190691 h 1009094"/>
              <a:gd name="connsiteX355" fmla="*/ 1239407 w 1893678"/>
              <a:gd name="connsiteY355" fmla="*/ 180689 h 1009094"/>
              <a:gd name="connsiteX356" fmla="*/ 1239407 w 1893678"/>
              <a:gd name="connsiteY356" fmla="*/ 180689 h 1009094"/>
              <a:gd name="connsiteX357" fmla="*/ 1274268 w 1893678"/>
              <a:gd name="connsiteY357" fmla="*/ 203454 h 1009094"/>
              <a:gd name="connsiteX358" fmla="*/ 1277030 w 1893678"/>
              <a:gd name="connsiteY358" fmla="*/ 214598 h 1009094"/>
              <a:gd name="connsiteX359" fmla="*/ 1274173 w 1893678"/>
              <a:gd name="connsiteY359" fmla="*/ 223742 h 1009094"/>
              <a:gd name="connsiteX360" fmla="*/ 1263981 w 1893678"/>
              <a:gd name="connsiteY360" fmla="*/ 231553 h 1009094"/>
              <a:gd name="connsiteX361" fmla="*/ 1253980 w 1893678"/>
              <a:gd name="connsiteY361" fmla="*/ 231077 h 1009094"/>
              <a:gd name="connsiteX362" fmla="*/ 1247789 w 1893678"/>
              <a:gd name="connsiteY362" fmla="*/ 224123 h 1009094"/>
              <a:gd name="connsiteX363" fmla="*/ 1249598 w 1893678"/>
              <a:gd name="connsiteY363" fmla="*/ 214789 h 1009094"/>
              <a:gd name="connsiteX364" fmla="*/ 1260457 w 1893678"/>
              <a:gd name="connsiteY364" fmla="*/ 206883 h 1009094"/>
              <a:gd name="connsiteX365" fmla="*/ 1272935 w 1893678"/>
              <a:gd name="connsiteY365" fmla="*/ 198977 h 1009094"/>
              <a:gd name="connsiteX366" fmla="*/ 1274363 w 1893678"/>
              <a:gd name="connsiteY366" fmla="*/ 203454 h 1009094"/>
              <a:gd name="connsiteX367" fmla="*/ 1274363 w 1893678"/>
              <a:gd name="connsiteY367" fmla="*/ 203454 h 1009094"/>
              <a:gd name="connsiteX368" fmla="*/ 1326751 w 1893678"/>
              <a:gd name="connsiteY368" fmla="*/ 235934 h 1009094"/>
              <a:gd name="connsiteX369" fmla="*/ 1341324 w 1893678"/>
              <a:gd name="connsiteY369" fmla="*/ 252127 h 1009094"/>
              <a:gd name="connsiteX370" fmla="*/ 1374281 w 1893678"/>
              <a:gd name="connsiteY370" fmla="*/ 250603 h 1009094"/>
              <a:gd name="connsiteX371" fmla="*/ 1392569 w 1893678"/>
              <a:gd name="connsiteY371" fmla="*/ 242697 h 1009094"/>
              <a:gd name="connsiteX372" fmla="*/ 1402665 w 1893678"/>
              <a:gd name="connsiteY372" fmla="*/ 232505 h 1009094"/>
              <a:gd name="connsiteX373" fmla="*/ 1406285 w 1893678"/>
              <a:gd name="connsiteY373" fmla="*/ 218694 h 1009094"/>
              <a:gd name="connsiteX374" fmla="*/ 1402189 w 1893678"/>
              <a:gd name="connsiteY374" fmla="*/ 195358 h 1009094"/>
              <a:gd name="connsiteX375" fmla="*/ 1379900 w 1893678"/>
              <a:gd name="connsiteY375" fmla="*/ 118777 h 1009094"/>
              <a:gd name="connsiteX376" fmla="*/ 1358755 w 1893678"/>
              <a:gd name="connsiteY376" fmla="*/ 124968 h 1009094"/>
              <a:gd name="connsiteX377" fmla="*/ 1362279 w 1893678"/>
              <a:gd name="connsiteY377" fmla="*/ 136969 h 1009094"/>
              <a:gd name="connsiteX378" fmla="*/ 1332085 w 1893678"/>
              <a:gd name="connsiteY378" fmla="*/ 130683 h 1009094"/>
              <a:gd name="connsiteX379" fmla="*/ 1309701 w 1893678"/>
              <a:gd name="connsiteY379" fmla="*/ 149447 h 1009094"/>
              <a:gd name="connsiteX380" fmla="*/ 1308939 w 1893678"/>
              <a:gd name="connsiteY380" fmla="*/ 185261 h 1009094"/>
              <a:gd name="connsiteX381" fmla="*/ 1325132 w 1893678"/>
              <a:gd name="connsiteY381" fmla="*/ 211550 h 1009094"/>
              <a:gd name="connsiteX382" fmla="*/ 1356659 w 1893678"/>
              <a:gd name="connsiteY382" fmla="*/ 218218 h 1009094"/>
              <a:gd name="connsiteX383" fmla="*/ 1378186 w 1893678"/>
              <a:gd name="connsiteY383" fmla="*/ 196977 h 1009094"/>
              <a:gd name="connsiteX384" fmla="*/ 1381805 w 1893678"/>
              <a:gd name="connsiteY384" fmla="*/ 209455 h 1009094"/>
              <a:gd name="connsiteX385" fmla="*/ 1383806 w 1893678"/>
              <a:gd name="connsiteY385" fmla="*/ 220123 h 1009094"/>
              <a:gd name="connsiteX386" fmla="*/ 1380948 w 1893678"/>
              <a:gd name="connsiteY386" fmla="*/ 227171 h 1009094"/>
              <a:gd name="connsiteX387" fmla="*/ 1368470 w 1893678"/>
              <a:gd name="connsiteY387" fmla="*/ 233648 h 1009094"/>
              <a:gd name="connsiteX388" fmla="*/ 1357612 w 1893678"/>
              <a:gd name="connsiteY388" fmla="*/ 234220 h 1009094"/>
              <a:gd name="connsiteX389" fmla="*/ 1352849 w 1893678"/>
              <a:gd name="connsiteY389" fmla="*/ 228886 h 1009094"/>
              <a:gd name="connsiteX390" fmla="*/ 1326179 w 1893678"/>
              <a:gd name="connsiteY390" fmla="*/ 233267 h 1009094"/>
              <a:gd name="connsiteX391" fmla="*/ 1326941 w 1893678"/>
              <a:gd name="connsiteY391" fmla="*/ 236030 h 1009094"/>
              <a:gd name="connsiteX392" fmla="*/ 1326941 w 1893678"/>
              <a:gd name="connsiteY392" fmla="*/ 236030 h 1009094"/>
              <a:gd name="connsiteX393" fmla="*/ 1331323 w 1893678"/>
              <a:gd name="connsiteY393" fmla="*/ 156401 h 1009094"/>
              <a:gd name="connsiteX394" fmla="*/ 1342848 w 1893678"/>
              <a:gd name="connsiteY394" fmla="*/ 146209 h 1009094"/>
              <a:gd name="connsiteX395" fmla="*/ 1358564 w 1893678"/>
              <a:gd name="connsiteY395" fmla="*/ 148590 h 1009094"/>
              <a:gd name="connsiteX396" fmla="*/ 1369804 w 1893678"/>
              <a:gd name="connsiteY396" fmla="*/ 166688 h 1009094"/>
              <a:gd name="connsiteX397" fmla="*/ 1369709 w 1893678"/>
              <a:gd name="connsiteY397" fmla="*/ 187547 h 1009094"/>
              <a:gd name="connsiteX398" fmla="*/ 1357612 w 1893678"/>
              <a:gd name="connsiteY398" fmla="*/ 198120 h 1009094"/>
              <a:gd name="connsiteX399" fmla="*/ 1342753 w 1893678"/>
              <a:gd name="connsiteY399" fmla="*/ 195548 h 1009094"/>
              <a:gd name="connsiteX400" fmla="*/ 1331704 w 1893678"/>
              <a:gd name="connsiteY400" fmla="*/ 177165 h 1009094"/>
              <a:gd name="connsiteX401" fmla="*/ 1331418 w 1893678"/>
              <a:gd name="connsiteY401" fmla="*/ 156401 h 1009094"/>
              <a:gd name="connsiteX402" fmla="*/ 1331418 w 1893678"/>
              <a:gd name="connsiteY402" fmla="*/ 156401 h 1009094"/>
              <a:gd name="connsiteX403" fmla="*/ 1464768 w 1893678"/>
              <a:gd name="connsiteY403" fmla="*/ 169831 h 1009094"/>
              <a:gd name="connsiteX404" fmla="*/ 1456481 w 1893678"/>
              <a:gd name="connsiteY404" fmla="*/ 174974 h 1009094"/>
              <a:gd name="connsiteX405" fmla="*/ 1441908 w 1893678"/>
              <a:gd name="connsiteY405" fmla="*/ 172593 h 1009094"/>
              <a:gd name="connsiteX406" fmla="*/ 1432383 w 1893678"/>
              <a:gd name="connsiteY406" fmla="*/ 158210 h 1009094"/>
              <a:gd name="connsiteX407" fmla="*/ 1489533 w 1893678"/>
              <a:gd name="connsiteY407" fmla="*/ 143923 h 1009094"/>
              <a:gd name="connsiteX408" fmla="*/ 1469150 w 1893678"/>
              <a:gd name="connsiteY408" fmla="*/ 107633 h 1009094"/>
              <a:gd name="connsiteX409" fmla="*/ 1435622 w 1893678"/>
              <a:gd name="connsiteY409" fmla="*/ 102489 h 1009094"/>
              <a:gd name="connsiteX410" fmla="*/ 1410285 w 1893678"/>
              <a:gd name="connsiteY410" fmla="*/ 121730 h 1009094"/>
              <a:gd name="connsiteX411" fmla="*/ 1407523 w 1893678"/>
              <a:gd name="connsiteY411" fmla="*/ 158115 h 1009094"/>
              <a:gd name="connsiteX412" fmla="*/ 1423525 w 1893678"/>
              <a:gd name="connsiteY412" fmla="*/ 185738 h 1009094"/>
              <a:gd name="connsiteX413" fmla="*/ 1460482 w 1893678"/>
              <a:gd name="connsiteY413" fmla="*/ 192119 h 1009094"/>
              <a:gd name="connsiteX414" fmla="*/ 1482485 w 1893678"/>
              <a:gd name="connsiteY414" fmla="*/ 179642 h 1009094"/>
              <a:gd name="connsiteX415" fmla="*/ 1491533 w 1893678"/>
              <a:gd name="connsiteY415" fmla="*/ 157163 h 1009094"/>
              <a:gd name="connsiteX416" fmla="*/ 1467816 w 1893678"/>
              <a:gd name="connsiteY416" fmla="*/ 159068 h 1009094"/>
              <a:gd name="connsiteX417" fmla="*/ 1464673 w 1893678"/>
              <a:gd name="connsiteY417" fmla="*/ 169831 h 1009094"/>
              <a:gd name="connsiteX418" fmla="*/ 1464673 w 1893678"/>
              <a:gd name="connsiteY418" fmla="*/ 169831 h 1009094"/>
              <a:gd name="connsiteX419" fmla="*/ 1429335 w 1893678"/>
              <a:gd name="connsiteY419" fmla="*/ 144209 h 1009094"/>
              <a:gd name="connsiteX420" fmla="*/ 1430383 w 1893678"/>
              <a:gd name="connsiteY420" fmla="*/ 128207 h 1009094"/>
              <a:gd name="connsiteX421" fmla="*/ 1441337 w 1893678"/>
              <a:gd name="connsiteY421" fmla="*/ 119634 h 1009094"/>
              <a:gd name="connsiteX422" fmla="*/ 1454481 w 1893678"/>
              <a:gd name="connsiteY422" fmla="*/ 121825 h 1009094"/>
              <a:gd name="connsiteX423" fmla="*/ 1463339 w 1893678"/>
              <a:gd name="connsiteY423" fmla="*/ 135636 h 1009094"/>
              <a:gd name="connsiteX424" fmla="*/ 1429240 w 1893678"/>
              <a:gd name="connsiteY424" fmla="*/ 144209 h 1009094"/>
              <a:gd name="connsiteX425" fmla="*/ 1429240 w 1893678"/>
              <a:gd name="connsiteY425" fmla="*/ 144209 h 1009094"/>
              <a:gd name="connsiteX426" fmla="*/ 1512393 w 1893678"/>
              <a:gd name="connsiteY426" fmla="*/ 176498 h 1009094"/>
              <a:gd name="connsiteX427" fmla="*/ 1535444 w 1893678"/>
              <a:gd name="connsiteY427" fmla="*/ 171926 h 1009094"/>
              <a:gd name="connsiteX428" fmla="*/ 1527062 w 1893678"/>
              <a:gd name="connsiteY428" fmla="*/ 129540 h 1009094"/>
              <a:gd name="connsiteX429" fmla="*/ 1525347 w 1893678"/>
              <a:gd name="connsiteY429" fmla="*/ 111157 h 1009094"/>
              <a:gd name="connsiteX430" fmla="*/ 1529824 w 1893678"/>
              <a:gd name="connsiteY430" fmla="*/ 101632 h 1009094"/>
              <a:gd name="connsiteX431" fmla="*/ 1538873 w 1893678"/>
              <a:gd name="connsiteY431" fmla="*/ 96869 h 1009094"/>
              <a:gd name="connsiteX432" fmla="*/ 1546207 w 1893678"/>
              <a:gd name="connsiteY432" fmla="*/ 97250 h 1009094"/>
              <a:gd name="connsiteX433" fmla="*/ 1551160 w 1893678"/>
              <a:gd name="connsiteY433" fmla="*/ 102013 h 1009094"/>
              <a:gd name="connsiteX434" fmla="*/ 1555637 w 1893678"/>
              <a:gd name="connsiteY434" fmla="*/ 118205 h 1009094"/>
              <a:gd name="connsiteX435" fmla="*/ 1565066 w 1893678"/>
              <a:gd name="connsiteY435" fmla="*/ 166021 h 1009094"/>
              <a:gd name="connsiteX436" fmla="*/ 1588117 w 1893678"/>
              <a:gd name="connsiteY436" fmla="*/ 161449 h 1009094"/>
              <a:gd name="connsiteX437" fmla="*/ 1579830 w 1893678"/>
              <a:gd name="connsiteY437" fmla="*/ 119539 h 1009094"/>
              <a:gd name="connsiteX438" fmla="*/ 1578116 w 1893678"/>
              <a:gd name="connsiteY438" fmla="*/ 101156 h 1009094"/>
              <a:gd name="connsiteX439" fmla="*/ 1582592 w 1893678"/>
              <a:gd name="connsiteY439" fmla="*/ 91250 h 1009094"/>
              <a:gd name="connsiteX440" fmla="*/ 1591165 w 1893678"/>
              <a:gd name="connsiteY440" fmla="*/ 86487 h 1009094"/>
              <a:gd name="connsiteX441" fmla="*/ 1602023 w 1893678"/>
              <a:gd name="connsiteY441" fmla="*/ 89440 h 1009094"/>
              <a:gd name="connsiteX442" fmla="*/ 1607739 w 1893678"/>
              <a:gd name="connsiteY442" fmla="*/ 105728 h 1009094"/>
              <a:gd name="connsiteX443" fmla="*/ 1617644 w 1893678"/>
              <a:gd name="connsiteY443" fmla="*/ 155543 h 1009094"/>
              <a:gd name="connsiteX444" fmla="*/ 1640695 w 1893678"/>
              <a:gd name="connsiteY444" fmla="*/ 150971 h 1009094"/>
              <a:gd name="connsiteX445" fmla="*/ 1629646 w 1893678"/>
              <a:gd name="connsiteY445" fmla="*/ 95250 h 1009094"/>
              <a:gd name="connsiteX446" fmla="*/ 1623645 w 1893678"/>
              <a:gd name="connsiteY446" fmla="*/ 77629 h 1009094"/>
              <a:gd name="connsiteX447" fmla="*/ 1611453 w 1893678"/>
              <a:gd name="connsiteY447" fmla="*/ 68104 h 1009094"/>
              <a:gd name="connsiteX448" fmla="*/ 1594403 w 1893678"/>
              <a:gd name="connsiteY448" fmla="*/ 67437 h 1009094"/>
              <a:gd name="connsiteX449" fmla="*/ 1580878 w 1893678"/>
              <a:gd name="connsiteY449" fmla="*/ 73724 h 1009094"/>
              <a:gd name="connsiteX450" fmla="*/ 1570591 w 1893678"/>
              <a:gd name="connsiteY450" fmla="*/ 86582 h 1009094"/>
              <a:gd name="connsiteX451" fmla="*/ 1558399 w 1893678"/>
              <a:gd name="connsiteY451" fmla="*/ 78200 h 1009094"/>
              <a:gd name="connsiteX452" fmla="*/ 1543159 w 1893678"/>
              <a:gd name="connsiteY452" fmla="*/ 77629 h 1009094"/>
              <a:gd name="connsiteX453" fmla="*/ 1518680 w 1893678"/>
              <a:gd name="connsiteY453" fmla="*/ 96869 h 1009094"/>
              <a:gd name="connsiteX454" fmla="*/ 1516298 w 1893678"/>
              <a:gd name="connsiteY454" fmla="*/ 84963 h 1009094"/>
              <a:gd name="connsiteX455" fmla="*/ 1495058 w 1893678"/>
              <a:gd name="connsiteY455" fmla="*/ 89154 h 1009094"/>
              <a:gd name="connsiteX456" fmla="*/ 1512298 w 1893678"/>
              <a:gd name="connsiteY456" fmla="*/ 176403 h 1009094"/>
              <a:gd name="connsiteX457" fmla="*/ 1512298 w 1893678"/>
              <a:gd name="connsiteY457" fmla="*/ 176403 h 1009094"/>
              <a:gd name="connsiteX458" fmla="*/ 1703179 w 1893678"/>
              <a:gd name="connsiteY458" fmla="*/ 122301 h 1009094"/>
              <a:gd name="connsiteX459" fmla="*/ 1694511 w 1893678"/>
              <a:gd name="connsiteY459" fmla="*/ 126778 h 1009094"/>
              <a:gd name="connsiteX460" fmla="*/ 1680224 w 1893678"/>
              <a:gd name="connsiteY460" fmla="*/ 123158 h 1009094"/>
              <a:gd name="connsiteX461" fmla="*/ 1672032 w 1893678"/>
              <a:gd name="connsiteY461" fmla="*/ 108014 h 1009094"/>
              <a:gd name="connsiteX462" fmla="*/ 1730230 w 1893678"/>
              <a:gd name="connsiteY462" fmla="*/ 98774 h 1009094"/>
              <a:gd name="connsiteX463" fmla="*/ 1713085 w 1893678"/>
              <a:gd name="connsiteY463" fmla="*/ 60865 h 1009094"/>
              <a:gd name="connsiteX464" fmla="*/ 1680128 w 1893678"/>
              <a:gd name="connsiteY464" fmla="*/ 52864 h 1009094"/>
              <a:gd name="connsiteX465" fmla="*/ 1653268 w 1893678"/>
              <a:gd name="connsiteY465" fmla="*/ 69818 h 1009094"/>
              <a:gd name="connsiteX466" fmla="*/ 1647267 w 1893678"/>
              <a:gd name="connsiteY466" fmla="*/ 105823 h 1009094"/>
              <a:gd name="connsiteX467" fmla="*/ 1660793 w 1893678"/>
              <a:gd name="connsiteY467" fmla="*/ 134684 h 1009094"/>
              <a:gd name="connsiteX468" fmla="*/ 1697083 w 1893678"/>
              <a:gd name="connsiteY468" fmla="*/ 144209 h 1009094"/>
              <a:gd name="connsiteX469" fmla="*/ 1720133 w 1893678"/>
              <a:gd name="connsiteY469" fmla="*/ 133731 h 1009094"/>
              <a:gd name="connsiteX470" fmla="*/ 1731182 w 1893678"/>
              <a:gd name="connsiteY470" fmla="*/ 112109 h 1009094"/>
              <a:gd name="connsiteX471" fmla="*/ 1707370 w 1893678"/>
              <a:gd name="connsiteY471" fmla="*/ 111919 h 1009094"/>
              <a:gd name="connsiteX472" fmla="*/ 1703274 w 1893678"/>
              <a:gd name="connsiteY472" fmla="*/ 122396 h 1009094"/>
              <a:gd name="connsiteX473" fmla="*/ 1703274 w 1893678"/>
              <a:gd name="connsiteY473" fmla="*/ 122396 h 1009094"/>
              <a:gd name="connsiteX474" fmla="*/ 1670127 w 1893678"/>
              <a:gd name="connsiteY474" fmla="*/ 93631 h 1009094"/>
              <a:gd name="connsiteX475" fmla="*/ 1672604 w 1893678"/>
              <a:gd name="connsiteY475" fmla="*/ 77819 h 1009094"/>
              <a:gd name="connsiteX476" fmla="*/ 1684319 w 1893678"/>
              <a:gd name="connsiteY476" fmla="*/ 70295 h 1009094"/>
              <a:gd name="connsiteX477" fmla="*/ 1697273 w 1893678"/>
              <a:gd name="connsiteY477" fmla="*/ 73628 h 1009094"/>
              <a:gd name="connsiteX478" fmla="*/ 1704893 w 1893678"/>
              <a:gd name="connsiteY478" fmla="*/ 88106 h 1009094"/>
              <a:gd name="connsiteX479" fmla="*/ 1670127 w 1893678"/>
              <a:gd name="connsiteY479" fmla="*/ 93631 h 1009094"/>
              <a:gd name="connsiteX480" fmla="*/ 1670127 w 1893678"/>
              <a:gd name="connsiteY480" fmla="*/ 93631 h 1009094"/>
              <a:gd name="connsiteX481" fmla="*/ 1824718 w 1893678"/>
              <a:gd name="connsiteY481" fmla="*/ 69152 h 1009094"/>
              <a:gd name="connsiteX482" fmla="*/ 1821575 w 1893678"/>
              <a:gd name="connsiteY482" fmla="*/ 53626 h 1009094"/>
              <a:gd name="connsiteX483" fmla="*/ 1815860 w 1893678"/>
              <a:gd name="connsiteY483" fmla="*/ 44387 h 1009094"/>
              <a:gd name="connsiteX484" fmla="*/ 1805287 w 1893678"/>
              <a:gd name="connsiteY484" fmla="*/ 38481 h 1009094"/>
              <a:gd name="connsiteX485" fmla="*/ 1790809 w 1893678"/>
              <a:gd name="connsiteY485" fmla="*/ 37433 h 1009094"/>
              <a:gd name="connsiteX486" fmla="*/ 1763567 w 1893678"/>
              <a:gd name="connsiteY486" fmla="*/ 55912 h 1009094"/>
              <a:gd name="connsiteX487" fmla="*/ 1762043 w 1893678"/>
              <a:gd name="connsiteY487" fmla="*/ 42958 h 1009094"/>
              <a:gd name="connsiteX488" fmla="*/ 1740326 w 1893678"/>
              <a:gd name="connsiteY488" fmla="*/ 45530 h 1009094"/>
              <a:gd name="connsiteX489" fmla="*/ 1750994 w 1893678"/>
              <a:gd name="connsiteY489" fmla="*/ 133826 h 1009094"/>
              <a:gd name="connsiteX490" fmla="*/ 1774331 w 1893678"/>
              <a:gd name="connsiteY490" fmla="*/ 130969 h 1009094"/>
              <a:gd name="connsiteX491" fmla="*/ 1769473 w 1893678"/>
              <a:gd name="connsiteY491" fmla="*/ 90964 h 1009094"/>
              <a:gd name="connsiteX492" fmla="*/ 1768806 w 1893678"/>
              <a:gd name="connsiteY492" fmla="*/ 70485 h 1009094"/>
              <a:gd name="connsiteX493" fmla="*/ 1774331 w 1893678"/>
              <a:gd name="connsiteY493" fmla="*/ 60865 h 1009094"/>
              <a:gd name="connsiteX494" fmla="*/ 1784808 w 1893678"/>
              <a:gd name="connsiteY494" fmla="*/ 56198 h 1009094"/>
              <a:gd name="connsiteX495" fmla="*/ 1793190 w 1893678"/>
              <a:gd name="connsiteY495" fmla="*/ 57531 h 1009094"/>
              <a:gd name="connsiteX496" fmla="*/ 1798810 w 1893678"/>
              <a:gd name="connsiteY496" fmla="*/ 63437 h 1009094"/>
              <a:gd name="connsiteX497" fmla="*/ 1802525 w 1893678"/>
              <a:gd name="connsiteY497" fmla="*/ 81725 h 1009094"/>
              <a:gd name="connsiteX498" fmla="*/ 1807954 w 1893678"/>
              <a:gd name="connsiteY498" fmla="*/ 126778 h 1009094"/>
              <a:gd name="connsiteX499" fmla="*/ 1831290 w 1893678"/>
              <a:gd name="connsiteY499" fmla="*/ 123920 h 1009094"/>
              <a:gd name="connsiteX500" fmla="*/ 1824623 w 1893678"/>
              <a:gd name="connsiteY500" fmla="*/ 69056 h 1009094"/>
              <a:gd name="connsiteX501" fmla="*/ 1824623 w 1893678"/>
              <a:gd name="connsiteY501" fmla="*/ 69056 h 1009094"/>
              <a:gd name="connsiteX502" fmla="*/ 1867295 w 1893678"/>
              <a:gd name="connsiteY502" fmla="*/ 31242 h 1009094"/>
              <a:gd name="connsiteX503" fmla="*/ 1864342 w 1893678"/>
              <a:gd name="connsiteY503" fmla="*/ 0 h 1009094"/>
              <a:gd name="connsiteX504" fmla="*/ 1842149 w 1893678"/>
              <a:gd name="connsiteY504" fmla="*/ 15907 h 1009094"/>
              <a:gd name="connsiteX505" fmla="*/ 1843863 w 1893678"/>
              <a:gd name="connsiteY505" fmla="*/ 33528 h 1009094"/>
              <a:gd name="connsiteX506" fmla="*/ 1833100 w 1893678"/>
              <a:gd name="connsiteY506" fmla="*/ 34576 h 1009094"/>
              <a:gd name="connsiteX507" fmla="*/ 1834910 w 1893678"/>
              <a:gd name="connsiteY507" fmla="*/ 53245 h 1009094"/>
              <a:gd name="connsiteX508" fmla="*/ 1845673 w 1893678"/>
              <a:gd name="connsiteY508" fmla="*/ 52197 h 1009094"/>
              <a:gd name="connsiteX509" fmla="*/ 1849388 w 1893678"/>
              <a:gd name="connsiteY509" fmla="*/ 90773 h 1009094"/>
              <a:gd name="connsiteX510" fmla="*/ 1851674 w 1893678"/>
              <a:gd name="connsiteY510" fmla="*/ 107156 h 1009094"/>
              <a:gd name="connsiteX511" fmla="*/ 1855865 w 1893678"/>
              <a:gd name="connsiteY511" fmla="*/ 116015 h 1009094"/>
              <a:gd name="connsiteX512" fmla="*/ 1863866 w 1893678"/>
              <a:gd name="connsiteY512" fmla="*/ 120777 h 1009094"/>
              <a:gd name="connsiteX513" fmla="*/ 1875486 w 1893678"/>
              <a:gd name="connsiteY513" fmla="*/ 121825 h 1009094"/>
              <a:gd name="connsiteX514" fmla="*/ 1893679 w 1893678"/>
              <a:gd name="connsiteY514" fmla="*/ 116586 h 1009094"/>
              <a:gd name="connsiteX515" fmla="*/ 1889964 w 1893678"/>
              <a:gd name="connsiteY515" fmla="*/ 98584 h 1009094"/>
              <a:gd name="connsiteX516" fmla="*/ 1880725 w 1893678"/>
              <a:gd name="connsiteY516" fmla="*/ 101727 h 1009094"/>
              <a:gd name="connsiteX517" fmla="*/ 1876629 w 1893678"/>
              <a:gd name="connsiteY517" fmla="*/ 100965 h 1009094"/>
              <a:gd name="connsiteX518" fmla="*/ 1874248 w 1893678"/>
              <a:gd name="connsiteY518" fmla="*/ 98203 h 1009094"/>
              <a:gd name="connsiteX519" fmla="*/ 1872629 w 1893678"/>
              <a:gd name="connsiteY519" fmla="*/ 85630 h 1009094"/>
              <a:gd name="connsiteX520" fmla="*/ 1869200 w 1893678"/>
              <a:gd name="connsiteY520" fmla="*/ 50006 h 1009094"/>
              <a:gd name="connsiteX521" fmla="*/ 1885202 w 1893678"/>
              <a:gd name="connsiteY521" fmla="*/ 48482 h 1009094"/>
              <a:gd name="connsiteX522" fmla="*/ 1883392 w 1893678"/>
              <a:gd name="connsiteY522" fmla="*/ 29813 h 1009094"/>
              <a:gd name="connsiteX523" fmla="*/ 1867390 w 1893678"/>
              <a:gd name="connsiteY523" fmla="*/ 31337 h 1009094"/>
              <a:gd name="connsiteX524" fmla="*/ 1867390 w 1893678"/>
              <a:gd name="connsiteY524" fmla="*/ 31337 h 100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Lst>
            <a:rect l="l" t="t" r="r" b="b"/>
            <a:pathLst>
              <a:path w="1893678" h="1009094">
                <a:moveTo>
                  <a:pt x="76785" y="1008698"/>
                </a:moveTo>
                <a:cubicBezTo>
                  <a:pt x="87739" y="1007555"/>
                  <a:pt x="98502" y="1001363"/>
                  <a:pt x="109170" y="990029"/>
                </a:cubicBezTo>
                <a:cubicBezTo>
                  <a:pt x="116504" y="982313"/>
                  <a:pt x="121457" y="974789"/>
                  <a:pt x="124220" y="967550"/>
                </a:cubicBezTo>
                <a:cubicBezTo>
                  <a:pt x="126982" y="960311"/>
                  <a:pt x="127458" y="953167"/>
                  <a:pt x="125648" y="946118"/>
                </a:cubicBezTo>
                <a:cubicBezTo>
                  <a:pt x="123839" y="939070"/>
                  <a:pt x="120410" y="933164"/>
                  <a:pt x="115266" y="928307"/>
                </a:cubicBezTo>
                <a:cubicBezTo>
                  <a:pt x="109646" y="922973"/>
                  <a:pt x="103741" y="919734"/>
                  <a:pt x="97645" y="918496"/>
                </a:cubicBezTo>
                <a:cubicBezTo>
                  <a:pt x="91549" y="917258"/>
                  <a:pt x="85453" y="917734"/>
                  <a:pt x="79262" y="919829"/>
                </a:cubicBezTo>
                <a:cubicBezTo>
                  <a:pt x="73070" y="921925"/>
                  <a:pt x="64784" y="926402"/>
                  <a:pt x="54497" y="933260"/>
                </a:cubicBezTo>
                <a:cubicBezTo>
                  <a:pt x="44114" y="940118"/>
                  <a:pt x="36971" y="943737"/>
                  <a:pt x="32875" y="944213"/>
                </a:cubicBezTo>
                <a:cubicBezTo>
                  <a:pt x="29732" y="944594"/>
                  <a:pt x="27065" y="943737"/>
                  <a:pt x="24969" y="941832"/>
                </a:cubicBezTo>
                <a:cubicBezTo>
                  <a:pt x="22683" y="939641"/>
                  <a:pt x="21731" y="936974"/>
                  <a:pt x="22112" y="933736"/>
                </a:cubicBezTo>
                <a:cubicBezTo>
                  <a:pt x="22778" y="928783"/>
                  <a:pt x="25541" y="923639"/>
                  <a:pt x="30494" y="918401"/>
                </a:cubicBezTo>
                <a:cubicBezTo>
                  <a:pt x="35256" y="913352"/>
                  <a:pt x="39828" y="910495"/>
                  <a:pt x="44305" y="909828"/>
                </a:cubicBezTo>
                <a:cubicBezTo>
                  <a:pt x="48686" y="909161"/>
                  <a:pt x="53544" y="910685"/>
                  <a:pt x="58878" y="914210"/>
                </a:cubicBezTo>
                <a:lnTo>
                  <a:pt x="75071" y="895445"/>
                </a:lnTo>
                <a:cubicBezTo>
                  <a:pt x="66593" y="888016"/>
                  <a:pt x="57259" y="884777"/>
                  <a:pt x="46972" y="885825"/>
                </a:cubicBezTo>
                <a:cubicBezTo>
                  <a:pt x="36685" y="886873"/>
                  <a:pt x="26303" y="892969"/>
                  <a:pt x="15730" y="904208"/>
                </a:cubicBezTo>
                <a:cubicBezTo>
                  <a:pt x="9253" y="911066"/>
                  <a:pt x="4776" y="917924"/>
                  <a:pt x="2300" y="924687"/>
                </a:cubicBezTo>
                <a:cubicBezTo>
                  <a:pt x="-177" y="931450"/>
                  <a:pt x="-653" y="938022"/>
                  <a:pt x="871" y="944404"/>
                </a:cubicBezTo>
                <a:cubicBezTo>
                  <a:pt x="2395" y="950690"/>
                  <a:pt x="5443" y="956024"/>
                  <a:pt x="10015" y="960311"/>
                </a:cubicBezTo>
                <a:cubicBezTo>
                  <a:pt x="17063" y="966978"/>
                  <a:pt x="25636" y="969836"/>
                  <a:pt x="35732" y="968978"/>
                </a:cubicBezTo>
                <a:cubicBezTo>
                  <a:pt x="42876" y="968407"/>
                  <a:pt x="52211" y="964406"/>
                  <a:pt x="63736" y="956977"/>
                </a:cubicBezTo>
                <a:cubicBezTo>
                  <a:pt x="72689" y="951262"/>
                  <a:pt x="78500" y="947642"/>
                  <a:pt x="81262" y="946214"/>
                </a:cubicBezTo>
                <a:cubicBezTo>
                  <a:pt x="85262" y="944118"/>
                  <a:pt x="88596" y="943166"/>
                  <a:pt x="91263" y="943356"/>
                </a:cubicBezTo>
                <a:cubicBezTo>
                  <a:pt x="93930" y="943547"/>
                  <a:pt x="96311" y="944594"/>
                  <a:pt x="98407" y="946595"/>
                </a:cubicBezTo>
                <a:cubicBezTo>
                  <a:pt x="101741" y="949738"/>
                  <a:pt x="103169" y="953834"/>
                  <a:pt x="102884" y="959168"/>
                </a:cubicBezTo>
                <a:cubicBezTo>
                  <a:pt x="102598" y="964406"/>
                  <a:pt x="99645" y="969931"/>
                  <a:pt x="94216" y="975741"/>
                </a:cubicBezTo>
                <a:cubicBezTo>
                  <a:pt x="89072" y="981266"/>
                  <a:pt x="83548" y="984314"/>
                  <a:pt x="77738" y="984885"/>
                </a:cubicBezTo>
                <a:cubicBezTo>
                  <a:pt x="71927" y="985552"/>
                  <a:pt x="65546" y="983552"/>
                  <a:pt x="58688" y="979075"/>
                </a:cubicBezTo>
                <a:lnTo>
                  <a:pt x="43829" y="998220"/>
                </a:lnTo>
                <a:cubicBezTo>
                  <a:pt x="54973" y="1006412"/>
                  <a:pt x="65927" y="1010031"/>
                  <a:pt x="76880" y="1008888"/>
                </a:cubicBezTo>
                <a:lnTo>
                  <a:pt x="76880" y="1008888"/>
                </a:lnTo>
                <a:close/>
                <a:moveTo>
                  <a:pt x="209468" y="884682"/>
                </a:moveTo>
                <a:lnTo>
                  <a:pt x="146984" y="821436"/>
                </a:lnTo>
                <a:lnTo>
                  <a:pt x="130220" y="838010"/>
                </a:lnTo>
                <a:lnTo>
                  <a:pt x="156605" y="864680"/>
                </a:lnTo>
                <a:cubicBezTo>
                  <a:pt x="165558" y="873728"/>
                  <a:pt x="170797" y="879824"/>
                  <a:pt x="172226" y="882968"/>
                </a:cubicBezTo>
                <a:cubicBezTo>
                  <a:pt x="173654" y="886111"/>
                  <a:pt x="174035" y="889635"/>
                  <a:pt x="173369" y="893350"/>
                </a:cubicBezTo>
                <a:cubicBezTo>
                  <a:pt x="172702" y="897160"/>
                  <a:pt x="170892" y="900494"/>
                  <a:pt x="168035" y="903256"/>
                </a:cubicBezTo>
                <a:cubicBezTo>
                  <a:pt x="165558" y="905732"/>
                  <a:pt x="162891" y="907161"/>
                  <a:pt x="160129" y="907637"/>
                </a:cubicBezTo>
                <a:cubicBezTo>
                  <a:pt x="157367" y="908114"/>
                  <a:pt x="154700" y="907637"/>
                  <a:pt x="152033" y="906209"/>
                </a:cubicBezTo>
                <a:cubicBezTo>
                  <a:pt x="149461" y="904780"/>
                  <a:pt x="143746" y="899636"/>
                  <a:pt x="134983" y="890778"/>
                </a:cubicBezTo>
                <a:lnTo>
                  <a:pt x="106313" y="861727"/>
                </a:lnTo>
                <a:lnTo>
                  <a:pt x="89549" y="878300"/>
                </a:lnTo>
                <a:lnTo>
                  <a:pt x="129077" y="918305"/>
                </a:lnTo>
                <a:cubicBezTo>
                  <a:pt x="134983" y="924306"/>
                  <a:pt x="140317" y="928211"/>
                  <a:pt x="145175" y="930021"/>
                </a:cubicBezTo>
                <a:cubicBezTo>
                  <a:pt x="150032" y="931926"/>
                  <a:pt x="155081" y="932117"/>
                  <a:pt x="160224" y="930688"/>
                </a:cubicBezTo>
                <a:cubicBezTo>
                  <a:pt x="165463" y="929259"/>
                  <a:pt x="170130" y="926402"/>
                  <a:pt x="174416" y="922211"/>
                </a:cubicBezTo>
                <a:cubicBezTo>
                  <a:pt x="178607" y="918115"/>
                  <a:pt x="181560" y="913162"/>
                  <a:pt x="183370" y="907542"/>
                </a:cubicBezTo>
                <a:cubicBezTo>
                  <a:pt x="185180" y="901922"/>
                  <a:pt x="185561" y="896207"/>
                  <a:pt x="184608" y="890588"/>
                </a:cubicBezTo>
                <a:lnTo>
                  <a:pt x="193943" y="900017"/>
                </a:lnTo>
                <a:lnTo>
                  <a:pt x="209468" y="884682"/>
                </a:lnTo>
                <a:lnTo>
                  <a:pt x="209468" y="884682"/>
                </a:lnTo>
                <a:close/>
                <a:moveTo>
                  <a:pt x="246330" y="895826"/>
                </a:moveTo>
                <a:lnTo>
                  <a:pt x="263666" y="879920"/>
                </a:lnTo>
                <a:lnTo>
                  <a:pt x="233376" y="846963"/>
                </a:lnTo>
                <a:cubicBezTo>
                  <a:pt x="239853" y="847439"/>
                  <a:pt x="245187" y="847058"/>
                  <a:pt x="249473" y="845820"/>
                </a:cubicBezTo>
                <a:cubicBezTo>
                  <a:pt x="253760" y="844582"/>
                  <a:pt x="257665" y="842296"/>
                  <a:pt x="261284" y="838962"/>
                </a:cubicBezTo>
                <a:cubicBezTo>
                  <a:pt x="268904" y="832009"/>
                  <a:pt x="272524" y="822960"/>
                  <a:pt x="272333" y="812006"/>
                </a:cubicBezTo>
                <a:cubicBezTo>
                  <a:pt x="272143" y="801053"/>
                  <a:pt x="266999" y="790099"/>
                  <a:pt x="256903" y="779145"/>
                </a:cubicBezTo>
                <a:cubicBezTo>
                  <a:pt x="247092" y="768477"/>
                  <a:pt x="236805" y="762667"/>
                  <a:pt x="226042" y="761524"/>
                </a:cubicBezTo>
                <a:cubicBezTo>
                  <a:pt x="215279" y="760476"/>
                  <a:pt x="206039" y="763429"/>
                  <a:pt x="198515" y="770382"/>
                </a:cubicBezTo>
                <a:cubicBezTo>
                  <a:pt x="194133" y="774383"/>
                  <a:pt x="191180" y="779050"/>
                  <a:pt x="189466" y="784384"/>
                </a:cubicBezTo>
                <a:cubicBezTo>
                  <a:pt x="187751" y="789718"/>
                  <a:pt x="187370" y="794957"/>
                  <a:pt x="188323" y="800195"/>
                </a:cubicBezTo>
                <a:lnTo>
                  <a:pt x="179465" y="790575"/>
                </a:lnTo>
                <a:lnTo>
                  <a:pt x="163367" y="805434"/>
                </a:lnTo>
                <a:lnTo>
                  <a:pt x="246425" y="895731"/>
                </a:lnTo>
                <a:lnTo>
                  <a:pt x="246425" y="895731"/>
                </a:lnTo>
                <a:close/>
                <a:moveTo>
                  <a:pt x="200324" y="802958"/>
                </a:moveTo>
                <a:cubicBezTo>
                  <a:pt x="200134" y="797147"/>
                  <a:pt x="202134" y="792290"/>
                  <a:pt x="206325" y="788384"/>
                </a:cubicBezTo>
                <a:cubicBezTo>
                  <a:pt x="210421" y="784670"/>
                  <a:pt x="215374" y="783146"/>
                  <a:pt x="221184" y="784003"/>
                </a:cubicBezTo>
                <a:cubicBezTo>
                  <a:pt x="226994" y="784765"/>
                  <a:pt x="233090" y="788670"/>
                  <a:pt x="239377" y="795528"/>
                </a:cubicBezTo>
                <a:cubicBezTo>
                  <a:pt x="246140" y="802862"/>
                  <a:pt x="249664" y="809435"/>
                  <a:pt x="249950" y="815054"/>
                </a:cubicBezTo>
                <a:cubicBezTo>
                  <a:pt x="250235" y="820769"/>
                  <a:pt x="248426" y="825437"/>
                  <a:pt x="244330" y="829151"/>
                </a:cubicBezTo>
                <a:cubicBezTo>
                  <a:pt x="240139" y="832961"/>
                  <a:pt x="234995" y="834485"/>
                  <a:pt x="228804" y="833723"/>
                </a:cubicBezTo>
                <a:cubicBezTo>
                  <a:pt x="222613" y="832866"/>
                  <a:pt x="216231" y="828770"/>
                  <a:pt x="209468" y="821436"/>
                </a:cubicBezTo>
                <a:cubicBezTo>
                  <a:pt x="203563" y="815054"/>
                  <a:pt x="200515" y="808863"/>
                  <a:pt x="200324" y="803053"/>
                </a:cubicBezTo>
                <a:lnTo>
                  <a:pt x="200324" y="803053"/>
                </a:lnTo>
                <a:close/>
                <a:moveTo>
                  <a:pt x="320244" y="828008"/>
                </a:moveTo>
                <a:lnTo>
                  <a:pt x="338151" y="812673"/>
                </a:lnTo>
                <a:lnTo>
                  <a:pt x="309005" y="778669"/>
                </a:lnTo>
                <a:cubicBezTo>
                  <a:pt x="315482" y="779431"/>
                  <a:pt x="320816" y="779240"/>
                  <a:pt x="325102" y="778097"/>
                </a:cubicBezTo>
                <a:cubicBezTo>
                  <a:pt x="329388" y="776954"/>
                  <a:pt x="333389" y="774859"/>
                  <a:pt x="337199" y="771620"/>
                </a:cubicBezTo>
                <a:cubicBezTo>
                  <a:pt x="345009" y="764953"/>
                  <a:pt x="349010" y="756095"/>
                  <a:pt x="349200" y="745046"/>
                </a:cubicBezTo>
                <a:cubicBezTo>
                  <a:pt x="349391" y="734092"/>
                  <a:pt x="344628" y="722948"/>
                  <a:pt x="335008" y="711708"/>
                </a:cubicBezTo>
                <a:cubicBezTo>
                  <a:pt x="325578" y="700754"/>
                  <a:pt x="315577" y="694468"/>
                  <a:pt x="304814" y="693039"/>
                </a:cubicBezTo>
                <a:cubicBezTo>
                  <a:pt x="294050" y="691610"/>
                  <a:pt x="284811" y="694182"/>
                  <a:pt x="276905" y="700945"/>
                </a:cubicBezTo>
                <a:cubicBezTo>
                  <a:pt x="272429" y="704755"/>
                  <a:pt x="269190" y="709327"/>
                  <a:pt x="267380" y="714661"/>
                </a:cubicBezTo>
                <a:cubicBezTo>
                  <a:pt x="265475" y="719900"/>
                  <a:pt x="264904" y="725234"/>
                  <a:pt x="265666" y="730472"/>
                </a:cubicBezTo>
                <a:lnTo>
                  <a:pt x="257189" y="720566"/>
                </a:lnTo>
                <a:lnTo>
                  <a:pt x="240520" y="734854"/>
                </a:lnTo>
                <a:lnTo>
                  <a:pt x="320339" y="828104"/>
                </a:lnTo>
                <a:lnTo>
                  <a:pt x="320339" y="828104"/>
                </a:lnTo>
                <a:close/>
                <a:moveTo>
                  <a:pt x="277572" y="733616"/>
                </a:moveTo>
                <a:cubicBezTo>
                  <a:pt x="277572" y="727805"/>
                  <a:pt x="279763" y="722948"/>
                  <a:pt x="284144" y="719233"/>
                </a:cubicBezTo>
                <a:cubicBezTo>
                  <a:pt x="288335" y="715613"/>
                  <a:pt x="293288" y="714375"/>
                  <a:pt x="299099" y="715328"/>
                </a:cubicBezTo>
                <a:cubicBezTo>
                  <a:pt x="304909" y="716375"/>
                  <a:pt x="310814" y="720376"/>
                  <a:pt x="316815" y="727424"/>
                </a:cubicBezTo>
                <a:cubicBezTo>
                  <a:pt x="323292" y="735044"/>
                  <a:pt x="326626" y="741617"/>
                  <a:pt x="326721" y="747332"/>
                </a:cubicBezTo>
                <a:cubicBezTo>
                  <a:pt x="326721" y="753047"/>
                  <a:pt x="324816" y="757619"/>
                  <a:pt x="320625" y="761238"/>
                </a:cubicBezTo>
                <a:cubicBezTo>
                  <a:pt x="316339" y="764953"/>
                  <a:pt x="311100" y="766286"/>
                  <a:pt x="305004" y="765239"/>
                </a:cubicBezTo>
                <a:cubicBezTo>
                  <a:pt x="298908" y="764191"/>
                  <a:pt x="292622" y="759905"/>
                  <a:pt x="286049" y="752285"/>
                </a:cubicBezTo>
                <a:cubicBezTo>
                  <a:pt x="280430" y="745712"/>
                  <a:pt x="277572" y="739426"/>
                  <a:pt x="277572" y="733616"/>
                </a:cubicBezTo>
                <a:lnTo>
                  <a:pt x="277572" y="733616"/>
                </a:lnTo>
                <a:close/>
                <a:moveTo>
                  <a:pt x="394349" y="721519"/>
                </a:moveTo>
                <a:lnTo>
                  <a:pt x="316815" y="626364"/>
                </a:lnTo>
                <a:lnTo>
                  <a:pt x="298622" y="641223"/>
                </a:lnTo>
                <a:lnTo>
                  <a:pt x="376156" y="736378"/>
                </a:lnTo>
                <a:lnTo>
                  <a:pt x="394349" y="721519"/>
                </a:lnTo>
                <a:lnTo>
                  <a:pt x="394349" y="721519"/>
                </a:lnTo>
                <a:close/>
                <a:moveTo>
                  <a:pt x="428162" y="694944"/>
                </a:moveTo>
                <a:cubicBezTo>
                  <a:pt x="430067" y="699707"/>
                  <a:pt x="431020" y="704183"/>
                  <a:pt x="430925" y="708374"/>
                </a:cubicBezTo>
                <a:cubicBezTo>
                  <a:pt x="430829" y="712565"/>
                  <a:pt x="428639" y="716280"/>
                  <a:pt x="424257" y="719614"/>
                </a:cubicBezTo>
                <a:cubicBezTo>
                  <a:pt x="421876" y="721424"/>
                  <a:pt x="419114" y="723138"/>
                  <a:pt x="415685" y="724853"/>
                </a:cubicBezTo>
                <a:lnTo>
                  <a:pt x="428639" y="738092"/>
                </a:lnTo>
                <a:cubicBezTo>
                  <a:pt x="432639" y="736187"/>
                  <a:pt x="436449" y="733806"/>
                  <a:pt x="440069" y="731044"/>
                </a:cubicBezTo>
                <a:cubicBezTo>
                  <a:pt x="443593" y="728282"/>
                  <a:pt x="446450" y="725519"/>
                  <a:pt x="448641" y="722567"/>
                </a:cubicBezTo>
                <a:cubicBezTo>
                  <a:pt x="450832" y="719614"/>
                  <a:pt x="452451" y="716756"/>
                  <a:pt x="453308" y="713899"/>
                </a:cubicBezTo>
                <a:cubicBezTo>
                  <a:pt x="454166" y="711041"/>
                  <a:pt x="454547" y="707993"/>
                  <a:pt x="454356" y="704660"/>
                </a:cubicBezTo>
                <a:cubicBezTo>
                  <a:pt x="454166" y="701326"/>
                  <a:pt x="453308" y="697040"/>
                  <a:pt x="451689" y="691610"/>
                </a:cubicBezTo>
                <a:lnTo>
                  <a:pt x="446641" y="675894"/>
                </a:lnTo>
                <a:lnTo>
                  <a:pt x="419018" y="589026"/>
                </a:lnTo>
                <a:lnTo>
                  <a:pt x="399778" y="603980"/>
                </a:lnTo>
                <a:lnTo>
                  <a:pt x="422066" y="666560"/>
                </a:lnTo>
                <a:lnTo>
                  <a:pt x="366536" y="629698"/>
                </a:lnTo>
                <a:lnTo>
                  <a:pt x="346724" y="645033"/>
                </a:lnTo>
                <a:lnTo>
                  <a:pt x="428067" y="694754"/>
                </a:lnTo>
                <a:lnTo>
                  <a:pt x="428067" y="694754"/>
                </a:lnTo>
                <a:close/>
                <a:moveTo>
                  <a:pt x="522650" y="521208"/>
                </a:moveTo>
                <a:cubicBezTo>
                  <a:pt x="514745" y="521113"/>
                  <a:pt x="506363" y="524066"/>
                  <a:pt x="497504" y="530352"/>
                </a:cubicBezTo>
                <a:cubicBezTo>
                  <a:pt x="486646" y="537972"/>
                  <a:pt x="480455" y="547307"/>
                  <a:pt x="478835" y="558451"/>
                </a:cubicBezTo>
                <a:cubicBezTo>
                  <a:pt x="477216" y="569595"/>
                  <a:pt x="480550" y="581216"/>
                  <a:pt x="489027" y="593217"/>
                </a:cubicBezTo>
                <a:cubicBezTo>
                  <a:pt x="497409" y="605123"/>
                  <a:pt x="507029" y="612172"/>
                  <a:pt x="518078" y="614458"/>
                </a:cubicBezTo>
                <a:cubicBezTo>
                  <a:pt x="529127" y="616744"/>
                  <a:pt x="539986" y="614172"/>
                  <a:pt x="550559" y="606647"/>
                </a:cubicBezTo>
                <a:cubicBezTo>
                  <a:pt x="559893" y="600075"/>
                  <a:pt x="565799" y="592646"/>
                  <a:pt x="568275" y="584264"/>
                </a:cubicBezTo>
                <a:cubicBezTo>
                  <a:pt x="570752" y="575882"/>
                  <a:pt x="569894" y="566738"/>
                  <a:pt x="565799" y="556641"/>
                </a:cubicBezTo>
                <a:lnTo>
                  <a:pt x="544653" y="566738"/>
                </a:lnTo>
                <a:cubicBezTo>
                  <a:pt x="547225" y="572453"/>
                  <a:pt x="548082" y="577215"/>
                  <a:pt x="547225" y="580930"/>
                </a:cubicBezTo>
                <a:cubicBezTo>
                  <a:pt x="546368" y="584645"/>
                  <a:pt x="544082" y="587788"/>
                  <a:pt x="540462" y="590360"/>
                </a:cubicBezTo>
                <a:cubicBezTo>
                  <a:pt x="535604" y="593789"/>
                  <a:pt x="530461" y="594741"/>
                  <a:pt x="525032" y="593217"/>
                </a:cubicBezTo>
                <a:cubicBezTo>
                  <a:pt x="519602" y="591693"/>
                  <a:pt x="513887" y="586645"/>
                  <a:pt x="507791" y="577977"/>
                </a:cubicBezTo>
                <a:cubicBezTo>
                  <a:pt x="502362" y="570167"/>
                  <a:pt x="499886" y="563690"/>
                  <a:pt x="500362" y="558356"/>
                </a:cubicBezTo>
                <a:cubicBezTo>
                  <a:pt x="500933" y="553022"/>
                  <a:pt x="503600" y="548735"/>
                  <a:pt x="508363" y="545306"/>
                </a:cubicBezTo>
                <a:cubicBezTo>
                  <a:pt x="511982" y="542735"/>
                  <a:pt x="515602" y="541687"/>
                  <a:pt x="519221" y="541973"/>
                </a:cubicBezTo>
                <a:cubicBezTo>
                  <a:pt x="522841" y="542258"/>
                  <a:pt x="526270" y="544163"/>
                  <a:pt x="529604" y="547497"/>
                </a:cubicBezTo>
                <a:lnTo>
                  <a:pt x="546177" y="530733"/>
                </a:lnTo>
                <a:cubicBezTo>
                  <a:pt x="538367" y="524542"/>
                  <a:pt x="530556" y="521399"/>
                  <a:pt x="522650" y="521208"/>
                </a:cubicBezTo>
                <a:lnTo>
                  <a:pt x="522650" y="521208"/>
                </a:lnTo>
                <a:close/>
                <a:moveTo>
                  <a:pt x="527032" y="471297"/>
                </a:moveTo>
                <a:lnTo>
                  <a:pt x="593897" y="574167"/>
                </a:lnTo>
                <a:lnTo>
                  <a:pt x="613614" y="561308"/>
                </a:lnTo>
                <a:lnTo>
                  <a:pt x="589325" y="523970"/>
                </a:lnTo>
                <a:cubicBezTo>
                  <a:pt x="585230" y="517684"/>
                  <a:pt x="582753" y="512540"/>
                  <a:pt x="581896" y="508635"/>
                </a:cubicBezTo>
                <a:cubicBezTo>
                  <a:pt x="581039" y="504635"/>
                  <a:pt x="581324" y="501015"/>
                  <a:pt x="582848" y="497777"/>
                </a:cubicBezTo>
                <a:cubicBezTo>
                  <a:pt x="584372" y="494538"/>
                  <a:pt x="586754" y="491776"/>
                  <a:pt x="590087" y="489680"/>
                </a:cubicBezTo>
                <a:cubicBezTo>
                  <a:pt x="592945" y="487871"/>
                  <a:pt x="595707" y="486918"/>
                  <a:pt x="598374" y="486918"/>
                </a:cubicBezTo>
                <a:cubicBezTo>
                  <a:pt x="601041" y="486918"/>
                  <a:pt x="603518" y="487775"/>
                  <a:pt x="605613" y="489395"/>
                </a:cubicBezTo>
                <a:cubicBezTo>
                  <a:pt x="607709" y="491014"/>
                  <a:pt x="611328" y="495776"/>
                  <a:pt x="616376" y="503587"/>
                </a:cubicBezTo>
                <a:lnTo>
                  <a:pt x="641999" y="542925"/>
                </a:lnTo>
                <a:lnTo>
                  <a:pt x="661715" y="530066"/>
                </a:lnTo>
                <a:lnTo>
                  <a:pt x="633331" y="486347"/>
                </a:lnTo>
                <a:cubicBezTo>
                  <a:pt x="628949" y="479679"/>
                  <a:pt x="625425" y="474917"/>
                  <a:pt x="622663" y="472154"/>
                </a:cubicBezTo>
                <a:cubicBezTo>
                  <a:pt x="619901" y="469392"/>
                  <a:pt x="616757" y="467297"/>
                  <a:pt x="613233" y="465868"/>
                </a:cubicBezTo>
                <a:cubicBezTo>
                  <a:pt x="609709" y="464439"/>
                  <a:pt x="605518" y="464058"/>
                  <a:pt x="600755" y="464725"/>
                </a:cubicBezTo>
                <a:cubicBezTo>
                  <a:pt x="595993" y="465392"/>
                  <a:pt x="591326" y="467201"/>
                  <a:pt x="586849" y="470154"/>
                </a:cubicBezTo>
                <a:cubicBezTo>
                  <a:pt x="577991" y="475869"/>
                  <a:pt x="572847" y="484537"/>
                  <a:pt x="571323" y="496157"/>
                </a:cubicBezTo>
                <a:lnTo>
                  <a:pt x="546749" y="458343"/>
                </a:lnTo>
                <a:lnTo>
                  <a:pt x="527032" y="471202"/>
                </a:lnTo>
                <a:lnTo>
                  <a:pt x="527032" y="471202"/>
                </a:lnTo>
                <a:close/>
                <a:moveTo>
                  <a:pt x="662477" y="447199"/>
                </a:moveTo>
                <a:cubicBezTo>
                  <a:pt x="663620" y="444627"/>
                  <a:pt x="666002" y="442151"/>
                  <a:pt x="669621" y="440055"/>
                </a:cubicBezTo>
                <a:cubicBezTo>
                  <a:pt x="674955" y="436912"/>
                  <a:pt x="679051" y="435483"/>
                  <a:pt x="681908" y="436055"/>
                </a:cubicBezTo>
                <a:cubicBezTo>
                  <a:pt x="684766" y="436531"/>
                  <a:pt x="687433" y="438722"/>
                  <a:pt x="689719" y="442627"/>
                </a:cubicBezTo>
                <a:lnTo>
                  <a:pt x="690957" y="444627"/>
                </a:lnTo>
                <a:cubicBezTo>
                  <a:pt x="688195" y="448342"/>
                  <a:pt x="682670" y="453866"/>
                  <a:pt x="674288" y="461296"/>
                </a:cubicBezTo>
                <a:cubicBezTo>
                  <a:pt x="668097" y="466820"/>
                  <a:pt x="663716" y="471583"/>
                  <a:pt x="661049" y="475583"/>
                </a:cubicBezTo>
                <a:cubicBezTo>
                  <a:pt x="658382" y="479584"/>
                  <a:pt x="657048" y="483870"/>
                  <a:pt x="657048" y="488537"/>
                </a:cubicBezTo>
                <a:cubicBezTo>
                  <a:pt x="657048" y="493109"/>
                  <a:pt x="658286" y="497586"/>
                  <a:pt x="660858" y="501872"/>
                </a:cubicBezTo>
                <a:cubicBezTo>
                  <a:pt x="664763" y="508349"/>
                  <a:pt x="670288" y="512445"/>
                  <a:pt x="677336" y="513969"/>
                </a:cubicBezTo>
                <a:cubicBezTo>
                  <a:pt x="684385" y="515493"/>
                  <a:pt x="691910" y="513969"/>
                  <a:pt x="699720" y="509206"/>
                </a:cubicBezTo>
                <a:cubicBezTo>
                  <a:pt x="704197" y="506540"/>
                  <a:pt x="707816" y="503206"/>
                  <a:pt x="710769" y="499205"/>
                </a:cubicBezTo>
                <a:cubicBezTo>
                  <a:pt x="713722" y="495205"/>
                  <a:pt x="715913" y="490442"/>
                  <a:pt x="717341" y="485013"/>
                </a:cubicBezTo>
                <a:cubicBezTo>
                  <a:pt x="717722" y="485299"/>
                  <a:pt x="718389" y="485966"/>
                  <a:pt x="719437" y="486918"/>
                </a:cubicBezTo>
                <a:cubicBezTo>
                  <a:pt x="721818" y="489109"/>
                  <a:pt x="723628" y="490728"/>
                  <a:pt x="724961" y="491681"/>
                </a:cubicBezTo>
                <a:lnTo>
                  <a:pt x="744964" y="479679"/>
                </a:lnTo>
                <a:cubicBezTo>
                  <a:pt x="741059" y="477107"/>
                  <a:pt x="737725" y="474440"/>
                  <a:pt x="735248" y="471583"/>
                </a:cubicBezTo>
                <a:cubicBezTo>
                  <a:pt x="732677" y="468821"/>
                  <a:pt x="729438" y="464058"/>
                  <a:pt x="725438" y="457295"/>
                </a:cubicBezTo>
                <a:lnTo>
                  <a:pt x="711531" y="433578"/>
                </a:lnTo>
                <a:cubicBezTo>
                  <a:pt x="706292" y="424815"/>
                  <a:pt x="701816" y="419291"/>
                  <a:pt x="698006" y="417100"/>
                </a:cubicBezTo>
                <a:cubicBezTo>
                  <a:pt x="694291" y="414909"/>
                  <a:pt x="689528" y="414052"/>
                  <a:pt x="683813" y="414528"/>
                </a:cubicBezTo>
                <a:cubicBezTo>
                  <a:pt x="678098" y="415004"/>
                  <a:pt x="670764" y="417957"/>
                  <a:pt x="661811" y="423386"/>
                </a:cubicBezTo>
                <a:cubicBezTo>
                  <a:pt x="651905" y="429292"/>
                  <a:pt x="645523" y="435578"/>
                  <a:pt x="642570" y="442151"/>
                </a:cubicBezTo>
                <a:cubicBezTo>
                  <a:pt x="639713" y="448723"/>
                  <a:pt x="639427" y="456248"/>
                  <a:pt x="641713" y="464915"/>
                </a:cubicBezTo>
                <a:lnTo>
                  <a:pt x="662001" y="457200"/>
                </a:lnTo>
                <a:cubicBezTo>
                  <a:pt x="661144" y="452914"/>
                  <a:pt x="661239" y="449485"/>
                  <a:pt x="662382" y="446818"/>
                </a:cubicBezTo>
                <a:lnTo>
                  <a:pt x="662382" y="446818"/>
                </a:lnTo>
                <a:close/>
                <a:moveTo>
                  <a:pt x="701244" y="461772"/>
                </a:moveTo>
                <a:cubicBezTo>
                  <a:pt x="704102" y="466630"/>
                  <a:pt x="705816" y="470059"/>
                  <a:pt x="706388" y="472059"/>
                </a:cubicBezTo>
                <a:cubicBezTo>
                  <a:pt x="707245" y="475107"/>
                  <a:pt x="706959" y="478346"/>
                  <a:pt x="705626" y="481584"/>
                </a:cubicBezTo>
                <a:cubicBezTo>
                  <a:pt x="703721" y="485966"/>
                  <a:pt x="700958" y="489204"/>
                  <a:pt x="697339" y="491395"/>
                </a:cubicBezTo>
                <a:cubicBezTo>
                  <a:pt x="694100" y="493300"/>
                  <a:pt x="690767" y="493967"/>
                  <a:pt x="687433" y="493109"/>
                </a:cubicBezTo>
                <a:cubicBezTo>
                  <a:pt x="684099" y="492347"/>
                  <a:pt x="681623" y="490537"/>
                  <a:pt x="679908" y="487680"/>
                </a:cubicBezTo>
                <a:cubicBezTo>
                  <a:pt x="678194" y="484823"/>
                  <a:pt x="678098" y="481679"/>
                  <a:pt x="679622" y="478250"/>
                </a:cubicBezTo>
                <a:cubicBezTo>
                  <a:pt x="680670" y="476060"/>
                  <a:pt x="683623" y="472726"/>
                  <a:pt x="688481" y="468154"/>
                </a:cubicBezTo>
                <a:cubicBezTo>
                  <a:pt x="693338" y="463582"/>
                  <a:pt x="696863" y="460153"/>
                  <a:pt x="698863" y="457676"/>
                </a:cubicBezTo>
                <a:lnTo>
                  <a:pt x="701244" y="461677"/>
                </a:lnTo>
                <a:lnTo>
                  <a:pt x="701244" y="461677"/>
                </a:lnTo>
                <a:close/>
                <a:moveTo>
                  <a:pt x="728105" y="373571"/>
                </a:moveTo>
                <a:lnTo>
                  <a:pt x="717341" y="354616"/>
                </a:lnTo>
                <a:lnTo>
                  <a:pt x="696863" y="366236"/>
                </a:lnTo>
                <a:lnTo>
                  <a:pt x="707626" y="385191"/>
                </a:lnTo>
                <a:lnTo>
                  <a:pt x="728105" y="373571"/>
                </a:lnTo>
                <a:lnTo>
                  <a:pt x="728105" y="373571"/>
                </a:lnTo>
                <a:close/>
                <a:moveTo>
                  <a:pt x="777920" y="461391"/>
                </a:moveTo>
                <a:lnTo>
                  <a:pt x="734105" y="384048"/>
                </a:lnTo>
                <a:lnTo>
                  <a:pt x="713627" y="395669"/>
                </a:lnTo>
                <a:lnTo>
                  <a:pt x="757442" y="473012"/>
                </a:lnTo>
                <a:lnTo>
                  <a:pt x="777920" y="461391"/>
                </a:lnTo>
                <a:lnTo>
                  <a:pt x="777920" y="461391"/>
                </a:lnTo>
                <a:close/>
                <a:moveTo>
                  <a:pt x="840309" y="364712"/>
                </a:moveTo>
                <a:cubicBezTo>
                  <a:pt x="837071" y="358616"/>
                  <a:pt x="834213" y="354235"/>
                  <a:pt x="831737" y="351377"/>
                </a:cubicBezTo>
                <a:cubicBezTo>
                  <a:pt x="829260" y="348520"/>
                  <a:pt x="826307" y="346329"/>
                  <a:pt x="822974" y="344805"/>
                </a:cubicBezTo>
                <a:cubicBezTo>
                  <a:pt x="819640" y="343281"/>
                  <a:pt x="815639" y="342710"/>
                  <a:pt x="810972" y="343091"/>
                </a:cubicBezTo>
                <a:cubicBezTo>
                  <a:pt x="806305" y="343472"/>
                  <a:pt x="801638" y="344900"/>
                  <a:pt x="797066" y="347377"/>
                </a:cubicBezTo>
                <a:cubicBezTo>
                  <a:pt x="786683" y="352901"/>
                  <a:pt x="780397" y="361950"/>
                  <a:pt x="778301" y="374523"/>
                </a:cubicBezTo>
                <a:lnTo>
                  <a:pt x="772110" y="362998"/>
                </a:lnTo>
                <a:lnTo>
                  <a:pt x="752870" y="373285"/>
                </a:lnTo>
                <a:lnTo>
                  <a:pt x="794875" y="451676"/>
                </a:lnTo>
                <a:lnTo>
                  <a:pt x="815639" y="440531"/>
                </a:lnTo>
                <a:lnTo>
                  <a:pt x="796589" y="405003"/>
                </a:lnTo>
                <a:cubicBezTo>
                  <a:pt x="791922" y="396240"/>
                  <a:pt x="789255" y="389954"/>
                  <a:pt x="788493" y="386144"/>
                </a:cubicBezTo>
                <a:cubicBezTo>
                  <a:pt x="787826" y="382334"/>
                  <a:pt x="788398" y="378714"/>
                  <a:pt x="790208" y="375190"/>
                </a:cubicBezTo>
                <a:cubicBezTo>
                  <a:pt x="792017" y="371666"/>
                  <a:pt x="794684" y="368999"/>
                  <a:pt x="798304" y="367094"/>
                </a:cubicBezTo>
                <a:cubicBezTo>
                  <a:pt x="801066" y="365570"/>
                  <a:pt x="803924" y="364998"/>
                  <a:pt x="806591" y="365284"/>
                </a:cubicBezTo>
                <a:cubicBezTo>
                  <a:pt x="809353" y="365570"/>
                  <a:pt x="811829" y="366713"/>
                  <a:pt x="814020" y="368808"/>
                </a:cubicBezTo>
                <a:cubicBezTo>
                  <a:pt x="816211" y="370808"/>
                  <a:pt x="819640" y="376047"/>
                  <a:pt x="824117" y="384524"/>
                </a:cubicBezTo>
                <a:lnTo>
                  <a:pt x="845548" y="424529"/>
                </a:lnTo>
                <a:lnTo>
                  <a:pt x="866312" y="413385"/>
                </a:lnTo>
                <a:lnTo>
                  <a:pt x="840214" y="364712"/>
                </a:lnTo>
                <a:lnTo>
                  <a:pt x="840214" y="364712"/>
                </a:lnTo>
                <a:close/>
                <a:moveTo>
                  <a:pt x="922510" y="385001"/>
                </a:moveTo>
                <a:lnTo>
                  <a:pt x="943846" y="375190"/>
                </a:lnTo>
                <a:lnTo>
                  <a:pt x="925844" y="335947"/>
                </a:lnTo>
                <a:cubicBezTo>
                  <a:pt x="922319" y="328232"/>
                  <a:pt x="920319" y="322326"/>
                  <a:pt x="919938" y="318516"/>
                </a:cubicBezTo>
                <a:cubicBezTo>
                  <a:pt x="919557" y="314706"/>
                  <a:pt x="920224" y="311182"/>
                  <a:pt x="922034" y="308229"/>
                </a:cubicBezTo>
                <a:cubicBezTo>
                  <a:pt x="923843" y="305276"/>
                  <a:pt x="926415" y="302990"/>
                  <a:pt x="929749" y="301466"/>
                </a:cubicBezTo>
                <a:cubicBezTo>
                  <a:pt x="932511" y="300228"/>
                  <a:pt x="934892" y="299752"/>
                  <a:pt x="936988" y="300133"/>
                </a:cubicBezTo>
                <a:cubicBezTo>
                  <a:pt x="939083" y="300514"/>
                  <a:pt x="941084" y="301657"/>
                  <a:pt x="942893" y="303562"/>
                </a:cubicBezTo>
                <a:cubicBezTo>
                  <a:pt x="944703" y="305467"/>
                  <a:pt x="947370" y="310420"/>
                  <a:pt x="950990" y="318230"/>
                </a:cubicBezTo>
                <a:lnTo>
                  <a:pt x="971373" y="362522"/>
                </a:lnTo>
                <a:lnTo>
                  <a:pt x="992709" y="352711"/>
                </a:lnTo>
                <a:lnTo>
                  <a:pt x="974897" y="313944"/>
                </a:lnTo>
                <a:cubicBezTo>
                  <a:pt x="971373" y="306324"/>
                  <a:pt x="969468" y="300514"/>
                  <a:pt x="968992" y="296418"/>
                </a:cubicBezTo>
                <a:cubicBezTo>
                  <a:pt x="968516" y="292322"/>
                  <a:pt x="969182" y="288798"/>
                  <a:pt x="970992" y="285750"/>
                </a:cubicBezTo>
                <a:cubicBezTo>
                  <a:pt x="972802" y="282702"/>
                  <a:pt x="975183" y="280511"/>
                  <a:pt x="978136" y="279178"/>
                </a:cubicBezTo>
                <a:cubicBezTo>
                  <a:pt x="982232" y="277273"/>
                  <a:pt x="985946" y="277368"/>
                  <a:pt x="989375" y="279559"/>
                </a:cubicBezTo>
                <a:cubicBezTo>
                  <a:pt x="991947" y="281178"/>
                  <a:pt x="994995" y="286036"/>
                  <a:pt x="998710" y="294037"/>
                </a:cubicBezTo>
                <a:lnTo>
                  <a:pt x="1019951" y="340233"/>
                </a:lnTo>
                <a:lnTo>
                  <a:pt x="1041287" y="330422"/>
                </a:lnTo>
                <a:lnTo>
                  <a:pt x="1017569" y="278797"/>
                </a:lnTo>
                <a:cubicBezTo>
                  <a:pt x="1014045" y="271082"/>
                  <a:pt x="1010711" y="265843"/>
                  <a:pt x="1007663" y="263081"/>
                </a:cubicBezTo>
                <a:cubicBezTo>
                  <a:pt x="1003472" y="259366"/>
                  <a:pt x="998805" y="257175"/>
                  <a:pt x="993566" y="256699"/>
                </a:cubicBezTo>
                <a:cubicBezTo>
                  <a:pt x="988328" y="256223"/>
                  <a:pt x="982803" y="257270"/>
                  <a:pt x="976802" y="260033"/>
                </a:cubicBezTo>
                <a:cubicBezTo>
                  <a:pt x="972135" y="262223"/>
                  <a:pt x="968230" y="265271"/>
                  <a:pt x="965087" y="269272"/>
                </a:cubicBezTo>
                <a:cubicBezTo>
                  <a:pt x="961943" y="273272"/>
                  <a:pt x="959562" y="278225"/>
                  <a:pt x="958038" y="284226"/>
                </a:cubicBezTo>
                <a:cubicBezTo>
                  <a:pt x="953657" y="280988"/>
                  <a:pt x="948989" y="279273"/>
                  <a:pt x="944227" y="278892"/>
                </a:cubicBezTo>
                <a:cubicBezTo>
                  <a:pt x="939464" y="278511"/>
                  <a:pt x="934511" y="279464"/>
                  <a:pt x="929273" y="281845"/>
                </a:cubicBezTo>
                <a:cubicBezTo>
                  <a:pt x="919557" y="286322"/>
                  <a:pt x="913080" y="294418"/>
                  <a:pt x="910032" y="306229"/>
                </a:cubicBezTo>
                <a:lnTo>
                  <a:pt x="904984" y="295180"/>
                </a:lnTo>
                <a:lnTo>
                  <a:pt x="885267" y="304229"/>
                </a:lnTo>
                <a:lnTo>
                  <a:pt x="922415" y="385001"/>
                </a:lnTo>
                <a:lnTo>
                  <a:pt x="922415" y="385001"/>
                </a:lnTo>
                <a:close/>
                <a:moveTo>
                  <a:pt x="1055098" y="249079"/>
                </a:moveTo>
                <a:cubicBezTo>
                  <a:pt x="1056622" y="246698"/>
                  <a:pt x="1059384" y="244697"/>
                  <a:pt x="1063289" y="243173"/>
                </a:cubicBezTo>
                <a:cubicBezTo>
                  <a:pt x="1069004" y="240887"/>
                  <a:pt x="1073291" y="240221"/>
                  <a:pt x="1076053" y="241173"/>
                </a:cubicBezTo>
                <a:cubicBezTo>
                  <a:pt x="1078815" y="242126"/>
                  <a:pt x="1081101" y="244697"/>
                  <a:pt x="1082720" y="248888"/>
                </a:cubicBezTo>
                <a:lnTo>
                  <a:pt x="1083578" y="251079"/>
                </a:lnTo>
                <a:cubicBezTo>
                  <a:pt x="1080339" y="254318"/>
                  <a:pt x="1073957" y="258985"/>
                  <a:pt x="1064528" y="264986"/>
                </a:cubicBezTo>
                <a:cubicBezTo>
                  <a:pt x="1057574" y="269462"/>
                  <a:pt x="1052431" y="273463"/>
                  <a:pt x="1049192" y="277082"/>
                </a:cubicBezTo>
                <a:cubicBezTo>
                  <a:pt x="1045954" y="280607"/>
                  <a:pt x="1043954" y="284702"/>
                  <a:pt x="1043192" y="289274"/>
                </a:cubicBezTo>
                <a:cubicBezTo>
                  <a:pt x="1042430" y="293846"/>
                  <a:pt x="1043001" y="298418"/>
                  <a:pt x="1044811" y="303086"/>
                </a:cubicBezTo>
                <a:cubicBezTo>
                  <a:pt x="1047668" y="310134"/>
                  <a:pt x="1052431" y="314992"/>
                  <a:pt x="1059194" y="317659"/>
                </a:cubicBezTo>
                <a:cubicBezTo>
                  <a:pt x="1065956" y="320326"/>
                  <a:pt x="1073576" y="319945"/>
                  <a:pt x="1082054" y="316516"/>
                </a:cubicBezTo>
                <a:cubicBezTo>
                  <a:pt x="1086911" y="314611"/>
                  <a:pt x="1091007" y="311849"/>
                  <a:pt x="1094531" y="308324"/>
                </a:cubicBezTo>
                <a:cubicBezTo>
                  <a:pt x="1098056" y="304800"/>
                  <a:pt x="1100913" y="300514"/>
                  <a:pt x="1103199" y="295370"/>
                </a:cubicBezTo>
                <a:cubicBezTo>
                  <a:pt x="1103485" y="295751"/>
                  <a:pt x="1104152" y="296513"/>
                  <a:pt x="1105009" y="297656"/>
                </a:cubicBezTo>
                <a:cubicBezTo>
                  <a:pt x="1107009" y="300133"/>
                  <a:pt x="1108533" y="302038"/>
                  <a:pt x="1109676" y="303276"/>
                </a:cubicBezTo>
                <a:lnTo>
                  <a:pt x="1131298" y="294608"/>
                </a:lnTo>
                <a:cubicBezTo>
                  <a:pt x="1127774" y="291465"/>
                  <a:pt x="1125011" y="288322"/>
                  <a:pt x="1122916" y="285083"/>
                </a:cubicBezTo>
                <a:cubicBezTo>
                  <a:pt x="1120820" y="281940"/>
                  <a:pt x="1118344" y="276701"/>
                  <a:pt x="1115391" y="269462"/>
                </a:cubicBezTo>
                <a:lnTo>
                  <a:pt x="1105390" y="243840"/>
                </a:lnTo>
                <a:cubicBezTo>
                  <a:pt x="1101580" y="234315"/>
                  <a:pt x="1097960" y="228219"/>
                  <a:pt x="1094627" y="225457"/>
                </a:cubicBezTo>
                <a:cubicBezTo>
                  <a:pt x="1091293" y="222694"/>
                  <a:pt x="1086721" y="221075"/>
                  <a:pt x="1081006" y="220694"/>
                </a:cubicBezTo>
                <a:cubicBezTo>
                  <a:pt x="1075291" y="220313"/>
                  <a:pt x="1067576" y="222028"/>
                  <a:pt x="1057860" y="225933"/>
                </a:cubicBezTo>
                <a:cubicBezTo>
                  <a:pt x="1047097" y="230219"/>
                  <a:pt x="1039858" y="235363"/>
                  <a:pt x="1035953" y="241459"/>
                </a:cubicBezTo>
                <a:cubicBezTo>
                  <a:pt x="1032047" y="247460"/>
                  <a:pt x="1030619" y="254889"/>
                  <a:pt x="1031571" y="263747"/>
                </a:cubicBezTo>
                <a:lnTo>
                  <a:pt x="1052812" y="259366"/>
                </a:lnTo>
                <a:cubicBezTo>
                  <a:pt x="1052621" y="254984"/>
                  <a:pt x="1053288" y="251651"/>
                  <a:pt x="1054907" y="249174"/>
                </a:cubicBezTo>
                <a:lnTo>
                  <a:pt x="1054907" y="249174"/>
                </a:lnTo>
                <a:close/>
                <a:moveTo>
                  <a:pt x="1091102" y="269558"/>
                </a:moveTo>
                <a:cubicBezTo>
                  <a:pt x="1093198" y="274796"/>
                  <a:pt x="1094341" y="278416"/>
                  <a:pt x="1094531" y="280511"/>
                </a:cubicBezTo>
                <a:cubicBezTo>
                  <a:pt x="1094817" y="283655"/>
                  <a:pt x="1094055" y="286798"/>
                  <a:pt x="1092245" y="289846"/>
                </a:cubicBezTo>
                <a:cubicBezTo>
                  <a:pt x="1089674" y="293846"/>
                  <a:pt x="1086435" y="296704"/>
                  <a:pt x="1082530" y="298228"/>
                </a:cubicBezTo>
                <a:cubicBezTo>
                  <a:pt x="1079006" y="299657"/>
                  <a:pt x="1075672" y="299657"/>
                  <a:pt x="1072529" y="298418"/>
                </a:cubicBezTo>
                <a:cubicBezTo>
                  <a:pt x="1069385" y="297085"/>
                  <a:pt x="1067195" y="294894"/>
                  <a:pt x="1065956" y="291846"/>
                </a:cubicBezTo>
                <a:cubicBezTo>
                  <a:pt x="1064718" y="288703"/>
                  <a:pt x="1065099" y="285560"/>
                  <a:pt x="1067099" y="282416"/>
                </a:cubicBezTo>
                <a:cubicBezTo>
                  <a:pt x="1068433" y="280416"/>
                  <a:pt x="1071957" y="277559"/>
                  <a:pt x="1077482" y="273844"/>
                </a:cubicBezTo>
                <a:cubicBezTo>
                  <a:pt x="1083006" y="270129"/>
                  <a:pt x="1087007" y="267272"/>
                  <a:pt x="1089388" y="265176"/>
                </a:cubicBezTo>
                <a:lnTo>
                  <a:pt x="1091102" y="269558"/>
                </a:lnTo>
                <a:lnTo>
                  <a:pt x="1091102" y="269558"/>
                </a:lnTo>
                <a:close/>
                <a:moveTo>
                  <a:pt x="1202164" y="209455"/>
                </a:moveTo>
                <a:cubicBezTo>
                  <a:pt x="1199878" y="202978"/>
                  <a:pt x="1197687" y="198215"/>
                  <a:pt x="1195592" y="194977"/>
                </a:cubicBezTo>
                <a:cubicBezTo>
                  <a:pt x="1193496" y="191834"/>
                  <a:pt x="1191020" y="189262"/>
                  <a:pt x="1187876" y="187262"/>
                </a:cubicBezTo>
                <a:cubicBezTo>
                  <a:pt x="1184828" y="185261"/>
                  <a:pt x="1180923" y="184118"/>
                  <a:pt x="1176256" y="183833"/>
                </a:cubicBezTo>
                <a:cubicBezTo>
                  <a:pt x="1171589" y="183547"/>
                  <a:pt x="1166826" y="184214"/>
                  <a:pt x="1161873" y="186023"/>
                </a:cubicBezTo>
                <a:cubicBezTo>
                  <a:pt x="1150824" y="190024"/>
                  <a:pt x="1143299" y="198025"/>
                  <a:pt x="1139394" y="210122"/>
                </a:cubicBezTo>
                <a:lnTo>
                  <a:pt x="1135013" y="197834"/>
                </a:lnTo>
                <a:lnTo>
                  <a:pt x="1114439" y="205264"/>
                </a:lnTo>
                <a:lnTo>
                  <a:pt x="1144538" y="288893"/>
                </a:lnTo>
                <a:lnTo>
                  <a:pt x="1166636" y="280988"/>
                </a:lnTo>
                <a:lnTo>
                  <a:pt x="1153015" y="243078"/>
                </a:lnTo>
                <a:cubicBezTo>
                  <a:pt x="1149681" y="233743"/>
                  <a:pt x="1147871" y="227076"/>
                  <a:pt x="1147776" y="223266"/>
                </a:cubicBezTo>
                <a:cubicBezTo>
                  <a:pt x="1147681" y="219361"/>
                  <a:pt x="1148729" y="215837"/>
                  <a:pt x="1151015" y="212693"/>
                </a:cubicBezTo>
                <a:cubicBezTo>
                  <a:pt x="1153301" y="209455"/>
                  <a:pt x="1156349" y="207169"/>
                  <a:pt x="1160159" y="205835"/>
                </a:cubicBezTo>
                <a:cubicBezTo>
                  <a:pt x="1163111" y="204788"/>
                  <a:pt x="1165969" y="204597"/>
                  <a:pt x="1168636" y="205264"/>
                </a:cubicBezTo>
                <a:cubicBezTo>
                  <a:pt x="1171303" y="205931"/>
                  <a:pt x="1173589" y="207455"/>
                  <a:pt x="1175494" y="209836"/>
                </a:cubicBezTo>
                <a:cubicBezTo>
                  <a:pt x="1177399" y="212122"/>
                  <a:pt x="1179971" y="217837"/>
                  <a:pt x="1183209" y="226886"/>
                </a:cubicBezTo>
                <a:lnTo>
                  <a:pt x="1198544" y="269558"/>
                </a:lnTo>
                <a:lnTo>
                  <a:pt x="1220642" y="261652"/>
                </a:lnTo>
                <a:lnTo>
                  <a:pt x="1201973" y="209645"/>
                </a:lnTo>
                <a:lnTo>
                  <a:pt x="1201973" y="209645"/>
                </a:lnTo>
                <a:close/>
                <a:moveTo>
                  <a:pt x="1239597" y="180785"/>
                </a:moveTo>
                <a:cubicBezTo>
                  <a:pt x="1241312" y="178499"/>
                  <a:pt x="1244169" y="176689"/>
                  <a:pt x="1248074" y="175355"/>
                </a:cubicBezTo>
                <a:cubicBezTo>
                  <a:pt x="1253980" y="173450"/>
                  <a:pt x="1258266" y="172974"/>
                  <a:pt x="1261028" y="174117"/>
                </a:cubicBezTo>
                <a:cubicBezTo>
                  <a:pt x="1263791" y="175260"/>
                  <a:pt x="1265791" y="177927"/>
                  <a:pt x="1267220" y="182213"/>
                </a:cubicBezTo>
                <a:lnTo>
                  <a:pt x="1267982" y="184404"/>
                </a:lnTo>
                <a:cubicBezTo>
                  <a:pt x="1264553" y="187452"/>
                  <a:pt x="1257885" y="191643"/>
                  <a:pt x="1248074" y="197072"/>
                </a:cubicBezTo>
                <a:cubicBezTo>
                  <a:pt x="1240835" y="201073"/>
                  <a:pt x="1235501" y="204788"/>
                  <a:pt x="1232072" y="208121"/>
                </a:cubicBezTo>
                <a:cubicBezTo>
                  <a:pt x="1228643" y="211455"/>
                  <a:pt x="1226357" y="215360"/>
                  <a:pt x="1225310" y="219837"/>
                </a:cubicBezTo>
                <a:cubicBezTo>
                  <a:pt x="1224262" y="224314"/>
                  <a:pt x="1211022" y="208693"/>
                  <a:pt x="1212641" y="213455"/>
                </a:cubicBezTo>
                <a:cubicBezTo>
                  <a:pt x="1215023" y="220694"/>
                  <a:pt x="1233025" y="246031"/>
                  <a:pt x="1239597" y="249079"/>
                </a:cubicBezTo>
                <a:cubicBezTo>
                  <a:pt x="1246169" y="252127"/>
                  <a:pt x="1253789" y="252222"/>
                  <a:pt x="1262457" y="249365"/>
                </a:cubicBezTo>
                <a:cubicBezTo>
                  <a:pt x="1267410" y="247745"/>
                  <a:pt x="1271696" y="245269"/>
                  <a:pt x="1275411" y="241935"/>
                </a:cubicBezTo>
                <a:cubicBezTo>
                  <a:pt x="1279126" y="238601"/>
                  <a:pt x="1282269" y="234506"/>
                  <a:pt x="1284841" y="229553"/>
                </a:cubicBezTo>
                <a:cubicBezTo>
                  <a:pt x="1285127" y="229934"/>
                  <a:pt x="1285698" y="230696"/>
                  <a:pt x="1286460" y="231934"/>
                </a:cubicBezTo>
                <a:cubicBezTo>
                  <a:pt x="1288270" y="234601"/>
                  <a:pt x="1289699" y="236506"/>
                  <a:pt x="1290746" y="237839"/>
                </a:cubicBezTo>
                <a:lnTo>
                  <a:pt x="1312844" y="230505"/>
                </a:lnTo>
                <a:cubicBezTo>
                  <a:pt x="1309511" y="227171"/>
                  <a:pt x="1306939" y="223838"/>
                  <a:pt x="1305034" y="220504"/>
                </a:cubicBezTo>
                <a:cubicBezTo>
                  <a:pt x="1303129" y="217265"/>
                  <a:pt x="1300938" y="211836"/>
                  <a:pt x="1298557" y="204407"/>
                </a:cubicBezTo>
                <a:lnTo>
                  <a:pt x="1290175" y="178308"/>
                </a:lnTo>
                <a:cubicBezTo>
                  <a:pt x="1286936" y="168593"/>
                  <a:pt x="1283793" y="162306"/>
                  <a:pt x="1280555" y="159353"/>
                </a:cubicBezTo>
                <a:cubicBezTo>
                  <a:pt x="1277411" y="156401"/>
                  <a:pt x="1272935" y="154496"/>
                  <a:pt x="1267315" y="153829"/>
                </a:cubicBezTo>
                <a:cubicBezTo>
                  <a:pt x="1261695" y="153067"/>
                  <a:pt x="1253885" y="154400"/>
                  <a:pt x="1243883" y="157639"/>
                </a:cubicBezTo>
                <a:cubicBezTo>
                  <a:pt x="1232930" y="161258"/>
                  <a:pt x="1225310" y="166021"/>
                  <a:pt x="1221023" y="171736"/>
                </a:cubicBezTo>
                <a:cubicBezTo>
                  <a:pt x="1216737" y="177546"/>
                  <a:pt x="1214832" y="184880"/>
                  <a:pt x="1215308" y="193739"/>
                </a:cubicBezTo>
                <a:lnTo>
                  <a:pt x="1236740" y="190691"/>
                </a:lnTo>
                <a:cubicBezTo>
                  <a:pt x="1236740" y="186309"/>
                  <a:pt x="1237692" y="182975"/>
                  <a:pt x="1239407" y="180689"/>
                </a:cubicBezTo>
                <a:lnTo>
                  <a:pt x="1239407" y="180689"/>
                </a:lnTo>
                <a:close/>
                <a:moveTo>
                  <a:pt x="1274268" y="203454"/>
                </a:moveTo>
                <a:cubicBezTo>
                  <a:pt x="1276078" y="208788"/>
                  <a:pt x="1276935" y="212503"/>
                  <a:pt x="1277030" y="214598"/>
                </a:cubicBezTo>
                <a:cubicBezTo>
                  <a:pt x="1277126" y="217837"/>
                  <a:pt x="1276173" y="220885"/>
                  <a:pt x="1274173" y="223742"/>
                </a:cubicBezTo>
                <a:cubicBezTo>
                  <a:pt x="1271411" y="227648"/>
                  <a:pt x="1267982" y="230219"/>
                  <a:pt x="1263981" y="231553"/>
                </a:cubicBezTo>
                <a:cubicBezTo>
                  <a:pt x="1260362" y="232791"/>
                  <a:pt x="1257028" y="232601"/>
                  <a:pt x="1253980" y="231077"/>
                </a:cubicBezTo>
                <a:cubicBezTo>
                  <a:pt x="1250932" y="229553"/>
                  <a:pt x="1248836" y="227267"/>
                  <a:pt x="1247789" y="224123"/>
                </a:cubicBezTo>
                <a:cubicBezTo>
                  <a:pt x="1246741" y="220980"/>
                  <a:pt x="1247312" y="217837"/>
                  <a:pt x="1249598" y="214789"/>
                </a:cubicBezTo>
                <a:cubicBezTo>
                  <a:pt x="1251122" y="212884"/>
                  <a:pt x="1254742" y="210217"/>
                  <a:pt x="1260457" y="206883"/>
                </a:cubicBezTo>
                <a:cubicBezTo>
                  <a:pt x="1266172" y="203549"/>
                  <a:pt x="1270363" y="200882"/>
                  <a:pt x="1272935" y="198977"/>
                </a:cubicBezTo>
                <a:lnTo>
                  <a:pt x="1274363" y="203454"/>
                </a:lnTo>
                <a:lnTo>
                  <a:pt x="1274363" y="203454"/>
                </a:lnTo>
                <a:close/>
                <a:moveTo>
                  <a:pt x="1326751" y="235934"/>
                </a:moveTo>
                <a:cubicBezTo>
                  <a:pt x="1328942" y="243554"/>
                  <a:pt x="1333799" y="248984"/>
                  <a:pt x="1341324" y="252127"/>
                </a:cubicBezTo>
                <a:cubicBezTo>
                  <a:pt x="1348849" y="255365"/>
                  <a:pt x="1359803" y="254794"/>
                  <a:pt x="1374281" y="250603"/>
                </a:cubicBezTo>
                <a:cubicBezTo>
                  <a:pt x="1381901" y="248412"/>
                  <a:pt x="1388092" y="245745"/>
                  <a:pt x="1392569" y="242697"/>
                </a:cubicBezTo>
                <a:cubicBezTo>
                  <a:pt x="1397141" y="239649"/>
                  <a:pt x="1400474" y="236220"/>
                  <a:pt x="1402665" y="232505"/>
                </a:cubicBezTo>
                <a:cubicBezTo>
                  <a:pt x="1404856" y="228791"/>
                  <a:pt x="1405999" y="224218"/>
                  <a:pt x="1406285" y="218694"/>
                </a:cubicBezTo>
                <a:cubicBezTo>
                  <a:pt x="1406475" y="213265"/>
                  <a:pt x="1405142" y="205454"/>
                  <a:pt x="1402189" y="195358"/>
                </a:cubicBezTo>
                <a:lnTo>
                  <a:pt x="1379900" y="118777"/>
                </a:lnTo>
                <a:lnTo>
                  <a:pt x="1358755" y="124968"/>
                </a:lnTo>
                <a:lnTo>
                  <a:pt x="1362279" y="136969"/>
                </a:lnTo>
                <a:cubicBezTo>
                  <a:pt x="1352754" y="129731"/>
                  <a:pt x="1342658" y="127635"/>
                  <a:pt x="1332085" y="130683"/>
                </a:cubicBezTo>
                <a:cubicBezTo>
                  <a:pt x="1321893" y="133636"/>
                  <a:pt x="1314368" y="139922"/>
                  <a:pt x="1309701" y="149447"/>
                </a:cubicBezTo>
                <a:cubicBezTo>
                  <a:pt x="1305034" y="158972"/>
                  <a:pt x="1304748" y="170974"/>
                  <a:pt x="1308939" y="185261"/>
                </a:cubicBezTo>
                <a:cubicBezTo>
                  <a:pt x="1312273" y="196691"/>
                  <a:pt x="1317702" y="205454"/>
                  <a:pt x="1325132" y="211550"/>
                </a:cubicBezTo>
                <a:cubicBezTo>
                  <a:pt x="1334657" y="219266"/>
                  <a:pt x="1345134" y="221552"/>
                  <a:pt x="1356659" y="218218"/>
                </a:cubicBezTo>
                <a:cubicBezTo>
                  <a:pt x="1366946" y="215265"/>
                  <a:pt x="1374090" y="208121"/>
                  <a:pt x="1378186" y="196977"/>
                </a:cubicBezTo>
                <a:lnTo>
                  <a:pt x="1381805" y="209455"/>
                </a:lnTo>
                <a:cubicBezTo>
                  <a:pt x="1383234" y="214503"/>
                  <a:pt x="1383901" y="218027"/>
                  <a:pt x="1383806" y="220123"/>
                </a:cubicBezTo>
                <a:cubicBezTo>
                  <a:pt x="1383520" y="223076"/>
                  <a:pt x="1382567" y="225362"/>
                  <a:pt x="1380948" y="227171"/>
                </a:cubicBezTo>
                <a:cubicBezTo>
                  <a:pt x="1378472" y="229838"/>
                  <a:pt x="1374376" y="231934"/>
                  <a:pt x="1368470" y="233648"/>
                </a:cubicBezTo>
                <a:cubicBezTo>
                  <a:pt x="1363898" y="234982"/>
                  <a:pt x="1360279" y="235172"/>
                  <a:pt x="1357612" y="234220"/>
                </a:cubicBezTo>
                <a:cubicBezTo>
                  <a:pt x="1355707" y="233553"/>
                  <a:pt x="1354183" y="231743"/>
                  <a:pt x="1352849" y="228886"/>
                </a:cubicBezTo>
                <a:lnTo>
                  <a:pt x="1326179" y="233267"/>
                </a:lnTo>
                <a:cubicBezTo>
                  <a:pt x="1326465" y="234315"/>
                  <a:pt x="1326656" y="235268"/>
                  <a:pt x="1326941" y="236030"/>
                </a:cubicBezTo>
                <a:lnTo>
                  <a:pt x="1326941" y="236030"/>
                </a:lnTo>
                <a:close/>
                <a:moveTo>
                  <a:pt x="1331323" y="156401"/>
                </a:moveTo>
                <a:cubicBezTo>
                  <a:pt x="1333609" y="151162"/>
                  <a:pt x="1337419" y="147733"/>
                  <a:pt x="1342848" y="146209"/>
                </a:cubicBezTo>
                <a:cubicBezTo>
                  <a:pt x="1348468" y="144590"/>
                  <a:pt x="1353611" y="145352"/>
                  <a:pt x="1358564" y="148590"/>
                </a:cubicBezTo>
                <a:cubicBezTo>
                  <a:pt x="1363422" y="151829"/>
                  <a:pt x="1367232" y="157829"/>
                  <a:pt x="1369804" y="166688"/>
                </a:cubicBezTo>
                <a:cubicBezTo>
                  <a:pt x="1372280" y="175165"/>
                  <a:pt x="1372185" y="182118"/>
                  <a:pt x="1369709" y="187547"/>
                </a:cubicBezTo>
                <a:cubicBezTo>
                  <a:pt x="1367137" y="192977"/>
                  <a:pt x="1363136" y="196501"/>
                  <a:pt x="1357612" y="198120"/>
                </a:cubicBezTo>
                <a:cubicBezTo>
                  <a:pt x="1352468" y="199644"/>
                  <a:pt x="1347515" y="198787"/>
                  <a:pt x="1342753" y="195548"/>
                </a:cubicBezTo>
                <a:cubicBezTo>
                  <a:pt x="1337990" y="192405"/>
                  <a:pt x="1334371" y="186214"/>
                  <a:pt x="1331704" y="177165"/>
                </a:cubicBezTo>
                <a:cubicBezTo>
                  <a:pt x="1329227" y="168497"/>
                  <a:pt x="1329037" y="161639"/>
                  <a:pt x="1331418" y="156401"/>
                </a:cubicBezTo>
                <a:lnTo>
                  <a:pt x="1331418" y="156401"/>
                </a:lnTo>
                <a:close/>
                <a:moveTo>
                  <a:pt x="1464768" y="169831"/>
                </a:moveTo>
                <a:cubicBezTo>
                  <a:pt x="1462863" y="172403"/>
                  <a:pt x="1460101" y="174117"/>
                  <a:pt x="1456481" y="174974"/>
                </a:cubicBezTo>
                <a:cubicBezTo>
                  <a:pt x="1451243" y="176308"/>
                  <a:pt x="1446385" y="175546"/>
                  <a:pt x="1441908" y="172593"/>
                </a:cubicBezTo>
                <a:cubicBezTo>
                  <a:pt x="1437431" y="169736"/>
                  <a:pt x="1434288" y="164878"/>
                  <a:pt x="1432383" y="158210"/>
                </a:cubicBezTo>
                <a:lnTo>
                  <a:pt x="1489533" y="143923"/>
                </a:lnTo>
                <a:cubicBezTo>
                  <a:pt x="1485437" y="126397"/>
                  <a:pt x="1478675" y="114300"/>
                  <a:pt x="1469150" y="107633"/>
                </a:cubicBezTo>
                <a:cubicBezTo>
                  <a:pt x="1459625" y="101060"/>
                  <a:pt x="1448385" y="99346"/>
                  <a:pt x="1435622" y="102489"/>
                </a:cubicBezTo>
                <a:cubicBezTo>
                  <a:pt x="1424192" y="105347"/>
                  <a:pt x="1415810" y="111728"/>
                  <a:pt x="1410285" y="121730"/>
                </a:cubicBezTo>
                <a:cubicBezTo>
                  <a:pt x="1404856" y="131731"/>
                  <a:pt x="1403903" y="143828"/>
                  <a:pt x="1407523" y="158115"/>
                </a:cubicBezTo>
                <a:cubicBezTo>
                  <a:pt x="1410476" y="170117"/>
                  <a:pt x="1415810" y="179261"/>
                  <a:pt x="1423525" y="185738"/>
                </a:cubicBezTo>
                <a:cubicBezTo>
                  <a:pt x="1433145" y="193739"/>
                  <a:pt x="1445528" y="195834"/>
                  <a:pt x="1460482" y="192119"/>
                </a:cubicBezTo>
                <a:cubicBezTo>
                  <a:pt x="1469912" y="189738"/>
                  <a:pt x="1477341" y="185547"/>
                  <a:pt x="1482485" y="179642"/>
                </a:cubicBezTo>
                <a:cubicBezTo>
                  <a:pt x="1487723" y="173736"/>
                  <a:pt x="1490676" y="166211"/>
                  <a:pt x="1491533" y="157163"/>
                </a:cubicBezTo>
                <a:lnTo>
                  <a:pt x="1467816" y="159068"/>
                </a:lnTo>
                <a:cubicBezTo>
                  <a:pt x="1467626" y="163735"/>
                  <a:pt x="1466578" y="167354"/>
                  <a:pt x="1464673" y="169831"/>
                </a:cubicBezTo>
                <a:lnTo>
                  <a:pt x="1464673" y="169831"/>
                </a:lnTo>
                <a:close/>
                <a:moveTo>
                  <a:pt x="1429335" y="144209"/>
                </a:moveTo>
                <a:cubicBezTo>
                  <a:pt x="1427716" y="138017"/>
                  <a:pt x="1428097" y="132683"/>
                  <a:pt x="1430383" y="128207"/>
                </a:cubicBezTo>
                <a:cubicBezTo>
                  <a:pt x="1432764" y="123730"/>
                  <a:pt x="1436384" y="120968"/>
                  <a:pt x="1441337" y="119634"/>
                </a:cubicBezTo>
                <a:cubicBezTo>
                  <a:pt x="1446004" y="118491"/>
                  <a:pt x="1450385" y="119158"/>
                  <a:pt x="1454481" y="121825"/>
                </a:cubicBezTo>
                <a:cubicBezTo>
                  <a:pt x="1458577" y="124492"/>
                  <a:pt x="1461530" y="129064"/>
                  <a:pt x="1463339" y="135636"/>
                </a:cubicBezTo>
                <a:lnTo>
                  <a:pt x="1429240" y="144209"/>
                </a:lnTo>
                <a:lnTo>
                  <a:pt x="1429240" y="144209"/>
                </a:lnTo>
                <a:close/>
                <a:moveTo>
                  <a:pt x="1512393" y="176498"/>
                </a:moveTo>
                <a:lnTo>
                  <a:pt x="1535444" y="171926"/>
                </a:lnTo>
                <a:lnTo>
                  <a:pt x="1527062" y="129540"/>
                </a:lnTo>
                <a:cubicBezTo>
                  <a:pt x="1525442" y="121158"/>
                  <a:pt x="1524871" y="115062"/>
                  <a:pt x="1525347" y="111157"/>
                </a:cubicBezTo>
                <a:cubicBezTo>
                  <a:pt x="1525823" y="107347"/>
                  <a:pt x="1527348" y="104108"/>
                  <a:pt x="1529824" y="101632"/>
                </a:cubicBezTo>
                <a:cubicBezTo>
                  <a:pt x="1532300" y="99155"/>
                  <a:pt x="1535348" y="97536"/>
                  <a:pt x="1538873" y="96869"/>
                </a:cubicBezTo>
                <a:cubicBezTo>
                  <a:pt x="1541825" y="96298"/>
                  <a:pt x="1544302" y="96393"/>
                  <a:pt x="1546207" y="97250"/>
                </a:cubicBezTo>
                <a:cubicBezTo>
                  <a:pt x="1548207" y="98108"/>
                  <a:pt x="1549826" y="99727"/>
                  <a:pt x="1551160" y="102013"/>
                </a:cubicBezTo>
                <a:cubicBezTo>
                  <a:pt x="1552493" y="104299"/>
                  <a:pt x="1553922" y="109728"/>
                  <a:pt x="1555637" y="118205"/>
                </a:cubicBezTo>
                <a:lnTo>
                  <a:pt x="1565066" y="166021"/>
                </a:lnTo>
                <a:lnTo>
                  <a:pt x="1588117" y="161449"/>
                </a:lnTo>
                <a:lnTo>
                  <a:pt x="1579830" y="119539"/>
                </a:lnTo>
                <a:cubicBezTo>
                  <a:pt x="1578211" y="111347"/>
                  <a:pt x="1577640" y="105156"/>
                  <a:pt x="1578116" y="101156"/>
                </a:cubicBezTo>
                <a:cubicBezTo>
                  <a:pt x="1578592" y="97060"/>
                  <a:pt x="1580116" y="93821"/>
                  <a:pt x="1582592" y="91250"/>
                </a:cubicBezTo>
                <a:cubicBezTo>
                  <a:pt x="1585069" y="88678"/>
                  <a:pt x="1587926" y="87154"/>
                  <a:pt x="1591165" y="86487"/>
                </a:cubicBezTo>
                <a:cubicBezTo>
                  <a:pt x="1595642" y="85630"/>
                  <a:pt x="1599166" y="86582"/>
                  <a:pt x="1602023" y="89440"/>
                </a:cubicBezTo>
                <a:cubicBezTo>
                  <a:pt x="1604119" y="91631"/>
                  <a:pt x="1606024" y="97060"/>
                  <a:pt x="1607739" y="105728"/>
                </a:cubicBezTo>
                <a:lnTo>
                  <a:pt x="1617644" y="155543"/>
                </a:lnTo>
                <a:lnTo>
                  <a:pt x="1640695" y="150971"/>
                </a:lnTo>
                <a:lnTo>
                  <a:pt x="1629646" y="95250"/>
                </a:lnTo>
                <a:cubicBezTo>
                  <a:pt x="1628027" y="86963"/>
                  <a:pt x="1626026" y="81058"/>
                  <a:pt x="1623645" y="77629"/>
                </a:cubicBezTo>
                <a:cubicBezTo>
                  <a:pt x="1620502" y="73057"/>
                  <a:pt x="1616406" y="69818"/>
                  <a:pt x="1611453" y="68104"/>
                </a:cubicBezTo>
                <a:cubicBezTo>
                  <a:pt x="1606500" y="66389"/>
                  <a:pt x="1600785" y="66199"/>
                  <a:pt x="1594403" y="67437"/>
                </a:cubicBezTo>
                <a:cubicBezTo>
                  <a:pt x="1589355" y="68390"/>
                  <a:pt x="1584878" y="70485"/>
                  <a:pt x="1580878" y="73724"/>
                </a:cubicBezTo>
                <a:cubicBezTo>
                  <a:pt x="1576877" y="76867"/>
                  <a:pt x="1573448" y="81153"/>
                  <a:pt x="1570591" y="86582"/>
                </a:cubicBezTo>
                <a:cubicBezTo>
                  <a:pt x="1567067" y="82487"/>
                  <a:pt x="1562971" y="79629"/>
                  <a:pt x="1558399" y="78200"/>
                </a:cubicBezTo>
                <a:cubicBezTo>
                  <a:pt x="1553827" y="76676"/>
                  <a:pt x="1548779" y="76486"/>
                  <a:pt x="1543159" y="77629"/>
                </a:cubicBezTo>
                <a:cubicBezTo>
                  <a:pt x="1532682" y="79724"/>
                  <a:pt x="1524490" y="86106"/>
                  <a:pt x="1518680" y="96869"/>
                </a:cubicBezTo>
                <a:lnTo>
                  <a:pt x="1516298" y="84963"/>
                </a:lnTo>
                <a:lnTo>
                  <a:pt x="1495058" y="89154"/>
                </a:lnTo>
                <a:lnTo>
                  <a:pt x="1512298" y="176403"/>
                </a:lnTo>
                <a:lnTo>
                  <a:pt x="1512298" y="176403"/>
                </a:lnTo>
                <a:close/>
                <a:moveTo>
                  <a:pt x="1703179" y="122301"/>
                </a:moveTo>
                <a:cubicBezTo>
                  <a:pt x="1700988" y="124682"/>
                  <a:pt x="1698131" y="126206"/>
                  <a:pt x="1694511" y="126778"/>
                </a:cubicBezTo>
                <a:cubicBezTo>
                  <a:pt x="1689177" y="127635"/>
                  <a:pt x="1684415" y="126397"/>
                  <a:pt x="1680224" y="123158"/>
                </a:cubicBezTo>
                <a:cubicBezTo>
                  <a:pt x="1676033" y="119920"/>
                  <a:pt x="1673270" y="114871"/>
                  <a:pt x="1672032" y="108014"/>
                </a:cubicBezTo>
                <a:lnTo>
                  <a:pt x="1730230" y="98774"/>
                </a:lnTo>
                <a:cubicBezTo>
                  <a:pt x="1727753" y="80963"/>
                  <a:pt x="1722039" y="68294"/>
                  <a:pt x="1713085" y="60865"/>
                </a:cubicBezTo>
                <a:cubicBezTo>
                  <a:pt x="1704132" y="53435"/>
                  <a:pt x="1693178" y="50768"/>
                  <a:pt x="1680128" y="52864"/>
                </a:cubicBezTo>
                <a:cubicBezTo>
                  <a:pt x="1668508" y="54674"/>
                  <a:pt x="1659554" y="60389"/>
                  <a:pt x="1653268" y="69818"/>
                </a:cubicBezTo>
                <a:cubicBezTo>
                  <a:pt x="1646982" y="79248"/>
                  <a:pt x="1644981" y="91250"/>
                  <a:pt x="1647267" y="105823"/>
                </a:cubicBezTo>
                <a:cubicBezTo>
                  <a:pt x="1649172" y="118015"/>
                  <a:pt x="1653744" y="127635"/>
                  <a:pt x="1660793" y="134684"/>
                </a:cubicBezTo>
                <a:cubicBezTo>
                  <a:pt x="1669746" y="143447"/>
                  <a:pt x="1681843" y="146685"/>
                  <a:pt x="1697083" y="144209"/>
                </a:cubicBezTo>
                <a:cubicBezTo>
                  <a:pt x="1706703" y="142685"/>
                  <a:pt x="1714418" y="139160"/>
                  <a:pt x="1720133" y="133731"/>
                </a:cubicBezTo>
                <a:cubicBezTo>
                  <a:pt x="1725848" y="128302"/>
                  <a:pt x="1729563" y="121063"/>
                  <a:pt x="1731182" y="112109"/>
                </a:cubicBezTo>
                <a:lnTo>
                  <a:pt x="1707370" y="111919"/>
                </a:lnTo>
                <a:cubicBezTo>
                  <a:pt x="1706798" y="116491"/>
                  <a:pt x="1705465" y="120015"/>
                  <a:pt x="1703274" y="122396"/>
                </a:cubicBezTo>
                <a:lnTo>
                  <a:pt x="1703274" y="122396"/>
                </a:lnTo>
                <a:close/>
                <a:moveTo>
                  <a:pt x="1670127" y="93631"/>
                </a:moveTo>
                <a:cubicBezTo>
                  <a:pt x="1669079" y="87344"/>
                  <a:pt x="1669937" y="82010"/>
                  <a:pt x="1672604" y="77819"/>
                </a:cubicBezTo>
                <a:cubicBezTo>
                  <a:pt x="1675366" y="73628"/>
                  <a:pt x="1679176" y="71057"/>
                  <a:pt x="1684319" y="70295"/>
                </a:cubicBezTo>
                <a:cubicBezTo>
                  <a:pt x="1689082" y="69533"/>
                  <a:pt x="1693368" y="70676"/>
                  <a:pt x="1697273" y="73628"/>
                </a:cubicBezTo>
                <a:cubicBezTo>
                  <a:pt x="1701179" y="76581"/>
                  <a:pt x="1703655" y="81439"/>
                  <a:pt x="1704893" y="88106"/>
                </a:cubicBezTo>
                <a:lnTo>
                  <a:pt x="1670127" y="93631"/>
                </a:lnTo>
                <a:lnTo>
                  <a:pt x="1670127" y="93631"/>
                </a:lnTo>
                <a:close/>
                <a:moveTo>
                  <a:pt x="1824718" y="69152"/>
                </a:moveTo>
                <a:cubicBezTo>
                  <a:pt x="1823861" y="62294"/>
                  <a:pt x="1822813" y="57150"/>
                  <a:pt x="1821575" y="53626"/>
                </a:cubicBezTo>
                <a:cubicBezTo>
                  <a:pt x="1820241" y="50102"/>
                  <a:pt x="1818336" y="46958"/>
                  <a:pt x="1815860" y="44387"/>
                </a:cubicBezTo>
                <a:cubicBezTo>
                  <a:pt x="1813288" y="41815"/>
                  <a:pt x="1809764" y="39815"/>
                  <a:pt x="1805287" y="38481"/>
                </a:cubicBezTo>
                <a:cubicBezTo>
                  <a:pt x="1800810" y="37148"/>
                  <a:pt x="1795952" y="36767"/>
                  <a:pt x="1790809" y="37433"/>
                </a:cubicBezTo>
                <a:cubicBezTo>
                  <a:pt x="1779093" y="38862"/>
                  <a:pt x="1770044" y="44958"/>
                  <a:pt x="1763567" y="55912"/>
                </a:cubicBezTo>
                <a:lnTo>
                  <a:pt x="1762043" y="42958"/>
                </a:lnTo>
                <a:lnTo>
                  <a:pt x="1740326" y="45530"/>
                </a:lnTo>
                <a:lnTo>
                  <a:pt x="1750994" y="133826"/>
                </a:lnTo>
                <a:lnTo>
                  <a:pt x="1774331" y="130969"/>
                </a:lnTo>
                <a:lnTo>
                  <a:pt x="1769473" y="90964"/>
                </a:lnTo>
                <a:cubicBezTo>
                  <a:pt x="1768330" y="81058"/>
                  <a:pt x="1768044" y="74295"/>
                  <a:pt x="1768806" y="70485"/>
                </a:cubicBezTo>
                <a:cubicBezTo>
                  <a:pt x="1769568" y="66675"/>
                  <a:pt x="1771378" y="63437"/>
                  <a:pt x="1774331" y="60865"/>
                </a:cubicBezTo>
                <a:cubicBezTo>
                  <a:pt x="1777283" y="58293"/>
                  <a:pt x="1780808" y="56674"/>
                  <a:pt x="1784808" y="56198"/>
                </a:cubicBezTo>
                <a:cubicBezTo>
                  <a:pt x="1787951" y="55817"/>
                  <a:pt x="1790809" y="56198"/>
                  <a:pt x="1793190" y="57531"/>
                </a:cubicBezTo>
                <a:cubicBezTo>
                  <a:pt x="1795667" y="58769"/>
                  <a:pt x="1797476" y="60770"/>
                  <a:pt x="1798810" y="63437"/>
                </a:cubicBezTo>
                <a:cubicBezTo>
                  <a:pt x="1800143" y="66104"/>
                  <a:pt x="1801382" y="72200"/>
                  <a:pt x="1802525" y="81725"/>
                </a:cubicBezTo>
                <a:lnTo>
                  <a:pt x="1807954" y="126778"/>
                </a:lnTo>
                <a:lnTo>
                  <a:pt x="1831290" y="123920"/>
                </a:lnTo>
                <a:lnTo>
                  <a:pt x="1824623" y="69056"/>
                </a:lnTo>
                <a:lnTo>
                  <a:pt x="1824623" y="69056"/>
                </a:lnTo>
                <a:close/>
                <a:moveTo>
                  <a:pt x="1867295" y="31242"/>
                </a:moveTo>
                <a:lnTo>
                  <a:pt x="1864342" y="0"/>
                </a:lnTo>
                <a:lnTo>
                  <a:pt x="1842149" y="15907"/>
                </a:lnTo>
                <a:lnTo>
                  <a:pt x="1843863" y="33528"/>
                </a:lnTo>
                <a:lnTo>
                  <a:pt x="1833100" y="34576"/>
                </a:lnTo>
                <a:lnTo>
                  <a:pt x="1834910" y="53245"/>
                </a:lnTo>
                <a:lnTo>
                  <a:pt x="1845673" y="52197"/>
                </a:lnTo>
                <a:lnTo>
                  <a:pt x="1849388" y="90773"/>
                </a:lnTo>
                <a:cubicBezTo>
                  <a:pt x="1850150" y="99060"/>
                  <a:pt x="1850912" y="104489"/>
                  <a:pt x="1851674" y="107156"/>
                </a:cubicBezTo>
                <a:cubicBezTo>
                  <a:pt x="1852626" y="110966"/>
                  <a:pt x="1854055" y="113824"/>
                  <a:pt x="1855865" y="116015"/>
                </a:cubicBezTo>
                <a:cubicBezTo>
                  <a:pt x="1857674" y="118110"/>
                  <a:pt x="1860341" y="119729"/>
                  <a:pt x="1863866" y="120777"/>
                </a:cubicBezTo>
                <a:cubicBezTo>
                  <a:pt x="1867390" y="121825"/>
                  <a:pt x="1871295" y="122206"/>
                  <a:pt x="1875486" y="121825"/>
                </a:cubicBezTo>
                <a:cubicBezTo>
                  <a:pt x="1882344" y="121158"/>
                  <a:pt x="1888440" y="119443"/>
                  <a:pt x="1893679" y="116586"/>
                </a:cubicBezTo>
                <a:lnTo>
                  <a:pt x="1889964" y="98584"/>
                </a:lnTo>
                <a:cubicBezTo>
                  <a:pt x="1885964" y="100489"/>
                  <a:pt x="1882916" y="101537"/>
                  <a:pt x="1880725" y="101727"/>
                </a:cubicBezTo>
                <a:cubicBezTo>
                  <a:pt x="1879201" y="101918"/>
                  <a:pt x="1877772" y="101632"/>
                  <a:pt x="1876629" y="100965"/>
                </a:cubicBezTo>
                <a:cubicBezTo>
                  <a:pt x="1875486" y="100298"/>
                  <a:pt x="1874724" y="99346"/>
                  <a:pt x="1874248" y="98203"/>
                </a:cubicBezTo>
                <a:cubicBezTo>
                  <a:pt x="1873867" y="97060"/>
                  <a:pt x="1873295" y="92869"/>
                  <a:pt x="1872629" y="85630"/>
                </a:cubicBezTo>
                <a:lnTo>
                  <a:pt x="1869200" y="50006"/>
                </a:lnTo>
                <a:lnTo>
                  <a:pt x="1885202" y="48482"/>
                </a:lnTo>
                <a:lnTo>
                  <a:pt x="1883392" y="29813"/>
                </a:lnTo>
                <a:lnTo>
                  <a:pt x="1867390" y="31337"/>
                </a:lnTo>
                <a:lnTo>
                  <a:pt x="1867390" y="31337"/>
                </a:lnTo>
                <a:close/>
              </a:path>
            </a:pathLst>
          </a:custGeom>
          <a:solidFill>
            <a:srgbClr val="000000"/>
          </a:solidFill>
          <a:ln w="9525" cap="flat">
            <a:noFill/>
            <a:prstDash val="solid"/>
            <a:miter/>
          </a:ln>
        </p:spPr>
        <p:txBody>
          <a:bodyPr rtlCol="0" anchor="ctr"/>
          <a:lstStyle/>
          <a:p>
            <a:endParaRPr lang="en-GB" dirty="0"/>
          </a:p>
        </p:txBody>
      </p:sp>
      <p:sp>
        <p:nvSpPr>
          <p:cNvPr id="37" name="Freeform: Shape 36">
            <a:extLst>
              <a:ext uri="{FF2B5EF4-FFF2-40B4-BE49-F238E27FC236}">
                <a16:creationId xmlns:a16="http://schemas.microsoft.com/office/drawing/2014/main" id="{542766C3-781F-437D-A34C-D48412D3CC5F}"/>
              </a:ext>
            </a:extLst>
          </p:cNvPr>
          <p:cNvSpPr/>
          <p:nvPr/>
        </p:nvSpPr>
        <p:spPr>
          <a:xfrm>
            <a:off x="7320343" y="1346358"/>
            <a:ext cx="756856" cy="719709"/>
          </a:xfrm>
          <a:custGeom>
            <a:avLst/>
            <a:gdLst>
              <a:gd name="connsiteX0" fmla="*/ 20955 w 756856"/>
              <a:gd name="connsiteY0" fmla="*/ 116967 h 719709"/>
              <a:gd name="connsiteX1" fmla="*/ 86582 w 756856"/>
              <a:gd name="connsiteY1" fmla="*/ 13240 h 719709"/>
              <a:gd name="connsiteX2" fmla="*/ 65627 w 756856"/>
              <a:gd name="connsiteY2" fmla="*/ 0 h 719709"/>
              <a:gd name="connsiteX3" fmla="*/ 0 w 756856"/>
              <a:gd name="connsiteY3" fmla="*/ 103727 h 719709"/>
              <a:gd name="connsiteX4" fmla="*/ 20955 w 756856"/>
              <a:gd name="connsiteY4" fmla="*/ 116967 h 719709"/>
              <a:gd name="connsiteX5" fmla="*/ 20955 w 756856"/>
              <a:gd name="connsiteY5" fmla="*/ 116967 h 719709"/>
              <a:gd name="connsiteX6" fmla="*/ 175641 w 756856"/>
              <a:gd name="connsiteY6" fmla="*/ 72866 h 719709"/>
              <a:gd name="connsiteX7" fmla="*/ 156210 w 756856"/>
              <a:gd name="connsiteY7" fmla="*/ 59627 h 719709"/>
              <a:gd name="connsiteX8" fmla="*/ 131254 w 756856"/>
              <a:gd name="connsiteY8" fmla="*/ 96107 h 719709"/>
              <a:gd name="connsiteX9" fmla="*/ 116967 w 756856"/>
              <a:gd name="connsiteY9" fmla="*/ 71342 h 719709"/>
              <a:gd name="connsiteX10" fmla="*/ 88106 w 756856"/>
              <a:gd name="connsiteY10" fmla="*/ 65913 h 719709"/>
              <a:gd name="connsiteX11" fmla="*/ 59912 w 756856"/>
              <a:gd name="connsiteY11" fmla="*/ 88297 h 719709"/>
              <a:gd name="connsiteX12" fmla="*/ 49435 w 756856"/>
              <a:gd name="connsiteY12" fmla="*/ 122873 h 719709"/>
              <a:gd name="connsiteX13" fmla="*/ 64103 w 756856"/>
              <a:gd name="connsiteY13" fmla="*/ 147923 h 719709"/>
              <a:gd name="connsiteX14" fmla="*/ 78581 w 756856"/>
              <a:gd name="connsiteY14" fmla="*/ 153257 h 719709"/>
              <a:gd name="connsiteX15" fmla="*/ 95631 w 756856"/>
              <a:gd name="connsiteY15" fmla="*/ 151162 h 719709"/>
              <a:gd name="connsiteX16" fmla="*/ 88297 w 756856"/>
              <a:gd name="connsiteY16" fmla="*/ 161925 h 719709"/>
              <a:gd name="connsiteX17" fmla="*/ 106299 w 756856"/>
              <a:gd name="connsiteY17" fmla="*/ 174308 h 719709"/>
              <a:gd name="connsiteX18" fmla="*/ 175641 w 756856"/>
              <a:gd name="connsiteY18" fmla="*/ 73057 h 719709"/>
              <a:gd name="connsiteX19" fmla="*/ 175641 w 756856"/>
              <a:gd name="connsiteY19" fmla="*/ 73057 h 719709"/>
              <a:gd name="connsiteX20" fmla="*/ 96583 w 756856"/>
              <a:gd name="connsiteY20" fmla="*/ 87154 h 719709"/>
              <a:gd name="connsiteX21" fmla="*/ 111919 w 756856"/>
              <a:gd name="connsiteY21" fmla="*/ 89535 h 719709"/>
              <a:gd name="connsiteX22" fmla="*/ 119824 w 756856"/>
              <a:gd name="connsiteY22" fmla="*/ 103061 h 719709"/>
              <a:gd name="connsiteX23" fmla="*/ 111919 w 756856"/>
              <a:gd name="connsiteY23" fmla="*/ 124397 h 719709"/>
              <a:gd name="connsiteX24" fmla="*/ 95536 w 756856"/>
              <a:gd name="connsiteY24" fmla="*/ 138208 h 719709"/>
              <a:gd name="connsiteX25" fmla="*/ 80200 w 756856"/>
              <a:gd name="connsiteY25" fmla="*/ 136112 h 719709"/>
              <a:gd name="connsiteX26" fmla="*/ 72295 w 756856"/>
              <a:gd name="connsiteY26" fmla="*/ 119539 h 719709"/>
              <a:gd name="connsiteX27" fmla="*/ 80677 w 756856"/>
              <a:gd name="connsiteY27" fmla="*/ 100298 h 719709"/>
              <a:gd name="connsiteX28" fmla="*/ 96583 w 756856"/>
              <a:gd name="connsiteY28" fmla="*/ 87058 h 719709"/>
              <a:gd name="connsiteX29" fmla="*/ 96583 w 756856"/>
              <a:gd name="connsiteY29" fmla="*/ 87058 h 719709"/>
              <a:gd name="connsiteX30" fmla="*/ 171164 w 756856"/>
              <a:gd name="connsiteY30" fmla="*/ 198406 h 719709"/>
              <a:gd name="connsiteX31" fmla="*/ 161925 w 756856"/>
              <a:gd name="connsiteY31" fmla="*/ 195263 h 719709"/>
              <a:gd name="connsiteX32" fmla="*/ 154496 w 756856"/>
              <a:gd name="connsiteY32" fmla="*/ 182499 h 719709"/>
              <a:gd name="connsiteX33" fmla="*/ 159544 w 756856"/>
              <a:gd name="connsiteY33" fmla="*/ 166021 h 719709"/>
              <a:gd name="connsiteX34" fmla="*/ 206978 w 756856"/>
              <a:gd name="connsiteY34" fmla="*/ 201073 h 719709"/>
              <a:gd name="connsiteX35" fmla="*/ 222028 w 756856"/>
              <a:gd name="connsiteY35" fmla="*/ 162306 h 719709"/>
              <a:gd name="connsiteX36" fmla="*/ 204597 w 756856"/>
              <a:gd name="connsiteY36" fmla="*/ 133160 h 719709"/>
              <a:gd name="connsiteX37" fmla="*/ 173641 w 756856"/>
              <a:gd name="connsiteY37" fmla="*/ 125825 h 719709"/>
              <a:gd name="connsiteX38" fmla="*/ 143828 w 756856"/>
              <a:gd name="connsiteY38" fmla="*/ 146780 h 719709"/>
              <a:gd name="connsiteX39" fmla="*/ 132683 w 756856"/>
              <a:gd name="connsiteY39" fmla="*/ 176689 h 719709"/>
              <a:gd name="connsiteX40" fmla="*/ 151257 w 756856"/>
              <a:gd name="connsiteY40" fmla="*/ 209264 h 719709"/>
              <a:gd name="connsiteX41" fmla="*/ 174879 w 756856"/>
              <a:gd name="connsiteY41" fmla="*/ 218313 h 719709"/>
              <a:gd name="connsiteX42" fmla="*/ 198025 w 756856"/>
              <a:gd name="connsiteY42" fmla="*/ 210979 h 719709"/>
              <a:gd name="connsiteX43" fmla="*/ 181546 w 756856"/>
              <a:gd name="connsiteY43" fmla="*/ 193929 h 719709"/>
              <a:gd name="connsiteX44" fmla="*/ 171164 w 756856"/>
              <a:gd name="connsiteY44" fmla="*/ 198406 h 719709"/>
              <a:gd name="connsiteX45" fmla="*/ 171164 w 756856"/>
              <a:gd name="connsiteY45" fmla="*/ 198406 h 719709"/>
              <a:gd name="connsiteX46" fmla="*/ 168402 w 756856"/>
              <a:gd name="connsiteY46" fmla="*/ 154781 h 719709"/>
              <a:gd name="connsiteX47" fmla="*/ 181451 w 756856"/>
              <a:gd name="connsiteY47" fmla="*/ 145447 h 719709"/>
              <a:gd name="connsiteX48" fmla="*/ 194977 w 756856"/>
              <a:gd name="connsiteY48" fmla="*/ 148495 h 719709"/>
              <a:gd name="connsiteX49" fmla="*/ 201644 w 756856"/>
              <a:gd name="connsiteY49" fmla="*/ 160020 h 719709"/>
              <a:gd name="connsiteX50" fmla="*/ 196691 w 756856"/>
              <a:gd name="connsiteY50" fmla="*/ 175641 h 719709"/>
              <a:gd name="connsiteX51" fmla="*/ 168402 w 756856"/>
              <a:gd name="connsiteY51" fmla="*/ 154781 h 719709"/>
              <a:gd name="connsiteX52" fmla="*/ 168402 w 756856"/>
              <a:gd name="connsiteY52" fmla="*/ 154781 h 719709"/>
              <a:gd name="connsiteX53" fmla="*/ 294037 w 756856"/>
              <a:gd name="connsiteY53" fmla="*/ 248031 h 719709"/>
              <a:gd name="connsiteX54" fmla="*/ 302895 w 756856"/>
              <a:gd name="connsiteY54" fmla="*/ 234886 h 719709"/>
              <a:gd name="connsiteX55" fmla="*/ 305467 w 756856"/>
              <a:gd name="connsiteY55" fmla="*/ 224314 h 719709"/>
              <a:gd name="connsiteX56" fmla="*/ 302323 w 756856"/>
              <a:gd name="connsiteY56" fmla="*/ 212598 h 719709"/>
              <a:gd name="connsiteX57" fmla="*/ 292894 w 756856"/>
              <a:gd name="connsiteY57" fmla="*/ 201549 h 719709"/>
              <a:gd name="connsiteX58" fmla="*/ 260604 w 756856"/>
              <a:gd name="connsiteY58" fmla="*/ 195072 h 719709"/>
              <a:gd name="connsiteX59" fmla="*/ 268700 w 756856"/>
              <a:gd name="connsiteY59" fmla="*/ 184880 h 719709"/>
              <a:gd name="connsiteX60" fmla="*/ 251555 w 756856"/>
              <a:gd name="connsiteY60" fmla="*/ 171260 h 719709"/>
              <a:gd name="connsiteX61" fmla="*/ 196215 w 756856"/>
              <a:gd name="connsiteY61" fmla="*/ 240792 h 719709"/>
              <a:gd name="connsiteX62" fmla="*/ 214598 w 756856"/>
              <a:gd name="connsiteY62" fmla="*/ 255461 h 719709"/>
              <a:gd name="connsiteX63" fmla="*/ 239649 w 756856"/>
              <a:gd name="connsiteY63" fmla="*/ 223933 h 719709"/>
              <a:gd name="connsiteX64" fmla="*/ 253746 w 756856"/>
              <a:gd name="connsiteY64" fmla="*/ 209074 h 719709"/>
              <a:gd name="connsiteX65" fmla="*/ 264509 w 756856"/>
              <a:gd name="connsiteY65" fmla="*/ 206312 h 719709"/>
              <a:gd name="connsiteX66" fmla="*/ 275177 w 756856"/>
              <a:gd name="connsiteY66" fmla="*/ 210502 h 719709"/>
              <a:gd name="connsiteX67" fmla="*/ 280130 w 756856"/>
              <a:gd name="connsiteY67" fmla="*/ 217456 h 719709"/>
              <a:gd name="connsiteX68" fmla="*/ 279845 w 756856"/>
              <a:gd name="connsiteY68" fmla="*/ 225647 h 719709"/>
              <a:gd name="connsiteX69" fmla="*/ 269462 w 756856"/>
              <a:gd name="connsiteY69" fmla="*/ 241173 h 719709"/>
              <a:gd name="connsiteX70" fmla="*/ 241173 w 756856"/>
              <a:gd name="connsiteY70" fmla="*/ 276701 h 719709"/>
              <a:gd name="connsiteX71" fmla="*/ 259556 w 756856"/>
              <a:gd name="connsiteY71" fmla="*/ 291370 h 719709"/>
              <a:gd name="connsiteX72" fmla="*/ 293941 w 756856"/>
              <a:gd name="connsiteY72" fmla="*/ 248126 h 719709"/>
              <a:gd name="connsiteX73" fmla="*/ 293941 w 756856"/>
              <a:gd name="connsiteY73" fmla="*/ 248126 h 719709"/>
              <a:gd name="connsiteX74" fmla="*/ 351091 w 756856"/>
              <a:gd name="connsiteY74" fmla="*/ 253079 h 719709"/>
              <a:gd name="connsiteX75" fmla="*/ 371475 w 756856"/>
              <a:gd name="connsiteY75" fmla="*/ 229267 h 719709"/>
              <a:gd name="connsiteX76" fmla="*/ 344614 w 756856"/>
              <a:gd name="connsiteY76" fmla="*/ 224314 h 719709"/>
              <a:gd name="connsiteX77" fmla="*/ 333089 w 756856"/>
              <a:gd name="connsiteY77" fmla="*/ 237744 h 719709"/>
              <a:gd name="connsiteX78" fmla="*/ 324898 w 756856"/>
              <a:gd name="connsiteY78" fmla="*/ 230696 h 719709"/>
              <a:gd name="connsiteX79" fmla="*/ 312706 w 756856"/>
              <a:gd name="connsiteY79" fmla="*/ 244983 h 719709"/>
              <a:gd name="connsiteX80" fmla="*/ 320897 w 756856"/>
              <a:gd name="connsiteY80" fmla="*/ 252031 h 719709"/>
              <a:gd name="connsiteX81" fmla="*/ 295656 w 756856"/>
              <a:gd name="connsiteY81" fmla="*/ 281464 h 719709"/>
              <a:gd name="connsiteX82" fmla="*/ 285464 w 756856"/>
              <a:gd name="connsiteY82" fmla="*/ 294513 h 719709"/>
              <a:gd name="connsiteX83" fmla="*/ 282035 w 756856"/>
              <a:gd name="connsiteY83" fmla="*/ 303657 h 719709"/>
              <a:gd name="connsiteX84" fmla="*/ 284131 w 756856"/>
              <a:gd name="connsiteY84" fmla="*/ 312706 h 719709"/>
              <a:gd name="connsiteX85" fmla="*/ 291465 w 756856"/>
              <a:gd name="connsiteY85" fmla="*/ 321755 h 719709"/>
              <a:gd name="connsiteX86" fmla="*/ 307848 w 756856"/>
              <a:gd name="connsiteY86" fmla="*/ 331184 h 719709"/>
              <a:gd name="connsiteX87" fmla="*/ 318230 w 756856"/>
              <a:gd name="connsiteY87" fmla="*/ 316040 h 719709"/>
              <a:gd name="connsiteX88" fmla="*/ 309563 w 756856"/>
              <a:gd name="connsiteY88" fmla="*/ 311563 h 719709"/>
              <a:gd name="connsiteX89" fmla="*/ 307276 w 756856"/>
              <a:gd name="connsiteY89" fmla="*/ 308134 h 719709"/>
              <a:gd name="connsiteX90" fmla="*/ 307657 w 756856"/>
              <a:gd name="connsiteY90" fmla="*/ 304514 h 719709"/>
              <a:gd name="connsiteX91" fmla="*/ 315563 w 756856"/>
              <a:gd name="connsiteY91" fmla="*/ 294608 h 719709"/>
              <a:gd name="connsiteX92" fmla="*/ 338899 w 756856"/>
              <a:gd name="connsiteY92" fmla="*/ 267367 h 719709"/>
              <a:gd name="connsiteX93" fmla="*/ 351091 w 756856"/>
              <a:gd name="connsiteY93" fmla="*/ 277844 h 719709"/>
              <a:gd name="connsiteX94" fmla="*/ 363283 w 756856"/>
              <a:gd name="connsiteY94" fmla="*/ 263557 h 719709"/>
              <a:gd name="connsiteX95" fmla="*/ 351091 w 756856"/>
              <a:gd name="connsiteY95" fmla="*/ 253079 h 719709"/>
              <a:gd name="connsiteX96" fmla="*/ 351091 w 756856"/>
              <a:gd name="connsiteY96" fmla="*/ 253079 h 719709"/>
              <a:gd name="connsiteX97" fmla="*/ 400812 w 756856"/>
              <a:gd name="connsiteY97" fmla="*/ 281083 h 719709"/>
              <a:gd name="connsiteX98" fmla="*/ 415385 w 756856"/>
              <a:gd name="connsiteY98" fmla="*/ 264890 h 719709"/>
              <a:gd name="connsiteX99" fmla="*/ 397859 w 756856"/>
              <a:gd name="connsiteY99" fmla="*/ 249174 h 719709"/>
              <a:gd name="connsiteX100" fmla="*/ 383286 w 756856"/>
              <a:gd name="connsiteY100" fmla="*/ 265367 h 719709"/>
              <a:gd name="connsiteX101" fmla="*/ 400812 w 756856"/>
              <a:gd name="connsiteY101" fmla="*/ 281083 h 719709"/>
              <a:gd name="connsiteX102" fmla="*/ 400812 w 756856"/>
              <a:gd name="connsiteY102" fmla="*/ 281083 h 719709"/>
              <a:gd name="connsiteX103" fmla="*/ 333375 w 756856"/>
              <a:gd name="connsiteY103" fmla="*/ 356235 h 719709"/>
              <a:gd name="connsiteX104" fmla="*/ 392811 w 756856"/>
              <a:gd name="connsiteY104" fmla="*/ 290132 h 719709"/>
              <a:gd name="connsiteX105" fmla="*/ 375285 w 756856"/>
              <a:gd name="connsiteY105" fmla="*/ 274415 h 719709"/>
              <a:gd name="connsiteX106" fmla="*/ 315849 w 756856"/>
              <a:gd name="connsiteY106" fmla="*/ 340519 h 719709"/>
              <a:gd name="connsiteX107" fmla="*/ 333375 w 756856"/>
              <a:gd name="connsiteY107" fmla="*/ 356235 h 719709"/>
              <a:gd name="connsiteX108" fmla="*/ 333375 w 756856"/>
              <a:gd name="connsiteY108" fmla="*/ 356235 h 719709"/>
              <a:gd name="connsiteX109" fmla="*/ 428149 w 756856"/>
              <a:gd name="connsiteY109" fmla="*/ 322802 h 719709"/>
              <a:gd name="connsiteX110" fmla="*/ 449675 w 756856"/>
              <a:gd name="connsiteY110" fmla="*/ 299942 h 719709"/>
              <a:gd name="connsiteX111" fmla="*/ 423100 w 756856"/>
              <a:gd name="connsiteY111" fmla="*/ 293751 h 719709"/>
              <a:gd name="connsiteX112" fmla="*/ 411004 w 756856"/>
              <a:gd name="connsiteY112" fmla="*/ 306610 h 719709"/>
              <a:gd name="connsiteX113" fmla="*/ 403098 w 756856"/>
              <a:gd name="connsiteY113" fmla="*/ 299180 h 719709"/>
              <a:gd name="connsiteX114" fmla="*/ 390239 w 756856"/>
              <a:gd name="connsiteY114" fmla="*/ 312801 h 719709"/>
              <a:gd name="connsiteX115" fmla="*/ 398145 w 756856"/>
              <a:gd name="connsiteY115" fmla="*/ 320231 h 719709"/>
              <a:gd name="connsiteX116" fmla="*/ 371570 w 756856"/>
              <a:gd name="connsiteY116" fmla="*/ 348424 h 719709"/>
              <a:gd name="connsiteX117" fmla="*/ 360712 w 756856"/>
              <a:gd name="connsiteY117" fmla="*/ 360998 h 719709"/>
              <a:gd name="connsiteX118" fmla="*/ 356806 w 756856"/>
              <a:gd name="connsiteY118" fmla="*/ 369951 h 719709"/>
              <a:gd name="connsiteX119" fmla="*/ 358426 w 756856"/>
              <a:gd name="connsiteY119" fmla="*/ 379095 h 719709"/>
              <a:gd name="connsiteX120" fmla="*/ 365284 w 756856"/>
              <a:gd name="connsiteY120" fmla="*/ 388525 h 719709"/>
              <a:gd name="connsiteX121" fmla="*/ 381190 w 756856"/>
              <a:gd name="connsiteY121" fmla="*/ 398717 h 719709"/>
              <a:gd name="connsiteX122" fmla="*/ 392239 w 756856"/>
              <a:gd name="connsiteY122" fmla="*/ 384048 h 719709"/>
              <a:gd name="connsiteX123" fmla="*/ 383762 w 756856"/>
              <a:gd name="connsiteY123" fmla="*/ 379190 h 719709"/>
              <a:gd name="connsiteX124" fmla="*/ 381667 w 756856"/>
              <a:gd name="connsiteY124" fmla="*/ 375571 h 719709"/>
              <a:gd name="connsiteX125" fmla="*/ 382143 w 756856"/>
              <a:gd name="connsiteY125" fmla="*/ 371951 h 719709"/>
              <a:gd name="connsiteX126" fmla="*/ 390525 w 756856"/>
              <a:gd name="connsiteY126" fmla="*/ 362426 h 719709"/>
              <a:gd name="connsiteX127" fmla="*/ 415099 w 756856"/>
              <a:gd name="connsiteY127" fmla="*/ 336328 h 719709"/>
              <a:gd name="connsiteX128" fmla="*/ 426815 w 756856"/>
              <a:gd name="connsiteY128" fmla="*/ 347377 h 719709"/>
              <a:gd name="connsiteX129" fmla="*/ 439674 w 756856"/>
              <a:gd name="connsiteY129" fmla="*/ 333756 h 719709"/>
              <a:gd name="connsiteX130" fmla="*/ 427958 w 756856"/>
              <a:gd name="connsiteY130" fmla="*/ 322707 h 719709"/>
              <a:gd name="connsiteX131" fmla="*/ 427958 w 756856"/>
              <a:gd name="connsiteY131" fmla="*/ 322707 h 719709"/>
              <a:gd name="connsiteX132" fmla="*/ 406717 w 756856"/>
              <a:gd name="connsiteY132" fmla="*/ 426148 h 719709"/>
              <a:gd name="connsiteX133" fmla="*/ 393763 w 756856"/>
              <a:gd name="connsiteY133" fmla="*/ 430625 h 719709"/>
              <a:gd name="connsiteX134" fmla="*/ 381762 w 756856"/>
              <a:gd name="connsiteY134" fmla="*/ 425482 h 719709"/>
              <a:gd name="connsiteX135" fmla="*/ 375475 w 756856"/>
              <a:gd name="connsiteY135" fmla="*/ 417671 h 719709"/>
              <a:gd name="connsiteX136" fmla="*/ 364046 w 756856"/>
              <a:gd name="connsiteY136" fmla="*/ 432244 h 719709"/>
              <a:gd name="connsiteX137" fmla="*/ 372523 w 756856"/>
              <a:gd name="connsiteY137" fmla="*/ 442627 h 719709"/>
              <a:gd name="connsiteX138" fmla="*/ 382048 w 756856"/>
              <a:gd name="connsiteY138" fmla="*/ 450056 h 719709"/>
              <a:gd name="connsiteX139" fmla="*/ 391192 w 756856"/>
              <a:gd name="connsiteY139" fmla="*/ 453485 h 719709"/>
              <a:gd name="connsiteX140" fmla="*/ 400431 w 756856"/>
              <a:gd name="connsiteY140" fmla="*/ 453295 h 719709"/>
              <a:gd name="connsiteX141" fmla="*/ 413004 w 756856"/>
              <a:gd name="connsiteY141" fmla="*/ 449009 h 719709"/>
              <a:gd name="connsiteX142" fmla="*/ 427863 w 756856"/>
              <a:gd name="connsiteY142" fmla="*/ 441960 h 719709"/>
              <a:gd name="connsiteX143" fmla="*/ 510349 w 756856"/>
              <a:gd name="connsiteY143" fmla="*/ 403193 h 719709"/>
              <a:gd name="connsiteX144" fmla="*/ 493014 w 756856"/>
              <a:gd name="connsiteY144" fmla="*/ 386048 h 719709"/>
              <a:gd name="connsiteX145" fmla="*/ 433864 w 756856"/>
              <a:gd name="connsiteY145" fmla="*/ 416338 h 719709"/>
              <a:gd name="connsiteX146" fmla="*/ 463105 w 756856"/>
              <a:gd name="connsiteY146" fmla="*/ 356521 h 719709"/>
              <a:gd name="connsiteX147" fmla="*/ 445294 w 756856"/>
              <a:gd name="connsiteY147" fmla="*/ 338899 h 719709"/>
              <a:gd name="connsiteX148" fmla="*/ 406717 w 756856"/>
              <a:gd name="connsiteY148" fmla="*/ 426053 h 719709"/>
              <a:gd name="connsiteX149" fmla="*/ 406717 w 756856"/>
              <a:gd name="connsiteY149" fmla="*/ 426053 h 719709"/>
              <a:gd name="connsiteX150" fmla="*/ 553593 w 756856"/>
              <a:gd name="connsiteY150" fmla="*/ 477869 h 719709"/>
              <a:gd name="connsiteX151" fmla="*/ 561975 w 756856"/>
              <a:gd name="connsiteY151" fmla="*/ 483489 h 719709"/>
              <a:gd name="connsiteX152" fmla="*/ 568262 w 756856"/>
              <a:gd name="connsiteY152" fmla="*/ 494824 h 719709"/>
              <a:gd name="connsiteX153" fmla="*/ 563308 w 756856"/>
              <a:gd name="connsiteY153" fmla="*/ 503777 h 719709"/>
              <a:gd name="connsiteX154" fmla="*/ 561594 w 756856"/>
              <a:gd name="connsiteY154" fmla="*/ 505301 h 719709"/>
              <a:gd name="connsiteX155" fmla="*/ 542068 w 756856"/>
              <a:gd name="connsiteY155" fmla="*/ 492157 h 719709"/>
              <a:gd name="connsiteX156" fmla="*/ 525494 w 756856"/>
              <a:gd name="connsiteY156" fmla="*/ 481870 h 719709"/>
              <a:gd name="connsiteX157" fmla="*/ 512064 w 756856"/>
              <a:gd name="connsiteY157" fmla="*/ 480441 h 719709"/>
              <a:gd name="connsiteX158" fmla="*/ 499681 w 756856"/>
              <a:gd name="connsiteY158" fmla="*/ 486728 h 719709"/>
              <a:gd name="connsiteX159" fmla="*/ 490918 w 756856"/>
              <a:gd name="connsiteY159" fmla="*/ 505206 h 719709"/>
              <a:gd name="connsiteX160" fmla="*/ 499872 w 756856"/>
              <a:gd name="connsiteY160" fmla="*/ 526256 h 719709"/>
              <a:gd name="connsiteX161" fmla="*/ 511873 w 756856"/>
              <a:gd name="connsiteY161" fmla="*/ 535210 h 719709"/>
              <a:gd name="connsiteX162" fmla="*/ 527018 w 756856"/>
              <a:gd name="connsiteY162" fmla="*/ 538924 h 719709"/>
              <a:gd name="connsiteX163" fmla="*/ 525494 w 756856"/>
              <a:gd name="connsiteY163" fmla="*/ 541401 h 719709"/>
              <a:gd name="connsiteX164" fmla="*/ 521875 w 756856"/>
              <a:gd name="connsiteY164" fmla="*/ 547688 h 719709"/>
              <a:gd name="connsiteX165" fmla="*/ 537400 w 756856"/>
              <a:gd name="connsiteY165" fmla="*/ 565023 h 719709"/>
              <a:gd name="connsiteX166" fmla="*/ 543497 w 756856"/>
              <a:gd name="connsiteY166" fmla="*/ 553879 h 719709"/>
              <a:gd name="connsiteX167" fmla="*/ 555593 w 756856"/>
              <a:gd name="connsiteY167" fmla="*/ 541496 h 719709"/>
              <a:gd name="connsiteX168" fmla="*/ 576167 w 756856"/>
              <a:gd name="connsiteY168" fmla="*/ 523303 h 719709"/>
              <a:gd name="connsiteX169" fmla="*/ 589693 w 756856"/>
              <a:gd name="connsiteY169" fmla="*/ 506921 h 719709"/>
              <a:gd name="connsiteX170" fmla="*/ 589502 w 756856"/>
              <a:gd name="connsiteY170" fmla="*/ 492538 h 719709"/>
              <a:gd name="connsiteX171" fmla="*/ 576644 w 756856"/>
              <a:gd name="connsiteY171" fmla="*/ 472631 h 719709"/>
              <a:gd name="connsiteX172" fmla="*/ 554546 w 756856"/>
              <a:gd name="connsiteY172" fmla="*/ 457295 h 719709"/>
              <a:gd name="connsiteX173" fmla="*/ 532066 w 756856"/>
              <a:gd name="connsiteY173" fmla="*/ 460819 h 719709"/>
              <a:gd name="connsiteX174" fmla="*/ 543497 w 756856"/>
              <a:gd name="connsiteY174" fmla="*/ 479298 h 719709"/>
              <a:gd name="connsiteX175" fmla="*/ 553783 w 756856"/>
              <a:gd name="connsiteY175" fmla="*/ 477774 h 719709"/>
              <a:gd name="connsiteX176" fmla="*/ 553783 w 756856"/>
              <a:gd name="connsiteY176" fmla="*/ 477774 h 719709"/>
              <a:gd name="connsiteX177" fmla="*/ 546640 w 756856"/>
              <a:gd name="connsiteY177" fmla="*/ 518732 h 719709"/>
              <a:gd name="connsiteX178" fmla="*/ 537496 w 756856"/>
              <a:gd name="connsiteY178" fmla="*/ 525685 h 719709"/>
              <a:gd name="connsiteX179" fmla="*/ 527971 w 756856"/>
              <a:gd name="connsiteY179" fmla="*/ 526732 h 719709"/>
              <a:gd name="connsiteX180" fmla="*/ 516731 w 756856"/>
              <a:gd name="connsiteY180" fmla="*/ 520541 h 719709"/>
              <a:gd name="connsiteX181" fmla="*/ 513112 w 756856"/>
              <a:gd name="connsiteY181" fmla="*/ 511207 h 719709"/>
              <a:gd name="connsiteX182" fmla="*/ 517017 w 756856"/>
              <a:gd name="connsiteY182" fmla="*/ 502730 h 719709"/>
              <a:gd name="connsiteX183" fmla="*/ 526256 w 756856"/>
              <a:gd name="connsiteY183" fmla="*/ 500634 h 719709"/>
              <a:gd name="connsiteX184" fmla="*/ 537877 w 756856"/>
              <a:gd name="connsiteY184" fmla="*/ 507397 h 719709"/>
              <a:gd name="connsiteX185" fmla="*/ 550164 w 756856"/>
              <a:gd name="connsiteY185" fmla="*/ 515684 h 719709"/>
              <a:gd name="connsiteX186" fmla="*/ 546640 w 756856"/>
              <a:gd name="connsiteY186" fmla="*/ 518827 h 719709"/>
              <a:gd name="connsiteX187" fmla="*/ 546640 w 756856"/>
              <a:gd name="connsiteY187" fmla="*/ 518827 h 719709"/>
              <a:gd name="connsiteX188" fmla="*/ 640366 w 756856"/>
              <a:gd name="connsiteY188" fmla="*/ 603885 h 719709"/>
              <a:gd name="connsiteX189" fmla="*/ 651795 w 756856"/>
              <a:gd name="connsiteY189" fmla="*/ 592836 h 719709"/>
              <a:gd name="connsiteX190" fmla="*/ 656558 w 756856"/>
              <a:gd name="connsiteY190" fmla="*/ 583025 h 719709"/>
              <a:gd name="connsiteX191" fmla="*/ 655986 w 756856"/>
              <a:gd name="connsiteY191" fmla="*/ 570928 h 719709"/>
              <a:gd name="connsiteX192" fmla="*/ 649129 w 756856"/>
              <a:gd name="connsiteY192" fmla="*/ 558165 h 719709"/>
              <a:gd name="connsiteX193" fmla="*/ 618935 w 756856"/>
              <a:gd name="connsiteY193" fmla="*/ 545021 h 719709"/>
              <a:gd name="connsiteX194" fmla="*/ 629031 w 756856"/>
              <a:gd name="connsiteY194" fmla="*/ 536734 h 719709"/>
              <a:gd name="connsiteX195" fmla="*/ 615220 w 756856"/>
              <a:gd name="connsiteY195" fmla="*/ 519779 h 719709"/>
              <a:gd name="connsiteX196" fmla="*/ 546354 w 756856"/>
              <a:gd name="connsiteY196" fmla="*/ 575977 h 719709"/>
              <a:gd name="connsiteX197" fmla="*/ 561213 w 756856"/>
              <a:gd name="connsiteY197" fmla="*/ 594170 h 719709"/>
              <a:gd name="connsiteX198" fmla="*/ 592455 w 756856"/>
              <a:gd name="connsiteY198" fmla="*/ 568738 h 719709"/>
              <a:gd name="connsiteX199" fmla="*/ 609410 w 756856"/>
              <a:gd name="connsiteY199" fmla="*/ 557213 h 719709"/>
              <a:gd name="connsiteX200" fmla="*/ 620458 w 756856"/>
              <a:gd name="connsiteY200" fmla="*/ 556736 h 719709"/>
              <a:gd name="connsiteX201" fmla="*/ 629983 w 756856"/>
              <a:gd name="connsiteY201" fmla="*/ 563118 h 719709"/>
              <a:gd name="connsiteX202" fmla="*/ 633317 w 756856"/>
              <a:gd name="connsiteY202" fmla="*/ 570928 h 719709"/>
              <a:gd name="connsiteX203" fmla="*/ 631317 w 756856"/>
              <a:gd name="connsiteY203" fmla="*/ 578834 h 719709"/>
              <a:gd name="connsiteX204" fmla="*/ 617792 w 756856"/>
              <a:gd name="connsiteY204" fmla="*/ 591788 h 719709"/>
              <a:gd name="connsiteX205" fmla="*/ 582644 w 756856"/>
              <a:gd name="connsiteY205" fmla="*/ 620459 h 719709"/>
              <a:gd name="connsiteX206" fmla="*/ 597503 w 756856"/>
              <a:gd name="connsiteY206" fmla="*/ 638651 h 719709"/>
              <a:gd name="connsiteX207" fmla="*/ 640366 w 756856"/>
              <a:gd name="connsiteY207" fmla="*/ 603695 h 719709"/>
              <a:gd name="connsiteX208" fmla="*/ 640366 w 756856"/>
              <a:gd name="connsiteY208" fmla="*/ 603695 h 719709"/>
              <a:gd name="connsiteX209" fmla="*/ 756856 w 756856"/>
              <a:gd name="connsiteY209" fmla="*/ 645509 h 719709"/>
              <a:gd name="connsiteX210" fmla="*/ 742664 w 756856"/>
              <a:gd name="connsiteY210" fmla="*/ 626745 h 719709"/>
              <a:gd name="connsiteX211" fmla="*/ 707422 w 756856"/>
              <a:gd name="connsiteY211" fmla="*/ 653415 h 719709"/>
              <a:gd name="connsiteX212" fmla="*/ 701707 w 756856"/>
              <a:gd name="connsiteY212" fmla="*/ 625411 h 719709"/>
              <a:gd name="connsiteX213" fmla="*/ 676085 w 756856"/>
              <a:gd name="connsiteY213" fmla="*/ 611124 h 719709"/>
              <a:gd name="connsiteX214" fmla="*/ 642270 w 756856"/>
              <a:gd name="connsiteY214" fmla="*/ 623411 h 719709"/>
              <a:gd name="connsiteX215" fmla="*/ 621411 w 756856"/>
              <a:gd name="connsiteY215" fmla="*/ 652939 h 719709"/>
              <a:gd name="connsiteX216" fmla="*/ 627411 w 756856"/>
              <a:gd name="connsiteY216" fmla="*/ 681323 h 719709"/>
              <a:gd name="connsiteX217" fmla="*/ 639413 w 756856"/>
              <a:gd name="connsiteY217" fmla="*/ 690944 h 719709"/>
              <a:gd name="connsiteX218" fmla="*/ 656177 w 756856"/>
              <a:gd name="connsiteY218" fmla="*/ 694373 h 719709"/>
              <a:gd name="connsiteX219" fmla="*/ 645795 w 756856"/>
              <a:gd name="connsiteY219" fmla="*/ 702278 h 719709"/>
              <a:gd name="connsiteX220" fmla="*/ 658939 w 756856"/>
              <a:gd name="connsiteY220" fmla="*/ 719709 h 719709"/>
              <a:gd name="connsiteX221" fmla="*/ 756761 w 756856"/>
              <a:gd name="connsiteY221" fmla="*/ 645605 h 719709"/>
              <a:gd name="connsiteX222" fmla="*/ 756761 w 756856"/>
              <a:gd name="connsiteY222" fmla="*/ 645605 h 719709"/>
              <a:gd name="connsiteX223" fmla="*/ 677323 w 756856"/>
              <a:gd name="connsiteY223" fmla="*/ 634079 h 719709"/>
              <a:gd name="connsiteX224" fmla="*/ 691134 w 756856"/>
              <a:gd name="connsiteY224" fmla="*/ 641223 h 719709"/>
              <a:gd name="connsiteX225" fmla="*/ 694277 w 756856"/>
              <a:gd name="connsiteY225" fmla="*/ 656558 h 719709"/>
              <a:gd name="connsiteX226" fmla="*/ 679990 w 756856"/>
              <a:gd name="connsiteY226" fmla="*/ 674275 h 719709"/>
              <a:gd name="connsiteX227" fmla="*/ 660083 w 756856"/>
              <a:gd name="connsiteY227" fmla="*/ 682181 h 719709"/>
              <a:gd name="connsiteX228" fmla="*/ 646271 w 756856"/>
              <a:gd name="connsiteY228" fmla="*/ 675323 h 719709"/>
              <a:gd name="connsiteX229" fmla="*/ 643985 w 756856"/>
              <a:gd name="connsiteY229" fmla="*/ 657130 h 719709"/>
              <a:gd name="connsiteX230" fmla="*/ 657987 w 756856"/>
              <a:gd name="connsiteY230" fmla="*/ 641604 h 719709"/>
              <a:gd name="connsiteX231" fmla="*/ 677228 w 756856"/>
              <a:gd name="connsiteY231" fmla="*/ 634079 h 719709"/>
              <a:gd name="connsiteX232" fmla="*/ 677228 w 756856"/>
              <a:gd name="connsiteY232" fmla="*/ 634079 h 719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Lst>
            <a:rect l="l" t="t" r="r" b="b"/>
            <a:pathLst>
              <a:path w="756856" h="719709">
                <a:moveTo>
                  <a:pt x="20955" y="116967"/>
                </a:moveTo>
                <a:lnTo>
                  <a:pt x="86582" y="13240"/>
                </a:lnTo>
                <a:lnTo>
                  <a:pt x="65627" y="0"/>
                </a:lnTo>
                <a:lnTo>
                  <a:pt x="0" y="103727"/>
                </a:lnTo>
                <a:lnTo>
                  <a:pt x="20955" y="116967"/>
                </a:lnTo>
                <a:lnTo>
                  <a:pt x="20955" y="116967"/>
                </a:lnTo>
                <a:close/>
                <a:moveTo>
                  <a:pt x="175641" y="72866"/>
                </a:moveTo>
                <a:lnTo>
                  <a:pt x="156210" y="59627"/>
                </a:lnTo>
                <a:lnTo>
                  <a:pt x="131254" y="96107"/>
                </a:lnTo>
                <a:cubicBezTo>
                  <a:pt x="129921" y="85154"/>
                  <a:pt x="125158" y="76962"/>
                  <a:pt x="116967" y="71342"/>
                </a:cubicBezTo>
                <a:cubicBezTo>
                  <a:pt x="108013" y="65246"/>
                  <a:pt x="98393" y="63437"/>
                  <a:pt x="88106" y="65913"/>
                </a:cubicBezTo>
                <a:cubicBezTo>
                  <a:pt x="77819" y="68390"/>
                  <a:pt x="68389" y="75819"/>
                  <a:pt x="59912" y="88297"/>
                </a:cubicBezTo>
                <a:cubicBezTo>
                  <a:pt x="51625" y="100489"/>
                  <a:pt x="48101" y="112014"/>
                  <a:pt x="49435" y="122873"/>
                </a:cubicBezTo>
                <a:cubicBezTo>
                  <a:pt x="50768" y="133826"/>
                  <a:pt x="55721" y="142113"/>
                  <a:pt x="64103" y="147923"/>
                </a:cubicBezTo>
                <a:cubicBezTo>
                  <a:pt x="68294" y="150781"/>
                  <a:pt x="73057" y="152591"/>
                  <a:pt x="78581" y="153257"/>
                </a:cubicBezTo>
                <a:cubicBezTo>
                  <a:pt x="84106" y="154019"/>
                  <a:pt x="89725" y="153257"/>
                  <a:pt x="95631" y="151162"/>
                </a:cubicBezTo>
                <a:lnTo>
                  <a:pt x="88297" y="161925"/>
                </a:lnTo>
                <a:lnTo>
                  <a:pt x="106299" y="174308"/>
                </a:lnTo>
                <a:lnTo>
                  <a:pt x="175641" y="73057"/>
                </a:lnTo>
                <a:lnTo>
                  <a:pt x="175641" y="73057"/>
                </a:lnTo>
                <a:close/>
                <a:moveTo>
                  <a:pt x="96583" y="87154"/>
                </a:moveTo>
                <a:cubicBezTo>
                  <a:pt x="102203" y="85630"/>
                  <a:pt x="107347" y="86392"/>
                  <a:pt x="111919" y="89535"/>
                </a:cubicBezTo>
                <a:cubicBezTo>
                  <a:pt x="116681" y="92773"/>
                  <a:pt x="119253" y="97346"/>
                  <a:pt x="119824" y="103061"/>
                </a:cubicBezTo>
                <a:cubicBezTo>
                  <a:pt x="120301" y="108871"/>
                  <a:pt x="117729" y="115919"/>
                  <a:pt x="111919" y="124397"/>
                </a:cubicBezTo>
                <a:cubicBezTo>
                  <a:pt x="106775" y="131921"/>
                  <a:pt x="101251" y="136589"/>
                  <a:pt x="95536" y="138208"/>
                </a:cubicBezTo>
                <a:cubicBezTo>
                  <a:pt x="89821" y="139827"/>
                  <a:pt x="84677" y="139160"/>
                  <a:pt x="80200" y="136112"/>
                </a:cubicBezTo>
                <a:cubicBezTo>
                  <a:pt x="74581" y="132302"/>
                  <a:pt x="71914" y="126778"/>
                  <a:pt x="72295" y="119539"/>
                </a:cubicBezTo>
                <a:cubicBezTo>
                  <a:pt x="72485" y="114586"/>
                  <a:pt x="75343" y="108109"/>
                  <a:pt x="80677" y="100298"/>
                </a:cubicBezTo>
                <a:cubicBezTo>
                  <a:pt x="85630" y="93059"/>
                  <a:pt x="90964" y="88583"/>
                  <a:pt x="96583" y="87058"/>
                </a:cubicBezTo>
                <a:lnTo>
                  <a:pt x="96583" y="87058"/>
                </a:lnTo>
                <a:close/>
                <a:moveTo>
                  <a:pt x="171164" y="198406"/>
                </a:moveTo>
                <a:cubicBezTo>
                  <a:pt x="167926" y="198501"/>
                  <a:pt x="164878" y="197453"/>
                  <a:pt x="161925" y="195263"/>
                </a:cubicBezTo>
                <a:cubicBezTo>
                  <a:pt x="157543" y="192024"/>
                  <a:pt x="155067" y="187833"/>
                  <a:pt x="154496" y="182499"/>
                </a:cubicBezTo>
                <a:cubicBezTo>
                  <a:pt x="153924" y="177260"/>
                  <a:pt x="155543" y="171736"/>
                  <a:pt x="159544" y="166021"/>
                </a:cubicBezTo>
                <a:lnTo>
                  <a:pt x="206978" y="201073"/>
                </a:lnTo>
                <a:cubicBezTo>
                  <a:pt x="217932" y="186785"/>
                  <a:pt x="222980" y="173831"/>
                  <a:pt x="222028" y="162306"/>
                </a:cubicBezTo>
                <a:cubicBezTo>
                  <a:pt x="221075" y="150781"/>
                  <a:pt x="215265" y="141065"/>
                  <a:pt x="204597" y="133160"/>
                </a:cubicBezTo>
                <a:cubicBezTo>
                  <a:pt x="195167" y="126206"/>
                  <a:pt x="184785" y="123730"/>
                  <a:pt x="173641" y="125825"/>
                </a:cubicBezTo>
                <a:cubicBezTo>
                  <a:pt x="162496" y="127921"/>
                  <a:pt x="152495" y="134969"/>
                  <a:pt x="143828" y="146780"/>
                </a:cubicBezTo>
                <a:cubicBezTo>
                  <a:pt x="136493" y="156686"/>
                  <a:pt x="132779" y="166688"/>
                  <a:pt x="132683" y="176689"/>
                </a:cubicBezTo>
                <a:cubicBezTo>
                  <a:pt x="132683" y="189262"/>
                  <a:pt x="138874" y="200120"/>
                  <a:pt x="151257" y="209264"/>
                </a:cubicBezTo>
                <a:cubicBezTo>
                  <a:pt x="159067" y="215074"/>
                  <a:pt x="166973" y="218123"/>
                  <a:pt x="174879" y="218313"/>
                </a:cubicBezTo>
                <a:cubicBezTo>
                  <a:pt x="182785" y="218599"/>
                  <a:pt x="190500" y="216122"/>
                  <a:pt x="198025" y="210979"/>
                </a:cubicBezTo>
                <a:lnTo>
                  <a:pt x="181546" y="193929"/>
                </a:lnTo>
                <a:cubicBezTo>
                  <a:pt x="177832" y="196787"/>
                  <a:pt x="174403" y="198215"/>
                  <a:pt x="171164" y="198406"/>
                </a:cubicBezTo>
                <a:lnTo>
                  <a:pt x="171164" y="198406"/>
                </a:lnTo>
                <a:close/>
                <a:moveTo>
                  <a:pt x="168402" y="154781"/>
                </a:moveTo>
                <a:cubicBezTo>
                  <a:pt x="172212" y="149543"/>
                  <a:pt x="176498" y="146495"/>
                  <a:pt x="181451" y="145447"/>
                </a:cubicBezTo>
                <a:cubicBezTo>
                  <a:pt x="186404" y="144399"/>
                  <a:pt x="190881" y="145447"/>
                  <a:pt x="194977" y="148495"/>
                </a:cubicBezTo>
                <a:cubicBezTo>
                  <a:pt x="198882" y="151352"/>
                  <a:pt x="201073" y="155162"/>
                  <a:pt x="201644" y="160020"/>
                </a:cubicBezTo>
                <a:cubicBezTo>
                  <a:pt x="202216" y="164878"/>
                  <a:pt x="200596" y="170021"/>
                  <a:pt x="196691" y="175641"/>
                </a:cubicBezTo>
                <a:lnTo>
                  <a:pt x="168402" y="154781"/>
                </a:lnTo>
                <a:lnTo>
                  <a:pt x="168402" y="154781"/>
                </a:lnTo>
                <a:close/>
                <a:moveTo>
                  <a:pt x="294037" y="248031"/>
                </a:moveTo>
                <a:cubicBezTo>
                  <a:pt x="298323" y="242697"/>
                  <a:pt x="301276" y="238220"/>
                  <a:pt x="302895" y="234886"/>
                </a:cubicBezTo>
                <a:cubicBezTo>
                  <a:pt x="304514" y="231457"/>
                  <a:pt x="305371" y="227933"/>
                  <a:pt x="305467" y="224314"/>
                </a:cubicBezTo>
                <a:cubicBezTo>
                  <a:pt x="305467" y="220694"/>
                  <a:pt x="304514" y="216789"/>
                  <a:pt x="302323" y="212598"/>
                </a:cubicBezTo>
                <a:cubicBezTo>
                  <a:pt x="300133" y="208502"/>
                  <a:pt x="296989" y="204788"/>
                  <a:pt x="292894" y="201549"/>
                </a:cubicBezTo>
                <a:cubicBezTo>
                  <a:pt x="283655" y="194215"/>
                  <a:pt x="272891" y="192024"/>
                  <a:pt x="260604" y="195072"/>
                </a:cubicBezTo>
                <a:lnTo>
                  <a:pt x="268700" y="184880"/>
                </a:lnTo>
                <a:lnTo>
                  <a:pt x="251555" y="171260"/>
                </a:lnTo>
                <a:lnTo>
                  <a:pt x="196215" y="240792"/>
                </a:lnTo>
                <a:lnTo>
                  <a:pt x="214598" y="255461"/>
                </a:lnTo>
                <a:lnTo>
                  <a:pt x="239649" y="223933"/>
                </a:lnTo>
                <a:cubicBezTo>
                  <a:pt x="245840" y="216122"/>
                  <a:pt x="250507" y="211169"/>
                  <a:pt x="253746" y="209074"/>
                </a:cubicBezTo>
                <a:cubicBezTo>
                  <a:pt x="256984" y="206978"/>
                  <a:pt x="260509" y="206026"/>
                  <a:pt x="264509" y="206312"/>
                </a:cubicBezTo>
                <a:cubicBezTo>
                  <a:pt x="268414" y="206597"/>
                  <a:pt x="272034" y="208026"/>
                  <a:pt x="275177" y="210502"/>
                </a:cubicBezTo>
                <a:cubicBezTo>
                  <a:pt x="277654" y="212503"/>
                  <a:pt x="279273" y="214789"/>
                  <a:pt x="280130" y="217456"/>
                </a:cubicBezTo>
                <a:cubicBezTo>
                  <a:pt x="280892" y="220123"/>
                  <a:pt x="280797" y="222790"/>
                  <a:pt x="279845" y="225647"/>
                </a:cubicBezTo>
                <a:cubicBezTo>
                  <a:pt x="278892" y="228505"/>
                  <a:pt x="275368" y="233648"/>
                  <a:pt x="269462" y="241173"/>
                </a:cubicBezTo>
                <a:lnTo>
                  <a:pt x="241173" y="276701"/>
                </a:lnTo>
                <a:lnTo>
                  <a:pt x="259556" y="291370"/>
                </a:lnTo>
                <a:lnTo>
                  <a:pt x="293941" y="248126"/>
                </a:lnTo>
                <a:lnTo>
                  <a:pt x="293941" y="248126"/>
                </a:lnTo>
                <a:close/>
                <a:moveTo>
                  <a:pt x="351091" y="253079"/>
                </a:moveTo>
                <a:lnTo>
                  <a:pt x="371475" y="229267"/>
                </a:lnTo>
                <a:lnTo>
                  <a:pt x="344614" y="224314"/>
                </a:lnTo>
                <a:lnTo>
                  <a:pt x="333089" y="237744"/>
                </a:lnTo>
                <a:lnTo>
                  <a:pt x="324898" y="230696"/>
                </a:lnTo>
                <a:lnTo>
                  <a:pt x="312706" y="244983"/>
                </a:lnTo>
                <a:lnTo>
                  <a:pt x="320897" y="252031"/>
                </a:lnTo>
                <a:lnTo>
                  <a:pt x="295656" y="281464"/>
                </a:lnTo>
                <a:cubicBezTo>
                  <a:pt x="290227" y="287750"/>
                  <a:pt x="286893" y="292132"/>
                  <a:pt x="285464" y="294513"/>
                </a:cubicBezTo>
                <a:cubicBezTo>
                  <a:pt x="283464" y="297847"/>
                  <a:pt x="282321" y="300895"/>
                  <a:pt x="282035" y="303657"/>
                </a:cubicBezTo>
                <a:cubicBezTo>
                  <a:pt x="281749" y="306419"/>
                  <a:pt x="282512" y="309467"/>
                  <a:pt x="284131" y="312706"/>
                </a:cubicBezTo>
                <a:cubicBezTo>
                  <a:pt x="285750" y="316040"/>
                  <a:pt x="288226" y="318992"/>
                  <a:pt x="291465" y="321755"/>
                </a:cubicBezTo>
                <a:cubicBezTo>
                  <a:pt x="296704" y="326231"/>
                  <a:pt x="302228" y="329374"/>
                  <a:pt x="307848" y="331184"/>
                </a:cubicBezTo>
                <a:lnTo>
                  <a:pt x="318230" y="316040"/>
                </a:lnTo>
                <a:cubicBezTo>
                  <a:pt x="314134" y="314515"/>
                  <a:pt x="311182" y="312992"/>
                  <a:pt x="309563" y="311563"/>
                </a:cubicBezTo>
                <a:cubicBezTo>
                  <a:pt x="308420" y="310515"/>
                  <a:pt x="307657" y="309372"/>
                  <a:pt x="307276" y="308134"/>
                </a:cubicBezTo>
                <a:cubicBezTo>
                  <a:pt x="306991" y="306800"/>
                  <a:pt x="307086" y="305657"/>
                  <a:pt x="307657" y="304514"/>
                </a:cubicBezTo>
                <a:cubicBezTo>
                  <a:pt x="308229" y="303371"/>
                  <a:pt x="310801" y="300133"/>
                  <a:pt x="315563" y="294608"/>
                </a:cubicBezTo>
                <a:lnTo>
                  <a:pt x="338899" y="267367"/>
                </a:lnTo>
                <a:lnTo>
                  <a:pt x="351091" y="277844"/>
                </a:lnTo>
                <a:lnTo>
                  <a:pt x="363283" y="263557"/>
                </a:lnTo>
                <a:lnTo>
                  <a:pt x="351091" y="253079"/>
                </a:lnTo>
                <a:lnTo>
                  <a:pt x="351091" y="253079"/>
                </a:lnTo>
                <a:close/>
                <a:moveTo>
                  <a:pt x="400812" y="281083"/>
                </a:moveTo>
                <a:lnTo>
                  <a:pt x="415385" y="264890"/>
                </a:lnTo>
                <a:lnTo>
                  <a:pt x="397859" y="249174"/>
                </a:lnTo>
                <a:lnTo>
                  <a:pt x="383286" y="265367"/>
                </a:lnTo>
                <a:lnTo>
                  <a:pt x="400812" y="281083"/>
                </a:lnTo>
                <a:lnTo>
                  <a:pt x="400812" y="281083"/>
                </a:lnTo>
                <a:close/>
                <a:moveTo>
                  <a:pt x="333375" y="356235"/>
                </a:moveTo>
                <a:lnTo>
                  <a:pt x="392811" y="290132"/>
                </a:lnTo>
                <a:lnTo>
                  <a:pt x="375285" y="274415"/>
                </a:lnTo>
                <a:lnTo>
                  <a:pt x="315849" y="340519"/>
                </a:lnTo>
                <a:lnTo>
                  <a:pt x="333375" y="356235"/>
                </a:lnTo>
                <a:lnTo>
                  <a:pt x="333375" y="356235"/>
                </a:lnTo>
                <a:close/>
                <a:moveTo>
                  <a:pt x="428149" y="322802"/>
                </a:moveTo>
                <a:lnTo>
                  <a:pt x="449675" y="299942"/>
                </a:lnTo>
                <a:lnTo>
                  <a:pt x="423100" y="293751"/>
                </a:lnTo>
                <a:lnTo>
                  <a:pt x="411004" y="306610"/>
                </a:lnTo>
                <a:lnTo>
                  <a:pt x="403098" y="299180"/>
                </a:lnTo>
                <a:lnTo>
                  <a:pt x="390239" y="312801"/>
                </a:lnTo>
                <a:lnTo>
                  <a:pt x="398145" y="320231"/>
                </a:lnTo>
                <a:lnTo>
                  <a:pt x="371570" y="348424"/>
                </a:lnTo>
                <a:cubicBezTo>
                  <a:pt x="365855" y="354521"/>
                  <a:pt x="362236" y="358711"/>
                  <a:pt x="360712" y="360998"/>
                </a:cubicBezTo>
                <a:cubicBezTo>
                  <a:pt x="358521" y="364236"/>
                  <a:pt x="357188" y="367189"/>
                  <a:pt x="356806" y="369951"/>
                </a:cubicBezTo>
                <a:cubicBezTo>
                  <a:pt x="356425" y="372713"/>
                  <a:pt x="356997" y="375761"/>
                  <a:pt x="358426" y="379095"/>
                </a:cubicBezTo>
                <a:cubicBezTo>
                  <a:pt x="359950" y="382429"/>
                  <a:pt x="362236" y="385572"/>
                  <a:pt x="365284" y="388525"/>
                </a:cubicBezTo>
                <a:cubicBezTo>
                  <a:pt x="370332" y="393287"/>
                  <a:pt x="375666" y="396621"/>
                  <a:pt x="381190" y="398717"/>
                </a:cubicBezTo>
                <a:lnTo>
                  <a:pt x="392239" y="384048"/>
                </a:lnTo>
                <a:cubicBezTo>
                  <a:pt x="388239" y="382334"/>
                  <a:pt x="385381" y="380714"/>
                  <a:pt x="383762" y="379190"/>
                </a:cubicBezTo>
                <a:cubicBezTo>
                  <a:pt x="382619" y="378143"/>
                  <a:pt x="381953" y="376904"/>
                  <a:pt x="381667" y="375571"/>
                </a:cubicBezTo>
                <a:cubicBezTo>
                  <a:pt x="381381" y="374237"/>
                  <a:pt x="381667" y="373094"/>
                  <a:pt x="382143" y="371951"/>
                </a:cubicBezTo>
                <a:cubicBezTo>
                  <a:pt x="382714" y="370903"/>
                  <a:pt x="385572" y="367665"/>
                  <a:pt x="390525" y="362426"/>
                </a:cubicBezTo>
                <a:lnTo>
                  <a:pt x="415099" y="336328"/>
                </a:lnTo>
                <a:lnTo>
                  <a:pt x="426815" y="347377"/>
                </a:lnTo>
                <a:lnTo>
                  <a:pt x="439674" y="333756"/>
                </a:lnTo>
                <a:lnTo>
                  <a:pt x="427958" y="322707"/>
                </a:lnTo>
                <a:lnTo>
                  <a:pt x="427958" y="322707"/>
                </a:lnTo>
                <a:close/>
                <a:moveTo>
                  <a:pt x="406717" y="426148"/>
                </a:moveTo>
                <a:cubicBezTo>
                  <a:pt x="402241" y="428720"/>
                  <a:pt x="397955" y="430149"/>
                  <a:pt x="393763" y="430625"/>
                </a:cubicBezTo>
                <a:cubicBezTo>
                  <a:pt x="389668" y="431102"/>
                  <a:pt x="385667" y="429387"/>
                  <a:pt x="381762" y="425482"/>
                </a:cubicBezTo>
                <a:cubicBezTo>
                  <a:pt x="379666" y="423386"/>
                  <a:pt x="377571" y="420815"/>
                  <a:pt x="375475" y="417671"/>
                </a:cubicBezTo>
                <a:lnTo>
                  <a:pt x="364046" y="432244"/>
                </a:lnTo>
                <a:cubicBezTo>
                  <a:pt x="366522" y="435959"/>
                  <a:pt x="369284" y="439388"/>
                  <a:pt x="372523" y="442627"/>
                </a:cubicBezTo>
                <a:cubicBezTo>
                  <a:pt x="375666" y="445770"/>
                  <a:pt x="378905" y="448247"/>
                  <a:pt x="382048" y="450056"/>
                </a:cubicBezTo>
                <a:cubicBezTo>
                  <a:pt x="385191" y="451866"/>
                  <a:pt x="388334" y="453009"/>
                  <a:pt x="391192" y="453485"/>
                </a:cubicBezTo>
                <a:cubicBezTo>
                  <a:pt x="394145" y="453961"/>
                  <a:pt x="397192" y="453866"/>
                  <a:pt x="400431" y="453295"/>
                </a:cubicBezTo>
                <a:cubicBezTo>
                  <a:pt x="403670" y="452628"/>
                  <a:pt x="407860" y="451199"/>
                  <a:pt x="413004" y="449009"/>
                </a:cubicBezTo>
                <a:lnTo>
                  <a:pt x="427863" y="441960"/>
                </a:lnTo>
                <a:lnTo>
                  <a:pt x="510349" y="403193"/>
                </a:lnTo>
                <a:lnTo>
                  <a:pt x="493014" y="386048"/>
                </a:lnTo>
                <a:lnTo>
                  <a:pt x="433864" y="416338"/>
                </a:lnTo>
                <a:lnTo>
                  <a:pt x="463105" y="356521"/>
                </a:lnTo>
                <a:lnTo>
                  <a:pt x="445294" y="338899"/>
                </a:lnTo>
                <a:lnTo>
                  <a:pt x="406717" y="426053"/>
                </a:lnTo>
                <a:lnTo>
                  <a:pt x="406717" y="426053"/>
                </a:lnTo>
                <a:close/>
                <a:moveTo>
                  <a:pt x="553593" y="477869"/>
                </a:moveTo>
                <a:cubicBezTo>
                  <a:pt x="556355" y="478536"/>
                  <a:pt x="559213" y="480346"/>
                  <a:pt x="561975" y="483489"/>
                </a:cubicBezTo>
                <a:cubicBezTo>
                  <a:pt x="566070" y="488061"/>
                  <a:pt x="568166" y="491871"/>
                  <a:pt x="568262" y="494824"/>
                </a:cubicBezTo>
                <a:cubicBezTo>
                  <a:pt x="568262" y="497777"/>
                  <a:pt x="566642" y="500729"/>
                  <a:pt x="563308" y="503777"/>
                </a:cubicBezTo>
                <a:lnTo>
                  <a:pt x="561594" y="505301"/>
                </a:lnTo>
                <a:cubicBezTo>
                  <a:pt x="557403" y="503301"/>
                  <a:pt x="550926" y="498919"/>
                  <a:pt x="542068" y="492157"/>
                </a:cubicBezTo>
                <a:cubicBezTo>
                  <a:pt x="535496" y="487109"/>
                  <a:pt x="529971" y="483680"/>
                  <a:pt x="525494" y="481870"/>
                </a:cubicBezTo>
                <a:cubicBezTo>
                  <a:pt x="521017" y="480060"/>
                  <a:pt x="516541" y="479584"/>
                  <a:pt x="512064" y="480441"/>
                </a:cubicBezTo>
                <a:cubicBezTo>
                  <a:pt x="507492" y="481298"/>
                  <a:pt x="503396" y="483394"/>
                  <a:pt x="499681" y="486728"/>
                </a:cubicBezTo>
                <a:cubicBezTo>
                  <a:pt x="494062" y="491776"/>
                  <a:pt x="491109" y="497967"/>
                  <a:pt x="490918" y="505206"/>
                </a:cubicBezTo>
                <a:cubicBezTo>
                  <a:pt x="490728" y="512445"/>
                  <a:pt x="493681" y="519494"/>
                  <a:pt x="499872" y="526256"/>
                </a:cubicBezTo>
                <a:cubicBezTo>
                  <a:pt x="503301" y="530161"/>
                  <a:pt x="507301" y="533114"/>
                  <a:pt x="511873" y="535210"/>
                </a:cubicBezTo>
                <a:cubicBezTo>
                  <a:pt x="516350" y="537305"/>
                  <a:pt x="521398" y="538544"/>
                  <a:pt x="527018" y="538924"/>
                </a:cubicBezTo>
                <a:cubicBezTo>
                  <a:pt x="526828" y="539306"/>
                  <a:pt x="526256" y="540163"/>
                  <a:pt x="525494" y="541401"/>
                </a:cubicBezTo>
                <a:cubicBezTo>
                  <a:pt x="523780" y="544163"/>
                  <a:pt x="522541" y="546259"/>
                  <a:pt x="521875" y="547688"/>
                </a:cubicBezTo>
                <a:lnTo>
                  <a:pt x="537400" y="565023"/>
                </a:lnTo>
                <a:cubicBezTo>
                  <a:pt x="539210" y="560642"/>
                  <a:pt x="541210" y="556927"/>
                  <a:pt x="543497" y="553879"/>
                </a:cubicBezTo>
                <a:cubicBezTo>
                  <a:pt x="545782" y="550831"/>
                  <a:pt x="549783" y="546735"/>
                  <a:pt x="555593" y="541496"/>
                </a:cubicBezTo>
                <a:lnTo>
                  <a:pt x="576167" y="523303"/>
                </a:lnTo>
                <a:cubicBezTo>
                  <a:pt x="583787" y="516446"/>
                  <a:pt x="588264" y="511016"/>
                  <a:pt x="589693" y="506921"/>
                </a:cubicBezTo>
                <a:cubicBezTo>
                  <a:pt x="591121" y="502825"/>
                  <a:pt x="591026" y="497967"/>
                  <a:pt x="589502" y="492538"/>
                </a:cubicBezTo>
                <a:cubicBezTo>
                  <a:pt x="587883" y="487013"/>
                  <a:pt x="583597" y="480441"/>
                  <a:pt x="576644" y="472631"/>
                </a:cubicBezTo>
                <a:cubicBezTo>
                  <a:pt x="568928" y="464058"/>
                  <a:pt x="561594" y="458915"/>
                  <a:pt x="554546" y="457295"/>
                </a:cubicBezTo>
                <a:cubicBezTo>
                  <a:pt x="547592" y="455676"/>
                  <a:pt x="540067" y="456914"/>
                  <a:pt x="532066" y="460819"/>
                </a:cubicBezTo>
                <a:lnTo>
                  <a:pt x="543497" y="479298"/>
                </a:lnTo>
                <a:cubicBezTo>
                  <a:pt x="547497" y="477584"/>
                  <a:pt x="550926" y="477107"/>
                  <a:pt x="553783" y="477774"/>
                </a:cubicBezTo>
                <a:lnTo>
                  <a:pt x="553783" y="477774"/>
                </a:lnTo>
                <a:close/>
                <a:moveTo>
                  <a:pt x="546640" y="518732"/>
                </a:moveTo>
                <a:cubicBezTo>
                  <a:pt x="542449" y="522542"/>
                  <a:pt x="539401" y="524828"/>
                  <a:pt x="537496" y="525685"/>
                </a:cubicBezTo>
                <a:cubicBezTo>
                  <a:pt x="534638" y="527114"/>
                  <a:pt x="531400" y="527399"/>
                  <a:pt x="527971" y="526732"/>
                </a:cubicBezTo>
                <a:cubicBezTo>
                  <a:pt x="523304" y="525780"/>
                  <a:pt x="519589" y="523685"/>
                  <a:pt x="516731" y="520541"/>
                </a:cubicBezTo>
                <a:cubicBezTo>
                  <a:pt x="514159" y="517684"/>
                  <a:pt x="513016" y="514636"/>
                  <a:pt x="513112" y="511207"/>
                </a:cubicBezTo>
                <a:cubicBezTo>
                  <a:pt x="513302" y="507778"/>
                  <a:pt x="514540" y="504920"/>
                  <a:pt x="517017" y="502730"/>
                </a:cubicBezTo>
                <a:cubicBezTo>
                  <a:pt x="519493" y="500539"/>
                  <a:pt x="522637" y="499777"/>
                  <a:pt x="526256" y="500634"/>
                </a:cubicBezTo>
                <a:cubicBezTo>
                  <a:pt x="528638" y="501206"/>
                  <a:pt x="532447" y="503492"/>
                  <a:pt x="537877" y="507397"/>
                </a:cubicBezTo>
                <a:cubicBezTo>
                  <a:pt x="543306" y="511302"/>
                  <a:pt x="547402" y="514064"/>
                  <a:pt x="550164" y="515684"/>
                </a:cubicBezTo>
                <a:lnTo>
                  <a:pt x="546640" y="518827"/>
                </a:lnTo>
                <a:lnTo>
                  <a:pt x="546640" y="518827"/>
                </a:lnTo>
                <a:close/>
                <a:moveTo>
                  <a:pt x="640366" y="603885"/>
                </a:moveTo>
                <a:cubicBezTo>
                  <a:pt x="645700" y="599503"/>
                  <a:pt x="649510" y="595884"/>
                  <a:pt x="651795" y="592836"/>
                </a:cubicBezTo>
                <a:cubicBezTo>
                  <a:pt x="654082" y="589883"/>
                  <a:pt x="655701" y="586549"/>
                  <a:pt x="656558" y="583025"/>
                </a:cubicBezTo>
                <a:cubicBezTo>
                  <a:pt x="657415" y="579501"/>
                  <a:pt x="657225" y="575501"/>
                  <a:pt x="655986" y="570928"/>
                </a:cubicBezTo>
                <a:cubicBezTo>
                  <a:pt x="654749" y="566452"/>
                  <a:pt x="652462" y="562165"/>
                  <a:pt x="649129" y="558165"/>
                </a:cubicBezTo>
                <a:cubicBezTo>
                  <a:pt x="641699" y="549021"/>
                  <a:pt x="631602" y="544640"/>
                  <a:pt x="618935" y="545021"/>
                </a:cubicBezTo>
                <a:lnTo>
                  <a:pt x="629031" y="536734"/>
                </a:lnTo>
                <a:lnTo>
                  <a:pt x="615220" y="519779"/>
                </a:lnTo>
                <a:lnTo>
                  <a:pt x="546354" y="575977"/>
                </a:lnTo>
                <a:lnTo>
                  <a:pt x="561213" y="594170"/>
                </a:lnTo>
                <a:lnTo>
                  <a:pt x="592455" y="568738"/>
                </a:lnTo>
                <a:cubicBezTo>
                  <a:pt x="600170" y="562451"/>
                  <a:pt x="605790" y="558641"/>
                  <a:pt x="609410" y="557213"/>
                </a:cubicBezTo>
                <a:cubicBezTo>
                  <a:pt x="613029" y="555784"/>
                  <a:pt x="616743" y="555689"/>
                  <a:pt x="620458" y="556736"/>
                </a:cubicBezTo>
                <a:cubicBezTo>
                  <a:pt x="624269" y="557879"/>
                  <a:pt x="627411" y="559975"/>
                  <a:pt x="629983" y="563118"/>
                </a:cubicBezTo>
                <a:cubicBezTo>
                  <a:pt x="631984" y="565595"/>
                  <a:pt x="633127" y="568166"/>
                  <a:pt x="633317" y="570928"/>
                </a:cubicBezTo>
                <a:cubicBezTo>
                  <a:pt x="633508" y="573691"/>
                  <a:pt x="632841" y="576358"/>
                  <a:pt x="631317" y="578834"/>
                </a:cubicBezTo>
                <a:cubicBezTo>
                  <a:pt x="629793" y="581406"/>
                  <a:pt x="625316" y="585692"/>
                  <a:pt x="617792" y="591788"/>
                </a:cubicBezTo>
                <a:lnTo>
                  <a:pt x="582644" y="620459"/>
                </a:lnTo>
                <a:lnTo>
                  <a:pt x="597503" y="638651"/>
                </a:lnTo>
                <a:lnTo>
                  <a:pt x="640366" y="603695"/>
                </a:lnTo>
                <a:lnTo>
                  <a:pt x="640366" y="603695"/>
                </a:lnTo>
                <a:close/>
                <a:moveTo>
                  <a:pt x="756856" y="645509"/>
                </a:moveTo>
                <a:lnTo>
                  <a:pt x="742664" y="626745"/>
                </a:lnTo>
                <a:lnTo>
                  <a:pt x="707422" y="653415"/>
                </a:lnTo>
                <a:cubicBezTo>
                  <a:pt x="709612" y="642652"/>
                  <a:pt x="707708" y="633317"/>
                  <a:pt x="701707" y="625411"/>
                </a:cubicBezTo>
                <a:cubicBezTo>
                  <a:pt x="695135" y="616744"/>
                  <a:pt x="686657" y="611981"/>
                  <a:pt x="676085" y="611124"/>
                </a:cubicBezTo>
                <a:cubicBezTo>
                  <a:pt x="665511" y="610172"/>
                  <a:pt x="654272" y="614267"/>
                  <a:pt x="642270" y="623411"/>
                </a:cubicBezTo>
                <a:cubicBezTo>
                  <a:pt x="630555" y="632270"/>
                  <a:pt x="623602" y="642176"/>
                  <a:pt x="621411" y="652939"/>
                </a:cubicBezTo>
                <a:cubicBezTo>
                  <a:pt x="619220" y="663702"/>
                  <a:pt x="621221" y="673132"/>
                  <a:pt x="627411" y="681323"/>
                </a:cubicBezTo>
                <a:cubicBezTo>
                  <a:pt x="630460" y="685324"/>
                  <a:pt x="634460" y="688562"/>
                  <a:pt x="639413" y="690944"/>
                </a:cubicBezTo>
                <a:cubicBezTo>
                  <a:pt x="644366" y="693420"/>
                  <a:pt x="649986" y="694468"/>
                  <a:pt x="656177" y="694373"/>
                </a:cubicBezTo>
                <a:lnTo>
                  <a:pt x="645795" y="702278"/>
                </a:lnTo>
                <a:lnTo>
                  <a:pt x="658939" y="719709"/>
                </a:lnTo>
                <a:lnTo>
                  <a:pt x="756761" y="645605"/>
                </a:lnTo>
                <a:lnTo>
                  <a:pt x="756761" y="645605"/>
                </a:lnTo>
                <a:close/>
                <a:moveTo>
                  <a:pt x="677323" y="634079"/>
                </a:moveTo>
                <a:cubicBezTo>
                  <a:pt x="683133" y="634365"/>
                  <a:pt x="687705" y="636746"/>
                  <a:pt x="691134" y="641223"/>
                </a:cubicBezTo>
                <a:cubicBezTo>
                  <a:pt x="694563" y="645795"/>
                  <a:pt x="695706" y="650939"/>
                  <a:pt x="694277" y="656558"/>
                </a:cubicBezTo>
                <a:cubicBezTo>
                  <a:pt x="692943" y="662178"/>
                  <a:pt x="688181" y="668084"/>
                  <a:pt x="679990" y="674275"/>
                </a:cubicBezTo>
                <a:cubicBezTo>
                  <a:pt x="672655" y="679799"/>
                  <a:pt x="666083" y="682466"/>
                  <a:pt x="660083" y="682181"/>
                </a:cubicBezTo>
                <a:cubicBezTo>
                  <a:pt x="654082" y="681895"/>
                  <a:pt x="649510" y="679609"/>
                  <a:pt x="646271" y="675323"/>
                </a:cubicBezTo>
                <a:cubicBezTo>
                  <a:pt x="642176" y="669893"/>
                  <a:pt x="641413" y="663797"/>
                  <a:pt x="643985" y="657130"/>
                </a:cubicBezTo>
                <a:cubicBezTo>
                  <a:pt x="645795" y="652463"/>
                  <a:pt x="650462" y="647319"/>
                  <a:pt x="657987" y="641604"/>
                </a:cubicBezTo>
                <a:cubicBezTo>
                  <a:pt x="665035" y="636270"/>
                  <a:pt x="671417" y="633794"/>
                  <a:pt x="677228" y="634079"/>
                </a:cubicBezTo>
                <a:lnTo>
                  <a:pt x="677228" y="634079"/>
                </a:lnTo>
                <a:close/>
              </a:path>
            </a:pathLst>
          </a:custGeom>
          <a:solidFill>
            <a:srgbClr val="000000"/>
          </a:solidFill>
          <a:ln w="9525" cap="flat">
            <a:noFill/>
            <a:prstDash val="solid"/>
            <a:miter/>
          </a:ln>
        </p:spPr>
        <p:txBody>
          <a:bodyPr rtlCol="0" anchor="ctr"/>
          <a:lstStyle/>
          <a:p>
            <a:endParaRPr lang="en-GB" dirty="0"/>
          </a:p>
        </p:txBody>
      </p:sp>
      <p:sp>
        <p:nvSpPr>
          <p:cNvPr id="38" name="Freeform: Shape 37">
            <a:extLst>
              <a:ext uri="{FF2B5EF4-FFF2-40B4-BE49-F238E27FC236}">
                <a16:creationId xmlns:a16="http://schemas.microsoft.com/office/drawing/2014/main" id="{1D8F09E2-12F3-473C-9B4F-3A93F942F1F6}"/>
              </a:ext>
            </a:extLst>
          </p:cNvPr>
          <p:cNvSpPr/>
          <p:nvPr/>
        </p:nvSpPr>
        <p:spPr>
          <a:xfrm>
            <a:off x="7109365" y="1464771"/>
            <a:ext cx="916684" cy="834372"/>
          </a:xfrm>
          <a:custGeom>
            <a:avLst/>
            <a:gdLst>
              <a:gd name="connsiteX0" fmla="*/ 52481 w 916684"/>
              <a:gd name="connsiteY0" fmla="*/ 19985 h 834372"/>
              <a:gd name="connsiteX1" fmla="*/ 62197 w 916684"/>
              <a:gd name="connsiteY1" fmla="*/ 22747 h 834372"/>
              <a:gd name="connsiteX2" fmla="*/ 71626 w 916684"/>
              <a:gd name="connsiteY2" fmla="*/ 31606 h 834372"/>
              <a:gd name="connsiteX3" fmla="*/ 69626 w 916684"/>
              <a:gd name="connsiteY3" fmla="*/ 41607 h 834372"/>
              <a:gd name="connsiteX4" fmla="*/ 68483 w 916684"/>
              <a:gd name="connsiteY4" fmla="*/ 43607 h 834372"/>
              <a:gd name="connsiteX5" fmla="*/ 45814 w 916684"/>
              <a:gd name="connsiteY5" fmla="*/ 37130 h 834372"/>
              <a:gd name="connsiteX6" fmla="*/ 26859 w 916684"/>
              <a:gd name="connsiteY6" fmla="*/ 32463 h 834372"/>
              <a:gd name="connsiteX7" fmla="*/ 13619 w 916684"/>
              <a:gd name="connsiteY7" fmla="*/ 35225 h 834372"/>
              <a:gd name="connsiteX8" fmla="*/ 3713 w 916684"/>
              <a:gd name="connsiteY8" fmla="*/ 45036 h 834372"/>
              <a:gd name="connsiteX9" fmla="*/ 1046 w 916684"/>
              <a:gd name="connsiteY9" fmla="*/ 65324 h 834372"/>
              <a:gd name="connsiteX10" fmla="*/ 16000 w 916684"/>
              <a:gd name="connsiteY10" fmla="*/ 82660 h 834372"/>
              <a:gd name="connsiteX11" fmla="*/ 30097 w 916684"/>
              <a:gd name="connsiteY11" fmla="*/ 87517 h 834372"/>
              <a:gd name="connsiteX12" fmla="*/ 45623 w 916684"/>
              <a:gd name="connsiteY12" fmla="*/ 86374 h 834372"/>
              <a:gd name="connsiteX13" fmla="*/ 44956 w 916684"/>
              <a:gd name="connsiteY13" fmla="*/ 89137 h 834372"/>
              <a:gd name="connsiteX14" fmla="*/ 43432 w 916684"/>
              <a:gd name="connsiteY14" fmla="*/ 96280 h 834372"/>
              <a:gd name="connsiteX15" fmla="*/ 63530 w 916684"/>
              <a:gd name="connsiteY15" fmla="*/ 107996 h 834372"/>
              <a:gd name="connsiteX16" fmla="*/ 65911 w 916684"/>
              <a:gd name="connsiteY16" fmla="*/ 95518 h 834372"/>
              <a:gd name="connsiteX17" fmla="*/ 73626 w 916684"/>
              <a:gd name="connsiteY17" fmla="*/ 79993 h 834372"/>
              <a:gd name="connsiteX18" fmla="*/ 87628 w 916684"/>
              <a:gd name="connsiteY18" fmla="*/ 56371 h 834372"/>
              <a:gd name="connsiteX19" fmla="*/ 95534 w 916684"/>
              <a:gd name="connsiteY19" fmla="*/ 36559 h 834372"/>
              <a:gd name="connsiteX20" fmla="*/ 90962 w 916684"/>
              <a:gd name="connsiteY20" fmla="*/ 22938 h 834372"/>
              <a:gd name="connsiteX21" fmla="*/ 72579 w 916684"/>
              <a:gd name="connsiteY21" fmla="*/ 7888 h 834372"/>
              <a:gd name="connsiteX22" fmla="*/ 46861 w 916684"/>
              <a:gd name="connsiteY22" fmla="*/ 78 h 834372"/>
              <a:gd name="connsiteX23" fmla="*/ 26573 w 916684"/>
              <a:gd name="connsiteY23" fmla="*/ 10365 h 834372"/>
              <a:gd name="connsiteX24" fmla="*/ 43051 w 916684"/>
              <a:gd name="connsiteY24" fmla="*/ 24462 h 834372"/>
              <a:gd name="connsiteX25" fmla="*/ 52291 w 916684"/>
              <a:gd name="connsiteY25" fmla="*/ 19890 h 834372"/>
              <a:gd name="connsiteX26" fmla="*/ 52291 w 916684"/>
              <a:gd name="connsiteY26" fmla="*/ 19890 h 834372"/>
              <a:gd name="connsiteX27" fmla="*/ 58386 w 916684"/>
              <a:gd name="connsiteY27" fmla="*/ 61038 h 834372"/>
              <a:gd name="connsiteX28" fmla="*/ 51814 w 916684"/>
              <a:gd name="connsiteY28" fmla="*/ 70468 h 834372"/>
              <a:gd name="connsiteX29" fmla="*/ 43051 w 916684"/>
              <a:gd name="connsiteY29" fmla="*/ 74373 h 834372"/>
              <a:gd name="connsiteX30" fmla="*/ 30478 w 916684"/>
              <a:gd name="connsiteY30" fmla="*/ 71896 h 834372"/>
              <a:gd name="connsiteX31" fmla="*/ 24192 w 916684"/>
              <a:gd name="connsiteY31" fmla="*/ 64086 h 834372"/>
              <a:gd name="connsiteX32" fmla="*/ 25335 w 916684"/>
              <a:gd name="connsiteY32" fmla="*/ 54847 h 834372"/>
              <a:gd name="connsiteX33" fmla="*/ 33526 w 916684"/>
              <a:gd name="connsiteY33" fmla="*/ 49989 h 834372"/>
              <a:gd name="connsiteX34" fmla="*/ 46671 w 916684"/>
              <a:gd name="connsiteY34" fmla="*/ 52942 h 834372"/>
              <a:gd name="connsiteX35" fmla="*/ 60863 w 916684"/>
              <a:gd name="connsiteY35" fmla="*/ 57037 h 834372"/>
              <a:gd name="connsiteX36" fmla="*/ 58482 w 916684"/>
              <a:gd name="connsiteY36" fmla="*/ 61133 h 834372"/>
              <a:gd name="connsiteX37" fmla="*/ 58482 w 916684"/>
              <a:gd name="connsiteY37" fmla="*/ 61133 h 834372"/>
              <a:gd name="connsiteX38" fmla="*/ 174210 w 916684"/>
              <a:gd name="connsiteY38" fmla="*/ 78564 h 834372"/>
              <a:gd name="connsiteX39" fmla="*/ 156113 w 916684"/>
              <a:gd name="connsiteY39" fmla="*/ 58847 h 834372"/>
              <a:gd name="connsiteX40" fmla="*/ 122966 w 916684"/>
              <a:gd name="connsiteY40" fmla="*/ 52370 h 834372"/>
              <a:gd name="connsiteX41" fmla="*/ 94772 w 916684"/>
              <a:gd name="connsiteY41" fmla="*/ 75135 h 834372"/>
              <a:gd name="connsiteX42" fmla="*/ 86390 w 916684"/>
              <a:gd name="connsiteY42" fmla="*/ 110092 h 834372"/>
              <a:gd name="connsiteX43" fmla="*/ 106107 w 916684"/>
              <a:gd name="connsiteY43" fmla="*/ 137143 h 834372"/>
              <a:gd name="connsiteX44" fmla="*/ 133539 w 916684"/>
              <a:gd name="connsiteY44" fmla="*/ 144953 h 834372"/>
              <a:gd name="connsiteX45" fmla="*/ 158018 w 916684"/>
              <a:gd name="connsiteY45" fmla="*/ 131999 h 834372"/>
              <a:gd name="connsiteX46" fmla="*/ 140587 w 916684"/>
              <a:gd name="connsiteY46" fmla="*/ 116283 h 834372"/>
              <a:gd name="connsiteX47" fmla="*/ 128491 w 916684"/>
              <a:gd name="connsiteY47" fmla="*/ 124093 h 834372"/>
              <a:gd name="connsiteX48" fmla="*/ 117156 w 916684"/>
              <a:gd name="connsiteY48" fmla="*/ 121426 h 834372"/>
              <a:gd name="connsiteX49" fmla="*/ 108583 w 916684"/>
              <a:gd name="connsiteY49" fmla="*/ 108282 h 834372"/>
              <a:gd name="connsiteX50" fmla="*/ 116013 w 916684"/>
              <a:gd name="connsiteY50" fmla="*/ 86565 h 834372"/>
              <a:gd name="connsiteX51" fmla="*/ 131253 w 916684"/>
              <a:gd name="connsiteY51" fmla="*/ 72182 h 834372"/>
              <a:gd name="connsiteX52" fmla="*/ 146302 w 916684"/>
              <a:gd name="connsiteY52" fmla="*/ 74563 h 834372"/>
              <a:gd name="connsiteX53" fmla="*/ 153541 w 916684"/>
              <a:gd name="connsiteY53" fmla="*/ 83326 h 834372"/>
              <a:gd name="connsiteX54" fmla="*/ 152398 w 916684"/>
              <a:gd name="connsiteY54" fmla="*/ 95042 h 834372"/>
              <a:gd name="connsiteX55" fmla="*/ 174210 w 916684"/>
              <a:gd name="connsiteY55" fmla="*/ 103900 h 834372"/>
              <a:gd name="connsiteX56" fmla="*/ 173925 w 916684"/>
              <a:gd name="connsiteY56" fmla="*/ 78564 h 834372"/>
              <a:gd name="connsiteX57" fmla="*/ 173925 w 916684"/>
              <a:gd name="connsiteY57" fmla="*/ 78564 h 834372"/>
              <a:gd name="connsiteX58" fmla="*/ 252792 w 916684"/>
              <a:gd name="connsiteY58" fmla="*/ 131809 h 834372"/>
              <a:gd name="connsiteX59" fmla="*/ 235456 w 916684"/>
              <a:gd name="connsiteY59" fmla="*/ 111425 h 834372"/>
              <a:gd name="connsiteX60" fmla="*/ 202595 w 916684"/>
              <a:gd name="connsiteY60" fmla="*/ 103805 h 834372"/>
              <a:gd name="connsiteX61" fmla="*/ 173639 w 916684"/>
              <a:gd name="connsiteY61" fmla="*/ 125522 h 834372"/>
              <a:gd name="connsiteX62" fmla="*/ 163924 w 916684"/>
              <a:gd name="connsiteY62" fmla="*/ 160193 h 834372"/>
              <a:gd name="connsiteX63" fmla="*/ 182593 w 916684"/>
              <a:gd name="connsiteY63" fmla="*/ 187911 h 834372"/>
              <a:gd name="connsiteX64" fmla="*/ 209739 w 916684"/>
              <a:gd name="connsiteY64" fmla="*/ 196674 h 834372"/>
              <a:gd name="connsiteX65" fmla="*/ 234694 w 916684"/>
              <a:gd name="connsiteY65" fmla="*/ 184672 h 834372"/>
              <a:gd name="connsiteX66" fmla="*/ 217835 w 916684"/>
              <a:gd name="connsiteY66" fmla="*/ 168385 h 834372"/>
              <a:gd name="connsiteX67" fmla="*/ 205452 w 916684"/>
              <a:gd name="connsiteY67" fmla="*/ 175814 h 834372"/>
              <a:gd name="connsiteX68" fmla="*/ 194213 w 916684"/>
              <a:gd name="connsiteY68" fmla="*/ 172766 h 834372"/>
              <a:gd name="connsiteX69" fmla="*/ 186117 w 916684"/>
              <a:gd name="connsiteY69" fmla="*/ 159336 h 834372"/>
              <a:gd name="connsiteX70" fmla="*/ 194308 w 916684"/>
              <a:gd name="connsiteY70" fmla="*/ 137905 h 834372"/>
              <a:gd name="connsiteX71" fmla="*/ 210120 w 916684"/>
              <a:gd name="connsiteY71" fmla="*/ 124093 h 834372"/>
              <a:gd name="connsiteX72" fmla="*/ 225074 w 916684"/>
              <a:gd name="connsiteY72" fmla="*/ 127046 h 834372"/>
              <a:gd name="connsiteX73" fmla="*/ 231932 w 916684"/>
              <a:gd name="connsiteY73" fmla="*/ 136000 h 834372"/>
              <a:gd name="connsiteX74" fmla="*/ 230408 w 916684"/>
              <a:gd name="connsiteY74" fmla="*/ 147620 h 834372"/>
              <a:gd name="connsiteX75" fmla="*/ 251935 w 916684"/>
              <a:gd name="connsiteY75" fmla="*/ 157240 h 834372"/>
              <a:gd name="connsiteX76" fmla="*/ 252601 w 916684"/>
              <a:gd name="connsiteY76" fmla="*/ 131904 h 834372"/>
              <a:gd name="connsiteX77" fmla="*/ 252601 w 916684"/>
              <a:gd name="connsiteY77" fmla="*/ 131904 h 834372"/>
              <a:gd name="connsiteX78" fmla="*/ 276700 w 916684"/>
              <a:gd name="connsiteY78" fmla="*/ 230678 h 834372"/>
              <a:gd name="connsiteX79" fmla="*/ 267460 w 916684"/>
              <a:gd name="connsiteY79" fmla="*/ 227440 h 834372"/>
              <a:gd name="connsiteX80" fmla="*/ 260126 w 916684"/>
              <a:gd name="connsiteY80" fmla="*/ 214581 h 834372"/>
              <a:gd name="connsiteX81" fmla="*/ 265460 w 916684"/>
              <a:gd name="connsiteY81" fmla="*/ 198198 h 834372"/>
              <a:gd name="connsiteX82" fmla="*/ 312418 w 916684"/>
              <a:gd name="connsiteY82" fmla="*/ 233821 h 834372"/>
              <a:gd name="connsiteX83" fmla="*/ 327944 w 916684"/>
              <a:gd name="connsiteY83" fmla="*/ 195245 h 834372"/>
              <a:gd name="connsiteX84" fmla="*/ 310894 w 916684"/>
              <a:gd name="connsiteY84" fmla="*/ 165908 h 834372"/>
              <a:gd name="connsiteX85" fmla="*/ 280033 w 916684"/>
              <a:gd name="connsiteY85" fmla="*/ 158288 h 834372"/>
              <a:gd name="connsiteX86" fmla="*/ 249934 w 916684"/>
              <a:gd name="connsiteY86" fmla="*/ 178957 h 834372"/>
              <a:gd name="connsiteX87" fmla="*/ 238409 w 916684"/>
              <a:gd name="connsiteY87" fmla="*/ 208675 h 834372"/>
              <a:gd name="connsiteX88" fmla="*/ 256602 w 916684"/>
              <a:gd name="connsiteY88" fmla="*/ 241441 h 834372"/>
              <a:gd name="connsiteX89" fmla="*/ 280128 w 916684"/>
              <a:gd name="connsiteY89" fmla="*/ 250776 h 834372"/>
              <a:gd name="connsiteX90" fmla="*/ 303369 w 916684"/>
              <a:gd name="connsiteY90" fmla="*/ 243727 h 834372"/>
              <a:gd name="connsiteX91" fmla="*/ 287082 w 916684"/>
              <a:gd name="connsiteY91" fmla="*/ 226487 h 834372"/>
              <a:gd name="connsiteX92" fmla="*/ 276700 w 916684"/>
              <a:gd name="connsiteY92" fmla="*/ 230773 h 834372"/>
              <a:gd name="connsiteX93" fmla="*/ 276700 w 916684"/>
              <a:gd name="connsiteY93" fmla="*/ 230773 h 834372"/>
              <a:gd name="connsiteX94" fmla="*/ 274509 w 916684"/>
              <a:gd name="connsiteY94" fmla="*/ 186958 h 834372"/>
              <a:gd name="connsiteX95" fmla="*/ 287653 w 916684"/>
              <a:gd name="connsiteY95" fmla="*/ 177814 h 834372"/>
              <a:gd name="connsiteX96" fmla="*/ 301179 w 916684"/>
              <a:gd name="connsiteY96" fmla="*/ 181053 h 834372"/>
              <a:gd name="connsiteX97" fmla="*/ 307751 w 916684"/>
              <a:gd name="connsiteY97" fmla="*/ 192673 h 834372"/>
              <a:gd name="connsiteX98" fmla="*/ 302608 w 916684"/>
              <a:gd name="connsiteY98" fmla="*/ 208199 h 834372"/>
              <a:gd name="connsiteX99" fmla="*/ 274604 w 916684"/>
              <a:gd name="connsiteY99" fmla="*/ 186958 h 834372"/>
              <a:gd name="connsiteX100" fmla="*/ 274604 w 916684"/>
              <a:gd name="connsiteY100" fmla="*/ 186958 h 834372"/>
              <a:gd name="connsiteX101" fmla="*/ 309942 w 916684"/>
              <a:gd name="connsiteY101" fmla="*/ 272874 h 834372"/>
              <a:gd name="connsiteX102" fmla="*/ 327563 w 916684"/>
              <a:gd name="connsiteY102" fmla="*/ 296782 h 834372"/>
              <a:gd name="connsiteX103" fmla="*/ 356519 w 916684"/>
              <a:gd name="connsiteY103" fmla="*/ 309069 h 834372"/>
              <a:gd name="connsiteX104" fmla="*/ 377760 w 916684"/>
              <a:gd name="connsiteY104" fmla="*/ 299258 h 834372"/>
              <a:gd name="connsiteX105" fmla="*/ 383094 w 916684"/>
              <a:gd name="connsiteY105" fmla="*/ 281065 h 834372"/>
              <a:gd name="connsiteX106" fmla="*/ 369378 w 916684"/>
              <a:gd name="connsiteY106" fmla="*/ 256396 h 834372"/>
              <a:gd name="connsiteX107" fmla="*/ 356519 w 916684"/>
              <a:gd name="connsiteY107" fmla="*/ 237346 h 834372"/>
              <a:gd name="connsiteX108" fmla="*/ 357376 w 916684"/>
              <a:gd name="connsiteY108" fmla="*/ 232583 h 834372"/>
              <a:gd name="connsiteX109" fmla="*/ 362425 w 916684"/>
              <a:gd name="connsiteY109" fmla="*/ 230583 h 834372"/>
              <a:gd name="connsiteX110" fmla="*/ 374426 w 916684"/>
              <a:gd name="connsiteY110" fmla="*/ 236965 h 834372"/>
              <a:gd name="connsiteX111" fmla="*/ 381475 w 916684"/>
              <a:gd name="connsiteY111" fmla="*/ 246299 h 834372"/>
              <a:gd name="connsiteX112" fmla="*/ 380617 w 916684"/>
              <a:gd name="connsiteY112" fmla="*/ 255919 h 834372"/>
              <a:gd name="connsiteX113" fmla="*/ 400429 w 916684"/>
              <a:gd name="connsiteY113" fmla="*/ 266778 h 834372"/>
              <a:gd name="connsiteX114" fmla="*/ 402049 w 916684"/>
              <a:gd name="connsiteY114" fmla="*/ 245442 h 834372"/>
              <a:gd name="connsiteX115" fmla="*/ 384808 w 916684"/>
              <a:gd name="connsiteY115" fmla="*/ 223725 h 834372"/>
              <a:gd name="connsiteX116" fmla="*/ 357948 w 916684"/>
              <a:gd name="connsiteY116" fmla="*/ 211914 h 834372"/>
              <a:gd name="connsiteX117" fmla="*/ 338612 w 916684"/>
              <a:gd name="connsiteY117" fmla="*/ 221248 h 834372"/>
              <a:gd name="connsiteX118" fmla="*/ 334135 w 916684"/>
              <a:gd name="connsiteY118" fmla="*/ 243442 h 834372"/>
              <a:gd name="connsiteX119" fmla="*/ 354900 w 916684"/>
              <a:gd name="connsiteY119" fmla="*/ 275160 h 834372"/>
              <a:gd name="connsiteX120" fmla="*/ 358995 w 916684"/>
              <a:gd name="connsiteY120" fmla="*/ 282494 h 834372"/>
              <a:gd name="connsiteX121" fmla="*/ 357472 w 916684"/>
              <a:gd name="connsiteY121" fmla="*/ 286971 h 834372"/>
              <a:gd name="connsiteX122" fmla="*/ 351090 w 916684"/>
              <a:gd name="connsiteY122" fmla="*/ 289924 h 834372"/>
              <a:gd name="connsiteX123" fmla="*/ 338326 w 916684"/>
              <a:gd name="connsiteY123" fmla="*/ 283828 h 834372"/>
              <a:gd name="connsiteX124" fmla="*/ 330611 w 916684"/>
              <a:gd name="connsiteY124" fmla="*/ 272969 h 834372"/>
              <a:gd name="connsiteX125" fmla="*/ 332421 w 916684"/>
              <a:gd name="connsiteY125" fmla="*/ 261063 h 834372"/>
              <a:gd name="connsiteX126" fmla="*/ 311847 w 916684"/>
              <a:gd name="connsiteY126" fmla="*/ 248966 h 834372"/>
              <a:gd name="connsiteX127" fmla="*/ 309942 w 916684"/>
              <a:gd name="connsiteY127" fmla="*/ 273255 h 834372"/>
              <a:gd name="connsiteX128" fmla="*/ 309942 w 916684"/>
              <a:gd name="connsiteY128" fmla="*/ 273255 h 834372"/>
              <a:gd name="connsiteX129" fmla="*/ 380903 w 916684"/>
              <a:gd name="connsiteY129" fmla="*/ 331548 h 834372"/>
              <a:gd name="connsiteX130" fmla="*/ 397667 w 916684"/>
              <a:gd name="connsiteY130" fmla="*/ 356027 h 834372"/>
              <a:gd name="connsiteX131" fmla="*/ 426147 w 916684"/>
              <a:gd name="connsiteY131" fmla="*/ 369362 h 834372"/>
              <a:gd name="connsiteX132" fmla="*/ 447673 w 916684"/>
              <a:gd name="connsiteY132" fmla="*/ 360313 h 834372"/>
              <a:gd name="connsiteX133" fmla="*/ 453674 w 916684"/>
              <a:gd name="connsiteY133" fmla="*/ 342311 h 834372"/>
              <a:gd name="connsiteX134" fmla="*/ 440815 w 916684"/>
              <a:gd name="connsiteY134" fmla="*/ 317165 h 834372"/>
              <a:gd name="connsiteX135" fmla="*/ 428623 w 916684"/>
              <a:gd name="connsiteY135" fmla="*/ 297734 h 834372"/>
              <a:gd name="connsiteX136" fmla="*/ 429671 w 916684"/>
              <a:gd name="connsiteY136" fmla="*/ 292972 h 834372"/>
              <a:gd name="connsiteX137" fmla="*/ 434815 w 916684"/>
              <a:gd name="connsiteY137" fmla="*/ 291162 h 834372"/>
              <a:gd name="connsiteX138" fmla="*/ 446530 w 916684"/>
              <a:gd name="connsiteY138" fmla="*/ 298020 h 834372"/>
              <a:gd name="connsiteX139" fmla="*/ 453198 w 916684"/>
              <a:gd name="connsiteY139" fmla="*/ 307545 h 834372"/>
              <a:gd name="connsiteX140" fmla="*/ 452055 w 916684"/>
              <a:gd name="connsiteY140" fmla="*/ 317070 h 834372"/>
              <a:gd name="connsiteX141" fmla="*/ 471486 w 916684"/>
              <a:gd name="connsiteY141" fmla="*/ 328595 h 834372"/>
              <a:gd name="connsiteX142" fmla="*/ 473867 w 916684"/>
              <a:gd name="connsiteY142" fmla="*/ 307354 h 834372"/>
              <a:gd name="connsiteX143" fmla="*/ 457389 w 916684"/>
              <a:gd name="connsiteY143" fmla="*/ 284971 h 834372"/>
              <a:gd name="connsiteX144" fmla="*/ 430909 w 916684"/>
              <a:gd name="connsiteY144" fmla="*/ 272207 h 834372"/>
              <a:gd name="connsiteX145" fmla="*/ 411288 w 916684"/>
              <a:gd name="connsiteY145" fmla="*/ 280780 h 834372"/>
              <a:gd name="connsiteX146" fmla="*/ 406049 w 916684"/>
              <a:gd name="connsiteY146" fmla="*/ 302782 h 834372"/>
              <a:gd name="connsiteX147" fmla="*/ 425575 w 916684"/>
              <a:gd name="connsiteY147" fmla="*/ 335167 h 834372"/>
              <a:gd name="connsiteX148" fmla="*/ 429481 w 916684"/>
              <a:gd name="connsiteY148" fmla="*/ 342692 h 834372"/>
              <a:gd name="connsiteX149" fmla="*/ 427861 w 916684"/>
              <a:gd name="connsiteY149" fmla="*/ 347169 h 834372"/>
              <a:gd name="connsiteX150" fmla="*/ 421384 w 916684"/>
              <a:gd name="connsiteY150" fmla="*/ 349836 h 834372"/>
              <a:gd name="connsiteX151" fmla="*/ 408811 w 916684"/>
              <a:gd name="connsiteY151" fmla="*/ 343264 h 834372"/>
              <a:gd name="connsiteX152" fmla="*/ 401477 w 916684"/>
              <a:gd name="connsiteY152" fmla="*/ 332119 h 834372"/>
              <a:gd name="connsiteX153" fmla="*/ 403763 w 916684"/>
              <a:gd name="connsiteY153" fmla="*/ 320213 h 834372"/>
              <a:gd name="connsiteX154" fmla="*/ 383665 w 916684"/>
              <a:gd name="connsiteY154" fmla="*/ 307354 h 834372"/>
              <a:gd name="connsiteX155" fmla="*/ 380903 w 916684"/>
              <a:gd name="connsiteY155" fmla="*/ 331548 h 834372"/>
              <a:gd name="connsiteX156" fmla="*/ 380903 w 916684"/>
              <a:gd name="connsiteY156" fmla="*/ 331548 h 834372"/>
              <a:gd name="connsiteX157" fmla="*/ 578452 w 916684"/>
              <a:gd name="connsiteY157" fmla="*/ 408415 h 834372"/>
              <a:gd name="connsiteX158" fmla="*/ 565021 w 916684"/>
              <a:gd name="connsiteY158" fmla="*/ 385269 h 834372"/>
              <a:gd name="connsiteX159" fmla="*/ 533970 w 916684"/>
              <a:gd name="connsiteY159" fmla="*/ 371839 h 834372"/>
              <a:gd name="connsiteX160" fmla="*/ 501585 w 916684"/>
              <a:gd name="connsiteY160" fmla="*/ 388031 h 834372"/>
              <a:gd name="connsiteX161" fmla="*/ 485868 w 916684"/>
              <a:gd name="connsiteY161" fmla="*/ 420416 h 834372"/>
              <a:gd name="connsiteX162" fmla="*/ 499299 w 916684"/>
              <a:gd name="connsiteY162" fmla="*/ 450991 h 834372"/>
              <a:gd name="connsiteX163" fmla="*/ 524445 w 916684"/>
              <a:gd name="connsiteY163" fmla="*/ 464422 h 834372"/>
              <a:gd name="connsiteX164" fmla="*/ 551115 w 916684"/>
              <a:gd name="connsiteY164" fmla="*/ 457087 h 834372"/>
              <a:gd name="connsiteX165" fmla="*/ 537399 w 916684"/>
              <a:gd name="connsiteY165" fmla="*/ 438037 h 834372"/>
              <a:gd name="connsiteX166" fmla="*/ 523873 w 916684"/>
              <a:gd name="connsiteY166" fmla="*/ 443086 h 834372"/>
              <a:gd name="connsiteX167" fmla="*/ 513396 w 916684"/>
              <a:gd name="connsiteY167" fmla="*/ 438133 h 834372"/>
              <a:gd name="connsiteX168" fmla="*/ 507871 w 916684"/>
              <a:gd name="connsiteY168" fmla="*/ 423464 h 834372"/>
              <a:gd name="connsiteX169" fmla="*/ 519777 w 916684"/>
              <a:gd name="connsiteY169" fmla="*/ 403843 h 834372"/>
              <a:gd name="connsiteX170" fmla="*/ 537780 w 916684"/>
              <a:gd name="connsiteY170" fmla="*/ 393079 h 834372"/>
              <a:gd name="connsiteX171" fmla="*/ 551972 w 916684"/>
              <a:gd name="connsiteY171" fmla="*/ 398604 h 834372"/>
              <a:gd name="connsiteX172" fmla="*/ 557116 w 916684"/>
              <a:gd name="connsiteY172" fmla="*/ 408700 h 834372"/>
              <a:gd name="connsiteX173" fmla="*/ 553496 w 916684"/>
              <a:gd name="connsiteY173" fmla="*/ 419845 h 834372"/>
              <a:gd name="connsiteX174" fmla="*/ 572927 w 916684"/>
              <a:gd name="connsiteY174" fmla="*/ 433180 h 834372"/>
              <a:gd name="connsiteX175" fmla="*/ 578070 w 916684"/>
              <a:gd name="connsiteY175" fmla="*/ 408319 h 834372"/>
              <a:gd name="connsiteX176" fmla="*/ 578070 w 916684"/>
              <a:gd name="connsiteY176" fmla="*/ 408319 h 834372"/>
              <a:gd name="connsiteX177" fmla="*/ 553591 w 916684"/>
              <a:gd name="connsiteY177" fmla="*/ 474994 h 834372"/>
              <a:gd name="connsiteX178" fmla="*/ 553401 w 916684"/>
              <a:gd name="connsiteY178" fmla="*/ 498426 h 834372"/>
              <a:gd name="connsiteX179" fmla="*/ 565402 w 916684"/>
              <a:gd name="connsiteY179" fmla="*/ 519190 h 834372"/>
              <a:gd name="connsiteX180" fmla="*/ 597502 w 916684"/>
              <a:gd name="connsiteY180" fmla="*/ 533954 h 834372"/>
              <a:gd name="connsiteX181" fmla="*/ 630744 w 916684"/>
              <a:gd name="connsiteY181" fmla="*/ 520524 h 834372"/>
              <a:gd name="connsiteX182" fmla="*/ 645984 w 916684"/>
              <a:gd name="connsiteY182" fmla="*/ 488425 h 834372"/>
              <a:gd name="connsiteX183" fmla="*/ 632839 w 916684"/>
              <a:gd name="connsiteY183" fmla="*/ 455373 h 834372"/>
              <a:gd name="connsiteX184" fmla="*/ 612456 w 916684"/>
              <a:gd name="connsiteY184" fmla="*/ 442133 h 834372"/>
              <a:gd name="connsiteX185" fmla="*/ 589024 w 916684"/>
              <a:gd name="connsiteY185" fmla="*/ 441657 h 834372"/>
              <a:gd name="connsiteX186" fmla="*/ 568545 w 916684"/>
              <a:gd name="connsiteY186" fmla="*/ 452992 h 834372"/>
              <a:gd name="connsiteX187" fmla="*/ 553591 w 916684"/>
              <a:gd name="connsiteY187" fmla="*/ 474994 h 834372"/>
              <a:gd name="connsiteX188" fmla="*/ 553591 w 916684"/>
              <a:gd name="connsiteY188" fmla="*/ 474994 h 834372"/>
              <a:gd name="connsiteX189" fmla="*/ 603217 w 916684"/>
              <a:gd name="connsiteY189" fmla="*/ 462040 h 834372"/>
              <a:gd name="connsiteX190" fmla="*/ 618933 w 916684"/>
              <a:gd name="connsiteY190" fmla="*/ 468517 h 834372"/>
              <a:gd name="connsiteX191" fmla="*/ 624362 w 916684"/>
              <a:gd name="connsiteY191" fmla="*/ 484615 h 834372"/>
              <a:gd name="connsiteX192" fmla="*/ 613980 w 916684"/>
              <a:gd name="connsiteY192" fmla="*/ 502903 h 834372"/>
              <a:gd name="connsiteX193" fmla="*/ 594835 w 916684"/>
              <a:gd name="connsiteY193" fmla="*/ 512332 h 834372"/>
              <a:gd name="connsiteX194" fmla="*/ 579118 w 916684"/>
              <a:gd name="connsiteY194" fmla="*/ 505951 h 834372"/>
              <a:gd name="connsiteX195" fmla="*/ 573594 w 916684"/>
              <a:gd name="connsiteY195" fmla="*/ 489853 h 834372"/>
              <a:gd name="connsiteX196" fmla="*/ 584071 w 916684"/>
              <a:gd name="connsiteY196" fmla="*/ 471375 h 834372"/>
              <a:gd name="connsiteX197" fmla="*/ 603121 w 916684"/>
              <a:gd name="connsiteY197" fmla="*/ 462040 h 834372"/>
              <a:gd name="connsiteX198" fmla="*/ 603121 w 916684"/>
              <a:gd name="connsiteY198" fmla="*/ 462040 h 834372"/>
              <a:gd name="connsiteX199" fmla="*/ 702086 w 916684"/>
              <a:gd name="connsiteY199" fmla="*/ 587770 h 834372"/>
              <a:gd name="connsiteX200" fmla="*/ 713230 w 916684"/>
              <a:gd name="connsiteY200" fmla="*/ 576531 h 834372"/>
              <a:gd name="connsiteX201" fmla="*/ 717707 w 916684"/>
              <a:gd name="connsiteY201" fmla="*/ 566625 h 834372"/>
              <a:gd name="connsiteX202" fmla="*/ 716850 w 916684"/>
              <a:gd name="connsiteY202" fmla="*/ 554528 h 834372"/>
              <a:gd name="connsiteX203" fmla="*/ 709706 w 916684"/>
              <a:gd name="connsiteY203" fmla="*/ 541860 h 834372"/>
              <a:gd name="connsiteX204" fmla="*/ 679226 w 916684"/>
              <a:gd name="connsiteY204" fmla="*/ 529382 h 834372"/>
              <a:gd name="connsiteX205" fmla="*/ 689132 w 916684"/>
              <a:gd name="connsiteY205" fmla="*/ 520905 h 834372"/>
              <a:gd name="connsiteX206" fmla="*/ 674940 w 916684"/>
              <a:gd name="connsiteY206" fmla="*/ 504331 h 834372"/>
              <a:gd name="connsiteX207" fmla="*/ 607408 w 916684"/>
              <a:gd name="connsiteY207" fmla="*/ 562148 h 834372"/>
              <a:gd name="connsiteX208" fmla="*/ 622743 w 916684"/>
              <a:gd name="connsiteY208" fmla="*/ 580055 h 834372"/>
              <a:gd name="connsiteX209" fmla="*/ 653318 w 916684"/>
              <a:gd name="connsiteY209" fmla="*/ 553861 h 834372"/>
              <a:gd name="connsiteX210" fmla="*/ 669987 w 916684"/>
              <a:gd name="connsiteY210" fmla="*/ 541955 h 834372"/>
              <a:gd name="connsiteX211" fmla="*/ 681036 w 916684"/>
              <a:gd name="connsiteY211" fmla="*/ 541288 h 834372"/>
              <a:gd name="connsiteX212" fmla="*/ 690751 w 916684"/>
              <a:gd name="connsiteY212" fmla="*/ 547480 h 834372"/>
              <a:gd name="connsiteX213" fmla="*/ 694276 w 916684"/>
              <a:gd name="connsiteY213" fmla="*/ 555195 h 834372"/>
              <a:gd name="connsiteX214" fmla="*/ 692466 w 916684"/>
              <a:gd name="connsiteY214" fmla="*/ 563196 h 834372"/>
              <a:gd name="connsiteX215" fmla="*/ 679321 w 916684"/>
              <a:gd name="connsiteY215" fmla="*/ 576436 h 834372"/>
              <a:gd name="connsiteX216" fmla="*/ 644841 w 916684"/>
              <a:gd name="connsiteY216" fmla="*/ 605963 h 834372"/>
              <a:gd name="connsiteX217" fmla="*/ 660176 w 916684"/>
              <a:gd name="connsiteY217" fmla="*/ 623870 h 834372"/>
              <a:gd name="connsiteX218" fmla="*/ 702181 w 916684"/>
              <a:gd name="connsiteY218" fmla="*/ 587961 h 834372"/>
              <a:gd name="connsiteX219" fmla="*/ 702181 w 916684"/>
              <a:gd name="connsiteY219" fmla="*/ 587961 h 834372"/>
              <a:gd name="connsiteX220" fmla="*/ 757426 w 916684"/>
              <a:gd name="connsiteY220" fmla="*/ 603296 h 834372"/>
              <a:gd name="connsiteX221" fmla="*/ 782001 w 916684"/>
              <a:gd name="connsiteY221" fmla="*/ 583770 h 834372"/>
              <a:gd name="connsiteX222" fmla="*/ 756569 w 916684"/>
              <a:gd name="connsiteY222" fmla="*/ 573864 h 834372"/>
              <a:gd name="connsiteX223" fmla="*/ 742758 w 916684"/>
              <a:gd name="connsiteY223" fmla="*/ 584818 h 834372"/>
              <a:gd name="connsiteX224" fmla="*/ 735995 w 916684"/>
              <a:gd name="connsiteY224" fmla="*/ 576340 h 834372"/>
              <a:gd name="connsiteX225" fmla="*/ 721327 w 916684"/>
              <a:gd name="connsiteY225" fmla="*/ 588056 h 834372"/>
              <a:gd name="connsiteX226" fmla="*/ 728089 w 916684"/>
              <a:gd name="connsiteY226" fmla="*/ 596533 h 834372"/>
              <a:gd name="connsiteX227" fmla="*/ 697800 w 916684"/>
              <a:gd name="connsiteY227" fmla="*/ 620632 h 834372"/>
              <a:gd name="connsiteX228" fmla="*/ 685322 w 916684"/>
              <a:gd name="connsiteY228" fmla="*/ 631585 h 834372"/>
              <a:gd name="connsiteX229" fmla="*/ 680178 w 916684"/>
              <a:gd name="connsiteY229" fmla="*/ 639872 h 834372"/>
              <a:gd name="connsiteX230" fmla="*/ 680560 w 916684"/>
              <a:gd name="connsiteY230" fmla="*/ 649207 h 834372"/>
              <a:gd name="connsiteX231" fmla="*/ 685989 w 916684"/>
              <a:gd name="connsiteY231" fmla="*/ 659494 h 834372"/>
              <a:gd name="connsiteX232" fmla="*/ 700276 w 916684"/>
              <a:gd name="connsiteY232" fmla="*/ 671876 h 834372"/>
              <a:gd name="connsiteX233" fmla="*/ 713326 w 916684"/>
              <a:gd name="connsiteY233" fmla="*/ 658922 h 834372"/>
              <a:gd name="connsiteX234" fmla="*/ 705706 w 916684"/>
              <a:gd name="connsiteY234" fmla="*/ 652921 h 834372"/>
              <a:gd name="connsiteX235" fmla="*/ 704182 w 916684"/>
              <a:gd name="connsiteY235" fmla="*/ 649111 h 834372"/>
              <a:gd name="connsiteX236" fmla="*/ 705229 w 916684"/>
              <a:gd name="connsiteY236" fmla="*/ 645587 h 834372"/>
              <a:gd name="connsiteX237" fmla="*/ 714850 w 916684"/>
              <a:gd name="connsiteY237" fmla="*/ 637300 h 834372"/>
              <a:gd name="connsiteX238" fmla="*/ 742853 w 916684"/>
              <a:gd name="connsiteY238" fmla="*/ 615012 h 834372"/>
              <a:gd name="connsiteX239" fmla="*/ 752854 w 916684"/>
              <a:gd name="connsiteY239" fmla="*/ 627585 h 834372"/>
              <a:gd name="connsiteX240" fmla="*/ 767523 w 916684"/>
              <a:gd name="connsiteY240" fmla="*/ 615869 h 834372"/>
              <a:gd name="connsiteX241" fmla="*/ 757522 w 916684"/>
              <a:gd name="connsiteY241" fmla="*/ 603296 h 834372"/>
              <a:gd name="connsiteX242" fmla="*/ 757522 w 916684"/>
              <a:gd name="connsiteY242" fmla="*/ 603296 h 834372"/>
              <a:gd name="connsiteX243" fmla="*/ 742091 w 916684"/>
              <a:gd name="connsiteY243" fmla="*/ 683878 h 834372"/>
              <a:gd name="connsiteX244" fmla="*/ 767047 w 916684"/>
              <a:gd name="connsiteY244" fmla="*/ 667495 h 834372"/>
              <a:gd name="connsiteX245" fmla="*/ 778191 w 916684"/>
              <a:gd name="connsiteY245" fmla="*/ 665875 h 834372"/>
              <a:gd name="connsiteX246" fmla="*/ 785430 w 916684"/>
              <a:gd name="connsiteY246" fmla="*/ 670924 h 834372"/>
              <a:gd name="connsiteX247" fmla="*/ 789049 w 916684"/>
              <a:gd name="connsiteY247" fmla="*/ 682068 h 834372"/>
              <a:gd name="connsiteX248" fmla="*/ 809814 w 916684"/>
              <a:gd name="connsiteY248" fmla="*/ 675496 h 834372"/>
              <a:gd name="connsiteX249" fmla="*/ 804003 w 916684"/>
              <a:gd name="connsiteY249" fmla="*/ 660446 h 834372"/>
              <a:gd name="connsiteX250" fmla="*/ 795621 w 916684"/>
              <a:gd name="connsiteY250" fmla="*/ 654064 h 834372"/>
              <a:gd name="connsiteX251" fmla="*/ 780096 w 916684"/>
              <a:gd name="connsiteY251" fmla="*/ 653112 h 834372"/>
              <a:gd name="connsiteX252" fmla="*/ 790192 w 916684"/>
              <a:gd name="connsiteY252" fmla="*/ 645492 h 834372"/>
              <a:gd name="connsiteX253" fmla="*/ 777048 w 916684"/>
              <a:gd name="connsiteY253" fmla="*/ 628061 h 834372"/>
              <a:gd name="connsiteX254" fmla="*/ 706182 w 916684"/>
              <a:gd name="connsiteY254" fmla="*/ 681687 h 834372"/>
              <a:gd name="connsiteX255" fmla="*/ 720374 w 916684"/>
              <a:gd name="connsiteY255" fmla="*/ 700451 h 834372"/>
              <a:gd name="connsiteX256" fmla="*/ 742282 w 916684"/>
              <a:gd name="connsiteY256" fmla="*/ 683878 h 834372"/>
              <a:gd name="connsiteX257" fmla="*/ 742282 w 916684"/>
              <a:gd name="connsiteY257" fmla="*/ 683878 h 834372"/>
              <a:gd name="connsiteX258" fmla="*/ 760379 w 916684"/>
              <a:gd name="connsiteY258" fmla="*/ 720739 h 834372"/>
              <a:gd name="connsiteX259" fmla="*/ 756855 w 916684"/>
              <a:gd name="connsiteY259" fmla="*/ 743885 h 834372"/>
              <a:gd name="connsiteX260" fmla="*/ 765713 w 916684"/>
              <a:gd name="connsiteY260" fmla="*/ 766174 h 834372"/>
              <a:gd name="connsiteX261" fmla="*/ 795431 w 916684"/>
              <a:gd name="connsiteY261" fmla="*/ 785414 h 834372"/>
              <a:gd name="connsiteX262" fmla="*/ 830293 w 916684"/>
              <a:gd name="connsiteY262" fmla="*/ 776842 h 834372"/>
              <a:gd name="connsiteX263" fmla="*/ 850009 w 916684"/>
              <a:gd name="connsiteY263" fmla="*/ 747219 h 834372"/>
              <a:gd name="connsiteX264" fmla="*/ 841723 w 916684"/>
              <a:gd name="connsiteY264" fmla="*/ 712643 h 834372"/>
              <a:gd name="connsiteX265" fmla="*/ 823435 w 916684"/>
              <a:gd name="connsiteY265" fmla="*/ 696641 h 834372"/>
              <a:gd name="connsiteX266" fmla="*/ 800289 w 916684"/>
              <a:gd name="connsiteY266" fmla="*/ 692831 h 834372"/>
              <a:gd name="connsiteX267" fmla="*/ 778381 w 916684"/>
              <a:gd name="connsiteY267" fmla="*/ 701118 h 834372"/>
              <a:gd name="connsiteX268" fmla="*/ 760474 w 916684"/>
              <a:gd name="connsiteY268" fmla="*/ 720739 h 834372"/>
              <a:gd name="connsiteX269" fmla="*/ 760474 w 916684"/>
              <a:gd name="connsiteY269" fmla="*/ 720739 h 834372"/>
              <a:gd name="connsiteX270" fmla="*/ 811338 w 916684"/>
              <a:gd name="connsiteY270" fmla="*/ 715024 h 834372"/>
              <a:gd name="connsiteX271" fmla="*/ 826006 w 916684"/>
              <a:gd name="connsiteY271" fmla="*/ 723692 h 834372"/>
              <a:gd name="connsiteX272" fmla="*/ 829150 w 916684"/>
              <a:gd name="connsiteY272" fmla="*/ 740361 h 834372"/>
              <a:gd name="connsiteX273" fmla="*/ 816291 w 916684"/>
              <a:gd name="connsiteY273" fmla="*/ 757030 h 834372"/>
              <a:gd name="connsiteX274" fmla="*/ 796003 w 916684"/>
              <a:gd name="connsiteY274" fmla="*/ 763697 h 834372"/>
              <a:gd name="connsiteX275" fmla="*/ 781334 w 916684"/>
              <a:gd name="connsiteY275" fmla="*/ 755125 h 834372"/>
              <a:gd name="connsiteX276" fmla="*/ 778191 w 916684"/>
              <a:gd name="connsiteY276" fmla="*/ 738456 h 834372"/>
              <a:gd name="connsiteX277" fmla="*/ 791145 w 916684"/>
              <a:gd name="connsiteY277" fmla="*/ 721692 h 834372"/>
              <a:gd name="connsiteX278" fmla="*/ 811338 w 916684"/>
              <a:gd name="connsiteY278" fmla="*/ 715215 h 834372"/>
              <a:gd name="connsiteX279" fmla="*/ 811338 w 916684"/>
              <a:gd name="connsiteY279" fmla="*/ 715215 h 834372"/>
              <a:gd name="connsiteX280" fmla="*/ 814576 w 916684"/>
              <a:gd name="connsiteY280" fmla="*/ 834373 h 834372"/>
              <a:gd name="connsiteX281" fmla="*/ 916684 w 916684"/>
              <a:gd name="connsiteY281" fmla="*/ 766269 h 834372"/>
              <a:gd name="connsiteX282" fmla="*/ 903635 w 916684"/>
              <a:gd name="connsiteY282" fmla="*/ 746743 h 834372"/>
              <a:gd name="connsiteX283" fmla="*/ 801527 w 916684"/>
              <a:gd name="connsiteY283" fmla="*/ 814846 h 834372"/>
              <a:gd name="connsiteX284" fmla="*/ 814576 w 916684"/>
              <a:gd name="connsiteY284" fmla="*/ 834373 h 834372"/>
              <a:gd name="connsiteX285" fmla="*/ 814576 w 916684"/>
              <a:gd name="connsiteY285" fmla="*/ 834373 h 83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Lst>
            <a:rect l="l" t="t" r="r" b="b"/>
            <a:pathLst>
              <a:path w="916684" h="834372">
                <a:moveTo>
                  <a:pt x="52481" y="19985"/>
                </a:moveTo>
                <a:cubicBezTo>
                  <a:pt x="55339" y="19699"/>
                  <a:pt x="58577" y="20652"/>
                  <a:pt x="62197" y="22747"/>
                </a:cubicBezTo>
                <a:cubicBezTo>
                  <a:pt x="67531" y="25891"/>
                  <a:pt x="70674" y="28843"/>
                  <a:pt x="71626" y="31606"/>
                </a:cubicBezTo>
                <a:cubicBezTo>
                  <a:pt x="72579" y="34368"/>
                  <a:pt x="71912" y="37702"/>
                  <a:pt x="69626" y="41607"/>
                </a:cubicBezTo>
                <a:lnTo>
                  <a:pt x="68483" y="43607"/>
                </a:lnTo>
                <a:cubicBezTo>
                  <a:pt x="63911" y="43036"/>
                  <a:pt x="56386" y="40845"/>
                  <a:pt x="45814" y="37130"/>
                </a:cubicBezTo>
                <a:cubicBezTo>
                  <a:pt x="38003" y="34368"/>
                  <a:pt x="31717" y="32844"/>
                  <a:pt x="26859" y="32463"/>
                </a:cubicBezTo>
                <a:cubicBezTo>
                  <a:pt x="22096" y="32082"/>
                  <a:pt x="17619" y="33034"/>
                  <a:pt x="13619" y="35225"/>
                </a:cubicBezTo>
                <a:cubicBezTo>
                  <a:pt x="9523" y="37416"/>
                  <a:pt x="6285" y="40654"/>
                  <a:pt x="3713" y="45036"/>
                </a:cubicBezTo>
                <a:cubicBezTo>
                  <a:pt x="-97" y="51608"/>
                  <a:pt x="-954" y="58371"/>
                  <a:pt x="1046" y="65324"/>
                </a:cubicBezTo>
                <a:cubicBezTo>
                  <a:pt x="3142" y="72277"/>
                  <a:pt x="8094" y="78088"/>
                  <a:pt x="16000" y="82660"/>
                </a:cubicBezTo>
                <a:cubicBezTo>
                  <a:pt x="20477" y="85231"/>
                  <a:pt x="25240" y="86851"/>
                  <a:pt x="30097" y="87517"/>
                </a:cubicBezTo>
                <a:cubicBezTo>
                  <a:pt x="35050" y="88089"/>
                  <a:pt x="40194" y="87803"/>
                  <a:pt x="45623" y="86374"/>
                </a:cubicBezTo>
                <a:cubicBezTo>
                  <a:pt x="45623" y="86851"/>
                  <a:pt x="45337" y="87803"/>
                  <a:pt x="44956" y="89137"/>
                </a:cubicBezTo>
                <a:cubicBezTo>
                  <a:pt x="44194" y="92280"/>
                  <a:pt x="43623" y="94661"/>
                  <a:pt x="43432" y="96280"/>
                </a:cubicBezTo>
                <a:lnTo>
                  <a:pt x="63530" y="107996"/>
                </a:lnTo>
                <a:cubicBezTo>
                  <a:pt x="63911" y="103329"/>
                  <a:pt x="64673" y="99138"/>
                  <a:pt x="65911" y="95518"/>
                </a:cubicBezTo>
                <a:cubicBezTo>
                  <a:pt x="67150" y="91899"/>
                  <a:pt x="69721" y="86755"/>
                  <a:pt x="73626" y="79993"/>
                </a:cubicBezTo>
                <a:lnTo>
                  <a:pt x="87628" y="56371"/>
                </a:lnTo>
                <a:cubicBezTo>
                  <a:pt x="92772" y="47512"/>
                  <a:pt x="95439" y="40940"/>
                  <a:pt x="95534" y="36559"/>
                </a:cubicBezTo>
                <a:cubicBezTo>
                  <a:pt x="95629" y="32177"/>
                  <a:pt x="94105" y="27700"/>
                  <a:pt x="90962" y="22938"/>
                </a:cubicBezTo>
                <a:cubicBezTo>
                  <a:pt x="87819" y="18175"/>
                  <a:pt x="81627" y="13222"/>
                  <a:pt x="72579" y="7888"/>
                </a:cubicBezTo>
                <a:cubicBezTo>
                  <a:pt x="62577" y="2078"/>
                  <a:pt x="54005" y="-494"/>
                  <a:pt x="46861" y="78"/>
                </a:cubicBezTo>
                <a:cubicBezTo>
                  <a:pt x="39718" y="649"/>
                  <a:pt x="32955" y="4078"/>
                  <a:pt x="26573" y="10365"/>
                </a:cubicBezTo>
                <a:lnTo>
                  <a:pt x="43051" y="24462"/>
                </a:lnTo>
                <a:cubicBezTo>
                  <a:pt x="46385" y="21604"/>
                  <a:pt x="49433" y="20080"/>
                  <a:pt x="52291" y="19890"/>
                </a:cubicBezTo>
                <a:lnTo>
                  <a:pt x="52291" y="19890"/>
                </a:lnTo>
                <a:close/>
                <a:moveTo>
                  <a:pt x="58386" y="61038"/>
                </a:moveTo>
                <a:cubicBezTo>
                  <a:pt x="55529" y="65896"/>
                  <a:pt x="53338" y="69039"/>
                  <a:pt x="51814" y="70468"/>
                </a:cubicBezTo>
                <a:cubicBezTo>
                  <a:pt x="49528" y="72658"/>
                  <a:pt x="46576" y="73992"/>
                  <a:pt x="43051" y="74373"/>
                </a:cubicBezTo>
                <a:cubicBezTo>
                  <a:pt x="38289" y="74849"/>
                  <a:pt x="34098" y="73992"/>
                  <a:pt x="30478" y="71896"/>
                </a:cubicBezTo>
                <a:cubicBezTo>
                  <a:pt x="27240" y="69991"/>
                  <a:pt x="25144" y="67420"/>
                  <a:pt x="24192" y="64086"/>
                </a:cubicBezTo>
                <a:cubicBezTo>
                  <a:pt x="23239" y="60752"/>
                  <a:pt x="23620" y="57704"/>
                  <a:pt x="25335" y="54847"/>
                </a:cubicBezTo>
                <a:cubicBezTo>
                  <a:pt x="27049" y="51989"/>
                  <a:pt x="29716" y="50370"/>
                  <a:pt x="33526" y="49989"/>
                </a:cubicBezTo>
                <a:cubicBezTo>
                  <a:pt x="35908" y="49798"/>
                  <a:pt x="40289" y="50846"/>
                  <a:pt x="46671" y="52942"/>
                </a:cubicBezTo>
                <a:cubicBezTo>
                  <a:pt x="53052" y="55037"/>
                  <a:pt x="57720" y="56371"/>
                  <a:pt x="60863" y="57037"/>
                </a:cubicBezTo>
                <a:lnTo>
                  <a:pt x="58482" y="61133"/>
                </a:lnTo>
                <a:lnTo>
                  <a:pt x="58482" y="61133"/>
                </a:lnTo>
                <a:close/>
                <a:moveTo>
                  <a:pt x="174210" y="78564"/>
                </a:moveTo>
                <a:cubicBezTo>
                  <a:pt x="171258" y="71230"/>
                  <a:pt x="165257" y="64657"/>
                  <a:pt x="156113" y="58847"/>
                </a:cubicBezTo>
                <a:cubicBezTo>
                  <a:pt x="144969" y="51799"/>
                  <a:pt x="133920" y="49608"/>
                  <a:pt x="122966" y="52370"/>
                </a:cubicBezTo>
                <a:cubicBezTo>
                  <a:pt x="112012" y="55132"/>
                  <a:pt x="102678" y="62752"/>
                  <a:pt x="94772" y="75135"/>
                </a:cubicBezTo>
                <a:cubicBezTo>
                  <a:pt x="87057" y="87422"/>
                  <a:pt x="84199" y="99043"/>
                  <a:pt x="86390" y="110092"/>
                </a:cubicBezTo>
                <a:cubicBezTo>
                  <a:pt x="88581" y="121141"/>
                  <a:pt x="95058" y="130189"/>
                  <a:pt x="106107" y="137143"/>
                </a:cubicBezTo>
                <a:cubicBezTo>
                  <a:pt x="115822" y="143239"/>
                  <a:pt x="124966" y="145810"/>
                  <a:pt x="133539" y="144953"/>
                </a:cubicBezTo>
                <a:cubicBezTo>
                  <a:pt x="142207" y="144001"/>
                  <a:pt x="150398" y="139714"/>
                  <a:pt x="158018" y="131999"/>
                </a:cubicBezTo>
                <a:lnTo>
                  <a:pt x="140587" y="116283"/>
                </a:lnTo>
                <a:cubicBezTo>
                  <a:pt x="136301" y="120855"/>
                  <a:pt x="132205" y="123522"/>
                  <a:pt x="128491" y="124093"/>
                </a:cubicBezTo>
                <a:cubicBezTo>
                  <a:pt x="124681" y="124760"/>
                  <a:pt x="120966" y="123808"/>
                  <a:pt x="117156" y="121426"/>
                </a:cubicBezTo>
                <a:cubicBezTo>
                  <a:pt x="112108" y="118188"/>
                  <a:pt x="109250" y="113806"/>
                  <a:pt x="108583" y="108282"/>
                </a:cubicBezTo>
                <a:cubicBezTo>
                  <a:pt x="107917" y="102662"/>
                  <a:pt x="110393" y="95423"/>
                  <a:pt x="116013" y="86565"/>
                </a:cubicBezTo>
                <a:cubicBezTo>
                  <a:pt x="121061" y="78564"/>
                  <a:pt x="126205" y="73801"/>
                  <a:pt x="131253" y="72182"/>
                </a:cubicBezTo>
                <a:cubicBezTo>
                  <a:pt x="136396" y="70658"/>
                  <a:pt x="141349" y="71420"/>
                  <a:pt x="146302" y="74563"/>
                </a:cubicBezTo>
                <a:cubicBezTo>
                  <a:pt x="150017" y="76945"/>
                  <a:pt x="152398" y="79802"/>
                  <a:pt x="153541" y="83326"/>
                </a:cubicBezTo>
                <a:cubicBezTo>
                  <a:pt x="154589" y="86755"/>
                  <a:pt x="154208" y="90661"/>
                  <a:pt x="152398" y="95042"/>
                </a:cubicBezTo>
                <a:lnTo>
                  <a:pt x="174210" y="103900"/>
                </a:lnTo>
                <a:cubicBezTo>
                  <a:pt x="176973" y="94375"/>
                  <a:pt x="176877" y="85898"/>
                  <a:pt x="173925" y="78564"/>
                </a:cubicBezTo>
                <a:lnTo>
                  <a:pt x="173925" y="78564"/>
                </a:lnTo>
                <a:close/>
                <a:moveTo>
                  <a:pt x="252792" y="131809"/>
                </a:moveTo>
                <a:cubicBezTo>
                  <a:pt x="250125" y="124379"/>
                  <a:pt x="244315" y="117521"/>
                  <a:pt x="235456" y="111425"/>
                </a:cubicBezTo>
                <a:cubicBezTo>
                  <a:pt x="224502" y="103996"/>
                  <a:pt x="213549" y="101424"/>
                  <a:pt x="202595" y="103805"/>
                </a:cubicBezTo>
                <a:cubicBezTo>
                  <a:pt x="191546" y="106186"/>
                  <a:pt x="181926" y="113425"/>
                  <a:pt x="173639" y="125522"/>
                </a:cubicBezTo>
                <a:cubicBezTo>
                  <a:pt x="165448" y="137524"/>
                  <a:pt x="162209" y="149049"/>
                  <a:pt x="163924" y="160193"/>
                </a:cubicBezTo>
                <a:cubicBezTo>
                  <a:pt x="165638" y="171337"/>
                  <a:pt x="171925" y="180577"/>
                  <a:pt x="182593" y="187911"/>
                </a:cubicBezTo>
                <a:cubicBezTo>
                  <a:pt x="192022" y="194388"/>
                  <a:pt x="201071" y="197245"/>
                  <a:pt x="209739" y="196674"/>
                </a:cubicBezTo>
                <a:cubicBezTo>
                  <a:pt x="218407" y="196007"/>
                  <a:pt x="226693" y="192007"/>
                  <a:pt x="234694" y="184672"/>
                </a:cubicBezTo>
                <a:lnTo>
                  <a:pt x="217835" y="168385"/>
                </a:lnTo>
                <a:cubicBezTo>
                  <a:pt x="213358" y="172861"/>
                  <a:pt x="209262" y="175338"/>
                  <a:pt x="205452" y="175814"/>
                </a:cubicBezTo>
                <a:cubicBezTo>
                  <a:pt x="201643" y="176290"/>
                  <a:pt x="197928" y="175243"/>
                  <a:pt x="194213" y="172766"/>
                </a:cubicBezTo>
                <a:cubicBezTo>
                  <a:pt x="189260" y="169432"/>
                  <a:pt x="186593" y="164956"/>
                  <a:pt x="186117" y="159336"/>
                </a:cubicBezTo>
                <a:cubicBezTo>
                  <a:pt x="185641" y="153716"/>
                  <a:pt x="188403" y="146572"/>
                  <a:pt x="194308" y="137905"/>
                </a:cubicBezTo>
                <a:cubicBezTo>
                  <a:pt x="199642" y="130094"/>
                  <a:pt x="204881" y="125522"/>
                  <a:pt x="210120" y="124093"/>
                </a:cubicBezTo>
                <a:cubicBezTo>
                  <a:pt x="215263" y="122760"/>
                  <a:pt x="220311" y="123712"/>
                  <a:pt x="225074" y="127046"/>
                </a:cubicBezTo>
                <a:cubicBezTo>
                  <a:pt x="228693" y="129523"/>
                  <a:pt x="230980" y="132571"/>
                  <a:pt x="231932" y="136000"/>
                </a:cubicBezTo>
                <a:cubicBezTo>
                  <a:pt x="232885" y="139524"/>
                  <a:pt x="232408" y="143334"/>
                  <a:pt x="230408" y="147620"/>
                </a:cubicBezTo>
                <a:lnTo>
                  <a:pt x="251935" y="157240"/>
                </a:lnTo>
                <a:cubicBezTo>
                  <a:pt x="254983" y="147811"/>
                  <a:pt x="255268" y="139333"/>
                  <a:pt x="252601" y="131904"/>
                </a:cubicBezTo>
                <a:lnTo>
                  <a:pt x="252601" y="131904"/>
                </a:lnTo>
                <a:close/>
                <a:moveTo>
                  <a:pt x="276700" y="230678"/>
                </a:moveTo>
                <a:cubicBezTo>
                  <a:pt x="273461" y="230678"/>
                  <a:pt x="270413" y="229726"/>
                  <a:pt x="267460" y="227440"/>
                </a:cubicBezTo>
                <a:cubicBezTo>
                  <a:pt x="263174" y="224201"/>
                  <a:pt x="260698" y="219915"/>
                  <a:pt x="260126" y="214581"/>
                </a:cubicBezTo>
                <a:cubicBezTo>
                  <a:pt x="259555" y="209342"/>
                  <a:pt x="261364" y="203818"/>
                  <a:pt x="265460" y="198198"/>
                </a:cubicBezTo>
                <a:lnTo>
                  <a:pt x="312418" y="233821"/>
                </a:lnTo>
                <a:cubicBezTo>
                  <a:pt x="323562" y="219629"/>
                  <a:pt x="328706" y="206770"/>
                  <a:pt x="327944" y="195245"/>
                </a:cubicBezTo>
                <a:cubicBezTo>
                  <a:pt x="327087" y="183625"/>
                  <a:pt x="321467" y="173909"/>
                  <a:pt x="310894" y="165908"/>
                </a:cubicBezTo>
                <a:cubicBezTo>
                  <a:pt x="301465" y="158764"/>
                  <a:pt x="291177" y="156288"/>
                  <a:pt x="280033" y="158288"/>
                </a:cubicBezTo>
                <a:cubicBezTo>
                  <a:pt x="268889" y="160288"/>
                  <a:pt x="258793" y="167146"/>
                  <a:pt x="249934" y="178957"/>
                </a:cubicBezTo>
                <a:cubicBezTo>
                  <a:pt x="242505" y="188768"/>
                  <a:pt x="238695" y="198674"/>
                  <a:pt x="238409" y="208675"/>
                </a:cubicBezTo>
                <a:cubicBezTo>
                  <a:pt x="238218" y="221248"/>
                  <a:pt x="244315" y="232107"/>
                  <a:pt x="256602" y="241441"/>
                </a:cubicBezTo>
                <a:cubicBezTo>
                  <a:pt x="264412" y="247347"/>
                  <a:pt x="272223" y="250490"/>
                  <a:pt x="280128" y="250776"/>
                </a:cubicBezTo>
                <a:cubicBezTo>
                  <a:pt x="288034" y="251157"/>
                  <a:pt x="295750" y="248776"/>
                  <a:pt x="303369" y="243727"/>
                </a:cubicBezTo>
                <a:lnTo>
                  <a:pt x="287082" y="226487"/>
                </a:lnTo>
                <a:cubicBezTo>
                  <a:pt x="283367" y="229249"/>
                  <a:pt x="279938" y="230678"/>
                  <a:pt x="276700" y="230773"/>
                </a:cubicBezTo>
                <a:lnTo>
                  <a:pt x="276700" y="230773"/>
                </a:lnTo>
                <a:close/>
                <a:moveTo>
                  <a:pt x="274509" y="186958"/>
                </a:moveTo>
                <a:cubicBezTo>
                  <a:pt x="278319" y="181815"/>
                  <a:pt x="282700" y="178767"/>
                  <a:pt x="287653" y="177814"/>
                </a:cubicBezTo>
                <a:cubicBezTo>
                  <a:pt x="292606" y="176862"/>
                  <a:pt x="297083" y="177910"/>
                  <a:pt x="301179" y="181053"/>
                </a:cubicBezTo>
                <a:cubicBezTo>
                  <a:pt x="304989" y="183910"/>
                  <a:pt x="307180" y="187816"/>
                  <a:pt x="307751" y="192673"/>
                </a:cubicBezTo>
                <a:cubicBezTo>
                  <a:pt x="308323" y="197531"/>
                  <a:pt x="306513" y="202675"/>
                  <a:pt x="302608" y="208199"/>
                </a:cubicBezTo>
                <a:lnTo>
                  <a:pt x="274604" y="186958"/>
                </a:lnTo>
                <a:lnTo>
                  <a:pt x="274604" y="186958"/>
                </a:lnTo>
                <a:close/>
                <a:moveTo>
                  <a:pt x="309942" y="272874"/>
                </a:moveTo>
                <a:cubicBezTo>
                  <a:pt x="312323" y="281161"/>
                  <a:pt x="318228" y="289066"/>
                  <a:pt x="327563" y="296782"/>
                </a:cubicBezTo>
                <a:cubicBezTo>
                  <a:pt x="337945" y="305164"/>
                  <a:pt x="347566" y="309259"/>
                  <a:pt x="356519" y="309069"/>
                </a:cubicBezTo>
                <a:cubicBezTo>
                  <a:pt x="365473" y="308783"/>
                  <a:pt x="372521" y="305545"/>
                  <a:pt x="377760" y="299258"/>
                </a:cubicBezTo>
                <a:cubicBezTo>
                  <a:pt x="382522" y="293448"/>
                  <a:pt x="384237" y="287352"/>
                  <a:pt x="383094" y="281065"/>
                </a:cubicBezTo>
                <a:cubicBezTo>
                  <a:pt x="381856" y="274684"/>
                  <a:pt x="377284" y="266492"/>
                  <a:pt x="369378" y="256396"/>
                </a:cubicBezTo>
                <a:cubicBezTo>
                  <a:pt x="361472" y="246299"/>
                  <a:pt x="357186" y="239917"/>
                  <a:pt x="356519" y="237346"/>
                </a:cubicBezTo>
                <a:cubicBezTo>
                  <a:pt x="356043" y="235441"/>
                  <a:pt x="356328" y="233821"/>
                  <a:pt x="357376" y="232583"/>
                </a:cubicBezTo>
                <a:cubicBezTo>
                  <a:pt x="358615" y="231059"/>
                  <a:pt x="360329" y="230392"/>
                  <a:pt x="362425" y="230583"/>
                </a:cubicBezTo>
                <a:cubicBezTo>
                  <a:pt x="365568" y="230964"/>
                  <a:pt x="369568" y="233059"/>
                  <a:pt x="374426" y="236965"/>
                </a:cubicBezTo>
                <a:cubicBezTo>
                  <a:pt x="378236" y="240108"/>
                  <a:pt x="380617" y="243156"/>
                  <a:pt x="381475" y="246299"/>
                </a:cubicBezTo>
                <a:cubicBezTo>
                  <a:pt x="382332" y="249442"/>
                  <a:pt x="382046" y="252586"/>
                  <a:pt x="380617" y="255919"/>
                </a:cubicBezTo>
                <a:lnTo>
                  <a:pt x="400429" y="266778"/>
                </a:lnTo>
                <a:cubicBezTo>
                  <a:pt x="403573" y="259348"/>
                  <a:pt x="404144" y="252205"/>
                  <a:pt x="402049" y="245442"/>
                </a:cubicBezTo>
                <a:cubicBezTo>
                  <a:pt x="399953" y="238679"/>
                  <a:pt x="394238" y="231345"/>
                  <a:pt x="384808" y="223725"/>
                </a:cubicBezTo>
                <a:cubicBezTo>
                  <a:pt x="374902" y="215629"/>
                  <a:pt x="365949" y="211723"/>
                  <a:pt x="357948" y="211914"/>
                </a:cubicBezTo>
                <a:cubicBezTo>
                  <a:pt x="349947" y="212104"/>
                  <a:pt x="343470" y="215248"/>
                  <a:pt x="338612" y="221248"/>
                </a:cubicBezTo>
                <a:cubicBezTo>
                  <a:pt x="333183" y="227821"/>
                  <a:pt x="331754" y="235250"/>
                  <a:pt x="334135" y="243442"/>
                </a:cubicBezTo>
                <a:cubicBezTo>
                  <a:pt x="335850" y="249347"/>
                  <a:pt x="342803" y="259920"/>
                  <a:pt x="354900" y="275160"/>
                </a:cubicBezTo>
                <a:cubicBezTo>
                  <a:pt x="357472" y="278494"/>
                  <a:pt x="358805" y="280970"/>
                  <a:pt x="358995" y="282494"/>
                </a:cubicBezTo>
                <a:cubicBezTo>
                  <a:pt x="359091" y="284113"/>
                  <a:pt x="358615" y="285637"/>
                  <a:pt x="357472" y="286971"/>
                </a:cubicBezTo>
                <a:cubicBezTo>
                  <a:pt x="355852" y="288971"/>
                  <a:pt x="353661" y="290019"/>
                  <a:pt x="351090" y="289924"/>
                </a:cubicBezTo>
                <a:cubicBezTo>
                  <a:pt x="347280" y="289733"/>
                  <a:pt x="343089" y="287733"/>
                  <a:pt x="338326" y="283828"/>
                </a:cubicBezTo>
                <a:cubicBezTo>
                  <a:pt x="334040" y="280303"/>
                  <a:pt x="331468" y="276684"/>
                  <a:pt x="330611" y="272969"/>
                </a:cubicBezTo>
                <a:cubicBezTo>
                  <a:pt x="329754" y="269159"/>
                  <a:pt x="330325" y="265254"/>
                  <a:pt x="332421" y="261063"/>
                </a:cubicBezTo>
                <a:lnTo>
                  <a:pt x="311847" y="248966"/>
                </a:lnTo>
                <a:cubicBezTo>
                  <a:pt x="308227" y="256872"/>
                  <a:pt x="307560" y="264968"/>
                  <a:pt x="309942" y="273255"/>
                </a:cubicBezTo>
                <a:lnTo>
                  <a:pt x="309942" y="273255"/>
                </a:lnTo>
                <a:close/>
                <a:moveTo>
                  <a:pt x="380903" y="331548"/>
                </a:moveTo>
                <a:cubicBezTo>
                  <a:pt x="382999" y="339930"/>
                  <a:pt x="388523" y="348026"/>
                  <a:pt x="397667" y="356027"/>
                </a:cubicBezTo>
                <a:cubicBezTo>
                  <a:pt x="407668" y="364790"/>
                  <a:pt x="417193" y="369267"/>
                  <a:pt x="426147" y="369362"/>
                </a:cubicBezTo>
                <a:cubicBezTo>
                  <a:pt x="435100" y="369362"/>
                  <a:pt x="442339" y="366409"/>
                  <a:pt x="447673" y="360313"/>
                </a:cubicBezTo>
                <a:cubicBezTo>
                  <a:pt x="452626" y="354694"/>
                  <a:pt x="454627" y="348693"/>
                  <a:pt x="453674" y="342311"/>
                </a:cubicBezTo>
                <a:cubicBezTo>
                  <a:pt x="452626" y="335929"/>
                  <a:pt x="448340" y="327547"/>
                  <a:pt x="440815" y="317165"/>
                </a:cubicBezTo>
                <a:cubicBezTo>
                  <a:pt x="433291" y="306783"/>
                  <a:pt x="429195" y="300306"/>
                  <a:pt x="428623" y="297734"/>
                </a:cubicBezTo>
                <a:cubicBezTo>
                  <a:pt x="428242" y="295829"/>
                  <a:pt x="428623" y="294210"/>
                  <a:pt x="429671" y="292972"/>
                </a:cubicBezTo>
                <a:cubicBezTo>
                  <a:pt x="431005" y="291543"/>
                  <a:pt x="432719" y="290876"/>
                  <a:pt x="434815" y="291162"/>
                </a:cubicBezTo>
                <a:cubicBezTo>
                  <a:pt x="437958" y="291638"/>
                  <a:pt x="441863" y="293924"/>
                  <a:pt x="446530" y="298020"/>
                </a:cubicBezTo>
                <a:cubicBezTo>
                  <a:pt x="450245" y="301258"/>
                  <a:pt x="452436" y="304402"/>
                  <a:pt x="453198" y="307545"/>
                </a:cubicBezTo>
                <a:cubicBezTo>
                  <a:pt x="453960" y="310688"/>
                  <a:pt x="453579" y="313831"/>
                  <a:pt x="452055" y="317070"/>
                </a:cubicBezTo>
                <a:lnTo>
                  <a:pt x="471486" y="328595"/>
                </a:lnTo>
                <a:cubicBezTo>
                  <a:pt x="474915" y="321261"/>
                  <a:pt x="475677" y="314212"/>
                  <a:pt x="473867" y="307354"/>
                </a:cubicBezTo>
                <a:cubicBezTo>
                  <a:pt x="472057" y="300496"/>
                  <a:pt x="466533" y="293067"/>
                  <a:pt x="457389" y="284971"/>
                </a:cubicBezTo>
                <a:cubicBezTo>
                  <a:pt x="447768" y="276589"/>
                  <a:pt x="438910" y="272302"/>
                  <a:pt x="430909" y="272207"/>
                </a:cubicBezTo>
                <a:cubicBezTo>
                  <a:pt x="422908" y="272207"/>
                  <a:pt x="416336" y="274969"/>
                  <a:pt x="411288" y="280780"/>
                </a:cubicBezTo>
                <a:cubicBezTo>
                  <a:pt x="405668" y="287161"/>
                  <a:pt x="403858" y="294496"/>
                  <a:pt x="406049" y="302782"/>
                </a:cubicBezTo>
                <a:cubicBezTo>
                  <a:pt x="407573" y="308688"/>
                  <a:pt x="414145" y="319546"/>
                  <a:pt x="425575" y="335167"/>
                </a:cubicBezTo>
                <a:cubicBezTo>
                  <a:pt x="428052" y="338596"/>
                  <a:pt x="429290" y="341073"/>
                  <a:pt x="429481" y="342692"/>
                </a:cubicBezTo>
                <a:cubicBezTo>
                  <a:pt x="429481" y="344311"/>
                  <a:pt x="429004" y="345835"/>
                  <a:pt x="427861" y="347169"/>
                </a:cubicBezTo>
                <a:cubicBezTo>
                  <a:pt x="426147" y="349169"/>
                  <a:pt x="423956" y="350026"/>
                  <a:pt x="421384" y="349836"/>
                </a:cubicBezTo>
                <a:cubicBezTo>
                  <a:pt x="417574" y="349455"/>
                  <a:pt x="413383" y="347359"/>
                  <a:pt x="408811" y="343264"/>
                </a:cubicBezTo>
                <a:cubicBezTo>
                  <a:pt x="404620" y="339644"/>
                  <a:pt x="402239" y="335929"/>
                  <a:pt x="401477" y="332119"/>
                </a:cubicBezTo>
                <a:cubicBezTo>
                  <a:pt x="400715" y="328309"/>
                  <a:pt x="401477" y="324404"/>
                  <a:pt x="403763" y="320213"/>
                </a:cubicBezTo>
                <a:lnTo>
                  <a:pt x="383665" y="307354"/>
                </a:lnTo>
                <a:cubicBezTo>
                  <a:pt x="379760" y="315165"/>
                  <a:pt x="378808" y="323166"/>
                  <a:pt x="380903" y="331548"/>
                </a:cubicBezTo>
                <a:lnTo>
                  <a:pt x="380903" y="331548"/>
                </a:lnTo>
                <a:close/>
                <a:moveTo>
                  <a:pt x="578452" y="408415"/>
                </a:moveTo>
                <a:cubicBezTo>
                  <a:pt x="577213" y="400604"/>
                  <a:pt x="572736" y="392889"/>
                  <a:pt x="565021" y="385269"/>
                </a:cubicBezTo>
                <a:cubicBezTo>
                  <a:pt x="555592" y="375934"/>
                  <a:pt x="545305" y="371458"/>
                  <a:pt x="533970" y="371839"/>
                </a:cubicBezTo>
                <a:cubicBezTo>
                  <a:pt x="522730" y="372220"/>
                  <a:pt x="511872" y="377649"/>
                  <a:pt x="501585" y="388031"/>
                </a:cubicBezTo>
                <a:cubicBezTo>
                  <a:pt x="491393" y="398318"/>
                  <a:pt x="486154" y="409177"/>
                  <a:pt x="485868" y="420416"/>
                </a:cubicBezTo>
                <a:cubicBezTo>
                  <a:pt x="485583" y="431656"/>
                  <a:pt x="490060" y="441847"/>
                  <a:pt x="499299" y="450991"/>
                </a:cubicBezTo>
                <a:cubicBezTo>
                  <a:pt x="507395" y="458992"/>
                  <a:pt x="515872" y="463564"/>
                  <a:pt x="524445" y="464422"/>
                </a:cubicBezTo>
                <a:cubicBezTo>
                  <a:pt x="533112" y="465374"/>
                  <a:pt x="541971" y="462898"/>
                  <a:pt x="551115" y="457087"/>
                </a:cubicBezTo>
                <a:lnTo>
                  <a:pt x="537399" y="438037"/>
                </a:lnTo>
                <a:cubicBezTo>
                  <a:pt x="532255" y="441657"/>
                  <a:pt x="527683" y="443276"/>
                  <a:pt x="523873" y="443086"/>
                </a:cubicBezTo>
                <a:cubicBezTo>
                  <a:pt x="520063" y="442895"/>
                  <a:pt x="516539" y="441181"/>
                  <a:pt x="513396" y="438133"/>
                </a:cubicBezTo>
                <a:cubicBezTo>
                  <a:pt x="509110" y="433942"/>
                  <a:pt x="507300" y="429084"/>
                  <a:pt x="507871" y="423464"/>
                </a:cubicBezTo>
                <a:cubicBezTo>
                  <a:pt x="508443" y="417844"/>
                  <a:pt x="512348" y="411367"/>
                  <a:pt x="519777" y="403843"/>
                </a:cubicBezTo>
                <a:cubicBezTo>
                  <a:pt x="526445" y="397080"/>
                  <a:pt x="532446" y="393460"/>
                  <a:pt x="537780" y="393079"/>
                </a:cubicBezTo>
                <a:cubicBezTo>
                  <a:pt x="543114" y="392698"/>
                  <a:pt x="547876" y="394508"/>
                  <a:pt x="551972" y="398604"/>
                </a:cubicBezTo>
                <a:cubicBezTo>
                  <a:pt x="555115" y="401747"/>
                  <a:pt x="556830" y="405081"/>
                  <a:pt x="557116" y="408700"/>
                </a:cubicBezTo>
                <a:cubicBezTo>
                  <a:pt x="557401" y="412320"/>
                  <a:pt x="556258" y="416035"/>
                  <a:pt x="553496" y="419845"/>
                </a:cubicBezTo>
                <a:lnTo>
                  <a:pt x="572927" y="433180"/>
                </a:lnTo>
                <a:cubicBezTo>
                  <a:pt x="577690" y="424417"/>
                  <a:pt x="579404" y="416130"/>
                  <a:pt x="578070" y="408319"/>
                </a:cubicBezTo>
                <a:lnTo>
                  <a:pt x="578070" y="408319"/>
                </a:lnTo>
                <a:close/>
                <a:moveTo>
                  <a:pt x="553591" y="474994"/>
                </a:moveTo>
                <a:cubicBezTo>
                  <a:pt x="551019" y="482710"/>
                  <a:pt x="551019" y="490425"/>
                  <a:pt x="553401" y="498426"/>
                </a:cubicBezTo>
                <a:cubicBezTo>
                  <a:pt x="555782" y="506332"/>
                  <a:pt x="559783" y="513285"/>
                  <a:pt x="565402" y="519190"/>
                </a:cubicBezTo>
                <a:cubicBezTo>
                  <a:pt x="574451" y="528811"/>
                  <a:pt x="585119" y="533668"/>
                  <a:pt x="597502" y="533954"/>
                </a:cubicBezTo>
                <a:cubicBezTo>
                  <a:pt x="609884" y="534240"/>
                  <a:pt x="621028" y="529763"/>
                  <a:pt x="630744" y="520524"/>
                </a:cubicBezTo>
                <a:cubicBezTo>
                  <a:pt x="640459" y="511380"/>
                  <a:pt x="645508" y="500712"/>
                  <a:pt x="645984" y="488425"/>
                </a:cubicBezTo>
                <a:cubicBezTo>
                  <a:pt x="646460" y="476137"/>
                  <a:pt x="642078" y="465184"/>
                  <a:pt x="632839" y="455373"/>
                </a:cubicBezTo>
                <a:cubicBezTo>
                  <a:pt x="626839" y="448991"/>
                  <a:pt x="620076" y="444610"/>
                  <a:pt x="612456" y="442133"/>
                </a:cubicBezTo>
                <a:cubicBezTo>
                  <a:pt x="604836" y="439657"/>
                  <a:pt x="597025" y="439466"/>
                  <a:pt x="589024" y="441657"/>
                </a:cubicBezTo>
                <a:cubicBezTo>
                  <a:pt x="581023" y="443848"/>
                  <a:pt x="574260" y="447658"/>
                  <a:pt x="568545" y="452992"/>
                </a:cubicBezTo>
                <a:cubicBezTo>
                  <a:pt x="561116" y="460040"/>
                  <a:pt x="556163" y="467374"/>
                  <a:pt x="553591" y="474994"/>
                </a:cubicBezTo>
                <a:lnTo>
                  <a:pt x="553591" y="474994"/>
                </a:lnTo>
                <a:close/>
                <a:moveTo>
                  <a:pt x="603217" y="462040"/>
                </a:moveTo>
                <a:cubicBezTo>
                  <a:pt x="609503" y="461850"/>
                  <a:pt x="614742" y="464041"/>
                  <a:pt x="618933" y="468517"/>
                </a:cubicBezTo>
                <a:cubicBezTo>
                  <a:pt x="623124" y="472994"/>
                  <a:pt x="624934" y="478328"/>
                  <a:pt x="624362" y="484615"/>
                </a:cubicBezTo>
                <a:cubicBezTo>
                  <a:pt x="623791" y="490901"/>
                  <a:pt x="620361" y="496997"/>
                  <a:pt x="613980" y="502903"/>
                </a:cubicBezTo>
                <a:cubicBezTo>
                  <a:pt x="607503" y="508999"/>
                  <a:pt x="601121" y="512142"/>
                  <a:pt x="594835" y="512332"/>
                </a:cubicBezTo>
                <a:cubicBezTo>
                  <a:pt x="588548" y="512523"/>
                  <a:pt x="583309" y="510427"/>
                  <a:pt x="579118" y="505951"/>
                </a:cubicBezTo>
                <a:cubicBezTo>
                  <a:pt x="574927" y="501474"/>
                  <a:pt x="573118" y="496140"/>
                  <a:pt x="573594" y="489853"/>
                </a:cubicBezTo>
                <a:cubicBezTo>
                  <a:pt x="574165" y="483567"/>
                  <a:pt x="577594" y="477471"/>
                  <a:pt x="584071" y="471375"/>
                </a:cubicBezTo>
                <a:cubicBezTo>
                  <a:pt x="590453" y="465374"/>
                  <a:pt x="596835" y="462231"/>
                  <a:pt x="603121" y="462040"/>
                </a:cubicBezTo>
                <a:lnTo>
                  <a:pt x="603121" y="462040"/>
                </a:lnTo>
                <a:close/>
                <a:moveTo>
                  <a:pt x="702086" y="587770"/>
                </a:moveTo>
                <a:cubicBezTo>
                  <a:pt x="707325" y="583294"/>
                  <a:pt x="711040" y="579579"/>
                  <a:pt x="713230" y="576531"/>
                </a:cubicBezTo>
                <a:cubicBezTo>
                  <a:pt x="715421" y="573483"/>
                  <a:pt x="716945" y="570149"/>
                  <a:pt x="717707" y="566625"/>
                </a:cubicBezTo>
                <a:cubicBezTo>
                  <a:pt x="718469" y="563101"/>
                  <a:pt x="718183" y="559005"/>
                  <a:pt x="716850" y="554528"/>
                </a:cubicBezTo>
                <a:cubicBezTo>
                  <a:pt x="715516" y="550051"/>
                  <a:pt x="713135" y="545860"/>
                  <a:pt x="709706" y="541860"/>
                </a:cubicBezTo>
                <a:cubicBezTo>
                  <a:pt x="702086" y="532906"/>
                  <a:pt x="691894" y="528715"/>
                  <a:pt x="679226" y="529382"/>
                </a:cubicBezTo>
                <a:lnTo>
                  <a:pt x="689132" y="520905"/>
                </a:lnTo>
                <a:lnTo>
                  <a:pt x="674940" y="504331"/>
                </a:lnTo>
                <a:lnTo>
                  <a:pt x="607408" y="562148"/>
                </a:lnTo>
                <a:lnTo>
                  <a:pt x="622743" y="580055"/>
                </a:lnTo>
                <a:lnTo>
                  <a:pt x="653318" y="553861"/>
                </a:lnTo>
                <a:cubicBezTo>
                  <a:pt x="660843" y="547384"/>
                  <a:pt x="666462" y="543384"/>
                  <a:pt x="669987" y="541955"/>
                </a:cubicBezTo>
                <a:cubicBezTo>
                  <a:pt x="673606" y="540431"/>
                  <a:pt x="677226" y="540241"/>
                  <a:pt x="681036" y="541288"/>
                </a:cubicBezTo>
                <a:cubicBezTo>
                  <a:pt x="684846" y="542336"/>
                  <a:pt x="688084" y="544336"/>
                  <a:pt x="690751" y="547480"/>
                </a:cubicBezTo>
                <a:cubicBezTo>
                  <a:pt x="692847" y="549861"/>
                  <a:pt x="693990" y="552433"/>
                  <a:pt x="694276" y="555195"/>
                </a:cubicBezTo>
                <a:cubicBezTo>
                  <a:pt x="694561" y="557957"/>
                  <a:pt x="693990" y="560624"/>
                  <a:pt x="692466" y="563196"/>
                </a:cubicBezTo>
                <a:cubicBezTo>
                  <a:pt x="690942" y="565768"/>
                  <a:pt x="686560" y="570244"/>
                  <a:pt x="679321" y="576436"/>
                </a:cubicBezTo>
                <a:lnTo>
                  <a:pt x="644841" y="605963"/>
                </a:lnTo>
                <a:lnTo>
                  <a:pt x="660176" y="623870"/>
                </a:lnTo>
                <a:lnTo>
                  <a:pt x="702181" y="587961"/>
                </a:lnTo>
                <a:lnTo>
                  <a:pt x="702181" y="587961"/>
                </a:lnTo>
                <a:close/>
                <a:moveTo>
                  <a:pt x="757426" y="603296"/>
                </a:moveTo>
                <a:lnTo>
                  <a:pt x="782001" y="583770"/>
                </a:lnTo>
                <a:lnTo>
                  <a:pt x="756569" y="573864"/>
                </a:lnTo>
                <a:lnTo>
                  <a:pt x="742758" y="584818"/>
                </a:lnTo>
                <a:lnTo>
                  <a:pt x="735995" y="576340"/>
                </a:lnTo>
                <a:lnTo>
                  <a:pt x="721327" y="588056"/>
                </a:lnTo>
                <a:lnTo>
                  <a:pt x="728089" y="596533"/>
                </a:lnTo>
                <a:lnTo>
                  <a:pt x="697800" y="620632"/>
                </a:lnTo>
                <a:cubicBezTo>
                  <a:pt x="691323" y="625775"/>
                  <a:pt x="687132" y="629490"/>
                  <a:pt x="685322" y="631585"/>
                </a:cubicBezTo>
                <a:cubicBezTo>
                  <a:pt x="682655" y="634443"/>
                  <a:pt x="680941" y="637205"/>
                  <a:pt x="680178" y="639872"/>
                </a:cubicBezTo>
                <a:cubicBezTo>
                  <a:pt x="679417" y="642539"/>
                  <a:pt x="679512" y="645587"/>
                  <a:pt x="680560" y="649207"/>
                </a:cubicBezTo>
                <a:cubicBezTo>
                  <a:pt x="681607" y="652731"/>
                  <a:pt x="683417" y="656160"/>
                  <a:pt x="685989" y="659494"/>
                </a:cubicBezTo>
                <a:cubicBezTo>
                  <a:pt x="690275" y="664923"/>
                  <a:pt x="695037" y="669019"/>
                  <a:pt x="700276" y="671876"/>
                </a:cubicBezTo>
                <a:lnTo>
                  <a:pt x="713326" y="658922"/>
                </a:lnTo>
                <a:cubicBezTo>
                  <a:pt x="709611" y="656636"/>
                  <a:pt x="707039" y="654636"/>
                  <a:pt x="705706" y="652921"/>
                </a:cubicBezTo>
                <a:cubicBezTo>
                  <a:pt x="704753" y="651683"/>
                  <a:pt x="704182" y="650445"/>
                  <a:pt x="704182" y="649111"/>
                </a:cubicBezTo>
                <a:cubicBezTo>
                  <a:pt x="704182" y="647778"/>
                  <a:pt x="704467" y="646635"/>
                  <a:pt x="705229" y="645587"/>
                </a:cubicBezTo>
                <a:cubicBezTo>
                  <a:pt x="705991" y="644635"/>
                  <a:pt x="709230" y="641872"/>
                  <a:pt x="714850" y="637300"/>
                </a:cubicBezTo>
                <a:lnTo>
                  <a:pt x="742853" y="615012"/>
                </a:lnTo>
                <a:lnTo>
                  <a:pt x="752854" y="627585"/>
                </a:lnTo>
                <a:lnTo>
                  <a:pt x="767523" y="615869"/>
                </a:lnTo>
                <a:lnTo>
                  <a:pt x="757522" y="603296"/>
                </a:lnTo>
                <a:lnTo>
                  <a:pt x="757522" y="603296"/>
                </a:lnTo>
                <a:close/>
                <a:moveTo>
                  <a:pt x="742091" y="683878"/>
                </a:moveTo>
                <a:cubicBezTo>
                  <a:pt x="754188" y="674734"/>
                  <a:pt x="762475" y="669304"/>
                  <a:pt x="767047" y="667495"/>
                </a:cubicBezTo>
                <a:cubicBezTo>
                  <a:pt x="771619" y="665685"/>
                  <a:pt x="775333" y="665113"/>
                  <a:pt x="778191" y="665875"/>
                </a:cubicBezTo>
                <a:cubicBezTo>
                  <a:pt x="781048" y="666637"/>
                  <a:pt x="783430" y="668257"/>
                  <a:pt x="785430" y="670924"/>
                </a:cubicBezTo>
                <a:cubicBezTo>
                  <a:pt x="787525" y="673591"/>
                  <a:pt x="788668" y="677305"/>
                  <a:pt x="789049" y="682068"/>
                </a:cubicBezTo>
                <a:lnTo>
                  <a:pt x="809814" y="675496"/>
                </a:lnTo>
                <a:cubicBezTo>
                  <a:pt x="809147" y="669781"/>
                  <a:pt x="807242" y="664732"/>
                  <a:pt x="804003" y="660446"/>
                </a:cubicBezTo>
                <a:cubicBezTo>
                  <a:pt x="801718" y="657398"/>
                  <a:pt x="798956" y="655303"/>
                  <a:pt x="795621" y="654064"/>
                </a:cubicBezTo>
                <a:cubicBezTo>
                  <a:pt x="792288" y="652826"/>
                  <a:pt x="787145" y="652540"/>
                  <a:pt x="780096" y="653112"/>
                </a:cubicBezTo>
                <a:lnTo>
                  <a:pt x="790192" y="645492"/>
                </a:lnTo>
                <a:lnTo>
                  <a:pt x="777048" y="628061"/>
                </a:lnTo>
                <a:lnTo>
                  <a:pt x="706182" y="681687"/>
                </a:lnTo>
                <a:lnTo>
                  <a:pt x="720374" y="700451"/>
                </a:lnTo>
                <a:lnTo>
                  <a:pt x="742282" y="683878"/>
                </a:lnTo>
                <a:lnTo>
                  <a:pt x="742282" y="683878"/>
                </a:lnTo>
                <a:close/>
                <a:moveTo>
                  <a:pt x="760379" y="720739"/>
                </a:moveTo>
                <a:cubicBezTo>
                  <a:pt x="756760" y="727978"/>
                  <a:pt x="755617" y="735694"/>
                  <a:pt x="756855" y="743885"/>
                </a:cubicBezTo>
                <a:cubicBezTo>
                  <a:pt x="758093" y="752077"/>
                  <a:pt x="761046" y="759506"/>
                  <a:pt x="765713" y="766174"/>
                </a:cubicBezTo>
                <a:cubicBezTo>
                  <a:pt x="773238" y="776937"/>
                  <a:pt x="783144" y="783319"/>
                  <a:pt x="795431" y="785414"/>
                </a:cubicBezTo>
                <a:cubicBezTo>
                  <a:pt x="807623" y="787414"/>
                  <a:pt x="819244" y="784557"/>
                  <a:pt x="830293" y="776842"/>
                </a:cubicBezTo>
                <a:cubicBezTo>
                  <a:pt x="841247" y="769222"/>
                  <a:pt x="847723" y="759316"/>
                  <a:pt x="850009" y="747219"/>
                </a:cubicBezTo>
                <a:cubicBezTo>
                  <a:pt x="852200" y="735122"/>
                  <a:pt x="849438" y="723597"/>
                  <a:pt x="841723" y="712643"/>
                </a:cubicBezTo>
                <a:cubicBezTo>
                  <a:pt x="836674" y="705499"/>
                  <a:pt x="830579" y="700165"/>
                  <a:pt x="823435" y="696641"/>
                </a:cubicBezTo>
                <a:cubicBezTo>
                  <a:pt x="816196" y="693117"/>
                  <a:pt x="808481" y="691783"/>
                  <a:pt x="800289" y="692831"/>
                </a:cubicBezTo>
                <a:cubicBezTo>
                  <a:pt x="792097" y="693879"/>
                  <a:pt x="784763" y="696641"/>
                  <a:pt x="778381" y="701118"/>
                </a:cubicBezTo>
                <a:cubicBezTo>
                  <a:pt x="769999" y="707023"/>
                  <a:pt x="763999" y="713500"/>
                  <a:pt x="760474" y="720739"/>
                </a:cubicBezTo>
                <a:lnTo>
                  <a:pt x="760474" y="720739"/>
                </a:lnTo>
                <a:close/>
                <a:moveTo>
                  <a:pt x="811338" y="715024"/>
                </a:moveTo>
                <a:cubicBezTo>
                  <a:pt x="817624" y="715786"/>
                  <a:pt x="822482" y="718644"/>
                  <a:pt x="826006" y="723692"/>
                </a:cubicBezTo>
                <a:cubicBezTo>
                  <a:pt x="829530" y="728740"/>
                  <a:pt x="830579" y="734265"/>
                  <a:pt x="829150" y="740361"/>
                </a:cubicBezTo>
                <a:cubicBezTo>
                  <a:pt x="827721" y="746457"/>
                  <a:pt x="823435" y="751981"/>
                  <a:pt x="816291" y="757030"/>
                </a:cubicBezTo>
                <a:cubicBezTo>
                  <a:pt x="808957" y="762173"/>
                  <a:pt x="802194" y="764364"/>
                  <a:pt x="796003" y="763697"/>
                </a:cubicBezTo>
                <a:cubicBezTo>
                  <a:pt x="789811" y="763030"/>
                  <a:pt x="784858" y="760078"/>
                  <a:pt x="781334" y="755125"/>
                </a:cubicBezTo>
                <a:cubicBezTo>
                  <a:pt x="777810" y="750076"/>
                  <a:pt x="776762" y="744552"/>
                  <a:pt x="778191" y="738456"/>
                </a:cubicBezTo>
                <a:cubicBezTo>
                  <a:pt x="779619" y="732360"/>
                  <a:pt x="783906" y="726740"/>
                  <a:pt x="791145" y="721692"/>
                </a:cubicBezTo>
                <a:cubicBezTo>
                  <a:pt x="798384" y="716644"/>
                  <a:pt x="805051" y="714453"/>
                  <a:pt x="811338" y="715215"/>
                </a:cubicBezTo>
                <a:lnTo>
                  <a:pt x="811338" y="715215"/>
                </a:lnTo>
                <a:close/>
                <a:moveTo>
                  <a:pt x="814576" y="834373"/>
                </a:moveTo>
                <a:lnTo>
                  <a:pt x="916684" y="766269"/>
                </a:lnTo>
                <a:lnTo>
                  <a:pt x="903635" y="746743"/>
                </a:lnTo>
                <a:lnTo>
                  <a:pt x="801527" y="814846"/>
                </a:lnTo>
                <a:lnTo>
                  <a:pt x="814576" y="834373"/>
                </a:lnTo>
                <a:lnTo>
                  <a:pt x="814576" y="834373"/>
                </a:lnTo>
                <a:close/>
              </a:path>
            </a:pathLst>
          </a:custGeom>
          <a:solidFill>
            <a:srgbClr val="000000"/>
          </a:solidFill>
          <a:ln w="9525" cap="flat">
            <a:noFill/>
            <a:prstDash val="solid"/>
            <a:miter/>
          </a:ln>
        </p:spPr>
        <p:txBody>
          <a:bodyPr rtlCol="0" anchor="ctr"/>
          <a:lstStyle/>
          <a:p>
            <a:endParaRPr lang="en-GB" dirty="0"/>
          </a:p>
        </p:txBody>
      </p:sp>
      <p:sp>
        <p:nvSpPr>
          <p:cNvPr id="40" name="Freeform: Shape 39">
            <a:extLst>
              <a:ext uri="{FF2B5EF4-FFF2-40B4-BE49-F238E27FC236}">
                <a16:creationId xmlns:a16="http://schemas.microsoft.com/office/drawing/2014/main" id="{642D0BE2-577F-4D62-BCC6-B773C4A2AC3B}"/>
              </a:ext>
            </a:extLst>
          </p:cNvPr>
          <p:cNvSpPr/>
          <p:nvPr/>
        </p:nvSpPr>
        <p:spPr>
          <a:xfrm>
            <a:off x="3760755" y="1783079"/>
            <a:ext cx="727519" cy="1298543"/>
          </a:xfrm>
          <a:custGeom>
            <a:avLst/>
            <a:gdLst>
              <a:gd name="connsiteX0" fmla="*/ 125063 w 727519"/>
              <a:gd name="connsiteY0" fmla="*/ 1274159 h 1298543"/>
              <a:gd name="connsiteX1" fmla="*/ 74581 w 727519"/>
              <a:gd name="connsiteY1" fmla="*/ 1265492 h 1298543"/>
              <a:gd name="connsiteX2" fmla="*/ 75438 w 727519"/>
              <a:gd name="connsiteY2" fmla="*/ 1260539 h 1298543"/>
              <a:gd name="connsiteX3" fmla="*/ 78962 w 727519"/>
              <a:gd name="connsiteY3" fmla="*/ 1248442 h 1298543"/>
              <a:gd name="connsiteX4" fmla="*/ 85249 w 727519"/>
              <a:gd name="connsiteY4" fmla="*/ 1241965 h 1298543"/>
              <a:gd name="connsiteX5" fmla="*/ 105251 w 727519"/>
              <a:gd name="connsiteY5" fmla="*/ 1232154 h 1298543"/>
              <a:gd name="connsiteX6" fmla="*/ 134588 w 727519"/>
              <a:gd name="connsiteY6" fmla="*/ 1219010 h 1298543"/>
              <a:gd name="connsiteX7" fmla="*/ 139636 w 727519"/>
              <a:gd name="connsiteY7" fmla="*/ 1189768 h 1298543"/>
              <a:gd name="connsiteX8" fmla="*/ 113538 w 727519"/>
              <a:gd name="connsiteY8" fmla="*/ 1200436 h 1298543"/>
              <a:gd name="connsiteX9" fmla="*/ 91535 w 727519"/>
              <a:gd name="connsiteY9" fmla="*/ 1210913 h 1298543"/>
              <a:gd name="connsiteX10" fmla="*/ 79153 w 727519"/>
              <a:gd name="connsiteY10" fmla="*/ 1222248 h 1298543"/>
              <a:gd name="connsiteX11" fmla="*/ 72104 w 727519"/>
              <a:gd name="connsiteY11" fmla="*/ 1196435 h 1298543"/>
              <a:gd name="connsiteX12" fmla="*/ 50959 w 727519"/>
              <a:gd name="connsiteY12" fmla="*/ 1184529 h 1298543"/>
              <a:gd name="connsiteX13" fmla="*/ 30956 w 727519"/>
              <a:gd name="connsiteY13" fmla="*/ 1186529 h 1298543"/>
              <a:gd name="connsiteX14" fmla="*/ 16954 w 727519"/>
              <a:gd name="connsiteY14" fmla="*/ 1198626 h 1298543"/>
              <a:gd name="connsiteX15" fmla="*/ 8858 w 727519"/>
              <a:gd name="connsiteY15" fmla="*/ 1226249 h 1298543"/>
              <a:gd name="connsiteX16" fmla="*/ 0 w 727519"/>
              <a:gd name="connsiteY16" fmla="*/ 1277684 h 1298543"/>
              <a:gd name="connsiteX17" fmla="*/ 120967 w 727519"/>
              <a:gd name="connsiteY17" fmla="*/ 1298543 h 1298543"/>
              <a:gd name="connsiteX18" fmla="*/ 125158 w 727519"/>
              <a:gd name="connsiteY18" fmla="*/ 1274159 h 1298543"/>
              <a:gd name="connsiteX19" fmla="*/ 125158 w 727519"/>
              <a:gd name="connsiteY19" fmla="*/ 1274159 h 1298543"/>
              <a:gd name="connsiteX20" fmla="*/ 24575 w 727519"/>
              <a:gd name="connsiteY20" fmla="*/ 1256824 h 1298543"/>
              <a:gd name="connsiteX21" fmla="*/ 27813 w 727519"/>
              <a:gd name="connsiteY21" fmla="*/ 1237774 h 1298543"/>
              <a:gd name="connsiteX22" fmla="*/ 31337 w 727519"/>
              <a:gd name="connsiteY22" fmla="*/ 1220057 h 1298543"/>
              <a:gd name="connsiteX23" fmla="*/ 37624 w 727519"/>
              <a:gd name="connsiteY23" fmla="*/ 1211675 h 1298543"/>
              <a:gd name="connsiteX24" fmla="*/ 48006 w 727519"/>
              <a:gd name="connsiteY24" fmla="*/ 1210151 h 1298543"/>
              <a:gd name="connsiteX25" fmla="*/ 56674 w 727519"/>
              <a:gd name="connsiteY25" fmla="*/ 1214152 h 1298543"/>
              <a:gd name="connsiteX26" fmla="*/ 60579 w 727519"/>
              <a:gd name="connsiteY26" fmla="*/ 1221867 h 1298543"/>
              <a:gd name="connsiteX27" fmla="*/ 58293 w 727519"/>
              <a:gd name="connsiteY27" fmla="*/ 1244060 h 1298543"/>
              <a:gd name="connsiteX28" fmla="*/ 55150 w 727519"/>
              <a:gd name="connsiteY28" fmla="*/ 1262158 h 1298543"/>
              <a:gd name="connsiteX29" fmla="*/ 24479 w 727519"/>
              <a:gd name="connsiteY29" fmla="*/ 1256919 h 1298543"/>
              <a:gd name="connsiteX30" fmla="*/ 24479 w 727519"/>
              <a:gd name="connsiteY30" fmla="*/ 1256919 h 1298543"/>
              <a:gd name="connsiteX31" fmla="*/ 48196 w 727519"/>
              <a:gd name="connsiteY31" fmla="*/ 1136523 h 1298543"/>
              <a:gd name="connsiteX32" fmla="*/ 26860 w 727519"/>
              <a:gd name="connsiteY32" fmla="*/ 1132046 h 1298543"/>
              <a:gd name="connsiteX33" fmla="*/ 22003 w 727519"/>
              <a:gd name="connsiteY33" fmla="*/ 1155097 h 1298543"/>
              <a:gd name="connsiteX34" fmla="*/ 43339 w 727519"/>
              <a:gd name="connsiteY34" fmla="*/ 1159574 h 1298543"/>
              <a:gd name="connsiteX35" fmla="*/ 48196 w 727519"/>
              <a:gd name="connsiteY35" fmla="*/ 1136523 h 1298543"/>
              <a:gd name="connsiteX36" fmla="*/ 48196 w 727519"/>
              <a:gd name="connsiteY36" fmla="*/ 1136523 h 1298543"/>
              <a:gd name="connsiteX37" fmla="*/ 146971 w 727519"/>
              <a:gd name="connsiteY37" fmla="*/ 1157383 h 1298543"/>
              <a:gd name="connsiteX38" fmla="*/ 60007 w 727519"/>
              <a:gd name="connsiteY38" fmla="*/ 1139000 h 1298543"/>
              <a:gd name="connsiteX39" fmla="*/ 55150 w 727519"/>
              <a:gd name="connsiteY39" fmla="*/ 1162050 h 1298543"/>
              <a:gd name="connsiteX40" fmla="*/ 142113 w 727519"/>
              <a:gd name="connsiteY40" fmla="*/ 1180433 h 1298543"/>
              <a:gd name="connsiteX41" fmla="*/ 146971 w 727519"/>
              <a:gd name="connsiteY41" fmla="*/ 1157383 h 1298543"/>
              <a:gd name="connsiteX42" fmla="*/ 146971 w 727519"/>
              <a:gd name="connsiteY42" fmla="*/ 1157383 h 1298543"/>
              <a:gd name="connsiteX43" fmla="*/ 147352 w 727519"/>
              <a:gd name="connsiteY43" fmla="*/ 1130236 h 1298543"/>
              <a:gd name="connsiteX44" fmla="*/ 161163 w 727519"/>
              <a:gd name="connsiteY44" fmla="*/ 1103948 h 1298543"/>
              <a:gd name="connsiteX45" fmla="*/ 159639 w 727519"/>
              <a:gd name="connsiteY45" fmla="*/ 1072515 h 1298543"/>
              <a:gd name="connsiteX46" fmla="*/ 141542 w 727519"/>
              <a:gd name="connsiteY46" fmla="*/ 1057751 h 1298543"/>
              <a:gd name="connsiteX47" fmla="*/ 122777 w 727519"/>
              <a:gd name="connsiteY47" fmla="*/ 1060894 h 1298543"/>
              <a:gd name="connsiteX48" fmla="*/ 106490 w 727519"/>
              <a:gd name="connsiteY48" fmla="*/ 1084040 h 1298543"/>
              <a:gd name="connsiteX49" fmla="*/ 94964 w 727519"/>
              <a:gd name="connsiteY49" fmla="*/ 1103852 h 1298543"/>
              <a:gd name="connsiteX50" fmla="*/ 90297 w 727519"/>
              <a:gd name="connsiteY50" fmla="*/ 1105186 h 1298543"/>
              <a:gd name="connsiteX51" fmla="*/ 86296 w 727519"/>
              <a:gd name="connsiteY51" fmla="*/ 1101471 h 1298543"/>
              <a:gd name="connsiteX52" fmla="*/ 86868 w 727519"/>
              <a:gd name="connsiteY52" fmla="*/ 1087946 h 1298543"/>
              <a:gd name="connsiteX53" fmla="*/ 92202 w 727519"/>
              <a:gd name="connsiteY53" fmla="*/ 1077563 h 1298543"/>
              <a:gd name="connsiteX54" fmla="*/ 101155 w 727519"/>
              <a:gd name="connsiteY54" fmla="*/ 1074134 h 1298543"/>
              <a:gd name="connsiteX55" fmla="*/ 102298 w 727519"/>
              <a:gd name="connsiteY55" fmla="*/ 1051560 h 1298543"/>
              <a:gd name="connsiteX56" fmla="*/ 82391 w 727519"/>
              <a:gd name="connsiteY56" fmla="*/ 1059371 h 1298543"/>
              <a:gd name="connsiteX57" fmla="*/ 70390 w 727519"/>
              <a:gd name="connsiteY57" fmla="*/ 1084421 h 1298543"/>
              <a:gd name="connsiteX58" fmla="*/ 71533 w 727519"/>
              <a:gd name="connsiteY58" fmla="*/ 1113758 h 1298543"/>
              <a:gd name="connsiteX59" fmla="*/ 88297 w 727519"/>
              <a:gd name="connsiteY59" fmla="*/ 1127093 h 1298543"/>
              <a:gd name="connsiteX60" fmla="*/ 110204 w 727519"/>
              <a:gd name="connsiteY60" fmla="*/ 1121474 h 1298543"/>
              <a:gd name="connsiteX61" fmla="*/ 129730 w 727519"/>
              <a:gd name="connsiteY61" fmla="*/ 1088993 h 1298543"/>
              <a:gd name="connsiteX62" fmla="*/ 134588 w 727519"/>
              <a:gd name="connsiteY62" fmla="*/ 1082040 h 1298543"/>
              <a:gd name="connsiteX63" fmla="*/ 139255 w 727519"/>
              <a:gd name="connsiteY63" fmla="*/ 1081468 h 1298543"/>
              <a:gd name="connsiteX64" fmla="*/ 144685 w 727519"/>
              <a:gd name="connsiteY64" fmla="*/ 1085945 h 1298543"/>
              <a:gd name="connsiteX65" fmla="*/ 144685 w 727519"/>
              <a:gd name="connsiteY65" fmla="*/ 1100042 h 1298543"/>
              <a:gd name="connsiteX66" fmla="*/ 138208 w 727519"/>
              <a:gd name="connsiteY66" fmla="*/ 1111758 h 1298543"/>
              <a:gd name="connsiteX67" fmla="*/ 126682 w 727519"/>
              <a:gd name="connsiteY67" fmla="*/ 1115282 h 1298543"/>
              <a:gd name="connsiteX68" fmla="*/ 124777 w 727519"/>
              <a:gd name="connsiteY68" fmla="*/ 1139095 h 1298543"/>
              <a:gd name="connsiteX69" fmla="*/ 147447 w 727519"/>
              <a:gd name="connsiteY69" fmla="*/ 1130236 h 1298543"/>
              <a:gd name="connsiteX70" fmla="*/ 147447 w 727519"/>
              <a:gd name="connsiteY70" fmla="*/ 1130236 h 1298543"/>
              <a:gd name="connsiteX71" fmla="*/ 178975 w 727519"/>
              <a:gd name="connsiteY71" fmla="*/ 1026985 h 1298543"/>
              <a:gd name="connsiteX72" fmla="*/ 151543 w 727519"/>
              <a:gd name="connsiteY72" fmla="*/ 1019366 h 1298543"/>
              <a:gd name="connsiteX73" fmla="*/ 143446 w 727519"/>
              <a:gd name="connsiteY73" fmla="*/ 1005745 h 1298543"/>
              <a:gd name="connsiteX74" fmla="*/ 187928 w 727519"/>
              <a:gd name="connsiteY74" fmla="*/ 994886 h 1298543"/>
              <a:gd name="connsiteX75" fmla="*/ 194691 w 727519"/>
              <a:gd name="connsiteY75" fmla="*/ 970407 h 1298543"/>
              <a:gd name="connsiteX76" fmla="*/ 131636 w 727519"/>
              <a:gd name="connsiteY76" fmla="*/ 986695 h 1298543"/>
              <a:gd name="connsiteX77" fmla="*/ 108490 w 727519"/>
              <a:gd name="connsiteY77" fmla="*/ 948690 h 1298543"/>
              <a:gd name="connsiteX78" fmla="*/ 100775 w 727519"/>
              <a:gd name="connsiteY78" fmla="*/ 976598 h 1298543"/>
              <a:gd name="connsiteX79" fmla="*/ 123539 w 727519"/>
              <a:gd name="connsiteY79" fmla="*/ 1011460 h 1298543"/>
              <a:gd name="connsiteX80" fmla="*/ 60769 w 727519"/>
              <a:gd name="connsiteY80" fmla="*/ 994029 h 1298543"/>
              <a:gd name="connsiteX81" fmla="*/ 54483 w 727519"/>
              <a:gd name="connsiteY81" fmla="*/ 1016699 h 1298543"/>
              <a:gd name="connsiteX82" fmla="*/ 172784 w 727519"/>
              <a:gd name="connsiteY82" fmla="*/ 1049465 h 1298543"/>
              <a:gd name="connsiteX83" fmla="*/ 179070 w 727519"/>
              <a:gd name="connsiteY83" fmla="*/ 1026795 h 1298543"/>
              <a:gd name="connsiteX84" fmla="*/ 179070 w 727519"/>
              <a:gd name="connsiteY84" fmla="*/ 1026795 h 1298543"/>
              <a:gd name="connsiteX85" fmla="*/ 219265 w 727519"/>
              <a:gd name="connsiteY85" fmla="*/ 896779 h 1298543"/>
              <a:gd name="connsiteX86" fmla="*/ 128302 w 727519"/>
              <a:gd name="connsiteY86" fmla="*/ 864108 h 1298543"/>
              <a:gd name="connsiteX87" fmla="*/ 227457 w 727519"/>
              <a:gd name="connsiteY87" fmla="*/ 873919 h 1298543"/>
              <a:gd name="connsiteX88" fmla="*/ 235553 w 727519"/>
              <a:gd name="connsiteY88" fmla="*/ 851440 h 1298543"/>
              <a:gd name="connsiteX89" fmla="*/ 152876 w 727519"/>
              <a:gd name="connsiteY89" fmla="*/ 795814 h 1298543"/>
              <a:gd name="connsiteX90" fmla="*/ 243840 w 727519"/>
              <a:gd name="connsiteY90" fmla="*/ 828484 h 1298543"/>
              <a:gd name="connsiteX91" fmla="*/ 251650 w 727519"/>
              <a:gd name="connsiteY91" fmla="*/ 806863 h 1298543"/>
              <a:gd name="connsiteX92" fmla="*/ 136112 w 727519"/>
              <a:gd name="connsiteY92" fmla="*/ 765334 h 1298543"/>
              <a:gd name="connsiteX93" fmla="*/ 123539 w 727519"/>
              <a:gd name="connsiteY93" fmla="*/ 800291 h 1298543"/>
              <a:gd name="connsiteX94" fmla="*/ 194881 w 727519"/>
              <a:gd name="connsiteY94" fmla="*/ 849344 h 1298543"/>
              <a:gd name="connsiteX95" fmla="*/ 108585 w 727519"/>
              <a:gd name="connsiteY95" fmla="*/ 842010 h 1298543"/>
              <a:gd name="connsiteX96" fmla="*/ 96012 w 727519"/>
              <a:gd name="connsiteY96" fmla="*/ 876872 h 1298543"/>
              <a:gd name="connsiteX97" fmla="*/ 211550 w 727519"/>
              <a:gd name="connsiteY97" fmla="*/ 918401 h 1298543"/>
              <a:gd name="connsiteX98" fmla="*/ 219361 w 727519"/>
              <a:gd name="connsiteY98" fmla="*/ 896779 h 1298543"/>
              <a:gd name="connsiteX99" fmla="*/ 219361 w 727519"/>
              <a:gd name="connsiteY99" fmla="*/ 896779 h 1298543"/>
              <a:gd name="connsiteX100" fmla="*/ 204311 w 727519"/>
              <a:gd name="connsiteY100" fmla="*/ 738569 h 1298543"/>
              <a:gd name="connsiteX101" fmla="*/ 205835 w 727519"/>
              <a:gd name="connsiteY101" fmla="*/ 728567 h 1298543"/>
              <a:gd name="connsiteX102" fmla="*/ 213360 w 727519"/>
              <a:gd name="connsiteY102" fmla="*/ 717995 h 1298543"/>
              <a:gd name="connsiteX103" fmla="*/ 223552 w 727519"/>
              <a:gd name="connsiteY103" fmla="*/ 718661 h 1298543"/>
              <a:gd name="connsiteX104" fmla="*/ 225742 w 727519"/>
              <a:gd name="connsiteY104" fmla="*/ 719519 h 1298543"/>
              <a:gd name="connsiteX105" fmla="*/ 222313 w 727519"/>
              <a:gd name="connsiteY105" fmla="*/ 742855 h 1298543"/>
              <a:gd name="connsiteX106" fmla="*/ 220218 w 727519"/>
              <a:gd name="connsiteY106" fmla="*/ 762191 h 1298543"/>
              <a:gd name="connsiteX107" fmla="*/ 224695 w 727519"/>
              <a:gd name="connsiteY107" fmla="*/ 774954 h 1298543"/>
              <a:gd name="connsiteX108" fmla="*/ 235744 w 727519"/>
              <a:gd name="connsiteY108" fmla="*/ 783431 h 1298543"/>
              <a:gd name="connsiteX109" fmla="*/ 256127 w 727519"/>
              <a:gd name="connsiteY109" fmla="*/ 783431 h 1298543"/>
              <a:gd name="connsiteX110" fmla="*/ 271272 w 727519"/>
              <a:gd name="connsiteY110" fmla="*/ 766286 h 1298543"/>
              <a:gd name="connsiteX111" fmla="*/ 274225 w 727519"/>
              <a:gd name="connsiteY111" fmla="*/ 751618 h 1298543"/>
              <a:gd name="connsiteX112" fmla="*/ 271082 w 727519"/>
              <a:gd name="connsiteY112" fmla="*/ 736378 h 1298543"/>
              <a:gd name="connsiteX113" fmla="*/ 273939 w 727519"/>
              <a:gd name="connsiteY113" fmla="*/ 736663 h 1298543"/>
              <a:gd name="connsiteX114" fmla="*/ 281178 w 727519"/>
              <a:gd name="connsiteY114" fmla="*/ 737235 h 1298543"/>
              <a:gd name="connsiteX115" fmla="*/ 290132 w 727519"/>
              <a:gd name="connsiteY115" fmla="*/ 715709 h 1298543"/>
              <a:gd name="connsiteX116" fmla="*/ 277463 w 727519"/>
              <a:gd name="connsiteY116" fmla="*/ 715042 h 1298543"/>
              <a:gd name="connsiteX117" fmla="*/ 261080 w 727519"/>
              <a:gd name="connsiteY117" fmla="*/ 709422 h 1298543"/>
              <a:gd name="connsiteX118" fmla="*/ 235839 w 727519"/>
              <a:gd name="connsiteY118" fmla="*/ 698659 h 1298543"/>
              <a:gd name="connsiteX119" fmla="*/ 215170 w 727519"/>
              <a:gd name="connsiteY119" fmla="*/ 693515 h 1298543"/>
              <a:gd name="connsiteX120" fmla="*/ 202311 w 727519"/>
              <a:gd name="connsiteY120" fmla="*/ 699897 h 1298543"/>
              <a:gd name="connsiteX121" fmla="*/ 189833 w 727519"/>
              <a:gd name="connsiteY121" fmla="*/ 720090 h 1298543"/>
              <a:gd name="connsiteX122" fmla="*/ 185547 w 727519"/>
              <a:gd name="connsiteY122" fmla="*/ 746570 h 1298543"/>
              <a:gd name="connsiteX123" fmla="*/ 198406 w 727519"/>
              <a:gd name="connsiteY123" fmla="*/ 765334 h 1298543"/>
              <a:gd name="connsiteX124" fmla="*/ 210121 w 727519"/>
              <a:gd name="connsiteY124" fmla="*/ 747141 h 1298543"/>
              <a:gd name="connsiteX125" fmla="*/ 204311 w 727519"/>
              <a:gd name="connsiteY125" fmla="*/ 738569 h 1298543"/>
              <a:gd name="connsiteX126" fmla="*/ 204311 w 727519"/>
              <a:gd name="connsiteY126" fmla="*/ 738569 h 1298543"/>
              <a:gd name="connsiteX127" fmla="*/ 244126 w 727519"/>
              <a:gd name="connsiteY127" fmla="*/ 727234 h 1298543"/>
              <a:gd name="connsiteX128" fmla="*/ 254317 w 727519"/>
              <a:gd name="connsiteY128" fmla="*/ 732473 h 1298543"/>
              <a:gd name="connsiteX129" fmla="*/ 259366 w 727519"/>
              <a:gd name="connsiteY129" fmla="*/ 740664 h 1298543"/>
              <a:gd name="connsiteX130" fmla="*/ 258604 w 727519"/>
              <a:gd name="connsiteY130" fmla="*/ 753523 h 1298543"/>
              <a:gd name="connsiteX131" fmla="*/ 251650 w 727519"/>
              <a:gd name="connsiteY131" fmla="*/ 760762 h 1298543"/>
              <a:gd name="connsiteX132" fmla="*/ 242316 w 727519"/>
              <a:gd name="connsiteY132" fmla="*/ 760857 h 1298543"/>
              <a:gd name="connsiteX133" fmla="*/ 236411 w 727519"/>
              <a:gd name="connsiteY133" fmla="*/ 753428 h 1298543"/>
              <a:gd name="connsiteX134" fmla="*/ 237553 w 727519"/>
              <a:gd name="connsiteY134" fmla="*/ 739997 h 1298543"/>
              <a:gd name="connsiteX135" fmla="*/ 239744 w 727519"/>
              <a:gd name="connsiteY135" fmla="*/ 725424 h 1298543"/>
              <a:gd name="connsiteX136" fmla="*/ 244030 w 727519"/>
              <a:gd name="connsiteY136" fmla="*/ 727234 h 1298543"/>
              <a:gd name="connsiteX137" fmla="*/ 244030 w 727519"/>
              <a:gd name="connsiteY137" fmla="*/ 727234 h 1298543"/>
              <a:gd name="connsiteX138" fmla="*/ 281083 w 727519"/>
              <a:gd name="connsiteY138" fmla="*/ 606076 h 1298543"/>
              <a:gd name="connsiteX139" fmla="*/ 266224 w 727519"/>
              <a:gd name="connsiteY139" fmla="*/ 600456 h 1298543"/>
              <a:gd name="connsiteX140" fmla="*/ 255365 w 727519"/>
              <a:gd name="connsiteY140" fmla="*/ 600456 h 1298543"/>
              <a:gd name="connsiteX141" fmla="*/ 244697 w 727519"/>
              <a:gd name="connsiteY141" fmla="*/ 606171 h 1298543"/>
              <a:gd name="connsiteX142" fmla="*/ 236029 w 727519"/>
              <a:gd name="connsiteY142" fmla="*/ 617792 h 1298543"/>
              <a:gd name="connsiteX143" fmla="*/ 237077 w 727519"/>
              <a:gd name="connsiteY143" fmla="*/ 650748 h 1298543"/>
              <a:gd name="connsiteX144" fmla="*/ 225266 w 727519"/>
              <a:gd name="connsiteY144" fmla="*/ 645128 h 1298543"/>
              <a:gd name="connsiteX145" fmla="*/ 215932 w 727519"/>
              <a:gd name="connsiteY145" fmla="*/ 664845 h 1298543"/>
              <a:gd name="connsiteX146" fmla="*/ 296228 w 727519"/>
              <a:gd name="connsiteY146" fmla="*/ 702945 h 1298543"/>
              <a:gd name="connsiteX147" fmla="*/ 306324 w 727519"/>
              <a:gd name="connsiteY147" fmla="*/ 681704 h 1298543"/>
              <a:gd name="connsiteX148" fmla="*/ 269938 w 727519"/>
              <a:gd name="connsiteY148" fmla="*/ 664464 h 1298543"/>
              <a:gd name="connsiteX149" fmla="*/ 252222 w 727519"/>
              <a:gd name="connsiteY149" fmla="*/ 654082 h 1298543"/>
              <a:gd name="connsiteX150" fmla="*/ 247078 w 727519"/>
              <a:gd name="connsiteY150" fmla="*/ 644271 h 1298543"/>
              <a:gd name="connsiteX151" fmla="*/ 248793 w 727519"/>
              <a:gd name="connsiteY151" fmla="*/ 632936 h 1298543"/>
              <a:gd name="connsiteX152" fmla="*/ 254413 w 727519"/>
              <a:gd name="connsiteY152" fmla="*/ 626555 h 1298543"/>
              <a:gd name="connsiteX153" fmla="*/ 262414 w 727519"/>
              <a:gd name="connsiteY153" fmla="*/ 624935 h 1298543"/>
              <a:gd name="connsiteX154" fmla="*/ 279844 w 727519"/>
              <a:gd name="connsiteY154" fmla="*/ 631603 h 1298543"/>
              <a:gd name="connsiteX155" fmla="*/ 320802 w 727519"/>
              <a:gd name="connsiteY155" fmla="*/ 651034 h 1298543"/>
              <a:gd name="connsiteX156" fmla="*/ 330898 w 727519"/>
              <a:gd name="connsiteY156" fmla="*/ 629793 h 1298543"/>
              <a:gd name="connsiteX157" fmla="*/ 280988 w 727519"/>
              <a:gd name="connsiteY157" fmla="*/ 606076 h 1298543"/>
              <a:gd name="connsiteX158" fmla="*/ 280988 w 727519"/>
              <a:gd name="connsiteY158" fmla="*/ 606076 h 1298543"/>
              <a:gd name="connsiteX159" fmla="*/ 288893 w 727519"/>
              <a:gd name="connsiteY159" fmla="*/ 558165 h 1298543"/>
              <a:gd name="connsiteX160" fmla="*/ 291370 w 727519"/>
              <a:gd name="connsiteY160" fmla="*/ 548354 h 1298543"/>
              <a:gd name="connsiteX161" fmla="*/ 299847 w 727519"/>
              <a:gd name="connsiteY161" fmla="*/ 538544 h 1298543"/>
              <a:gd name="connsiteX162" fmla="*/ 309944 w 727519"/>
              <a:gd name="connsiteY162" fmla="*/ 540163 h 1298543"/>
              <a:gd name="connsiteX163" fmla="*/ 312039 w 727519"/>
              <a:gd name="connsiteY163" fmla="*/ 541306 h 1298543"/>
              <a:gd name="connsiteX164" fmla="*/ 306324 w 727519"/>
              <a:gd name="connsiteY164" fmla="*/ 564166 h 1298543"/>
              <a:gd name="connsiteX165" fmla="*/ 302323 w 727519"/>
              <a:gd name="connsiteY165" fmla="*/ 583216 h 1298543"/>
              <a:gd name="connsiteX166" fmla="*/ 305562 w 727519"/>
              <a:gd name="connsiteY166" fmla="*/ 596360 h 1298543"/>
              <a:gd name="connsiteX167" fmla="*/ 315754 w 727519"/>
              <a:gd name="connsiteY167" fmla="*/ 605885 h 1298543"/>
              <a:gd name="connsiteX168" fmla="*/ 336137 w 727519"/>
              <a:gd name="connsiteY168" fmla="*/ 607790 h 1298543"/>
              <a:gd name="connsiteX169" fmla="*/ 352901 w 727519"/>
              <a:gd name="connsiteY169" fmla="*/ 592265 h 1298543"/>
              <a:gd name="connsiteX170" fmla="*/ 357188 w 727519"/>
              <a:gd name="connsiteY170" fmla="*/ 577977 h 1298543"/>
              <a:gd name="connsiteX171" fmla="*/ 355568 w 727519"/>
              <a:gd name="connsiteY171" fmla="*/ 562451 h 1298543"/>
              <a:gd name="connsiteX172" fmla="*/ 358426 w 727519"/>
              <a:gd name="connsiteY172" fmla="*/ 563023 h 1298543"/>
              <a:gd name="connsiteX173" fmla="*/ 365665 w 727519"/>
              <a:gd name="connsiteY173" fmla="*/ 564356 h 1298543"/>
              <a:gd name="connsiteX174" fmla="*/ 376619 w 727519"/>
              <a:gd name="connsiteY174" fmla="*/ 543878 h 1298543"/>
              <a:gd name="connsiteX175" fmla="*/ 364141 w 727519"/>
              <a:gd name="connsiteY175" fmla="*/ 541973 h 1298543"/>
              <a:gd name="connsiteX176" fmla="*/ 348329 w 727519"/>
              <a:gd name="connsiteY176" fmla="*/ 534829 h 1298543"/>
              <a:gd name="connsiteX177" fmla="*/ 324231 w 727519"/>
              <a:gd name="connsiteY177" fmla="*/ 521684 h 1298543"/>
              <a:gd name="connsiteX178" fmla="*/ 304228 w 727519"/>
              <a:gd name="connsiteY178" fmla="*/ 514541 h 1298543"/>
              <a:gd name="connsiteX179" fmla="*/ 290798 w 727519"/>
              <a:gd name="connsiteY179" fmla="*/ 519589 h 1298543"/>
              <a:gd name="connsiteX180" fmla="*/ 276415 w 727519"/>
              <a:gd name="connsiteY180" fmla="*/ 538448 h 1298543"/>
              <a:gd name="connsiteX181" fmla="*/ 269557 w 727519"/>
              <a:gd name="connsiteY181" fmla="*/ 564356 h 1298543"/>
              <a:gd name="connsiteX182" fmla="*/ 280511 w 727519"/>
              <a:gd name="connsiteY182" fmla="*/ 584263 h 1298543"/>
              <a:gd name="connsiteX183" fmla="*/ 293942 w 727519"/>
              <a:gd name="connsiteY183" fmla="*/ 567214 h 1298543"/>
              <a:gd name="connsiteX184" fmla="*/ 288988 w 727519"/>
              <a:gd name="connsiteY184" fmla="*/ 558070 h 1298543"/>
              <a:gd name="connsiteX185" fmla="*/ 288988 w 727519"/>
              <a:gd name="connsiteY185" fmla="*/ 558070 h 1298543"/>
              <a:gd name="connsiteX186" fmla="*/ 329660 w 727519"/>
              <a:gd name="connsiteY186" fmla="*/ 550736 h 1298543"/>
              <a:gd name="connsiteX187" fmla="*/ 339376 w 727519"/>
              <a:gd name="connsiteY187" fmla="*/ 556927 h 1298543"/>
              <a:gd name="connsiteX188" fmla="*/ 343567 w 727519"/>
              <a:gd name="connsiteY188" fmla="*/ 565499 h 1298543"/>
              <a:gd name="connsiteX189" fmla="*/ 341567 w 727519"/>
              <a:gd name="connsiteY189" fmla="*/ 578168 h 1298543"/>
              <a:gd name="connsiteX190" fmla="*/ 333946 w 727519"/>
              <a:gd name="connsiteY190" fmla="*/ 584740 h 1298543"/>
              <a:gd name="connsiteX191" fmla="*/ 324707 w 727519"/>
              <a:gd name="connsiteY191" fmla="*/ 583978 h 1298543"/>
              <a:gd name="connsiteX192" fmla="*/ 319564 w 727519"/>
              <a:gd name="connsiteY192" fmla="*/ 575977 h 1298543"/>
              <a:gd name="connsiteX193" fmla="*/ 322040 w 727519"/>
              <a:gd name="connsiteY193" fmla="*/ 562737 h 1298543"/>
              <a:gd name="connsiteX194" fmla="*/ 325660 w 727519"/>
              <a:gd name="connsiteY194" fmla="*/ 548450 h 1298543"/>
              <a:gd name="connsiteX195" fmla="*/ 329755 w 727519"/>
              <a:gd name="connsiteY195" fmla="*/ 550640 h 1298543"/>
              <a:gd name="connsiteX196" fmla="*/ 329755 w 727519"/>
              <a:gd name="connsiteY196" fmla="*/ 550640 h 1298543"/>
              <a:gd name="connsiteX197" fmla="*/ 389668 w 727519"/>
              <a:gd name="connsiteY197" fmla="*/ 537972 h 1298543"/>
              <a:gd name="connsiteX198" fmla="*/ 411385 w 727519"/>
              <a:gd name="connsiteY198" fmla="*/ 539687 h 1298543"/>
              <a:gd name="connsiteX199" fmla="*/ 434245 w 727519"/>
              <a:gd name="connsiteY199" fmla="*/ 515874 h 1298543"/>
              <a:gd name="connsiteX200" fmla="*/ 442055 w 727519"/>
              <a:gd name="connsiteY200" fmla="*/ 497491 h 1298543"/>
              <a:gd name="connsiteX201" fmla="*/ 442341 w 727519"/>
              <a:gd name="connsiteY201" fmla="*/ 483203 h 1298543"/>
              <a:gd name="connsiteX202" fmla="*/ 435483 w 727519"/>
              <a:gd name="connsiteY202" fmla="*/ 470725 h 1298543"/>
              <a:gd name="connsiteX203" fmla="*/ 416433 w 727519"/>
              <a:gd name="connsiteY203" fmla="*/ 456629 h 1298543"/>
              <a:gd name="connsiteX204" fmla="*/ 347472 w 727519"/>
              <a:gd name="connsiteY204" fmla="*/ 416433 h 1298543"/>
              <a:gd name="connsiteX205" fmla="*/ 336423 w 727519"/>
              <a:gd name="connsiteY205" fmla="*/ 435483 h 1298543"/>
              <a:gd name="connsiteX206" fmla="*/ 347186 w 727519"/>
              <a:gd name="connsiteY206" fmla="*/ 441770 h 1298543"/>
              <a:gd name="connsiteX207" fmla="*/ 320992 w 727519"/>
              <a:gd name="connsiteY207" fmla="*/ 457962 h 1298543"/>
              <a:gd name="connsiteX208" fmla="*/ 317754 w 727519"/>
              <a:gd name="connsiteY208" fmla="*/ 487013 h 1298543"/>
              <a:gd name="connsiteX209" fmla="*/ 341852 w 727519"/>
              <a:gd name="connsiteY209" fmla="*/ 513493 h 1298543"/>
              <a:gd name="connsiteX210" fmla="*/ 371761 w 727519"/>
              <a:gd name="connsiteY210" fmla="*/ 521399 h 1298543"/>
              <a:gd name="connsiteX211" fmla="*/ 399193 w 727519"/>
              <a:gd name="connsiteY211" fmla="*/ 504539 h 1298543"/>
              <a:gd name="connsiteX212" fmla="*/ 400145 w 727519"/>
              <a:gd name="connsiteY212" fmla="*/ 474250 h 1298543"/>
              <a:gd name="connsiteX213" fmla="*/ 411385 w 727519"/>
              <a:gd name="connsiteY213" fmla="*/ 480822 h 1298543"/>
              <a:gd name="connsiteX214" fmla="*/ 420148 w 727519"/>
              <a:gd name="connsiteY214" fmla="*/ 487204 h 1298543"/>
              <a:gd name="connsiteX215" fmla="*/ 422910 w 727519"/>
              <a:gd name="connsiteY215" fmla="*/ 494252 h 1298543"/>
              <a:gd name="connsiteX216" fmla="*/ 418338 w 727519"/>
              <a:gd name="connsiteY216" fmla="*/ 507587 h 1298543"/>
              <a:gd name="connsiteX217" fmla="*/ 410813 w 727519"/>
              <a:gd name="connsiteY217" fmla="*/ 515398 h 1298543"/>
              <a:gd name="connsiteX218" fmla="*/ 403669 w 727519"/>
              <a:gd name="connsiteY218" fmla="*/ 514826 h 1298543"/>
              <a:gd name="connsiteX219" fmla="*/ 387286 w 727519"/>
              <a:gd name="connsiteY219" fmla="*/ 536353 h 1298543"/>
              <a:gd name="connsiteX220" fmla="*/ 389668 w 727519"/>
              <a:gd name="connsiteY220" fmla="*/ 537877 h 1298543"/>
              <a:gd name="connsiteX221" fmla="*/ 389668 w 727519"/>
              <a:gd name="connsiteY221" fmla="*/ 537877 h 1298543"/>
              <a:gd name="connsiteX222" fmla="*/ 338233 w 727519"/>
              <a:gd name="connsiteY222" fmla="*/ 477203 h 1298543"/>
              <a:gd name="connsiteX223" fmla="*/ 339566 w 727519"/>
              <a:gd name="connsiteY223" fmla="*/ 461867 h 1298543"/>
              <a:gd name="connsiteX224" fmla="*/ 352615 w 727519"/>
              <a:gd name="connsiteY224" fmla="*/ 452819 h 1298543"/>
              <a:gd name="connsiteX225" fmla="*/ 373190 w 727519"/>
              <a:gd name="connsiteY225" fmla="*/ 458248 h 1298543"/>
              <a:gd name="connsiteX226" fmla="*/ 387477 w 727519"/>
              <a:gd name="connsiteY226" fmla="*/ 473392 h 1298543"/>
              <a:gd name="connsiteX227" fmla="*/ 385953 w 727519"/>
              <a:gd name="connsiteY227" fmla="*/ 489395 h 1298543"/>
              <a:gd name="connsiteX228" fmla="*/ 373475 w 727519"/>
              <a:gd name="connsiteY228" fmla="*/ 497777 h 1298543"/>
              <a:gd name="connsiteX229" fmla="*/ 352806 w 727519"/>
              <a:gd name="connsiteY229" fmla="*/ 492062 h 1298543"/>
              <a:gd name="connsiteX230" fmla="*/ 338233 w 727519"/>
              <a:gd name="connsiteY230" fmla="*/ 477203 h 1298543"/>
              <a:gd name="connsiteX231" fmla="*/ 338233 w 727519"/>
              <a:gd name="connsiteY231" fmla="*/ 477203 h 1298543"/>
              <a:gd name="connsiteX232" fmla="*/ 444722 w 727519"/>
              <a:gd name="connsiteY232" fmla="*/ 395097 h 1298543"/>
              <a:gd name="connsiteX233" fmla="*/ 442150 w 727519"/>
              <a:gd name="connsiteY233" fmla="*/ 404527 h 1298543"/>
              <a:gd name="connsiteX234" fmla="*/ 429863 w 727519"/>
              <a:gd name="connsiteY234" fmla="*/ 412718 h 1298543"/>
              <a:gd name="connsiteX235" fmla="*/ 413099 w 727519"/>
              <a:gd name="connsiteY235" fmla="*/ 408623 h 1298543"/>
              <a:gd name="connsiteX236" fmla="*/ 445198 w 727519"/>
              <a:gd name="connsiteY236" fmla="*/ 359188 h 1298543"/>
              <a:gd name="connsiteX237" fmla="*/ 405575 w 727519"/>
              <a:gd name="connsiteY237" fmla="*/ 346520 h 1298543"/>
              <a:gd name="connsiteX238" fmla="*/ 377571 w 727519"/>
              <a:gd name="connsiteY238" fmla="*/ 365665 h 1298543"/>
              <a:gd name="connsiteX239" fmla="*/ 372142 w 727519"/>
              <a:gd name="connsiteY239" fmla="*/ 397002 h 1298543"/>
              <a:gd name="connsiteX240" fmla="*/ 394907 w 727519"/>
              <a:gd name="connsiteY240" fmla="*/ 425577 h 1298543"/>
              <a:gd name="connsiteX241" fmla="*/ 425386 w 727519"/>
              <a:gd name="connsiteY241" fmla="*/ 434912 h 1298543"/>
              <a:gd name="connsiteX242" fmla="*/ 456819 w 727519"/>
              <a:gd name="connsiteY242" fmla="*/ 414338 h 1298543"/>
              <a:gd name="connsiteX243" fmla="*/ 464439 w 727519"/>
              <a:gd name="connsiteY243" fmla="*/ 390239 h 1298543"/>
              <a:gd name="connsiteX244" fmla="*/ 455771 w 727519"/>
              <a:gd name="connsiteY244" fmla="*/ 367570 h 1298543"/>
              <a:gd name="connsiteX245" fmla="*/ 439674 w 727519"/>
              <a:gd name="connsiteY245" fmla="*/ 385096 h 1298543"/>
              <a:gd name="connsiteX246" fmla="*/ 444722 w 727519"/>
              <a:gd name="connsiteY246" fmla="*/ 395192 h 1298543"/>
              <a:gd name="connsiteX247" fmla="*/ 444722 w 727519"/>
              <a:gd name="connsiteY247" fmla="*/ 395192 h 1298543"/>
              <a:gd name="connsiteX248" fmla="*/ 401288 w 727519"/>
              <a:gd name="connsiteY248" fmla="*/ 400431 h 1298543"/>
              <a:gd name="connsiteX249" fmla="*/ 391192 w 727519"/>
              <a:gd name="connsiteY249" fmla="*/ 387953 h 1298543"/>
              <a:gd name="connsiteX250" fmla="*/ 393382 w 727519"/>
              <a:gd name="connsiteY250" fmla="*/ 374237 h 1298543"/>
              <a:gd name="connsiteX251" fmla="*/ 404527 w 727519"/>
              <a:gd name="connsiteY251" fmla="*/ 366903 h 1298543"/>
              <a:gd name="connsiteX252" fmla="*/ 420434 w 727519"/>
              <a:gd name="connsiteY252" fmla="*/ 370904 h 1298543"/>
              <a:gd name="connsiteX253" fmla="*/ 401288 w 727519"/>
              <a:gd name="connsiteY253" fmla="*/ 400431 h 1298543"/>
              <a:gd name="connsiteX254" fmla="*/ 401288 w 727519"/>
              <a:gd name="connsiteY254" fmla="*/ 400431 h 1298543"/>
              <a:gd name="connsiteX255" fmla="*/ 484442 w 727519"/>
              <a:gd name="connsiteY255" fmla="*/ 367760 h 1298543"/>
              <a:gd name="connsiteX256" fmla="*/ 498158 w 727519"/>
              <a:gd name="connsiteY256" fmla="*/ 348710 h 1298543"/>
              <a:gd name="connsiteX257" fmla="*/ 463105 w 727519"/>
              <a:gd name="connsiteY257" fmla="*/ 323469 h 1298543"/>
              <a:gd name="connsiteX258" fmla="*/ 449294 w 727519"/>
              <a:gd name="connsiteY258" fmla="*/ 311182 h 1298543"/>
              <a:gd name="connsiteX259" fmla="*/ 446056 w 727519"/>
              <a:gd name="connsiteY259" fmla="*/ 301181 h 1298543"/>
              <a:gd name="connsiteX260" fmla="*/ 449390 w 727519"/>
              <a:gd name="connsiteY260" fmla="*/ 291560 h 1298543"/>
              <a:gd name="connsiteX261" fmla="*/ 455105 w 727519"/>
              <a:gd name="connsiteY261" fmla="*/ 286798 h 1298543"/>
              <a:gd name="connsiteX262" fmla="*/ 461963 w 727519"/>
              <a:gd name="connsiteY262" fmla="*/ 286893 h 1298543"/>
              <a:gd name="connsiteX263" fmla="*/ 476250 w 727519"/>
              <a:gd name="connsiteY263" fmla="*/ 295656 h 1298543"/>
              <a:gd name="connsiteX264" fmla="*/ 515779 w 727519"/>
              <a:gd name="connsiteY264" fmla="*/ 324136 h 1298543"/>
              <a:gd name="connsiteX265" fmla="*/ 529495 w 727519"/>
              <a:gd name="connsiteY265" fmla="*/ 305086 h 1298543"/>
              <a:gd name="connsiteX266" fmla="*/ 494824 w 727519"/>
              <a:gd name="connsiteY266" fmla="*/ 280130 h 1298543"/>
              <a:gd name="connsiteX267" fmla="*/ 481013 w 727519"/>
              <a:gd name="connsiteY267" fmla="*/ 267843 h 1298543"/>
              <a:gd name="connsiteX268" fmla="*/ 477488 w 727519"/>
              <a:gd name="connsiteY268" fmla="*/ 257556 h 1298543"/>
              <a:gd name="connsiteX269" fmla="*/ 480441 w 727519"/>
              <a:gd name="connsiteY269" fmla="*/ 248221 h 1298543"/>
              <a:gd name="connsiteX270" fmla="*/ 490347 w 727519"/>
              <a:gd name="connsiteY270" fmla="*/ 242983 h 1298543"/>
              <a:gd name="connsiteX271" fmla="*/ 505587 w 727519"/>
              <a:gd name="connsiteY271" fmla="*/ 250984 h 1298543"/>
              <a:gd name="connsiteX272" fmla="*/ 546830 w 727519"/>
              <a:gd name="connsiteY272" fmla="*/ 280702 h 1298543"/>
              <a:gd name="connsiteX273" fmla="*/ 560546 w 727519"/>
              <a:gd name="connsiteY273" fmla="*/ 261652 h 1298543"/>
              <a:gd name="connsiteX274" fmla="*/ 514445 w 727519"/>
              <a:gd name="connsiteY274" fmla="*/ 228409 h 1298543"/>
              <a:gd name="connsiteX275" fmla="*/ 498062 w 727519"/>
              <a:gd name="connsiteY275" fmla="*/ 219646 h 1298543"/>
              <a:gd name="connsiteX276" fmla="*/ 482632 w 727519"/>
              <a:gd name="connsiteY276" fmla="*/ 221075 h 1298543"/>
              <a:gd name="connsiteX277" fmla="*/ 469678 w 727519"/>
              <a:gd name="connsiteY277" fmla="*/ 232220 h 1298543"/>
              <a:gd name="connsiteX278" fmla="*/ 464058 w 727519"/>
              <a:gd name="connsiteY278" fmla="*/ 246031 h 1298543"/>
              <a:gd name="connsiteX279" fmla="*/ 465296 w 727519"/>
              <a:gd name="connsiteY279" fmla="*/ 262509 h 1298543"/>
              <a:gd name="connsiteX280" fmla="*/ 450628 w 727519"/>
              <a:gd name="connsiteY280" fmla="*/ 264605 h 1298543"/>
              <a:gd name="connsiteX281" fmla="*/ 439103 w 727519"/>
              <a:gd name="connsiteY281" fmla="*/ 274606 h 1298543"/>
              <a:gd name="connsiteX282" fmla="*/ 434435 w 727519"/>
              <a:gd name="connsiteY282" fmla="*/ 305371 h 1298543"/>
              <a:gd name="connsiteX283" fmla="*/ 424625 w 727519"/>
              <a:gd name="connsiteY283" fmla="*/ 298323 h 1298543"/>
              <a:gd name="connsiteX284" fmla="*/ 411956 w 727519"/>
              <a:gd name="connsiteY284" fmla="*/ 315944 h 1298543"/>
              <a:gd name="connsiteX285" fmla="*/ 484060 w 727519"/>
              <a:gd name="connsiteY285" fmla="*/ 367856 h 1298543"/>
              <a:gd name="connsiteX286" fmla="*/ 484060 w 727519"/>
              <a:gd name="connsiteY286" fmla="*/ 367856 h 1298543"/>
              <a:gd name="connsiteX287" fmla="*/ 588645 w 727519"/>
              <a:gd name="connsiteY287" fmla="*/ 198787 h 1298543"/>
              <a:gd name="connsiteX288" fmla="*/ 585121 w 727519"/>
              <a:gd name="connsiteY288" fmla="*/ 207931 h 1298543"/>
              <a:gd name="connsiteX289" fmla="*/ 572072 w 727519"/>
              <a:gd name="connsiteY289" fmla="*/ 214789 h 1298543"/>
              <a:gd name="connsiteX290" fmla="*/ 555879 w 727519"/>
              <a:gd name="connsiteY290" fmla="*/ 208883 h 1298543"/>
              <a:gd name="connsiteX291" fmla="*/ 593122 w 727519"/>
              <a:gd name="connsiteY291" fmla="*/ 163163 h 1298543"/>
              <a:gd name="connsiteX292" fmla="*/ 555117 w 727519"/>
              <a:gd name="connsiteY292" fmla="*/ 146304 h 1298543"/>
              <a:gd name="connsiteX293" fmla="*/ 525209 w 727519"/>
              <a:gd name="connsiteY293" fmla="*/ 162306 h 1298543"/>
              <a:gd name="connsiteX294" fmla="*/ 516446 w 727519"/>
              <a:gd name="connsiteY294" fmla="*/ 192881 h 1298543"/>
              <a:gd name="connsiteX295" fmla="*/ 535972 w 727519"/>
              <a:gd name="connsiteY295" fmla="*/ 223742 h 1298543"/>
              <a:gd name="connsiteX296" fmla="*/ 565309 w 727519"/>
              <a:gd name="connsiteY296" fmla="*/ 236315 h 1298543"/>
              <a:gd name="connsiteX297" fmla="*/ 598742 w 727519"/>
              <a:gd name="connsiteY297" fmla="*/ 219266 h 1298543"/>
              <a:gd name="connsiteX298" fmla="*/ 608933 w 727519"/>
              <a:gd name="connsiteY298" fmla="*/ 196120 h 1298543"/>
              <a:gd name="connsiteX299" fmla="*/ 602742 w 727519"/>
              <a:gd name="connsiteY299" fmla="*/ 172688 h 1298543"/>
              <a:gd name="connsiteX300" fmla="*/ 584835 w 727519"/>
              <a:gd name="connsiteY300" fmla="*/ 188404 h 1298543"/>
              <a:gd name="connsiteX301" fmla="*/ 588740 w 727519"/>
              <a:gd name="connsiteY301" fmla="*/ 198977 h 1298543"/>
              <a:gd name="connsiteX302" fmla="*/ 588740 w 727519"/>
              <a:gd name="connsiteY302" fmla="*/ 198977 h 1298543"/>
              <a:gd name="connsiteX303" fmla="*/ 544925 w 727519"/>
              <a:gd name="connsiteY303" fmla="*/ 199454 h 1298543"/>
              <a:gd name="connsiteX304" fmla="*/ 536258 w 727519"/>
              <a:gd name="connsiteY304" fmla="*/ 186023 h 1298543"/>
              <a:gd name="connsiteX305" fmla="*/ 539972 w 727519"/>
              <a:gd name="connsiteY305" fmla="*/ 172593 h 1298543"/>
              <a:gd name="connsiteX306" fmla="*/ 551783 w 727519"/>
              <a:gd name="connsiteY306" fmla="*/ 166497 h 1298543"/>
              <a:gd name="connsiteX307" fmla="*/ 567118 w 727519"/>
              <a:gd name="connsiteY307" fmla="*/ 172212 h 1298543"/>
              <a:gd name="connsiteX308" fmla="*/ 544925 w 727519"/>
              <a:gd name="connsiteY308" fmla="*/ 199454 h 1298543"/>
              <a:gd name="connsiteX309" fmla="*/ 544925 w 727519"/>
              <a:gd name="connsiteY309" fmla="*/ 199454 h 1298543"/>
              <a:gd name="connsiteX310" fmla="*/ 643890 w 727519"/>
              <a:gd name="connsiteY310" fmla="*/ 78296 h 1298543"/>
              <a:gd name="connsiteX311" fmla="*/ 631126 w 727519"/>
              <a:gd name="connsiteY311" fmla="*/ 68866 h 1298543"/>
              <a:gd name="connsiteX312" fmla="*/ 620649 w 727519"/>
              <a:gd name="connsiteY312" fmla="*/ 65818 h 1298543"/>
              <a:gd name="connsiteX313" fmla="*/ 608838 w 727519"/>
              <a:gd name="connsiteY313" fmla="*/ 68390 h 1298543"/>
              <a:gd name="connsiteX314" fmla="*/ 597313 w 727519"/>
              <a:gd name="connsiteY314" fmla="*/ 77248 h 1298543"/>
              <a:gd name="connsiteX315" fmla="*/ 589312 w 727519"/>
              <a:gd name="connsiteY315" fmla="*/ 109252 h 1298543"/>
              <a:gd name="connsiteX316" fmla="*/ 579501 w 727519"/>
              <a:gd name="connsiteY316" fmla="*/ 100679 h 1298543"/>
              <a:gd name="connsiteX317" fmla="*/ 565118 w 727519"/>
              <a:gd name="connsiteY317" fmla="*/ 117062 h 1298543"/>
              <a:gd name="connsiteX318" fmla="*/ 631984 w 727519"/>
              <a:gd name="connsiteY318" fmla="*/ 175641 h 1298543"/>
              <a:gd name="connsiteX319" fmla="*/ 647509 w 727519"/>
              <a:gd name="connsiteY319" fmla="*/ 157925 h 1298543"/>
              <a:gd name="connsiteX320" fmla="*/ 617220 w 727519"/>
              <a:gd name="connsiteY320" fmla="*/ 131350 h 1298543"/>
              <a:gd name="connsiteX321" fmla="*/ 603028 w 727519"/>
              <a:gd name="connsiteY321" fmla="*/ 116491 h 1298543"/>
              <a:gd name="connsiteX322" fmla="*/ 600742 w 727519"/>
              <a:gd name="connsiteY322" fmla="*/ 105632 h 1298543"/>
              <a:gd name="connsiteX323" fmla="*/ 605409 w 727519"/>
              <a:gd name="connsiteY323" fmla="*/ 95155 h 1298543"/>
              <a:gd name="connsiteX324" fmla="*/ 612553 w 727519"/>
              <a:gd name="connsiteY324" fmla="*/ 90583 h 1298543"/>
              <a:gd name="connsiteX325" fmla="*/ 620744 w 727519"/>
              <a:gd name="connsiteY325" fmla="*/ 91250 h 1298543"/>
              <a:gd name="connsiteX326" fmla="*/ 635699 w 727519"/>
              <a:gd name="connsiteY326" fmla="*/ 102394 h 1298543"/>
              <a:gd name="connsiteX327" fmla="*/ 669798 w 727519"/>
              <a:gd name="connsiteY327" fmla="*/ 132302 h 1298543"/>
              <a:gd name="connsiteX328" fmla="*/ 685324 w 727519"/>
              <a:gd name="connsiteY328" fmla="*/ 114586 h 1298543"/>
              <a:gd name="connsiteX329" fmla="*/ 643795 w 727519"/>
              <a:gd name="connsiteY329" fmla="*/ 78200 h 1298543"/>
              <a:gd name="connsiteX330" fmla="*/ 643795 w 727519"/>
              <a:gd name="connsiteY330" fmla="*/ 78200 h 1298543"/>
              <a:gd name="connsiteX331" fmla="*/ 651605 w 727519"/>
              <a:gd name="connsiteY331" fmla="*/ 21527 h 1298543"/>
              <a:gd name="connsiteX332" fmla="*/ 628745 w 727519"/>
              <a:gd name="connsiteY332" fmla="*/ 0 h 1298543"/>
              <a:gd name="connsiteX333" fmla="*/ 622554 w 727519"/>
              <a:gd name="connsiteY333" fmla="*/ 26575 h 1298543"/>
              <a:gd name="connsiteX334" fmla="*/ 635413 w 727519"/>
              <a:gd name="connsiteY334" fmla="*/ 38671 h 1298543"/>
              <a:gd name="connsiteX335" fmla="*/ 627983 w 727519"/>
              <a:gd name="connsiteY335" fmla="*/ 46577 h 1298543"/>
              <a:gd name="connsiteX336" fmla="*/ 641604 w 727519"/>
              <a:gd name="connsiteY336" fmla="*/ 59436 h 1298543"/>
              <a:gd name="connsiteX337" fmla="*/ 649034 w 727519"/>
              <a:gd name="connsiteY337" fmla="*/ 51530 h 1298543"/>
              <a:gd name="connsiteX338" fmla="*/ 677227 w 727519"/>
              <a:gd name="connsiteY338" fmla="*/ 78105 h 1298543"/>
              <a:gd name="connsiteX339" fmla="*/ 689801 w 727519"/>
              <a:gd name="connsiteY339" fmla="*/ 88963 h 1298543"/>
              <a:gd name="connsiteX340" fmla="*/ 698754 w 727519"/>
              <a:gd name="connsiteY340" fmla="*/ 92869 h 1298543"/>
              <a:gd name="connsiteX341" fmla="*/ 707898 w 727519"/>
              <a:gd name="connsiteY341" fmla="*/ 91250 h 1298543"/>
              <a:gd name="connsiteX342" fmla="*/ 717328 w 727519"/>
              <a:gd name="connsiteY342" fmla="*/ 84392 h 1298543"/>
              <a:gd name="connsiteX343" fmla="*/ 727520 w 727519"/>
              <a:gd name="connsiteY343" fmla="*/ 68485 h 1298543"/>
              <a:gd name="connsiteX344" fmla="*/ 712851 w 727519"/>
              <a:gd name="connsiteY344" fmla="*/ 57436 h 1298543"/>
              <a:gd name="connsiteX345" fmla="*/ 707993 w 727519"/>
              <a:gd name="connsiteY345" fmla="*/ 65913 h 1298543"/>
              <a:gd name="connsiteX346" fmla="*/ 704374 w 727519"/>
              <a:gd name="connsiteY346" fmla="*/ 68008 h 1298543"/>
              <a:gd name="connsiteX347" fmla="*/ 700754 w 727519"/>
              <a:gd name="connsiteY347" fmla="*/ 67532 h 1298543"/>
              <a:gd name="connsiteX348" fmla="*/ 691229 w 727519"/>
              <a:gd name="connsiteY348" fmla="*/ 59150 h 1298543"/>
              <a:gd name="connsiteX349" fmla="*/ 665131 w 727519"/>
              <a:gd name="connsiteY349" fmla="*/ 34576 h 1298543"/>
              <a:gd name="connsiteX350" fmla="*/ 676180 w 727519"/>
              <a:gd name="connsiteY350" fmla="*/ 22860 h 1298543"/>
              <a:gd name="connsiteX351" fmla="*/ 662559 w 727519"/>
              <a:gd name="connsiteY351" fmla="*/ 10001 h 1298543"/>
              <a:gd name="connsiteX352" fmla="*/ 651510 w 727519"/>
              <a:gd name="connsiteY352" fmla="*/ 21717 h 1298543"/>
              <a:gd name="connsiteX353" fmla="*/ 651510 w 727519"/>
              <a:gd name="connsiteY353" fmla="*/ 21717 h 1298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Lst>
            <a:rect l="l" t="t" r="r" b="b"/>
            <a:pathLst>
              <a:path w="727519" h="1298543">
                <a:moveTo>
                  <a:pt x="125063" y="1274159"/>
                </a:moveTo>
                <a:lnTo>
                  <a:pt x="74581" y="1265492"/>
                </a:lnTo>
                <a:lnTo>
                  <a:pt x="75438" y="1260539"/>
                </a:lnTo>
                <a:cubicBezTo>
                  <a:pt x="76390" y="1254919"/>
                  <a:pt x="77533" y="1250918"/>
                  <a:pt x="78962" y="1248442"/>
                </a:cubicBezTo>
                <a:cubicBezTo>
                  <a:pt x="80296" y="1246060"/>
                  <a:pt x="82391" y="1243870"/>
                  <a:pt x="85249" y="1241965"/>
                </a:cubicBezTo>
                <a:cubicBezTo>
                  <a:pt x="88106" y="1240060"/>
                  <a:pt x="94774" y="1236821"/>
                  <a:pt x="105251" y="1232154"/>
                </a:cubicBezTo>
                <a:lnTo>
                  <a:pt x="134588" y="1219010"/>
                </a:lnTo>
                <a:lnTo>
                  <a:pt x="139636" y="1189768"/>
                </a:lnTo>
                <a:lnTo>
                  <a:pt x="113538" y="1200436"/>
                </a:lnTo>
                <a:cubicBezTo>
                  <a:pt x="103156" y="1204627"/>
                  <a:pt x="95821" y="1208151"/>
                  <a:pt x="91535" y="1210913"/>
                </a:cubicBezTo>
                <a:cubicBezTo>
                  <a:pt x="87249" y="1213676"/>
                  <a:pt x="83153" y="1217485"/>
                  <a:pt x="79153" y="1222248"/>
                </a:cubicBezTo>
                <a:cubicBezTo>
                  <a:pt x="79438" y="1211390"/>
                  <a:pt x="77057" y="1202722"/>
                  <a:pt x="72104" y="1196435"/>
                </a:cubicBezTo>
                <a:cubicBezTo>
                  <a:pt x="67151" y="1190054"/>
                  <a:pt x="60103" y="1186148"/>
                  <a:pt x="50959" y="1184529"/>
                </a:cubicBezTo>
                <a:cubicBezTo>
                  <a:pt x="43815" y="1183291"/>
                  <a:pt x="37148" y="1183958"/>
                  <a:pt x="30956" y="1186529"/>
                </a:cubicBezTo>
                <a:cubicBezTo>
                  <a:pt x="24765" y="1189101"/>
                  <a:pt x="20098" y="1193102"/>
                  <a:pt x="16954" y="1198626"/>
                </a:cubicBezTo>
                <a:cubicBezTo>
                  <a:pt x="13811" y="1204151"/>
                  <a:pt x="11049" y="1213294"/>
                  <a:pt x="8858" y="1226249"/>
                </a:cubicBezTo>
                <a:lnTo>
                  <a:pt x="0" y="1277684"/>
                </a:lnTo>
                <a:lnTo>
                  <a:pt x="120967" y="1298543"/>
                </a:lnTo>
                <a:lnTo>
                  <a:pt x="125158" y="1274159"/>
                </a:lnTo>
                <a:lnTo>
                  <a:pt x="125158" y="1274159"/>
                </a:lnTo>
                <a:close/>
                <a:moveTo>
                  <a:pt x="24575" y="1256824"/>
                </a:moveTo>
                <a:lnTo>
                  <a:pt x="27813" y="1237774"/>
                </a:lnTo>
                <a:cubicBezTo>
                  <a:pt x="29527" y="1227868"/>
                  <a:pt x="30671" y="1221962"/>
                  <a:pt x="31337" y="1220057"/>
                </a:cubicBezTo>
                <a:cubicBezTo>
                  <a:pt x="32671" y="1216247"/>
                  <a:pt x="34766" y="1213390"/>
                  <a:pt x="37624" y="1211675"/>
                </a:cubicBezTo>
                <a:cubicBezTo>
                  <a:pt x="40481" y="1209961"/>
                  <a:pt x="44005" y="1209389"/>
                  <a:pt x="48006" y="1210151"/>
                </a:cubicBezTo>
                <a:cubicBezTo>
                  <a:pt x="51625" y="1210818"/>
                  <a:pt x="54483" y="1212152"/>
                  <a:pt x="56674" y="1214152"/>
                </a:cubicBezTo>
                <a:cubicBezTo>
                  <a:pt x="58769" y="1216247"/>
                  <a:pt x="60103" y="1218819"/>
                  <a:pt x="60579" y="1221867"/>
                </a:cubicBezTo>
                <a:cubicBezTo>
                  <a:pt x="61055" y="1224915"/>
                  <a:pt x="60293" y="1232344"/>
                  <a:pt x="58293" y="1244060"/>
                </a:cubicBezTo>
                <a:lnTo>
                  <a:pt x="55150" y="1262158"/>
                </a:lnTo>
                <a:lnTo>
                  <a:pt x="24479" y="1256919"/>
                </a:lnTo>
                <a:lnTo>
                  <a:pt x="24479" y="1256919"/>
                </a:lnTo>
                <a:close/>
                <a:moveTo>
                  <a:pt x="48196" y="1136523"/>
                </a:moveTo>
                <a:lnTo>
                  <a:pt x="26860" y="1132046"/>
                </a:lnTo>
                <a:lnTo>
                  <a:pt x="22003" y="1155097"/>
                </a:lnTo>
                <a:lnTo>
                  <a:pt x="43339" y="1159574"/>
                </a:lnTo>
                <a:lnTo>
                  <a:pt x="48196" y="1136523"/>
                </a:lnTo>
                <a:lnTo>
                  <a:pt x="48196" y="1136523"/>
                </a:lnTo>
                <a:close/>
                <a:moveTo>
                  <a:pt x="146971" y="1157383"/>
                </a:moveTo>
                <a:lnTo>
                  <a:pt x="60007" y="1139000"/>
                </a:lnTo>
                <a:lnTo>
                  <a:pt x="55150" y="1162050"/>
                </a:lnTo>
                <a:lnTo>
                  <a:pt x="142113" y="1180433"/>
                </a:lnTo>
                <a:lnTo>
                  <a:pt x="146971" y="1157383"/>
                </a:lnTo>
                <a:lnTo>
                  <a:pt x="146971" y="1157383"/>
                </a:lnTo>
                <a:close/>
                <a:moveTo>
                  <a:pt x="147352" y="1130236"/>
                </a:moveTo>
                <a:cubicBezTo>
                  <a:pt x="153734" y="1124522"/>
                  <a:pt x="158401" y="1115759"/>
                  <a:pt x="161163" y="1103948"/>
                </a:cubicBezTo>
                <a:cubicBezTo>
                  <a:pt x="164211" y="1090993"/>
                  <a:pt x="163735" y="1080516"/>
                  <a:pt x="159639" y="1072515"/>
                </a:cubicBezTo>
                <a:cubicBezTo>
                  <a:pt x="155543" y="1064514"/>
                  <a:pt x="149447" y="1059561"/>
                  <a:pt x="141542" y="1057751"/>
                </a:cubicBezTo>
                <a:cubicBezTo>
                  <a:pt x="134302" y="1056037"/>
                  <a:pt x="128016" y="1057085"/>
                  <a:pt x="122777" y="1060894"/>
                </a:cubicBezTo>
                <a:cubicBezTo>
                  <a:pt x="117634" y="1064800"/>
                  <a:pt x="112204" y="1072515"/>
                  <a:pt x="106490" y="1084040"/>
                </a:cubicBezTo>
                <a:cubicBezTo>
                  <a:pt x="100870" y="1095566"/>
                  <a:pt x="96965" y="1102233"/>
                  <a:pt x="94964" y="1103852"/>
                </a:cubicBezTo>
                <a:cubicBezTo>
                  <a:pt x="93440" y="1105091"/>
                  <a:pt x="91916" y="1105567"/>
                  <a:pt x="90297" y="1105186"/>
                </a:cubicBezTo>
                <a:cubicBezTo>
                  <a:pt x="88392" y="1104710"/>
                  <a:pt x="87058" y="1103471"/>
                  <a:pt x="86296" y="1101471"/>
                </a:cubicBezTo>
                <a:cubicBezTo>
                  <a:pt x="85249" y="1098423"/>
                  <a:pt x="85439" y="1093946"/>
                  <a:pt x="86868" y="1087946"/>
                </a:cubicBezTo>
                <a:cubicBezTo>
                  <a:pt x="88011" y="1083183"/>
                  <a:pt x="89725" y="1079659"/>
                  <a:pt x="92202" y="1077563"/>
                </a:cubicBezTo>
                <a:cubicBezTo>
                  <a:pt x="94583" y="1075373"/>
                  <a:pt x="97631" y="1074230"/>
                  <a:pt x="101155" y="1074134"/>
                </a:cubicBezTo>
                <a:lnTo>
                  <a:pt x="102298" y="1051560"/>
                </a:lnTo>
                <a:cubicBezTo>
                  <a:pt x="94202" y="1051941"/>
                  <a:pt x="87630" y="1054513"/>
                  <a:pt x="82391" y="1059371"/>
                </a:cubicBezTo>
                <a:cubicBezTo>
                  <a:pt x="77152" y="1064228"/>
                  <a:pt x="73152" y="1072515"/>
                  <a:pt x="70390" y="1084421"/>
                </a:cubicBezTo>
                <a:cubicBezTo>
                  <a:pt x="67437" y="1096899"/>
                  <a:pt x="67818" y="1106615"/>
                  <a:pt x="71533" y="1113758"/>
                </a:cubicBezTo>
                <a:cubicBezTo>
                  <a:pt x="75248" y="1120902"/>
                  <a:pt x="80867" y="1125379"/>
                  <a:pt x="88297" y="1127093"/>
                </a:cubicBezTo>
                <a:cubicBezTo>
                  <a:pt x="96583" y="1129093"/>
                  <a:pt x="103918" y="1127093"/>
                  <a:pt x="110204" y="1121474"/>
                </a:cubicBezTo>
                <a:cubicBezTo>
                  <a:pt x="114776" y="1117378"/>
                  <a:pt x="121253" y="1106519"/>
                  <a:pt x="129730" y="1088993"/>
                </a:cubicBezTo>
                <a:cubicBezTo>
                  <a:pt x="131636" y="1085279"/>
                  <a:pt x="133159" y="1082897"/>
                  <a:pt x="134588" y="1082040"/>
                </a:cubicBezTo>
                <a:cubicBezTo>
                  <a:pt x="136017" y="1081183"/>
                  <a:pt x="137541" y="1080992"/>
                  <a:pt x="139255" y="1081468"/>
                </a:cubicBezTo>
                <a:cubicBezTo>
                  <a:pt x="141827" y="1082040"/>
                  <a:pt x="143637" y="1083564"/>
                  <a:pt x="144685" y="1085945"/>
                </a:cubicBezTo>
                <a:cubicBezTo>
                  <a:pt x="146113" y="1089469"/>
                  <a:pt x="146209" y="1094137"/>
                  <a:pt x="144685" y="1100042"/>
                </a:cubicBezTo>
                <a:cubicBezTo>
                  <a:pt x="143446" y="1105376"/>
                  <a:pt x="141256" y="1109282"/>
                  <a:pt x="138208" y="1111758"/>
                </a:cubicBezTo>
                <a:cubicBezTo>
                  <a:pt x="135160" y="1114235"/>
                  <a:pt x="131350" y="1115377"/>
                  <a:pt x="126682" y="1115282"/>
                </a:cubicBezTo>
                <a:lnTo>
                  <a:pt x="124777" y="1139095"/>
                </a:lnTo>
                <a:cubicBezTo>
                  <a:pt x="133445" y="1138904"/>
                  <a:pt x="141065" y="1135952"/>
                  <a:pt x="147447" y="1130236"/>
                </a:cubicBezTo>
                <a:lnTo>
                  <a:pt x="147447" y="1130236"/>
                </a:lnTo>
                <a:close/>
                <a:moveTo>
                  <a:pt x="178975" y="1026985"/>
                </a:moveTo>
                <a:lnTo>
                  <a:pt x="151543" y="1019366"/>
                </a:lnTo>
                <a:lnTo>
                  <a:pt x="143446" y="1005745"/>
                </a:lnTo>
                <a:lnTo>
                  <a:pt x="187928" y="994886"/>
                </a:lnTo>
                <a:lnTo>
                  <a:pt x="194691" y="970407"/>
                </a:lnTo>
                <a:lnTo>
                  <a:pt x="131636" y="986695"/>
                </a:lnTo>
                <a:lnTo>
                  <a:pt x="108490" y="948690"/>
                </a:lnTo>
                <a:lnTo>
                  <a:pt x="100775" y="976598"/>
                </a:lnTo>
                <a:lnTo>
                  <a:pt x="123539" y="1011460"/>
                </a:lnTo>
                <a:lnTo>
                  <a:pt x="60769" y="994029"/>
                </a:lnTo>
                <a:lnTo>
                  <a:pt x="54483" y="1016699"/>
                </a:lnTo>
                <a:lnTo>
                  <a:pt x="172784" y="1049465"/>
                </a:lnTo>
                <a:lnTo>
                  <a:pt x="179070" y="1026795"/>
                </a:lnTo>
                <a:lnTo>
                  <a:pt x="179070" y="1026795"/>
                </a:lnTo>
                <a:close/>
                <a:moveTo>
                  <a:pt x="219265" y="896779"/>
                </a:moveTo>
                <a:lnTo>
                  <a:pt x="128302" y="864108"/>
                </a:lnTo>
                <a:lnTo>
                  <a:pt x="227457" y="873919"/>
                </a:lnTo>
                <a:lnTo>
                  <a:pt x="235553" y="851440"/>
                </a:lnTo>
                <a:lnTo>
                  <a:pt x="152876" y="795814"/>
                </a:lnTo>
                <a:lnTo>
                  <a:pt x="243840" y="828484"/>
                </a:lnTo>
                <a:lnTo>
                  <a:pt x="251650" y="806863"/>
                </a:lnTo>
                <a:lnTo>
                  <a:pt x="136112" y="765334"/>
                </a:lnTo>
                <a:lnTo>
                  <a:pt x="123539" y="800291"/>
                </a:lnTo>
                <a:lnTo>
                  <a:pt x="194881" y="849344"/>
                </a:lnTo>
                <a:lnTo>
                  <a:pt x="108585" y="842010"/>
                </a:lnTo>
                <a:lnTo>
                  <a:pt x="96012" y="876872"/>
                </a:lnTo>
                <a:lnTo>
                  <a:pt x="211550" y="918401"/>
                </a:lnTo>
                <a:lnTo>
                  <a:pt x="219361" y="896779"/>
                </a:lnTo>
                <a:lnTo>
                  <a:pt x="219361" y="896779"/>
                </a:lnTo>
                <a:close/>
                <a:moveTo>
                  <a:pt x="204311" y="738569"/>
                </a:moveTo>
                <a:cubicBezTo>
                  <a:pt x="203644" y="735806"/>
                  <a:pt x="204216" y="732473"/>
                  <a:pt x="205835" y="728567"/>
                </a:cubicBezTo>
                <a:cubicBezTo>
                  <a:pt x="208217" y="722852"/>
                  <a:pt x="210693" y="719328"/>
                  <a:pt x="213360" y="717995"/>
                </a:cubicBezTo>
                <a:cubicBezTo>
                  <a:pt x="216027" y="716661"/>
                  <a:pt x="219361" y="716852"/>
                  <a:pt x="223552" y="718661"/>
                </a:cubicBezTo>
                <a:lnTo>
                  <a:pt x="225742" y="719519"/>
                </a:lnTo>
                <a:cubicBezTo>
                  <a:pt x="225742" y="724091"/>
                  <a:pt x="224600" y="731901"/>
                  <a:pt x="222313" y="742855"/>
                </a:cubicBezTo>
                <a:cubicBezTo>
                  <a:pt x="220599" y="750951"/>
                  <a:pt x="219932" y="757428"/>
                  <a:pt x="220218" y="762191"/>
                </a:cubicBezTo>
                <a:cubicBezTo>
                  <a:pt x="220504" y="766953"/>
                  <a:pt x="222028" y="771239"/>
                  <a:pt x="224695" y="774954"/>
                </a:cubicBezTo>
                <a:cubicBezTo>
                  <a:pt x="227362" y="778669"/>
                  <a:pt x="231076" y="781526"/>
                  <a:pt x="235744" y="783431"/>
                </a:cubicBezTo>
                <a:cubicBezTo>
                  <a:pt x="242792" y="786384"/>
                  <a:pt x="249555" y="786289"/>
                  <a:pt x="256127" y="783431"/>
                </a:cubicBezTo>
                <a:cubicBezTo>
                  <a:pt x="262700" y="780479"/>
                  <a:pt x="267843" y="774763"/>
                  <a:pt x="271272" y="766286"/>
                </a:cubicBezTo>
                <a:cubicBezTo>
                  <a:pt x="273272" y="761524"/>
                  <a:pt x="274225" y="756571"/>
                  <a:pt x="274225" y="751618"/>
                </a:cubicBezTo>
                <a:cubicBezTo>
                  <a:pt x="274225" y="746665"/>
                  <a:pt x="273082" y="741521"/>
                  <a:pt x="271082" y="736378"/>
                </a:cubicBezTo>
                <a:cubicBezTo>
                  <a:pt x="271558" y="736378"/>
                  <a:pt x="272510" y="736473"/>
                  <a:pt x="273939" y="736663"/>
                </a:cubicBezTo>
                <a:cubicBezTo>
                  <a:pt x="277082" y="737045"/>
                  <a:pt x="279559" y="737235"/>
                  <a:pt x="281178" y="737235"/>
                </a:cubicBezTo>
                <a:lnTo>
                  <a:pt x="290132" y="715709"/>
                </a:lnTo>
                <a:cubicBezTo>
                  <a:pt x="285464" y="715994"/>
                  <a:pt x="281178" y="715709"/>
                  <a:pt x="277463" y="715042"/>
                </a:cubicBezTo>
                <a:cubicBezTo>
                  <a:pt x="273748" y="714280"/>
                  <a:pt x="268319" y="712470"/>
                  <a:pt x="261080" y="709422"/>
                </a:cubicBezTo>
                <a:lnTo>
                  <a:pt x="235839" y="698659"/>
                </a:lnTo>
                <a:cubicBezTo>
                  <a:pt x="226409" y="694754"/>
                  <a:pt x="219551" y="693039"/>
                  <a:pt x="215170" y="693515"/>
                </a:cubicBezTo>
                <a:cubicBezTo>
                  <a:pt x="210884" y="693992"/>
                  <a:pt x="206502" y="696087"/>
                  <a:pt x="202311" y="699897"/>
                </a:cubicBezTo>
                <a:cubicBezTo>
                  <a:pt x="198025" y="703707"/>
                  <a:pt x="193929" y="710470"/>
                  <a:pt x="189833" y="720090"/>
                </a:cubicBezTo>
                <a:cubicBezTo>
                  <a:pt x="185356" y="730758"/>
                  <a:pt x="183928" y="739616"/>
                  <a:pt x="185547" y="746570"/>
                </a:cubicBezTo>
                <a:cubicBezTo>
                  <a:pt x="187071" y="753523"/>
                  <a:pt x="191357" y="759809"/>
                  <a:pt x="198406" y="765334"/>
                </a:cubicBezTo>
                <a:lnTo>
                  <a:pt x="210121" y="747141"/>
                </a:lnTo>
                <a:cubicBezTo>
                  <a:pt x="206883" y="744188"/>
                  <a:pt x="204883" y="741331"/>
                  <a:pt x="204311" y="738569"/>
                </a:cubicBezTo>
                <a:lnTo>
                  <a:pt x="204311" y="738569"/>
                </a:lnTo>
                <a:close/>
                <a:moveTo>
                  <a:pt x="244126" y="727234"/>
                </a:moveTo>
                <a:cubicBezTo>
                  <a:pt x="249365" y="729425"/>
                  <a:pt x="252698" y="731139"/>
                  <a:pt x="254317" y="732473"/>
                </a:cubicBezTo>
                <a:cubicBezTo>
                  <a:pt x="256794" y="734473"/>
                  <a:pt x="258509" y="737235"/>
                  <a:pt x="259366" y="740664"/>
                </a:cubicBezTo>
                <a:cubicBezTo>
                  <a:pt x="260509" y="745331"/>
                  <a:pt x="260223" y="749522"/>
                  <a:pt x="258604" y="753523"/>
                </a:cubicBezTo>
                <a:cubicBezTo>
                  <a:pt x="257175" y="757047"/>
                  <a:pt x="254794" y="759428"/>
                  <a:pt x="251650" y="760762"/>
                </a:cubicBezTo>
                <a:cubicBezTo>
                  <a:pt x="248507" y="762095"/>
                  <a:pt x="245364" y="762191"/>
                  <a:pt x="242316" y="760857"/>
                </a:cubicBezTo>
                <a:cubicBezTo>
                  <a:pt x="239268" y="759619"/>
                  <a:pt x="237268" y="757047"/>
                  <a:pt x="236411" y="753428"/>
                </a:cubicBezTo>
                <a:cubicBezTo>
                  <a:pt x="235934" y="751046"/>
                  <a:pt x="236411" y="746570"/>
                  <a:pt x="237553" y="739997"/>
                </a:cubicBezTo>
                <a:cubicBezTo>
                  <a:pt x="238792" y="733425"/>
                  <a:pt x="239459" y="728567"/>
                  <a:pt x="239744" y="725424"/>
                </a:cubicBezTo>
                <a:lnTo>
                  <a:pt x="244030" y="727234"/>
                </a:lnTo>
                <a:lnTo>
                  <a:pt x="244030" y="727234"/>
                </a:lnTo>
                <a:close/>
                <a:moveTo>
                  <a:pt x="281083" y="606076"/>
                </a:moveTo>
                <a:cubicBezTo>
                  <a:pt x="274892" y="603123"/>
                  <a:pt x="269938" y="601218"/>
                  <a:pt x="266224" y="600456"/>
                </a:cubicBezTo>
                <a:cubicBezTo>
                  <a:pt x="262509" y="599694"/>
                  <a:pt x="258890" y="599599"/>
                  <a:pt x="255365" y="600456"/>
                </a:cubicBezTo>
                <a:cubicBezTo>
                  <a:pt x="251841" y="601218"/>
                  <a:pt x="248221" y="603123"/>
                  <a:pt x="244697" y="606171"/>
                </a:cubicBezTo>
                <a:cubicBezTo>
                  <a:pt x="241173" y="609219"/>
                  <a:pt x="238315" y="613124"/>
                  <a:pt x="236029" y="617792"/>
                </a:cubicBezTo>
                <a:cubicBezTo>
                  <a:pt x="230981" y="628459"/>
                  <a:pt x="231362" y="639413"/>
                  <a:pt x="237077" y="650748"/>
                </a:cubicBezTo>
                <a:lnTo>
                  <a:pt x="225266" y="645128"/>
                </a:lnTo>
                <a:lnTo>
                  <a:pt x="215932" y="664845"/>
                </a:lnTo>
                <a:lnTo>
                  <a:pt x="296228" y="702945"/>
                </a:lnTo>
                <a:lnTo>
                  <a:pt x="306324" y="681704"/>
                </a:lnTo>
                <a:lnTo>
                  <a:pt x="269938" y="664464"/>
                </a:lnTo>
                <a:cubicBezTo>
                  <a:pt x="260985" y="660178"/>
                  <a:pt x="255079" y="656749"/>
                  <a:pt x="252222" y="654082"/>
                </a:cubicBezTo>
                <a:cubicBezTo>
                  <a:pt x="249365" y="651415"/>
                  <a:pt x="247650" y="648176"/>
                  <a:pt x="247078" y="644271"/>
                </a:cubicBezTo>
                <a:cubicBezTo>
                  <a:pt x="246412" y="640366"/>
                  <a:pt x="247078" y="636651"/>
                  <a:pt x="248793" y="632936"/>
                </a:cubicBezTo>
                <a:cubicBezTo>
                  <a:pt x="250126" y="630079"/>
                  <a:pt x="252031" y="627983"/>
                  <a:pt x="254413" y="626555"/>
                </a:cubicBezTo>
                <a:cubicBezTo>
                  <a:pt x="256794" y="625221"/>
                  <a:pt x="259461" y="624650"/>
                  <a:pt x="262414" y="624935"/>
                </a:cubicBezTo>
                <a:cubicBezTo>
                  <a:pt x="265367" y="625221"/>
                  <a:pt x="271177" y="627412"/>
                  <a:pt x="279844" y="631603"/>
                </a:cubicBezTo>
                <a:lnTo>
                  <a:pt x="320802" y="651034"/>
                </a:lnTo>
                <a:lnTo>
                  <a:pt x="330898" y="629793"/>
                </a:lnTo>
                <a:lnTo>
                  <a:pt x="280988" y="606076"/>
                </a:lnTo>
                <a:lnTo>
                  <a:pt x="280988" y="606076"/>
                </a:lnTo>
                <a:close/>
                <a:moveTo>
                  <a:pt x="288893" y="558165"/>
                </a:moveTo>
                <a:cubicBezTo>
                  <a:pt x="288512" y="555308"/>
                  <a:pt x="289369" y="552069"/>
                  <a:pt x="291370" y="548354"/>
                </a:cubicBezTo>
                <a:cubicBezTo>
                  <a:pt x="294323" y="542925"/>
                  <a:pt x="297085" y="539591"/>
                  <a:pt x="299847" y="538544"/>
                </a:cubicBezTo>
                <a:cubicBezTo>
                  <a:pt x="302609" y="537496"/>
                  <a:pt x="305943" y="538067"/>
                  <a:pt x="309944" y="540163"/>
                </a:cubicBezTo>
                <a:lnTo>
                  <a:pt x="312039" y="541306"/>
                </a:lnTo>
                <a:cubicBezTo>
                  <a:pt x="311658" y="545878"/>
                  <a:pt x="309753" y="553498"/>
                  <a:pt x="306324" y="564166"/>
                </a:cubicBezTo>
                <a:cubicBezTo>
                  <a:pt x="303848" y="572072"/>
                  <a:pt x="302514" y="578453"/>
                  <a:pt x="302323" y="583216"/>
                </a:cubicBezTo>
                <a:cubicBezTo>
                  <a:pt x="302133" y="587978"/>
                  <a:pt x="303181" y="592360"/>
                  <a:pt x="305562" y="596360"/>
                </a:cubicBezTo>
                <a:cubicBezTo>
                  <a:pt x="307943" y="600361"/>
                  <a:pt x="311277" y="603504"/>
                  <a:pt x="315754" y="605885"/>
                </a:cubicBezTo>
                <a:cubicBezTo>
                  <a:pt x="322421" y="609505"/>
                  <a:pt x="329184" y="610076"/>
                  <a:pt x="336137" y="607790"/>
                </a:cubicBezTo>
                <a:cubicBezTo>
                  <a:pt x="342995" y="605504"/>
                  <a:pt x="348615" y="600266"/>
                  <a:pt x="352901" y="592265"/>
                </a:cubicBezTo>
                <a:cubicBezTo>
                  <a:pt x="355378" y="587693"/>
                  <a:pt x="356807" y="582930"/>
                  <a:pt x="357188" y="577977"/>
                </a:cubicBezTo>
                <a:cubicBezTo>
                  <a:pt x="357664" y="573024"/>
                  <a:pt x="357092" y="567881"/>
                  <a:pt x="355568" y="562451"/>
                </a:cubicBezTo>
                <a:cubicBezTo>
                  <a:pt x="356044" y="562451"/>
                  <a:pt x="356997" y="562737"/>
                  <a:pt x="358426" y="563023"/>
                </a:cubicBezTo>
                <a:cubicBezTo>
                  <a:pt x="361569" y="563690"/>
                  <a:pt x="363950" y="564071"/>
                  <a:pt x="365665" y="564356"/>
                </a:cubicBezTo>
                <a:lnTo>
                  <a:pt x="376619" y="543878"/>
                </a:lnTo>
                <a:cubicBezTo>
                  <a:pt x="371951" y="543687"/>
                  <a:pt x="367760" y="543020"/>
                  <a:pt x="364141" y="541973"/>
                </a:cubicBezTo>
                <a:cubicBezTo>
                  <a:pt x="360521" y="540925"/>
                  <a:pt x="355282" y="538544"/>
                  <a:pt x="348329" y="534829"/>
                </a:cubicBezTo>
                <a:lnTo>
                  <a:pt x="324231" y="521684"/>
                </a:lnTo>
                <a:cubicBezTo>
                  <a:pt x="315182" y="516827"/>
                  <a:pt x="308515" y="514445"/>
                  <a:pt x="304228" y="514541"/>
                </a:cubicBezTo>
                <a:cubicBezTo>
                  <a:pt x="299847" y="514541"/>
                  <a:pt x="295370" y="516255"/>
                  <a:pt x="290798" y="519589"/>
                </a:cubicBezTo>
                <a:cubicBezTo>
                  <a:pt x="286226" y="522923"/>
                  <a:pt x="281369" y="529209"/>
                  <a:pt x="276415" y="538448"/>
                </a:cubicBezTo>
                <a:cubicBezTo>
                  <a:pt x="270986" y="548640"/>
                  <a:pt x="268700" y="557308"/>
                  <a:pt x="269557" y="564356"/>
                </a:cubicBezTo>
                <a:cubicBezTo>
                  <a:pt x="270415" y="571500"/>
                  <a:pt x="274130" y="578072"/>
                  <a:pt x="280511" y="584263"/>
                </a:cubicBezTo>
                <a:lnTo>
                  <a:pt x="293942" y="567214"/>
                </a:lnTo>
                <a:cubicBezTo>
                  <a:pt x="290989" y="563975"/>
                  <a:pt x="289369" y="560927"/>
                  <a:pt x="288988" y="558070"/>
                </a:cubicBezTo>
                <a:lnTo>
                  <a:pt x="288988" y="558070"/>
                </a:lnTo>
                <a:close/>
                <a:moveTo>
                  <a:pt x="329660" y="550736"/>
                </a:moveTo>
                <a:cubicBezTo>
                  <a:pt x="334613" y="553403"/>
                  <a:pt x="337852" y="555498"/>
                  <a:pt x="339376" y="556927"/>
                </a:cubicBezTo>
                <a:cubicBezTo>
                  <a:pt x="341662" y="559118"/>
                  <a:pt x="343090" y="562070"/>
                  <a:pt x="343567" y="565499"/>
                </a:cubicBezTo>
                <a:cubicBezTo>
                  <a:pt x="344234" y="570167"/>
                  <a:pt x="343567" y="574453"/>
                  <a:pt x="341567" y="578168"/>
                </a:cubicBezTo>
                <a:cubicBezTo>
                  <a:pt x="339757" y="581501"/>
                  <a:pt x="337280" y="583692"/>
                  <a:pt x="333946" y="584740"/>
                </a:cubicBezTo>
                <a:cubicBezTo>
                  <a:pt x="330708" y="585788"/>
                  <a:pt x="327565" y="585502"/>
                  <a:pt x="324707" y="583978"/>
                </a:cubicBezTo>
                <a:cubicBezTo>
                  <a:pt x="321755" y="582359"/>
                  <a:pt x="320040" y="579787"/>
                  <a:pt x="319564" y="575977"/>
                </a:cubicBezTo>
                <a:cubicBezTo>
                  <a:pt x="319373" y="573596"/>
                  <a:pt x="320135" y="569119"/>
                  <a:pt x="322040" y="562737"/>
                </a:cubicBezTo>
                <a:cubicBezTo>
                  <a:pt x="323850" y="556355"/>
                  <a:pt x="325088" y="551593"/>
                  <a:pt x="325660" y="548450"/>
                </a:cubicBezTo>
                <a:lnTo>
                  <a:pt x="329755" y="550640"/>
                </a:lnTo>
                <a:lnTo>
                  <a:pt x="329755" y="550640"/>
                </a:lnTo>
                <a:close/>
                <a:moveTo>
                  <a:pt x="389668" y="537972"/>
                </a:moveTo>
                <a:cubicBezTo>
                  <a:pt x="396526" y="541973"/>
                  <a:pt x="403765" y="542544"/>
                  <a:pt x="411385" y="539687"/>
                </a:cubicBezTo>
                <a:cubicBezTo>
                  <a:pt x="419005" y="536829"/>
                  <a:pt x="426625" y="528923"/>
                  <a:pt x="434245" y="515874"/>
                </a:cubicBezTo>
                <a:cubicBezTo>
                  <a:pt x="438245" y="509016"/>
                  <a:pt x="440912" y="502825"/>
                  <a:pt x="442055" y="497491"/>
                </a:cubicBezTo>
                <a:cubicBezTo>
                  <a:pt x="443198" y="492157"/>
                  <a:pt x="443294" y="487394"/>
                  <a:pt x="442341" y="483203"/>
                </a:cubicBezTo>
                <a:cubicBezTo>
                  <a:pt x="441388" y="479012"/>
                  <a:pt x="439103" y="474821"/>
                  <a:pt x="435483" y="470725"/>
                </a:cubicBezTo>
                <a:cubicBezTo>
                  <a:pt x="431863" y="466630"/>
                  <a:pt x="425577" y="461963"/>
                  <a:pt x="416433" y="456629"/>
                </a:cubicBezTo>
                <a:lnTo>
                  <a:pt x="347472" y="416433"/>
                </a:lnTo>
                <a:lnTo>
                  <a:pt x="336423" y="435483"/>
                </a:lnTo>
                <a:lnTo>
                  <a:pt x="347186" y="441770"/>
                </a:lnTo>
                <a:cubicBezTo>
                  <a:pt x="335280" y="443103"/>
                  <a:pt x="326517" y="448437"/>
                  <a:pt x="320992" y="457962"/>
                </a:cubicBezTo>
                <a:cubicBezTo>
                  <a:pt x="315659" y="467201"/>
                  <a:pt x="314515" y="476821"/>
                  <a:pt x="317754" y="487013"/>
                </a:cubicBezTo>
                <a:cubicBezTo>
                  <a:pt x="320897" y="497205"/>
                  <a:pt x="328994" y="505968"/>
                  <a:pt x="341852" y="513493"/>
                </a:cubicBezTo>
                <a:cubicBezTo>
                  <a:pt x="352139" y="519494"/>
                  <a:pt x="362045" y="522161"/>
                  <a:pt x="371761" y="521399"/>
                </a:cubicBezTo>
                <a:cubicBezTo>
                  <a:pt x="384048" y="520446"/>
                  <a:pt x="393097" y="514826"/>
                  <a:pt x="399193" y="504539"/>
                </a:cubicBezTo>
                <a:cubicBezTo>
                  <a:pt x="404622" y="495300"/>
                  <a:pt x="404908" y="485204"/>
                  <a:pt x="400145" y="474250"/>
                </a:cubicBezTo>
                <a:lnTo>
                  <a:pt x="411385" y="480822"/>
                </a:lnTo>
                <a:cubicBezTo>
                  <a:pt x="415957" y="483489"/>
                  <a:pt x="418814" y="485584"/>
                  <a:pt x="420148" y="487204"/>
                </a:cubicBezTo>
                <a:cubicBezTo>
                  <a:pt x="421957" y="489490"/>
                  <a:pt x="422910" y="491871"/>
                  <a:pt x="422910" y="494252"/>
                </a:cubicBezTo>
                <a:cubicBezTo>
                  <a:pt x="422910" y="497872"/>
                  <a:pt x="421386" y="502253"/>
                  <a:pt x="418338" y="507587"/>
                </a:cubicBezTo>
                <a:cubicBezTo>
                  <a:pt x="415957" y="511778"/>
                  <a:pt x="413385" y="514350"/>
                  <a:pt x="410813" y="515398"/>
                </a:cubicBezTo>
                <a:cubicBezTo>
                  <a:pt x="409003" y="516160"/>
                  <a:pt x="406622" y="515969"/>
                  <a:pt x="403669" y="514826"/>
                </a:cubicBezTo>
                <a:lnTo>
                  <a:pt x="387286" y="536353"/>
                </a:lnTo>
                <a:cubicBezTo>
                  <a:pt x="388239" y="536924"/>
                  <a:pt x="389001" y="537496"/>
                  <a:pt x="389668" y="537877"/>
                </a:cubicBezTo>
                <a:lnTo>
                  <a:pt x="389668" y="537877"/>
                </a:lnTo>
                <a:close/>
                <a:moveTo>
                  <a:pt x="338233" y="477203"/>
                </a:moveTo>
                <a:cubicBezTo>
                  <a:pt x="336328" y="471869"/>
                  <a:pt x="336709" y="466725"/>
                  <a:pt x="339566" y="461867"/>
                </a:cubicBezTo>
                <a:cubicBezTo>
                  <a:pt x="342519" y="456819"/>
                  <a:pt x="346805" y="453866"/>
                  <a:pt x="352615" y="452819"/>
                </a:cubicBezTo>
                <a:cubicBezTo>
                  <a:pt x="358426" y="451771"/>
                  <a:pt x="365284" y="453581"/>
                  <a:pt x="373190" y="458248"/>
                </a:cubicBezTo>
                <a:cubicBezTo>
                  <a:pt x="380809" y="462725"/>
                  <a:pt x="385572" y="467773"/>
                  <a:pt x="387477" y="473392"/>
                </a:cubicBezTo>
                <a:cubicBezTo>
                  <a:pt x="389382" y="479108"/>
                  <a:pt x="388811" y="484442"/>
                  <a:pt x="385953" y="489395"/>
                </a:cubicBezTo>
                <a:cubicBezTo>
                  <a:pt x="383286" y="494062"/>
                  <a:pt x="379095" y="496824"/>
                  <a:pt x="373475" y="497777"/>
                </a:cubicBezTo>
                <a:cubicBezTo>
                  <a:pt x="367855" y="498729"/>
                  <a:pt x="360998" y="496824"/>
                  <a:pt x="352806" y="492062"/>
                </a:cubicBezTo>
                <a:cubicBezTo>
                  <a:pt x="345091" y="487490"/>
                  <a:pt x="340233" y="482632"/>
                  <a:pt x="338233" y="477203"/>
                </a:cubicBezTo>
                <a:lnTo>
                  <a:pt x="338233" y="477203"/>
                </a:lnTo>
                <a:close/>
                <a:moveTo>
                  <a:pt x="444722" y="395097"/>
                </a:moveTo>
                <a:cubicBezTo>
                  <a:pt x="445008" y="398336"/>
                  <a:pt x="444151" y="401479"/>
                  <a:pt x="442150" y="404527"/>
                </a:cubicBezTo>
                <a:cubicBezTo>
                  <a:pt x="439198" y="409099"/>
                  <a:pt x="435102" y="411766"/>
                  <a:pt x="429863" y="412718"/>
                </a:cubicBezTo>
                <a:cubicBezTo>
                  <a:pt x="424625" y="413671"/>
                  <a:pt x="419005" y="412242"/>
                  <a:pt x="413099" y="408623"/>
                </a:cubicBezTo>
                <a:lnTo>
                  <a:pt x="445198" y="359188"/>
                </a:lnTo>
                <a:cubicBezTo>
                  <a:pt x="430244" y="349091"/>
                  <a:pt x="417100" y="344900"/>
                  <a:pt x="405575" y="346520"/>
                </a:cubicBezTo>
                <a:cubicBezTo>
                  <a:pt x="394049" y="348139"/>
                  <a:pt x="384715" y="354521"/>
                  <a:pt x="377571" y="365665"/>
                </a:cubicBezTo>
                <a:cubicBezTo>
                  <a:pt x="371189" y="375571"/>
                  <a:pt x="369380" y="385953"/>
                  <a:pt x="372142" y="397002"/>
                </a:cubicBezTo>
                <a:cubicBezTo>
                  <a:pt x="374904" y="408051"/>
                  <a:pt x="382524" y="417481"/>
                  <a:pt x="394907" y="425577"/>
                </a:cubicBezTo>
                <a:cubicBezTo>
                  <a:pt x="405289" y="432340"/>
                  <a:pt x="415385" y="435388"/>
                  <a:pt x="425386" y="434912"/>
                </a:cubicBezTo>
                <a:cubicBezTo>
                  <a:pt x="437864" y="434150"/>
                  <a:pt x="448342" y="427387"/>
                  <a:pt x="456819" y="414338"/>
                </a:cubicBezTo>
                <a:cubicBezTo>
                  <a:pt x="462153" y="406146"/>
                  <a:pt x="464725" y="398145"/>
                  <a:pt x="464439" y="390239"/>
                </a:cubicBezTo>
                <a:cubicBezTo>
                  <a:pt x="464249" y="382334"/>
                  <a:pt x="461296" y="374809"/>
                  <a:pt x="455771" y="367570"/>
                </a:cubicBezTo>
                <a:lnTo>
                  <a:pt x="439674" y="385096"/>
                </a:lnTo>
                <a:cubicBezTo>
                  <a:pt x="442722" y="388620"/>
                  <a:pt x="444436" y="391954"/>
                  <a:pt x="444722" y="395192"/>
                </a:cubicBezTo>
                <a:lnTo>
                  <a:pt x="444722" y="395192"/>
                </a:lnTo>
                <a:close/>
                <a:moveTo>
                  <a:pt x="401288" y="400431"/>
                </a:moveTo>
                <a:cubicBezTo>
                  <a:pt x="395859" y="397002"/>
                  <a:pt x="392525" y="392811"/>
                  <a:pt x="391192" y="387953"/>
                </a:cubicBezTo>
                <a:cubicBezTo>
                  <a:pt x="389858" y="383096"/>
                  <a:pt x="390620" y="378524"/>
                  <a:pt x="393382" y="374237"/>
                </a:cubicBezTo>
                <a:cubicBezTo>
                  <a:pt x="395954" y="370237"/>
                  <a:pt x="399669" y="367760"/>
                  <a:pt x="404527" y="366903"/>
                </a:cubicBezTo>
                <a:cubicBezTo>
                  <a:pt x="409289" y="366046"/>
                  <a:pt x="414623" y="367379"/>
                  <a:pt x="420434" y="370904"/>
                </a:cubicBezTo>
                <a:lnTo>
                  <a:pt x="401288" y="400431"/>
                </a:lnTo>
                <a:lnTo>
                  <a:pt x="401288" y="400431"/>
                </a:lnTo>
                <a:close/>
                <a:moveTo>
                  <a:pt x="484442" y="367760"/>
                </a:moveTo>
                <a:lnTo>
                  <a:pt x="498158" y="348710"/>
                </a:lnTo>
                <a:lnTo>
                  <a:pt x="463105" y="323469"/>
                </a:lnTo>
                <a:cubicBezTo>
                  <a:pt x="456152" y="318516"/>
                  <a:pt x="451580" y="314420"/>
                  <a:pt x="449294" y="311182"/>
                </a:cubicBezTo>
                <a:cubicBezTo>
                  <a:pt x="447008" y="308038"/>
                  <a:pt x="445961" y="304705"/>
                  <a:pt x="446056" y="301181"/>
                </a:cubicBezTo>
                <a:cubicBezTo>
                  <a:pt x="446151" y="297656"/>
                  <a:pt x="447294" y="294418"/>
                  <a:pt x="449390" y="291560"/>
                </a:cubicBezTo>
                <a:cubicBezTo>
                  <a:pt x="451104" y="289084"/>
                  <a:pt x="453009" y="287560"/>
                  <a:pt x="455105" y="286798"/>
                </a:cubicBezTo>
                <a:cubicBezTo>
                  <a:pt x="457105" y="286131"/>
                  <a:pt x="459391" y="286131"/>
                  <a:pt x="461963" y="286893"/>
                </a:cubicBezTo>
                <a:cubicBezTo>
                  <a:pt x="464534" y="287655"/>
                  <a:pt x="469297" y="290608"/>
                  <a:pt x="476250" y="295656"/>
                </a:cubicBezTo>
                <a:lnTo>
                  <a:pt x="515779" y="324136"/>
                </a:lnTo>
                <a:lnTo>
                  <a:pt x="529495" y="305086"/>
                </a:lnTo>
                <a:lnTo>
                  <a:pt x="494824" y="280130"/>
                </a:lnTo>
                <a:cubicBezTo>
                  <a:pt x="488061" y="275273"/>
                  <a:pt x="483394" y="271177"/>
                  <a:pt x="481013" y="267843"/>
                </a:cubicBezTo>
                <a:cubicBezTo>
                  <a:pt x="478631" y="264509"/>
                  <a:pt x="477488" y="261080"/>
                  <a:pt x="477488" y="257556"/>
                </a:cubicBezTo>
                <a:cubicBezTo>
                  <a:pt x="477488" y="254032"/>
                  <a:pt x="478536" y="250888"/>
                  <a:pt x="480441" y="248221"/>
                </a:cubicBezTo>
                <a:cubicBezTo>
                  <a:pt x="483108" y="244507"/>
                  <a:pt x="486442" y="242792"/>
                  <a:pt x="490347" y="242983"/>
                </a:cubicBezTo>
                <a:cubicBezTo>
                  <a:pt x="493395" y="243173"/>
                  <a:pt x="498443" y="245840"/>
                  <a:pt x="505587" y="250984"/>
                </a:cubicBezTo>
                <a:lnTo>
                  <a:pt x="546830" y="280702"/>
                </a:lnTo>
                <a:lnTo>
                  <a:pt x="560546" y="261652"/>
                </a:lnTo>
                <a:lnTo>
                  <a:pt x="514445" y="228409"/>
                </a:lnTo>
                <a:cubicBezTo>
                  <a:pt x="507587" y="223457"/>
                  <a:pt x="502063" y="220504"/>
                  <a:pt x="498062" y="219646"/>
                </a:cubicBezTo>
                <a:cubicBezTo>
                  <a:pt x="492633" y="218504"/>
                  <a:pt x="487489" y="218884"/>
                  <a:pt x="482632" y="221075"/>
                </a:cubicBezTo>
                <a:cubicBezTo>
                  <a:pt x="477869" y="223171"/>
                  <a:pt x="473488" y="226886"/>
                  <a:pt x="469678" y="232220"/>
                </a:cubicBezTo>
                <a:cubicBezTo>
                  <a:pt x="466630" y="236411"/>
                  <a:pt x="464820" y="240983"/>
                  <a:pt x="464058" y="246031"/>
                </a:cubicBezTo>
                <a:cubicBezTo>
                  <a:pt x="463296" y="251079"/>
                  <a:pt x="463772" y="256604"/>
                  <a:pt x="465296" y="262509"/>
                </a:cubicBezTo>
                <a:cubicBezTo>
                  <a:pt x="459867" y="261938"/>
                  <a:pt x="455009" y="262604"/>
                  <a:pt x="450628" y="264605"/>
                </a:cubicBezTo>
                <a:cubicBezTo>
                  <a:pt x="446246" y="266605"/>
                  <a:pt x="442436" y="269938"/>
                  <a:pt x="439103" y="274606"/>
                </a:cubicBezTo>
                <a:cubicBezTo>
                  <a:pt x="432816" y="283274"/>
                  <a:pt x="431292" y="293561"/>
                  <a:pt x="434435" y="305371"/>
                </a:cubicBezTo>
                <a:lnTo>
                  <a:pt x="424625" y="298323"/>
                </a:lnTo>
                <a:lnTo>
                  <a:pt x="411956" y="315944"/>
                </a:lnTo>
                <a:lnTo>
                  <a:pt x="484060" y="367856"/>
                </a:lnTo>
                <a:lnTo>
                  <a:pt x="484060" y="367856"/>
                </a:lnTo>
                <a:close/>
                <a:moveTo>
                  <a:pt x="588645" y="198787"/>
                </a:moveTo>
                <a:cubicBezTo>
                  <a:pt x="588645" y="202025"/>
                  <a:pt x="587407" y="205073"/>
                  <a:pt x="585121" y="207931"/>
                </a:cubicBezTo>
                <a:cubicBezTo>
                  <a:pt x="581692" y="212122"/>
                  <a:pt x="577310" y="214408"/>
                  <a:pt x="572072" y="214789"/>
                </a:cubicBezTo>
                <a:cubicBezTo>
                  <a:pt x="566738" y="215170"/>
                  <a:pt x="561404" y="213170"/>
                  <a:pt x="555879" y="208883"/>
                </a:cubicBezTo>
                <a:lnTo>
                  <a:pt x="593122" y="163163"/>
                </a:lnTo>
                <a:cubicBezTo>
                  <a:pt x="579406" y="151543"/>
                  <a:pt x="566642" y="145923"/>
                  <a:pt x="555117" y="146304"/>
                </a:cubicBezTo>
                <a:cubicBezTo>
                  <a:pt x="543497" y="146685"/>
                  <a:pt x="533495" y="152019"/>
                  <a:pt x="525209" y="162306"/>
                </a:cubicBezTo>
                <a:cubicBezTo>
                  <a:pt x="517779" y="171450"/>
                  <a:pt x="514826" y="181642"/>
                  <a:pt x="516446" y="192881"/>
                </a:cubicBezTo>
                <a:cubicBezTo>
                  <a:pt x="518065" y="204121"/>
                  <a:pt x="524542" y="214408"/>
                  <a:pt x="535972" y="223742"/>
                </a:cubicBezTo>
                <a:cubicBezTo>
                  <a:pt x="545497" y="231553"/>
                  <a:pt x="555308" y="235744"/>
                  <a:pt x="565309" y="236315"/>
                </a:cubicBezTo>
                <a:cubicBezTo>
                  <a:pt x="577787" y="236982"/>
                  <a:pt x="588931" y="231267"/>
                  <a:pt x="598742" y="219266"/>
                </a:cubicBezTo>
                <a:cubicBezTo>
                  <a:pt x="604933" y="211741"/>
                  <a:pt x="608267" y="203930"/>
                  <a:pt x="608933" y="196120"/>
                </a:cubicBezTo>
                <a:cubicBezTo>
                  <a:pt x="609600" y="188214"/>
                  <a:pt x="607505" y="180404"/>
                  <a:pt x="602742" y="172688"/>
                </a:cubicBezTo>
                <a:lnTo>
                  <a:pt x="584835" y="188404"/>
                </a:lnTo>
                <a:cubicBezTo>
                  <a:pt x="587502" y="192215"/>
                  <a:pt x="588835" y="195739"/>
                  <a:pt x="588740" y="198977"/>
                </a:cubicBezTo>
                <a:lnTo>
                  <a:pt x="588740" y="198977"/>
                </a:lnTo>
                <a:close/>
                <a:moveTo>
                  <a:pt x="544925" y="199454"/>
                </a:moveTo>
                <a:cubicBezTo>
                  <a:pt x="539877" y="195453"/>
                  <a:pt x="537020" y="190976"/>
                  <a:pt x="536258" y="186023"/>
                </a:cubicBezTo>
                <a:cubicBezTo>
                  <a:pt x="535496" y="181070"/>
                  <a:pt x="536734" y="176594"/>
                  <a:pt x="539972" y="172593"/>
                </a:cubicBezTo>
                <a:cubicBezTo>
                  <a:pt x="543020" y="168878"/>
                  <a:pt x="546926" y="166878"/>
                  <a:pt x="551783" y="166497"/>
                </a:cubicBezTo>
                <a:cubicBezTo>
                  <a:pt x="556641" y="166116"/>
                  <a:pt x="561784" y="168021"/>
                  <a:pt x="567118" y="172212"/>
                </a:cubicBezTo>
                <a:lnTo>
                  <a:pt x="544925" y="199454"/>
                </a:lnTo>
                <a:lnTo>
                  <a:pt x="544925" y="199454"/>
                </a:lnTo>
                <a:close/>
                <a:moveTo>
                  <a:pt x="643890" y="78296"/>
                </a:moveTo>
                <a:cubicBezTo>
                  <a:pt x="638747" y="73724"/>
                  <a:pt x="634460" y="70580"/>
                  <a:pt x="631126" y="68866"/>
                </a:cubicBezTo>
                <a:cubicBezTo>
                  <a:pt x="627793" y="67056"/>
                  <a:pt x="624268" y="66104"/>
                  <a:pt x="620649" y="65818"/>
                </a:cubicBezTo>
                <a:cubicBezTo>
                  <a:pt x="617030" y="65532"/>
                  <a:pt x="613124" y="66389"/>
                  <a:pt x="608838" y="68390"/>
                </a:cubicBezTo>
                <a:cubicBezTo>
                  <a:pt x="604552" y="70390"/>
                  <a:pt x="600742" y="73342"/>
                  <a:pt x="597313" y="77248"/>
                </a:cubicBezTo>
                <a:cubicBezTo>
                  <a:pt x="589502" y="86106"/>
                  <a:pt x="586930" y="96774"/>
                  <a:pt x="589312" y="109252"/>
                </a:cubicBezTo>
                <a:lnTo>
                  <a:pt x="579501" y="100679"/>
                </a:lnTo>
                <a:lnTo>
                  <a:pt x="565118" y="117062"/>
                </a:lnTo>
                <a:lnTo>
                  <a:pt x="631984" y="175641"/>
                </a:lnTo>
                <a:lnTo>
                  <a:pt x="647509" y="157925"/>
                </a:lnTo>
                <a:lnTo>
                  <a:pt x="617220" y="131350"/>
                </a:lnTo>
                <a:cubicBezTo>
                  <a:pt x="609791" y="124778"/>
                  <a:pt x="605028" y="119825"/>
                  <a:pt x="603028" y="116491"/>
                </a:cubicBezTo>
                <a:cubicBezTo>
                  <a:pt x="601027" y="113157"/>
                  <a:pt x="600266" y="109538"/>
                  <a:pt x="600742" y="105632"/>
                </a:cubicBezTo>
                <a:cubicBezTo>
                  <a:pt x="601218" y="101727"/>
                  <a:pt x="602742" y="98203"/>
                  <a:pt x="605409" y="95155"/>
                </a:cubicBezTo>
                <a:cubicBezTo>
                  <a:pt x="607505" y="92774"/>
                  <a:pt x="609886" y="91250"/>
                  <a:pt x="612553" y="90583"/>
                </a:cubicBezTo>
                <a:cubicBezTo>
                  <a:pt x="615220" y="89916"/>
                  <a:pt x="617982" y="90107"/>
                  <a:pt x="620744" y="91250"/>
                </a:cubicBezTo>
                <a:cubicBezTo>
                  <a:pt x="623506" y="92392"/>
                  <a:pt x="628555" y="96107"/>
                  <a:pt x="635699" y="102394"/>
                </a:cubicBezTo>
                <a:lnTo>
                  <a:pt x="669798" y="132302"/>
                </a:lnTo>
                <a:lnTo>
                  <a:pt x="685324" y="114586"/>
                </a:lnTo>
                <a:lnTo>
                  <a:pt x="643795" y="78200"/>
                </a:lnTo>
                <a:lnTo>
                  <a:pt x="643795" y="78200"/>
                </a:lnTo>
                <a:close/>
                <a:moveTo>
                  <a:pt x="651605" y="21527"/>
                </a:moveTo>
                <a:lnTo>
                  <a:pt x="628745" y="0"/>
                </a:lnTo>
                <a:lnTo>
                  <a:pt x="622554" y="26575"/>
                </a:lnTo>
                <a:lnTo>
                  <a:pt x="635413" y="38671"/>
                </a:lnTo>
                <a:lnTo>
                  <a:pt x="627983" y="46577"/>
                </a:lnTo>
                <a:lnTo>
                  <a:pt x="641604" y="59436"/>
                </a:lnTo>
                <a:lnTo>
                  <a:pt x="649034" y="51530"/>
                </a:lnTo>
                <a:lnTo>
                  <a:pt x="677227" y="78105"/>
                </a:lnTo>
                <a:cubicBezTo>
                  <a:pt x="683324" y="83820"/>
                  <a:pt x="687514" y="87440"/>
                  <a:pt x="689801" y="88963"/>
                </a:cubicBezTo>
                <a:cubicBezTo>
                  <a:pt x="693039" y="91154"/>
                  <a:pt x="695992" y="92488"/>
                  <a:pt x="698754" y="92869"/>
                </a:cubicBezTo>
                <a:cubicBezTo>
                  <a:pt x="701516" y="93250"/>
                  <a:pt x="704564" y="92678"/>
                  <a:pt x="707898" y="91250"/>
                </a:cubicBezTo>
                <a:cubicBezTo>
                  <a:pt x="711232" y="89725"/>
                  <a:pt x="714375" y="87440"/>
                  <a:pt x="717328" y="84392"/>
                </a:cubicBezTo>
                <a:cubicBezTo>
                  <a:pt x="722090" y="79343"/>
                  <a:pt x="725424" y="74009"/>
                  <a:pt x="727520" y="68485"/>
                </a:cubicBezTo>
                <a:lnTo>
                  <a:pt x="712851" y="57436"/>
                </a:lnTo>
                <a:cubicBezTo>
                  <a:pt x="711137" y="61436"/>
                  <a:pt x="709517" y="64294"/>
                  <a:pt x="707993" y="65913"/>
                </a:cubicBezTo>
                <a:cubicBezTo>
                  <a:pt x="706946" y="67056"/>
                  <a:pt x="705707" y="67723"/>
                  <a:pt x="704374" y="68008"/>
                </a:cubicBezTo>
                <a:cubicBezTo>
                  <a:pt x="703040" y="68294"/>
                  <a:pt x="701897" y="68008"/>
                  <a:pt x="700754" y="67532"/>
                </a:cubicBezTo>
                <a:cubicBezTo>
                  <a:pt x="699706" y="66961"/>
                  <a:pt x="696468" y="64103"/>
                  <a:pt x="691229" y="59150"/>
                </a:cubicBezTo>
                <a:lnTo>
                  <a:pt x="665131" y="34576"/>
                </a:lnTo>
                <a:lnTo>
                  <a:pt x="676180" y="22860"/>
                </a:lnTo>
                <a:lnTo>
                  <a:pt x="662559" y="10001"/>
                </a:lnTo>
                <a:lnTo>
                  <a:pt x="651510" y="21717"/>
                </a:lnTo>
                <a:lnTo>
                  <a:pt x="651510" y="21717"/>
                </a:lnTo>
                <a:close/>
              </a:path>
            </a:pathLst>
          </a:custGeom>
          <a:solidFill>
            <a:srgbClr val="000000"/>
          </a:solidFill>
          <a:ln w="9525" cap="flat">
            <a:noFill/>
            <a:prstDash val="solid"/>
            <a:miter/>
          </a:ln>
        </p:spPr>
        <p:txBody>
          <a:bodyPr rtlCol="0" anchor="ctr"/>
          <a:lstStyle/>
          <a:p>
            <a:endParaRPr lang="en-GB" dirty="0"/>
          </a:p>
        </p:txBody>
      </p:sp>
      <p:sp>
        <p:nvSpPr>
          <p:cNvPr id="41" name="Freeform: Shape 40">
            <a:extLst>
              <a:ext uri="{FF2B5EF4-FFF2-40B4-BE49-F238E27FC236}">
                <a16:creationId xmlns:a16="http://schemas.microsoft.com/office/drawing/2014/main" id="{AED91A49-DC44-4881-A855-18D42D90F2BF}"/>
              </a:ext>
            </a:extLst>
          </p:cNvPr>
          <p:cNvSpPr/>
          <p:nvPr/>
        </p:nvSpPr>
        <p:spPr>
          <a:xfrm>
            <a:off x="4798218" y="5267705"/>
            <a:ext cx="1079944" cy="480409"/>
          </a:xfrm>
          <a:custGeom>
            <a:avLst/>
            <a:gdLst>
              <a:gd name="connsiteX0" fmla="*/ 73057 w 1079944"/>
              <a:gd name="connsiteY0" fmla="*/ 148971 h 480409"/>
              <a:gd name="connsiteX1" fmla="*/ 84106 w 1079944"/>
              <a:gd name="connsiteY1" fmla="*/ 131540 h 480409"/>
              <a:gd name="connsiteX2" fmla="*/ 32004 w 1079944"/>
              <a:gd name="connsiteY2" fmla="*/ 98584 h 480409"/>
              <a:gd name="connsiteX3" fmla="*/ 86011 w 1079944"/>
              <a:gd name="connsiteY3" fmla="*/ 13240 h 480409"/>
              <a:gd name="connsiteX4" fmla="*/ 65056 w 1079944"/>
              <a:gd name="connsiteY4" fmla="*/ 0 h 480409"/>
              <a:gd name="connsiteX5" fmla="*/ 0 w 1079944"/>
              <a:gd name="connsiteY5" fmla="*/ 102870 h 480409"/>
              <a:gd name="connsiteX6" fmla="*/ 73057 w 1079944"/>
              <a:gd name="connsiteY6" fmla="*/ 149066 h 480409"/>
              <a:gd name="connsiteX7" fmla="*/ 73057 w 1079944"/>
              <a:gd name="connsiteY7" fmla="*/ 149066 h 480409"/>
              <a:gd name="connsiteX8" fmla="*/ 133826 w 1079944"/>
              <a:gd name="connsiteY8" fmla="*/ 162973 h 480409"/>
              <a:gd name="connsiteX9" fmla="*/ 124301 w 1079944"/>
              <a:gd name="connsiteY9" fmla="*/ 160877 h 480409"/>
              <a:gd name="connsiteX10" fmla="*/ 115538 w 1079944"/>
              <a:gd name="connsiteY10" fmla="*/ 149066 h 480409"/>
              <a:gd name="connsiteX11" fmla="*/ 118777 w 1079944"/>
              <a:gd name="connsiteY11" fmla="*/ 132112 h 480409"/>
              <a:gd name="connsiteX12" fmla="*/ 169736 w 1079944"/>
              <a:gd name="connsiteY12" fmla="*/ 161830 h 480409"/>
              <a:gd name="connsiteX13" fmla="*/ 180499 w 1079944"/>
              <a:gd name="connsiteY13" fmla="*/ 121634 h 480409"/>
              <a:gd name="connsiteX14" fmla="*/ 160020 w 1079944"/>
              <a:gd name="connsiteY14" fmla="*/ 94583 h 480409"/>
              <a:gd name="connsiteX15" fmla="*/ 128492 w 1079944"/>
              <a:gd name="connsiteY15" fmla="*/ 90678 h 480409"/>
              <a:gd name="connsiteX16" fmla="*/ 101060 w 1079944"/>
              <a:gd name="connsiteY16" fmla="*/ 114777 h 480409"/>
              <a:gd name="connsiteX17" fmla="*/ 93250 w 1079944"/>
              <a:gd name="connsiteY17" fmla="*/ 145638 h 480409"/>
              <a:gd name="connsiteX18" fmla="*/ 115253 w 1079944"/>
              <a:gd name="connsiteY18" fmla="*/ 176022 h 480409"/>
              <a:gd name="connsiteX19" fmla="*/ 139732 w 1079944"/>
              <a:gd name="connsiteY19" fmla="*/ 182499 h 480409"/>
              <a:gd name="connsiteX20" fmla="*/ 161925 w 1079944"/>
              <a:gd name="connsiteY20" fmla="*/ 172688 h 480409"/>
              <a:gd name="connsiteX21" fmla="*/ 143637 w 1079944"/>
              <a:gd name="connsiteY21" fmla="*/ 157449 h 480409"/>
              <a:gd name="connsiteX22" fmla="*/ 133826 w 1079944"/>
              <a:gd name="connsiteY22" fmla="*/ 162973 h 480409"/>
              <a:gd name="connsiteX23" fmla="*/ 133826 w 1079944"/>
              <a:gd name="connsiteY23" fmla="*/ 162973 h 480409"/>
              <a:gd name="connsiteX24" fmla="*/ 126397 w 1079944"/>
              <a:gd name="connsiteY24" fmla="*/ 119920 h 480409"/>
              <a:gd name="connsiteX25" fmla="*/ 138303 w 1079944"/>
              <a:gd name="connsiteY25" fmla="*/ 109252 h 480409"/>
              <a:gd name="connsiteX26" fmla="*/ 152114 w 1079944"/>
              <a:gd name="connsiteY26" fmla="*/ 110776 h 480409"/>
              <a:gd name="connsiteX27" fmla="*/ 160020 w 1079944"/>
              <a:gd name="connsiteY27" fmla="*/ 121539 h 480409"/>
              <a:gd name="connsiteX28" fmla="*/ 156782 w 1079944"/>
              <a:gd name="connsiteY28" fmla="*/ 137636 h 480409"/>
              <a:gd name="connsiteX29" fmla="*/ 126397 w 1079944"/>
              <a:gd name="connsiteY29" fmla="*/ 119920 h 480409"/>
              <a:gd name="connsiteX30" fmla="*/ 126397 w 1079944"/>
              <a:gd name="connsiteY30" fmla="*/ 119920 h 480409"/>
              <a:gd name="connsiteX31" fmla="*/ 172212 w 1079944"/>
              <a:gd name="connsiteY31" fmla="*/ 199644 h 480409"/>
              <a:gd name="connsiteX32" fmla="*/ 194120 w 1079944"/>
              <a:gd name="connsiteY32" fmla="*/ 219742 h 480409"/>
              <a:gd name="connsiteX33" fmla="*/ 224885 w 1079944"/>
              <a:gd name="connsiteY33" fmla="*/ 226219 h 480409"/>
              <a:gd name="connsiteX34" fmla="*/ 243840 w 1079944"/>
              <a:gd name="connsiteY34" fmla="*/ 212503 h 480409"/>
              <a:gd name="connsiteX35" fmla="*/ 245650 w 1079944"/>
              <a:gd name="connsiteY35" fmla="*/ 193643 h 480409"/>
              <a:gd name="connsiteX36" fmla="*/ 227457 w 1079944"/>
              <a:gd name="connsiteY36" fmla="*/ 172021 h 480409"/>
              <a:gd name="connsiteX37" fmla="*/ 211169 w 1079944"/>
              <a:gd name="connsiteY37" fmla="*/ 155829 h 480409"/>
              <a:gd name="connsiteX38" fmla="*/ 211169 w 1079944"/>
              <a:gd name="connsiteY38" fmla="*/ 150972 h 480409"/>
              <a:gd name="connsiteX39" fmla="*/ 215741 w 1079944"/>
              <a:gd name="connsiteY39" fmla="*/ 148019 h 480409"/>
              <a:gd name="connsiteX40" fmla="*/ 228695 w 1079944"/>
              <a:gd name="connsiteY40" fmla="*/ 152019 h 480409"/>
              <a:gd name="connsiteX41" fmla="*/ 237363 w 1079944"/>
              <a:gd name="connsiteY41" fmla="*/ 159830 h 480409"/>
              <a:gd name="connsiteX42" fmla="*/ 238411 w 1079944"/>
              <a:gd name="connsiteY42" fmla="*/ 169355 h 480409"/>
              <a:gd name="connsiteX43" fmla="*/ 259937 w 1079944"/>
              <a:gd name="connsiteY43" fmla="*/ 176213 h 480409"/>
              <a:gd name="connsiteX44" fmla="*/ 257461 w 1079944"/>
              <a:gd name="connsiteY44" fmla="*/ 154972 h 480409"/>
              <a:gd name="connsiteX45" fmla="*/ 236315 w 1079944"/>
              <a:gd name="connsiteY45" fmla="*/ 136970 h 480409"/>
              <a:gd name="connsiteX46" fmla="*/ 207645 w 1079944"/>
              <a:gd name="connsiteY46" fmla="*/ 130588 h 480409"/>
              <a:gd name="connsiteX47" fmla="*/ 190405 w 1079944"/>
              <a:gd name="connsiteY47" fmla="*/ 143446 h 480409"/>
              <a:gd name="connsiteX48" fmla="*/ 190214 w 1079944"/>
              <a:gd name="connsiteY48" fmla="*/ 166021 h 480409"/>
              <a:gd name="connsiteX49" fmla="*/ 216599 w 1079944"/>
              <a:gd name="connsiteY49" fmla="*/ 193167 h 480409"/>
              <a:gd name="connsiteX50" fmla="*/ 222028 w 1079944"/>
              <a:gd name="connsiteY50" fmla="*/ 199644 h 480409"/>
              <a:gd name="connsiteX51" fmla="*/ 221456 w 1079944"/>
              <a:gd name="connsiteY51" fmla="*/ 204311 h 480409"/>
              <a:gd name="connsiteX52" fmla="*/ 215741 w 1079944"/>
              <a:gd name="connsiteY52" fmla="*/ 208407 h 480409"/>
              <a:gd name="connsiteX53" fmla="*/ 202025 w 1079944"/>
              <a:gd name="connsiteY53" fmla="*/ 204883 h 480409"/>
              <a:gd name="connsiteX54" fmla="*/ 192310 w 1079944"/>
              <a:gd name="connsiteY54" fmla="*/ 195644 h 480409"/>
              <a:gd name="connsiteX55" fmla="*/ 191834 w 1079944"/>
              <a:gd name="connsiteY55" fmla="*/ 183547 h 480409"/>
              <a:gd name="connsiteX56" fmla="*/ 169354 w 1079944"/>
              <a:gd name="connsiteY56" fmla="*/ 175546 h 480409"/>
              <a:gd name="connsiteX57" fmla="*/ 172117 w 1079944"/>
              <a:gd name="connsiteY57" fmla="*/ 199740 h 480409"/>
              <a:gd name="connsiteX58" fmla="*/ 172117 w 1079944"/>
              <a:gd name="connsiteY58" fmla="*/ 199740 h 480409"/>
              <a:gd name="connsiteX59" fmla="*/ 253365 w 1079944"/>
              <a:gd name="connsiteY59" fmla="*/ 242221 h 480409"/>
              <a:gd name="connsiteX60" fmla="*/ 276225 w 1079944"/>
              <a:gd name="connsiteY60" fmla="*/ 261176 h 480409"/>
              <a:gd name="connsiteX61" fmla="*/ 307276 w 1079944"/>
              <a:gd name="connsiteY61" fmla="*/ 266224 h 480409"/>
              <a:gd name="connsiteX62" fmla="*/ 325469 w 1079944"/>
              <a:gd name="connsiteY62" fmla="*/ 251651 h 480409"/>
              <a:gd name="connsiteX63" fmla="*/ 326326 w 1079944"/>
              <a:gd name="connsiteY63" fmla="*/ 232696 h 480409"/>
              <a:gd name="connsiteX64" fmla="*/ 307086 w 1079944"/>
              <a:gd name="connsiteY64" fmla="*/ 212027 h 480409"/>
              <a:gd name="connsiteX65" fmla="*/ 290036 w 1079944"/>
              <a:gd name="connsiteY65" fmla="*/ 196596 h 480409"/>
              <a:gd name="connsiteX66" fmla="*/ 289750 w 1079944"/>
              <a:gd name="connsiteY66" fmla="*/ 191738 h 480409"/>
              <a:gd name="connsiteX67" fmla="*/ 294227 w 1079944"/>
              <a:gd name="connsiteY67" fmla="*/ 188595 h 480409"/>
              <a:gd name="connsiteX68" fmla="*/ 307372 w 1079944"/>
              <a:gd name="connsiteY68" fmla="*/ 191929 h 480409"/>
              <a:gd name="connsiteX69" fmla="*/ 316421 w 1079944"/>
              <a:gd name="connsiteY69" fmla="*/ 199263 h 480409"/>
              <a:gd name="connsiteX70" fmla="*/ 317849 w 1079944"/>
              <a:gd name="connsiteY70" fmla="*/ 208788 h 480409"/>
              <a:gd name="connsiteX71" fmla="*/ 339662 w 1079944"/>
              <a:gd name="connsiteY71" fmla="*/ 214599 h 480409"/>
              <a:gd name="connsiteX72" fmla="*/ 336137 w 1079944"/>
              <a:gd name="connsiteY72" fmla="*/ 193453 h 480409"/>
              <a:gd name="connsiteX73" fmla="*/ 314134 w 1079944"/>
              <a:gd name="connsiteY73" fmla="*/ 176499 h 480409"/>
              <a:gd name="connsiteX74" fmla="*/ 285179 w 1079944"/>
              <a:gd name="connsiteY74" fmla="*/ 171450 h 480409"/>
              <a:gd name="connsiteX75" fmla="*/ 268605 w 1079944"/>
              <a:gd name="connsiteY75" fmla="*/ 185071 h 480409"/>
              <a:gd name="connsiteX76" fmla="*/ 269558 w 1079944"/>
              <a:gd name="connsiteY76" fmla="*/ 207645 h 480409"/>
              <a:gd name="connsiteX77" fmla="*/ 297275 w 1079944"/>
              <a:gd name="connsiteY77" fmla="*/ 233458 h 480409"/>
              <a:gd name="connsiteX78" fmla="*/ 303086 w 1079944"/>
              <a:gd name="connsiteY78" fmla="*/ 239649 h 480409"/>
              <a:gd name="connsiteX79" fmla="*/ 302705 w 1079944"/>
              <a:gd name="connsiteY79" fmla="*/ 244412 h 480409"/>
              <a:gd name="connsiteX80" fmla="*/ 297180 w 1079944"/>
              <a:gd name="connsiteY80" fmla="*/ 248793 h 480409"/>
              <a:gd name="connsiteX81" fmla="*/ 283369 w 1079944"/>
              <a:gd name="connsiteY81" fmla="*/ 245936 h 480409"/>
              <a:gd name="connsiteX82" fmla="*/ 273272 w 1079944"/>
              <a:gd name="connsiteY82" fmla="*/ 237173 h 480409"/>
              <a:gd name="connsiteX83" fmla="*/ 272225 w 1079944"/>
              <a:gd name="connsiteY83" fmla="*/ 225171 h 480409"/>
              <a:gd name="connsiteX84" fmla="*/ 249364 w 1079944"/>
              <a:gd name="connsiteY84" fmla="*/ 218313 h 480409"/>
              <a:gd name="connsiteX85" fmla="*/ 253270 w 1079944"/>
              <a:gd name="connsiteY85" fmla="*/ 242316 h 480409"/>
              <a:gd name="connsiteX86" fmla="*/ 253270 w 1079944"/>
              <a:gd name="connsiteY86" fmla="*/ 242316 h 480409"/>
              <a:gd name="connsiteX87" fmla="*/ 335471 w 1079944"/>
              <a:gd name="connsiteY87" fmla="*/ 265272 h 480409"/>
              <a:gd name="connsiteX88" fmla="*/ 344519 w 1079944"/>
              <a:gd name="connsiteY88" fmla="*/ 286798 h 480409"/>
              <a:gd name="connsiteX89" fmla="*/ 363760 w 1079944"/>
              <a:gd name="connsiteY89" fmla="*/ 301086 h 480409"/>
              <a:gd name="connsiteX90" fmla="*/ 399097 w 1079944"/>
              <a:gd name="connsiteY90" fmla="*/ 301847 h 480409"/>
              <a:gd name="connsiteX91" fmla="*/ 424243 w 1079944"/>
              <a:gd name="connsiteY91" fmla="*/ 276225 h 480409"/>
              <a:gd name="connsiteX92" fmla="*/ 425482 w 1079944"/>
              <a:gd name="connsiteY92" fmla="*/ 240697 h 480409"/>
              <a:gd name="connsiteX93" fmla="*/ 400241 w 1079944"/>
              <a:gd name="connsiteY93" fmla="*/ 215551 h 480409"/>
              <a:gd name="connsiteX94" fmla="*/ 376238 w 1079944"/>
              <a:gd name="connsiteY94" fmla="*/ 211550 h 480409"/>
              <a:gd name="connsiteX95" fmla="*/ 354616 w 1079944"/>
              <a:gd name="connsiteY95" fmla="*/ 220504 h 480409"/>
              <a:gd name="connsiteX96" fmla="*/ 340328 w 1079944"/>
              <a:gd name="connsiteY96" fmla="*/ 239078 h 480409"/>
              <a:gd name="connsiteX97" fmla="*/ 335375 w 1079944"/>
              <a:gd name="connsiteY97" fmla="*/ 265272 h 480409"/>
              <a:gd name="connsiteX98" fmla="*/ 335375 w 1079944"/>
              <a:gd name="connsiteY98" fmla="*/ 265272 h 480409"/>
              <a:gd name="connsiteX99" fmla="*/ 375857 w 1079944"/>
              <a:gd name="connsiteY99" fmla="*/ 233649 h 480409"/>
              <a:gd name="connsiteX100" fmla="*/ 392906 w 1079944"/>
              <a:gd name="connsiteY100" fmla="*/ 233268 h 480409"/>
              <a:gd name="connsiteX101" fmla="*/ 404336 w 1079944"/>
              <a:gd name="connsiteY101" fmla="*/ 245840 h 480409"/>
              <a:gd name="connsiteX102" fmla="*/ 402146 w 1079944"/>
              <a:gd name="connsiteY102" fmla="*/ 266795 h 480409"/>
              <a:gd name="connsiteX103" fmla="*/ 388334 w 1079944"/>
              <a:gd name="connsiteY103" fmla="*/ 283083 h 480409"/>
              <a:gd name="connsiteX104" fmla="*/ 371380 w 1079944"/>
              <a:gd name="connsiteY104" fmla="*/ 283464 h 480409"/>
              <a:gd name="connsiteX105" fmla="*/ 359950 w 1079944"/>
              <a:gd name="connsiteY105" fmla="*/ 270891 h 480409"/>
              <a:gd name="connsiteX106" fmla="*/ 362236 w 1079944"/>
              <a:gd name="connsiteY106" fmla="*/ 249841 h 480409"/>
              <a:gd name="connsiteX107" fmla="*/ 376047 w 1079944"/>
              <a:gd name="connsiteY107" fmla="*/ 233744 h 480409"/>
              <a:gd name="connsiteX108" fmla="*/ 376047 w 1079944"/>
              <a:gd name="connsiteY108" fmla="*/ 233744 h 480409"/>
              <a:gd name="connsiteX109" fmla="*/ 515588 w 1079944"/>
              <a:gd name="connsiteY109" fmla="*/ 300228 h 480409"/>
              <a:gd name="connsiteX110" fmla="*/ 520065 w 1079944"/>
              <a:gd name="connsiteY110" fmla="*/ 284988 h 480409"/>
              <a:gd name="connsiteX111" fmla="*/ 519303 w 1079944"/>
              <a:gd name="connsiteY111" fmla="*/ 274130 h 480409"/>
              <a:gd name="connsiteX112" fmla="*/ 512826 w 1079944"/>
              <a:gd name="connsiteY112" fmla="*/ 263938 h 480409"/>
              <a:gd name="connsiteX113" fmla="*/ 500539 w 1079944"/>
              <a:gd name="connsiteY113" fmla="*/ 256223 h 480409"/>
              <a:gd name="connsiteX114" fmla="*/ 467773 w 1079944"/>
              <a:gd name="connsiteY114" fmla="*/ 259652 h 480409"/>
              <a:gd name="connsiteX115" fmla="*/ 472535 w 1079944"/>
              <a:gd name="connsiteY115" fmla="*/ 247460 h 480409"/>
              <a:gd name="connsiteX116" fmla="*/ 452152 w 1079944"/>
              <a:gd name="connsiteY116" fmla="*/ 239554 h 480409"/>
              <a:gd name="connsiteX117" fmla="*/ 420053 w 1079944"/>
              <a:gd name="connsiteY117" fmla="*/ 322422 h 480409"/>
              <a:gd name="connsiteX118" fmla="*/ 441960 w 1079944"/>
              <a:gd name="connsiteY118" fmla="*/ 330899 h 480409"/>
              <a:gd name="connsiteX119" fmla="*/ 456533 w 1079944"/>
              <a:gd name="connsiteY119" fmla="*/ 293370 h 480409"/>
              <a:gd name="connsiteX120" fmla="*/ 465582 w 1079944"/>
              <a:gd name="connsiteY120" fmla="*/ 274987 h 480409"/>
              <a:gd name="connsiteX121" fmla="*/ 475012 w 1079944"/>
              <a:gd name="connsiteY121" fmla="*/ 269081 h 480409"/>
              <a:gd name="connsiteX122" fmla="*/ 486442 w 1079944"/>
              <a:gd name="connsiteY122" fmla="*/ 269939 h 480409"/>
              <a:gd name="connsiteX123" fmla="*/ 493205 w 1079944"/>
              <a:gd name="connsiteY123" fmla="*/ 275082 h 480409"/>
              <a:gd name="connsiteX124" fmla="*/ 495395 w 1079944"/>
              <a:gd name="connsiteY124" fmla="*/ 282988 h 480409"/>
              <a:gd name="connsiteX125" fmla="*/ 490061 w 1079944"/>
              <a:gd name="connsiteY125" fmla="*/ 300895 h 480409"/>
              <a:gd name="connsiteX126" fmla="*/ 473678 w 1079944"/>
              <a:gd name="connsiteY126" fmla="*/ 343186 h 480409"/>
              <a:gd name="connsiteX127" fmla="*/ 495586 w 1079944"/>
              <a:gd name="connsiteY127" fmla="*/ 351663 h 480409"/>
              <a:gd name="connsiteX128" fmla="*/ 515493 w 1079944"/>
              <a:gd name="connsiteY128" fmla="*/ 300133 h 480409"/>
              <a:gd name="connsiteX129" fmla="*/ 515493 w 1079944"/>
              <a:gd name="connsiteY129" fmla="*/ 300133 h 480409"/>
              <a:gd name="connsiteX130" fmla="*/ 521875 w 1079944"/>
              <a:gd name="connsiteY130" fmla="*/ 354997 h 480409"/>
              <a:gd name="connsiteX131" fmla="*/ 546830 w 1079944"/>
              <a:gd name="connsiteY131" fmla="*/ 370999 h 480409"/>
              <a:gd name="connsiteX132" fmla="*/ 578263 w 1079944"/>
              <a:gd name="connsiteY132" fmla="*/ 372142 h 480409"/>
              <a:gd name="connsiteX133" fmla="*/ 594551 w 1079944"/>
              <a:gd name="connsiteY133" fmla="*/ 355378 h 480409"/>
              <a:gd name="connsiteX134" fmla="*/ 593026 w 1079944"/>
              <a:gd name="connsiteY134" fmla="*/ 336423 h 480409"/>
              <a:gd name="connsiteX135" fmla="*/ 571405 w 1079944"/>
              <a:gd name="connsiteY135" fmla="*/ 318231 h 480409"/>
              <a:gd name="connsiteX136" fmla="*/ 552641 w 1079944"/>
              <a:gd name="connsiteY136" fmla="*/ 304991 h 480409"/>
              <a:gd name="connsiteX137" fmla="*/ 551783 w 1079944"/>
              <a:gd name="connsiteY137" fmla="*/ 300228 h 480409"/>
              <a:gd name="connsiteX138" fmla="*/ 555784 w 1079944"/>
              <a:gd name="connsiteY138" fmla="*/ 296513 h 480409"/>
              <a:gd name="connsiteX139" fmla="*/ 569214 w 1079944"/>
              <a:gd name="connsiteY139" fmla="*/ 298228 h 480409"/>
              <a:gd name="connsiteX140" fmla="*/ 579120 w 1079944"/>
              <a:gd name="connsiteY140" fmla="*/ 304419 h 480409"/>
              <a:gd name="connsiteX141" fmla="*/ 581787 w 1079944"/>
              <a:gd name="connsiteY141" fmla="*/ 313658 h 480409"/>
              <a:gd name="connsiteX142" fmla="*/ 604171 w 1079944"/>
              <a:gd name="connsiteY142" fmla="*/ 316706 h 480409"/>
              <a:gd name="connsiteX143" fmla="*/ 598075 w 1079944"/>
              <a:gd name="connsiteY143" fmla="*/ 296133 h 480409"/>
              <a:gd name="connsiteX144" fmla="*/ 574167 w 1079944"/>
              <a:gd name="connsiteY144" fmla="*/ 281940 h 480409"/>
              <a:gd name="connsiteX145" fmla="*/ 544830 w 1079944"/>
              <a:gd name="connsiteY145" fmla="*/ 280511 h 480409"/>
              <a:gd name="connsiteX146" fmla="*/ 530066 w 1079944"/>
              <a:gd name="connsiteY146" fmla="*/ 296037 h 480409"/>
              <a:gd name="connsiteX147" fmla="*/ 533781 w 1079944"/>
              <a:gd name="connsiteY147" fmla="*/ 318326 h 480409"/>
              <a:gd name="connsiteX148" fmla="*/ 564451 w 1079944"/>
              <a:gd name="connsiteY148" fmla="*/ 340519 h 480409"/>
              <a:gd name="connsiteX149" fmla="*/ 570929 w 1079944"/>
              <a:gd name="connsiteY149" fmla="*/ 345948 h 480409"/>
              <a:gd name="connsiteX150" fmla="*/ 571119 w 1079944"/>
              <a:gd name="connsiteY150" fmla="*/ 350711 h 480409"/>
              <a:gd name="connsiteX151" fmla="*/ 566166 w 1079944"/>
              <a:gd name="connsiteY151" fmla="*/ 355664 h 480409"/>
              <a:gd name="connsiteX152" fmla="*/ 552069 w 1079944"/>
              <a:gd name="connsiteY152" fmla="*/ 354521 h 480409"/>
              <a:gd name="connsiteX153" fmla="*/ 540925 w 1079944"/>
              <a:gd name="connsiteY153" fmla="*/ 347091 h 480409"/>
              <a:gd name="connsiteX154" fmla="*/ 538448 w 1079944"/>
              <a:gd name="connsiteY154" fmla="*/ 335280 h 480409"/>
              <a:gd name="connsiteX155" fmla="*/ 514921 w 1079944"/>
              <a:gd name="connsiteY155" fmla="*/ 331280 h 480409"/>
              <a:gd name="connsiteX156" fmla="*/ 521780 w 1079944"/>
              <a:gd name="connsiteY156" fmla="*/ 354616 h 480409"/>
              <a:gd name="connsiteX157" fmla="*/ 521780 w 1079944"/>
              <a:gd name="connsiteY157" fmla="*/ 354616 h 480409"/>
              <a:gd name="connsiteX158" fmla="*/ 667322 w 1079944"/>
              <a:gd name="connsiteY158" fmla="*/ 405670 h 480409"/>
              <a:gd name="connsiteX159" fmla="*/ 700088 w 1079944"/>
              <a:gd name="connsiteY159" fmla="*/ 287370 h 480409"/>
              <a:gd name="connsiteX160" fmla="*/ 677418 w 1079944"/>
              <a:gd name="connsiteY160" fmla="*/ 281083 h 480409"/>
              <a:gd name="connsiteX161" fmla="*/ 644652 w 1079944"/>
              <a:gd name="connsiteY161" fmla="*/ 399383 h 480409"/>
              <a:gd name="connsiteX162" fmla="*/ 667322 w 1079944"/>
              <a:gd name="connsiteY162" fmla="*/ 405670 h 480409"/>
              <a:gd name="connsiteX163" fmla="*/ 667322 w 1079944"/>
              <a:gd name="connsiteY163" fmla="*/ 405670 h 480409"/>
              <a:gd name="connsiteX164" fmla="*/ 736568 w 1079944"/>
              <a:gd name="connsiteY164" fmla="*/ 404527 h 480409"/>
              <a:gd name="connsiteX165" fmla="*/ 726853 w 1079944"/>
              <a:gd name="connsiteY165" fmla="*/ 405194 h 480409"/>
              <a:gd name="connsiteX166" fmla="*/ 715137 w 1079944"/>
              <a:gd name="connsiteY166" fmla="*/ 396240 h 480409"/>
              <a:gd name="connsiteX167" fmla="*/ 713613 w 1079944"/>
              <a:gd name="connsiteY167" fmla="*/ 379095 h 480409"/>
              <a:gd name="connsiteX168" fmla="*/ 770763 w 1079944"/>
              <a:gd name="connsiteY168" fmla="*/ 393383 h 480409"/>
              <a:gd name="connsiteX169" fmla="*/ 769906 w 1079944"/>
              <a:gd name="connsiteY169" fmla="*/ 351758 h 480409"/>
              <a:gd name="connsiteX170" fmla="*/ 742760 w 1079944"/>
              <a:gd name="connsiteY170" fmla="*/ 331470 h 480409"/>
              <a:gd name="connsiteX171" fmla="*/ 711422 w 1079944"/>
              <a:gd name="connsiteY171" fmla="*/ 336518 h 480409"/>
              <a:gd name="connsiteX172" fmla="*/ 691801 w 1079944"/>
              <a:gd name="connsiteY172" fmla="*/ 367284 h 480409"/>
              <a:gd name="connsiteX173" fmla="*/ 692848 w 1079944"/>
              <a:gd name="connsiteY173" fmla="*/ 399098 h 480409"/>
              <a:gd name="connsiteX174" fmla="*/ 722471 w 1079944"/>
              <a:gd name="connsiteY174" fmla="*/ 422148 h 480409"/>
              <a:gd name="connsiteX175" fmla="*/ 747808 w 1079944"/>
              <a:gd name="connsiteY175" fmla="*/ 421577 h 480409"/>
              <a:gd name="connsiteX176" fmla="*/ 766381 w 1079944"/>
              <a:gd name="connsiteY176" fmla="*/ 406051 h 480409"/>
              <a:gd name="connsiteX177" fmla="*/ 744569 w 1079944"/>
              <a:gd name="connsiteY177" fmla="*/ 396526 h 480409"/>
              <a:gd name="connsiteX178" fmla="*/ 736663 w 1079944"/>
              <a:gd name="connsiteY178" fmla="*/ 404527 h 480409"/>
              <a:gd name="connsiteX179" fmla="*/ 736663 w 1079944"/>
              <a:gd name="connsiteY179" fmla="*/ 404527 h 480409"/>
              <a:gd name="connsiteX180" fmla="*/ 717423 w 1079944"/>
              <a:gd name="connsiteY180" fmla="*/ 365189 h 480409"/>
              <a:gd name="connsiteX181" fmla="*/ 725900 w 1079944"/>
              <a:gd name="connsiteY181" fmla="*/ 351568 h 480409"/>
              <a:gd name="connsiteX182" fmla="*/ 739616 w 1079944"/>
              <a:gd name="connsiteY182" fmla="*/ 349187 h 480409"/>
              <a:gd name="connsiteX183" fmla="*/ 750189 w 1079944"/>
              <a:gd name="connsiteY183" fmla="*/ 357283 h 480409"/>
              <a:gd name="connsiteX184" fmla="*/ 751522 w 1079944"/>
              <a:gd name="connsiteY184" fmla="*/ 373666 h 480409"/>
              <a:gd name="connsiteX185" fmla="*/ 717423 w 1079944"/>
              <a:gd name="connsiteY185" fmla="*/ 365093 h 480409"/>
              <a:gd name="connsiteX186" fmla="*/ 717423 w 1079944"/>
              <a:gd name="connsiteY186" fmla="*/ 365093 h 480409"/>
              <a:gd name="connsiteX187" fmla="*/ 813721 w 1079944"/>
              <a:gd name="connsiteY187" fmla="*/ 368999 h 480409"/>
              <a:gd name="connsiteX188" fmla="*/ 823817 w 1079944"/>
              <a:gd name="connsiteY188" fmla="*/ 368618 h 480409"/>
              <a:gd name="connsiteX189" fmla="*/ 835628 w 1079944"/>
              <a:gd name="connsiteY189" fmla="*/ 374047 h 480409"/>
              <a:gd name="connsiteX190" fmla="*/ 836866 w 1079944"/>
              <a:gd name="connsiteY190" fmla="*/ 384239 h 480409"/>
              <a:gd name="connsiteX191" fmla="*/ 836390 w 1079944"/>
              <a:gd name="connsiteY191" fmla="*/ 386525 h 480409"/>
              <a:gd name="connsiteX192" fmla="*/ 812863 w 1079944"/>
              <a:gd name="connsiteY192" fmla="*/ 387477 h 480409"/>
              <a:gd name="connsiteX193" fmla="*/ 793432 w 1079944"/>
              <a:gd name="connsiteY193" fmla="*/ 389001 h 480409"/>
              <a:gd name="connsiteX194" fmla="*/ 781717 w 1079944"/>
              <a:gd name="connsiteY194" fmla="*/ 395764 h 480409"/>
              <a:gd name="connsiteX195" fmla="*/ 775430 w 1079944"/>
              <a:gd name="connsiteY195" fmla="*/ 408147 h 480409"/>
              <a:gd name="connsiteX196" fmla="*/ 779240 w 1079944"/>
              <a:gd name="connsiteY196" fmla="*/ 428244 h 480409"/>
              <a:gd name="connsiteX197" fmla="*/ 798862 w 1079944"/>
              <a:gd name="connsiteY197" fmla="*/ 439960 h 480409"/>
              <a:gd name="connsiteX198" fmla="*/ 813816 w 1079944"/>
              <a:gd name="connsiteY198" fmla="*/ 440150 h 480409"/>
              <a:gd name="connsiteX199" fmla="*/ 828199 w 1079944"/>
              <a:gd name="connsiteY199" fmla="*/ 434245 h 480409"/>
              <a:gd name="connsiteX200" fmla="*/ 828485 w 1079944"/>
              <a:gd name="connsiteY200" fmla="*/ 437102 h 480409"/>
              <a:gd name="connsiteX201" fmla="*/ 829247 w 1079944"/>
              <a:gd name="connsiteY201" fmla="*/ 444341 h 480409"/>
              <a:gd name="connsiteX202" fmla="*/ 852011 w 1079944"/>
              <a:gd name="connsiteY202" fmla="*/ 449104 h 480409"/>
              <a:gd name="connsiteX203" fmla="*/ 850297 w 1079944"/>
              <a:gd name="connsiteY203" fmla="*/ 436531 h 480409"/>
              <a:gd name="connsiteX204" fmla="*/ 852773 w 1079944"/>
              <a:gd name="connsiteY204" fmla="*/ 419386 h 480409"/>
              <a:gd name="connsiteX205" fmla="*/ 858679 w 1079944"/>
              <a:gd name="connsiteY205" fmla="*/ 392525 h 480409"/>
              <a:gd name="connsiteX206" fmla="*/ 859917 w 1079944"/>
              <a:gd name="connsiteY206" fmla="*/ 371285 h 480409"/>
              <a:gd name="connsiteX207" fmla="*/ 851249 w 1079944"/>
              <a:gd name="connsiteY207" fmla="*/ 359759 h 480409"/>
              <a:gd name="connsiteX208" fmla="*/ 829056 w 1079944"/>
              <a:gd name="connsiteY208" fmla="*/ 351282 h 480409"/>
              <a:gd name="connsiteX209" fmla="*/ 802196 w 1079944"/>
              <a:gd name="connsiteY209" fmla="*/ 351949 h 480409"/>
              <a:gd name="connsiteX210" fmla="*/ 786098 w 1079944"/>
              <a:gd name="connsiteY210" fmla="*/ 368046 h 480409"/>
              <a:gd name="connsiteX211" fmla="*/ 806196 w 1079944"/>
              <a:gd name="connsiteY211" fmla="*/ 376238 h 480409"/>
              <a:gd name="connsiteX212" fmla="*/ 813530 w 1079944"/>
              <a:gd name="connsiteY212" fmla="*/ 368904 h 480409"/>
              <a:gd name="connsiteX213" fmla="*/ 813530 w 1079944"/>
              <a:gd name="connsiteY213" fmla="*/ 368904 h 480409"/>
              <a:gd name="connsiteX214" fmla="*/ 832199 w 1079944"/>
              <a:gd name="connsiteY214" fmla="*/ 406051 h 480409"/>
              <a:gd name="connsiteX215" fmla="*/ 828961 w 1079944"/>
              <a:gd name="connsiteY215" fmla="*/ 417100 h 480409"/>
              <a:gd name="connsiteX216" fmla="*/ 821817 w 1079944"/>
              <a:gd name="connsiteY216" fmla="*/ 423577 h 480409"/>
              <a:gd name="connsiteX217" fmla="*/ 809054 w 1079944"/>
              <a:gd name="connsiteY217" fmla="*/ 425196 h 480409"/>
              <a:gd name="connsiteX218" fmla="*/ 800576 w 1079944"/>
              <a:gd name="connsiteY218" fmla="*/ 419767 h 480409"/>
              <a:gd name="connsiteX219" fmla="*/ 798766 w 1079944"/>
              <a:gd name="connsiteY219" fmla="*/ 410623 h 480409"/>
              <a:gd name="connsiteX220" fmla="*/ 804958 w 1079944"/>
              <a:gd name="connsiteY220" fmla="*/ 403479 h 480409"/>
              <a:gd name="connsiteX221" fmla="*/ 818293 w 1079944"/>
              <a:gd name="connsiteY221" fmla="*/ 402146 h 480409"/>
              <a:gd name="connsiteX222" fmla="*/ 833056 w 1079944"/>
              <a:gd name="connsiteY222" fmla="*/ 401574 h 480409"/>
              <a:gd name="connsiteX223" fmla="*/ 832104 w 1079944"/>
              <a:gd name="connsiteY223" fmla="*/ 406146 h 480409"/>
              <a:gd name="connsiteX224" fmla="*/ 832104 w 1079944"/>
              <a:gd name="connsiteY224" fmla="*/ 406146 h 480409"/>
              <a:gd name="connsiteX225" fmla="*/ 893445 w 1079944"/>
              <a:gd name="connsiteY225" fmla="*/ 428244 h 480409"/>
              <a:gd name="connsiteX226" fmla="*/ 900398 w 1079944"/>
              <a:gd name="connsiteY226" fmla="*/ 399193 h 480409"/>
              <a:gd name="connsiteX227" fmla="*/ 907352 w 1079944"/>
              <a:gd name="connsiteY227" fmla="*/ 390430 h 480409"/>
              <a:gd name="connsiteX228" fmla="*/ 916019 w 1079944"/>
              <a:gd name="connsiteY228" fmla="*/ 389192 h 480409"/>
              <a:gd name="connsiteX229" fmla="*/ 926211 w 1079944"/>
              <a:gd name="connsiteY229" fmla="*/ 394907 h 480409"/>
              <a:gd name="connsiteX230" fmla="*/ 936879 w 1079944"/>
              <a:gd name="connsiteY230" fmla="*/ 375952 h 480409"/>
              <a:gd name="connsiteX231" fmla="*/ 922401 w 1079944"/>
              <a:gd name="connsiteY231" fmla="*/ 368999 h 480409"/>
              <a:gd name="connsiteX232" fmla="*/ 911923 w 1079944"/>
              <a:gd name="connsiteY232" fmla="*/ 370047 h 480409"/>
              <a:gd name="connsiteX233" fmla="*/ 900017 w 1079944"/>
              <a:gd name="connsiteY233" fmla="*/ 379952 h 480409"/>
              <a:gd name="connsiteX234" fmla="*/ 902208 w 1079944"/>
              <a:gd name="connsiteY234" fmla="*/ 367475 h 480409"/>
              <a:gd name="connsiteX235" fmla="*/ 880681 w 1079944"/>
              <a:gd name="connsiteY235" fmla="*/ 363760 h 480409"/>
              <a:gd name="connsiteX236" fmla="*/ 865632 w 1079944"/>
              <a:gd name="connsiteY236" fmla="*/ 451390 h 480409"/>
              <a:gd name="connsiteX237" fmla="*/ 888778 w 1079944"/>
              <a:gd name="connsiteY237" fmla="*/ 455390 h 480409"/>
              <a:gd name="connsiteX238" fmla="*/ 893445 w 1079944"/>
              <a:gd name="connsiteY238" fmla="*/ 428340 h 480409"/>
              <a:gd name="connsiteX239" fmla="*/ 893445 w 1079944"/>
              <a:gd name="connsiteY239" fmla="*/ 428340 h 480409"/>
              <a:gd name="connsiteX240" fmla="*/ 1017651 w 1079944"/>
              <a:gd name="connsiteY240" fmla="*/ 418624 h 480409"/>
              <a:gd name="connsiteX241" fmla="*/ 1018413 w 1079944"/>
              <a:gd name="connsiteY241" fmla="*/ 402813 h 480409"/>
              <a:gd name="connsiteX242" fmla="*/ 1015174 w 1079944"/>
              <a:gd name="connsiteY242" fmla="*/ 392430 h 480409"/>
              <a:gd name="connsiteX243" fmla="*/ 1006412 w 1079944"/>
              <a:gd name="connsiteY243" fmla="*/ 384048 h 480409"/>
              <a:gd name="connsiteX244" fmla="*/ 992696 w 1079944"/>
              <a:gd name="connsiteY244" fmla="*/ 379381 h 480409"/>
              <a:gd name="connsiteX245" fmla="*/ 961644 w 1079944"/>
              <a:gd name="connsiteY245" fmla="*/ 390430 h 480409"/>
              <a:gd name="connsiteX246" fmla="*/ 963359 w 1079944"/>
              <a:gd name="connsiteY246" fmla="*/ 377476 h 480409"/>
              <a:gd name="connsiteX247" fmla="*/ 941737 w 1079944"/>
              <a:gd name="connsiteY247" fmla="*/ 374618 h 480409"/>
              <a:gd name="connsiteX248" fmla="*/ 929926 w 1079944"/>
              <a:gd name="connsiteY248" fmla="*/ 462725 h 480409"/>
              <a:gd name="connsiteX249" fmla="*/ 953262 w 1079944"/>
              <a:gd name="connsiteY249" fmla="*/ 465868 h 480409"/>
              <a:gd name="connsiteX250" fmla="*/ 958596 w 1079944"/>
              <a:gd name="connsiteY250" fmla="*/ 425958 h 480409"/>
              <a:gd name="connsiteX251" fmla="*/ 963073 w 1079944"/>
              <a:gd name="connsiteY251" fmla="*/ 405955 h 480409"/>
              <a:gd name="connsiteX252" fmla="*/ 970883 w 1079944"/>
              <a:gd name="connsiteY252" fmla="*/ 398050 h 480409"/>
              <a:gd name="connsiteX253" fmla="*/ 982218 w 1079944"/>
              <a:gd name="connsiteY253" fmla="*/ 396145 h 480409"/>
              <a:gd name="connsiteX254" fmla="*/ 990029 w 1079944"/>
              <a:gd name="connsiteY254" fmla="*/ 399574 h 480409"/>
              <a:gd name="connsiteX255" fmla="*/ 994029 w 1079944"/>
              <a:gd name="connsiteY255" fmla="*/ 406718 h 480409"/>
              <a:gd name="connsiteX256" fmla="*/ 993077 w 1079944"/>
              <a:gd name="connsiteY256" fmla="*/ 425387 h 480409"/>
              <a:gd name="connsiteX257" fmla="*/ 987076 w 1079944"/>
              <a:gd name="connsiteY257" fmla="*/ 470345 h 480409"/>
              <a:gd name="connsiteX258" fmla="*/ 1010412 w 1079944"/>
              <a:gd name="connsiteY258" fmla="*/ 473488 h 480409"/>
              <a:gd name="connsiteX259" fmla="*/ 1017746 w 1079944"/>
              <a:gd name="connsiteY259" fmla="*/ 418719 h 480409"/>
              <a:gd name="connsiteX260" fmla="*/ 1017746 w 1079944"/>
              <a:gd name="connsiteY260" fmla="*/ 418719 h 480409"/>
              <a:gd name="connsiteX261" fmla="*/ 1064228 w 1079944"/>
              <a:gd name="connsiteY261" fmla="*/ 389763 h 480409"/>
              <a:gd name="connsiteX262" fmla="*/ 1067562 w 1079944"/>
              <a:gd name="connsiteY262" fmla="*/ 358521 h 480409"/>
              <a:gd name="connsiteX263" fmla="*/ 1042606 w 1079944"/>
              <a:gd name="connsiteY263" fmla="*/ 369665 h 480409"/>
              <a:gd name="connsiteX264" fmla="*/ 1040702 w 1079944"/>
              <a:gd name="connsiteY264" fmla="*/ 387191 h 480409"/>
              <a:gd name="connsiteX265" fmla="*/ 1029938 w 1079944"/>
              <a:gd name="connsiteY265" fmla="*/ 386049 h 480409"/>
              <a:gd name="connsiteX266" fmla="*/ 1027938 w 1079944"/>
              <a:gd name="connsiteY266" fmla="*/ 404718 h 480409"/>
              <a:gd name="connsiteX267" fmla="*/ 1038701 w 1079944"/>
              <a:gd name="connsiteY267" fmla="*/ 405861 h 480409"/>
              <a:gd name="connsiteX268" fmla="*/ 1034510 w 1079944"/>
              <a:gd name="connsiteY268" fmla="*/ 444437 h 480409"/>
              <a:gd name="connsiteX269" fmla="*/ 1033463 w 1079944"/>
              <a:gd name="connsiteY269" fmla="*/ 461010 h 480409"/>
              <a:gd name="connsiteX270" fmla="*/ 1035748 w 1079944"/>
              <a:gd name="connsiteY270" fmla="*/ 470440 h 480409"/>
              <a:gd name="connsiteX271" fmla="*/ 1042606 w 1079944"/>
              <a:gd name="connsiteY271" fmla="*/ 476727 h 480409"/>
              <a:gd name="connsiteX272" fmla="*/ 1053751 w 1079944"/>
              <a:gd name="connsiteY272" fmla="*/ 480060 h 480409"/>
              <a:gd name="connsiteX273" fmla="*/ 1072610 w 1079944"/>
              <a:gd name="connsiteY273" fmla="*/ 478537 h 480409"/>
              <a:gd name="connsiteX274" fmla="*/ 1072610 w 1079944"/>
              <a:gd name="connsiteY274" fmla="*/ 460153 h 480409"/>
              <a:gd name="connsiteX275" fmla="*/ 1062895 w 1079944"/>
              <a:gd name="connsiteY275" fmla="*/ 461391 h 480409"/>
              <a:gd name="connsiteX276" fmla="*/ 1059085 w 1079944"/>
              <a:gd name="connsiteY276" fmla="*/ 459772 h 480409"/>
              <a:gd name="connsiteX277" fmla="*/ 1057275 w 1079944"/>
              <a:gd name="connsiteY277" fmla="*/ 456629 h 480409"/>
              <a:gd name="connsiteX278" fmla="*/ 1058132 w 1079944"/>
              <a:gd name="connsiteY278" fmla="*/ 443961 h 480409"/>
              <a:gd name="connsiteX279" fmla="*/ 1061942 w 1079944"/>
              <a:gd name="connsiteY279" fmla="*/ 408337 h 480409"/>
              <a:gd name="connsiteX280" fmla="*/ 1077944 w 1079944"/>
              <a:gd name="connsiteY280" fmla="*/ 410052 h 480409"/>
              <a:gd name="connsiteX281" fmla="*/ 1079945 w 1079944"/>
              <a:gd name="connsiteY281" fmla="*/ 391383 h 480409"/>
              <a:gd name="connsiteX282" fmla="*/ 1063943 w 1079944"/>
              <a:gd name="connsiteY282" fmla="*/ 389668 h 480409"/>
              <a:gd name="connsiteX283" fmla="*/ 1063943 w 1079944"/>
              <a:gd name="connsiteY283" fmla="*/ 389668 h 480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Lst>
            <a:rect l="l" t="t" r="r" b="b"/>
            <a:pathLst>
              <a:path w="1079944" h="480409">
                <a:moveTo>
                  <a:pt x="73057" y="148971"/>
                </a:moveTo>
                <a:lnTo>
                  <a:pt x="84106" y="131540"/>
                </a:lnTo>
                <a:lnTo>
                  <a:pt x="32004" y="98584"/>
                </a:lnTo>
                <a:lnTo>
                  <a:pt x="86011" y="13240"/>
                </a:lnTo>
                <a:lnTo>
                  <a:pt x="65056" y="0"/>
                </a:lnTo>
                <a:lnTo>
                  <a:pt x="0" y="102870"/>
                </a:lnTo>
                <a:lnTo>
                  <a:pt x="73057" y="149066"/>
                </a:lnTo>
                <a:lnTo>
                  <a:pt x="73057" y="149066"/>
                </a:lnTo>
                <a:close/>
                <a:moveTo>
                  <a:pt x="133826" y="162973"/>
                </a:moveTo>
                <a:cubicBezTo>
                  <a:pt x="130683" y="163449"/>
                  <a:pt x="127445" y="162783"/>
                  <a:pt x="124301" y="160877"/>
                </a:cubicBezTo>
                <a:cubicBezTo>
                  <a:pt x="119634" y="158115"/>
                  <a:pt x="116681" y="154210"/>
                  <a:pt x="115538" y="149066"/>
                </a:cubicBezTo>
                <a:cubicBezTo>
                  <a:pt x="114395" y="143923"/>
                  <a:pt x="115538" y="138208"/>
                  <a:pt x="118777" y="132112"/>
                </a:cubicBezTo>
                <a:lnTo>
                  <a:pt x="169736" y="161830"/>
                </a:lnTo>
                <a:cubicBezTo>
                  <a:pt x="179070" y="146399"/>
                  <a:pt x="182689" y="133065"/>
                  <a:pt x="180499" y="121634"/>
                </a:cubicBezTo>
                <a:cubicBezTo>
                  <a:pt x="178308" y="110204"/>
                  <a:pt x="171450" y="101251"/>
                  <a:pt x="160020" y="94583"/>
                </a:cubicBezTo>
                <a:cubicBezTo>
                  <a:pt x="149828" y="88678"/>
                  <a:pt x="139351" y="87345"/>
                  <a:pt x="128492" y="90678"/>
                </a:cubicBezTo>
                <a:cubicBezTo>
                  <a:pt x="117634" y="94012"/>
                  <a:pt x="108490" y="102013"/>
                  <a:pt x="101060" y="114777"/>
                </a:cubicBezTo>
                <a:cubicBezTo>
                  <a:pt x="94869" y="125445"/>
                  <a:pt x="92202" y="135731"/>
                  <a:pt x="93250" y="145638"/>
                </a:cubicBezTo>
                <a:cubicBezTo>
                  <a:pt x="94583" y="158115"/>
                  <a:pt x="101917" y="168212"/>
                  <a:pt x="115253" y="176022"/>
                </a:cubicBezTo>
                <a:cubicBezTo>
                  <a:pt x="123730" y="180975"/>
                  <a:pt x="131826" y="183071"/>
                  <a:pt x="139732" y="182499"/>
                </a:cubicBezTo>
                <a:cubicBezTo>
                  <a:pt x="147638" y="181928"/>
                  <a:pt x="154972" y="178594"/>
                  <a:pt x="161925" y="172688"/>
                </a:cubicBezTo>
                <a:lnTo>
                  <a:pt x="143637" y="157449"/>
                </a:lnTo>
                <a:cubicBezTo>
                  <a:pt x="140303" y="160687"/>
                  <a:pt x="136970" y="162496"/>
                  <a:pt x="133826" y="162973"/>
                </a:cubicBezTo>
                <a:lnTo>
                  <a:pt x="133826" y="162973"/>
                </a:lnTo>
                <a:close/>
                <a:moveTo>
                  <a:pt x="126397" y="119920"/>
                </a:moveTo>
                <a:cubicBezTo>
                  <a:pt x="129540" y="114395"/>
                  <a:pt x="133541" y="110776"/>
                  <a:pt x="138303" y="109252"/>
                </a:cubicBezTo>
                <a:cubicBezTo>
                  <a:pt x="143066" y="107728"/>
                  <a:pt x="147638" y="108204"/>
                  <a:pt x="152114" y="110776"/>
                </a:cubicBezTo>
                <a:cubicBezTo>
                  <a:pt x="156305" y="113157"/>
                  <a:pt x="158877" y="116777"/>
                  <a:pt x="160020" y="121539"/>
                </a:cubicBezTo>
                <a:cubicBezTo>
                  <a:pt x="161163" y="126302"/>
                  <a:pt x="160020" y="131636"/>
                  <a:pt x="156782" y="137636"/>
                </a:cubicBezTo>
                <a:lnTo>
                  <a:pt x="126397" y="119920"/>
                </a:lnTo>
                <a:lnTo>
                  <a:pt x="126397" y="119920"/>
                </a:lnTo>
                <a:close/>
                <a:moveTo>
                  <a:pt x="172212" y="199644"/>
                </a:moveTo>
                <a:cubicBezTo>
                  <a:pt x="176117" y="207264"/>
                  <a:pt x="183451" y="214027"/>
                  <a:pt x="194120" y="219742"/>
                </a:cubicBezTo>
                <a:cubicBezTo>
                  <a:pt x="205835" y="226029"/>
                  <a:pt x="216122" y="228219"/>
                  <a:pt x="224885" y="226219"/>
                </a:cubicBezTo>
                <a:cubicBezTo>
                  <a:pt x="233648" y="224219"/>
                  <a:pt x="239935" y="219742"/>
                  <a:pt x="243840" y="212503"/>
                </a:cubicBezTo>
                <a:cubicBezTo>
                  <a:pt x="247364" y="205930"/>
                  <a:pt x="247936" y="199644"/>
                  <a:pt x="245650" y="193643"/>
                </a:cubicBezTo>
                <a:cubicBezTo>
                  <a:pt x="243173" y="187643"/>
                  <a:pt x="237172" y="180499"/>
                  <a:pt x="227457" y="172021"/>
                </a:cubicBezTo>
                <a:cubicBezTo>
                  <a:pt x="217742" y="163639"/>
                  <a:pt x="212312" y="158211"/>
                  <a:pt x="211169" y="155829"/>
                </a:cubicBezTo>
                <a:cubicBezTo>
                  <a:pt x="210312" y="154020"/>
                  <a:pt x="210312" y="152400"/>
                  <a:pt x="211169" y="150972"/>
                </a:cubicBezTo>
                <a:cubicBezTo>
                  <a:pt x="212122" y="149257"/>
                  <a:pt x="213646" y="148304"/>
                  <a:pt x="215741" y="148019"/>
                </a:cubicBezTo>
                <a:cubicBezTo>
                  <a:pt x="218884" y="147733"/>
                  <a:pt x="223266" y="149066"/>
                  <a:pt x="228695" y="152019"/>
                </a:cubicBezTo>
                <a:cubicBezTo>
                  <a:pt x="232982" y="154305"/>
                  <a:pt x="235934" y="156972"/>
                  <a:pt x="237363" y="159830"/>
                </a:cubicBezTo>
                <a:cubicBezTo>
                  <a:pt x="238792" y="162687"/>
                  <a:pt x="239173" y="165926"/>
                  <a:pt x="238411" y="169355"/>
                </a:cubicBezTo>
                <a:lnTo>
                  <a:pt x="259937" y="176213"/>
                </a:lnTo>
                <a:cubicBezTo>
                  <a:pt x="261652" y="168307"/>
                  <a:pt x="260795" y="161258"/>
                  <a:pt x="257461" y="154972"/>
                </a:cubicBezTo>
                <a:cubicBezTo>
                  <a:pt x="254127" y="148686"/>
                  <a:pt x="247079" y="142685"/>
                  <a:pt x="236315" y="136970"/>
                </a:cubicBezTo>
                <a:cubicBezTo>
                  <a:pt x="225076" y="130969"/>
                  <a:pt x="215455" y="128778"/>
                  <a:pt x="207645" y="130588"/>
                </a:cubicBezTo>
                <a:cubicBezTo>
                  <a:pt x="199834" y="132302"/>
                  <a:pt x="194024" y="136589"/>
                  <a:pt x="190405" y="143446"/>
                </a:cubicBezTo>
                <a:cubicBezTo>
                  <a:pt x="186404" y="150972"/>
                  <a:pt x="186309" y="158496"/>
                  <a:pt x="190214" y="166021"/>
                </a:cubicBezTo>
                <a:cubicBezTo>
                  <a:pt x="193072" y="171450"/>
                  <a:pt x="201835" y="180499"/>
                  <a:pt x="216599" y="193167"/>
                </a:cubicBezTo>
                <a:cubicBezTo>
                  <a:pt x="219742" y="195929"/>
                  <a:pt x="221551" y="198120"/>
                  <a:pt x="222028" y="199644"/>
                </a:cubicBezTo>
                <a:cubicBezTo>
                  <a:pt x="222504" y="201168"/>
                  <a:pt x="222218" y="202788"/>
                  <a:pt x="221456" y="204311"/>
                </a:cubicBezTo>
                <a:cubicBezTo>
                  <a:pt x="220218" y="206597"/>
                  <a:pt x="218313" y="208026"/>
                  <a:pt x="215741" y="208407"/>
                </a:cubicBezTo>
                <a:cubicBezTo>
                  <a:pt x="212026" y="208883"/>
                  <a:pt x="207454" y="207740"/>
                  <a:pt x="202025" y="204883"/>
                </a:cubicBezTo>
                <a:cubicBezTo>
                  <a:pt x="197167" y="202311"/>
                  <a:pt x="193929" y="199168"/>
                  <a:pt x="192310" y="195644"/>
                </a:cubicBezTo>
                <a:cubicBezTo>
                  <a:pt x="190691" y="192120"/>
                  <a:pt x="190595" y="188119"/>
                  <a:pt x="191834" y="183547"/>
                </a:cubicBezTo>
                <a:lnTo>
                  <a:pt x="169354" y="175546"/>
                </a:lnTo>
                <a:cubicBezTo>
                  <a:pt x="167259" y="184023"/>
                  <a:pt x="168212" y="192024"/>
                  <a:pt x="172117" y="199740"/>
                </a:cubicBezTo>
                <a:lnTo>
                  <a:pt x="172117" y="199740"/>
                </a:lnTo>
                <a:close/>
                <a:moveTo>
                  <a:pt x="253365" y="242221"/>
                </a:moveTo>
                <a:cubicBezTo>
                  <a:pt x="257651" y="249650"/>
                  <a:pt x="265271" y="256032"/>
                  <a:pt x="276225" y="261176"/>
                </a:cubicBezTo>
                <a:cubicBezTo>
                  <a:pt x="288322" y="266891"/>
                  <a:pt x="298609" y="268605"/>
                  <a:pt x="307276" y="266224"/>
                </a:cubicBezTo>
                <a:cubicBezTo>
                  <a:pt x="315944" y="263843"/>
                  <a:pt x="322040" y="258985"/>
                  <a:pt x="325469" y="251651"/>
                </a:cubicBezTo>
                <a:cubicBezTo>
                  <a:pt x="328708" y="244888"/>
                  <a:pt x="328993" y="238602"/>
                  <a:pt x="326326" y="232696"/>
                </a:cubicBezTo>
                <a:cubicBezTo>
                  <a:pt x="323564" y="226790"/>
                  <a:pt x="317183" y="219933"/>
                  <a:pt x="307086" y="212027"/>
                </a:cubicBezTo>
                <a:cubicBezTo>
                  <a:pt x="296989" y="204121"/>
                  <a:pt x="291275" y="198977"/>
                  <a:pt x="290036" y="196596"/>
                </a:cubicBezTo>
                <a:cubicBezTo>
                  <a:pt x="289084" y="194882"/>
                  <a:pt x="288988" y="193263"/>
                  <a:pt x="289750" y="191738"/>
                </a:cubicBezTo>
                <a:cubicBezTo>
                  <a:pt x="290608" y="189929"/>
                  <a:pt x="292037" y="188881"/>
                  <a:pt x="294227" y="188595"/>
                </a:cubicBezTo>
                <a:cubicBezTo>
                  <a:pt x="297371" y="188214"/>
                  <a:pt x="301752" y="189262"/>
                  <a:pt x="307372" y="191929"/>
                </a:cubicBezTo>
                <a:cubicBezTo>
                  <a:pt x="311849" y="194024"/>
                  <a:pt x="314801" y="196501"/>
                  <a:pt x="316421" y="199263"/>
                </a:cubicBezTo>
                <a:cubicBezTo>
                  <a:pt x="318040" y="202025"/>
                  <a:pt x="318516" y="205264"/>
                  <a:pt x="317849" y="208788"/>
                </a:cubicBezTo>
                <a:lnTo>
                  <a:pt x="339662" y="214599"/>
                </a:lnTo>
                <a:cubicBezTo>
                  <a:pt x="340995" y="206597"/>
                  <a:pt x="339757" y="199549"/>
                  <a:pt x="336137" y="193453"/>
                </a:cubicBezTo>
                <a:cubicBezTo>
                  <a:pt x="332518" y="187357"/>
                  <a:pt x="325184" y="181642"/>
                  <a:pt x="314134" y="176499"/>
                </a:cubicBezTo>
                <a:cubicBezTo>
                  <a:pt x="302609" y="170974"/>
                  <a:pt x="292894" y="169355"/>
                  <a:pt x="285179" y="171450"/>
                </a:cubicBezTo>
                <a:cubicBezTo>
                  <a:pt x="277463" y="173546"/>
                  <a:pt x="271939" y="178118"/>
                  <a:pt x="268605" y="185071"/>
                </a:cubicBezTo>
                <a:cubicBezTo>
                  <a:pt x="264986" y="192786"/>
                  <a:pt x="265271" y="200311"/>
                  <a:pt x="269558" y="207645"/>
                </a:cubicBezTo>
                <a:cubicBezTo>
                  <a:pt x="272701" y="212979"/>
                  <a:pt x="281845" y="221552"/>
                  <a:pt x="297275" y="233458"/>
                </a:cubicBezTo>
                <a:cubicBezTo>
                  <a:pt x="300514" y="236030"/>
                  <a:pt x="302514" y="238125"/>
                  <a:pt x="303086" y="239649"/>
                </a:cubicBezTo>
                <a:cubicBezTo>
                  <a:pt x="303562" y="241173"/>
                  <a:pt x="303467" y="242793"/>
                  <a:pt x="302705" y="244412"/>
                </a:cubicBezTo>
                <a:cubicBezTo>
                  <a:pt x="301562" y="246793"/>
                  <a:pt x="299752" y="248221"/>
                  <a:pt x="297180" y="248793"/>
                </a:cubicBezTo>
                <a:cubicBezTo>
                  <a:pt x="293465" y="249460"/>
                  <a:pt x="288798" y="248508"/>
                  <a:pt x="283369" y="245936"/>
                </a:cubicBezTo>
                <a:cubicBezTo>
                  <a:pt x="278416" y="243554"/>
                  <a:pt x="274987" y="240697"/>
                  <a:pt x="273272" y="237173"/>
                </a:cubicBezTo>
                <a:cubicBezTo>
                  <a:pt x="271558" y="233744"/>
                  <a:pt x="271177" y="229743"/>
                  <a:pt x="272225" y="225171"/>
                </a:cubicBezTo>
                <a:lnTo>
                  <a:pt x="249364" y="218313"/>
                </a:lnTo>
                <a:cubicBezTo>
                  <a:pt x="247745" y="226886"/>
                  <a:pt x="249079" y="234887"/>
                  <a:pt x="253270" y="242316"/>
                </a:cubicBezTo>
                <a:lnTo>
                  <a:pt x="253270" y="242316"/>
                </a:lnTo>
                <a:close/>
                <a:moveTo>
                  <a:pt x="335471" y="265272"/>
                </a:moveTo>
                <a:cubicBezTo>
                  <a:pt x="336233" y="273368"/>
                  <a:pt x="339185" y="280511"/>
                  <a:pt x="344519" y="286798"/>
                </a:cubicBezTo>
                <a:cubicBezTo>
                  <a:pt x="349853" y="293084"/>
                  <a:pt x="356235" y="297847"/>
                  <a:pt x="363760" y="301086"/>
                </a:cubicBezTo>
                <a:cubicBezTo>
                  <a:pt x="375857" y="306324"/>
                  <a:pt x="387667" y="306514"/>
                  <a:pt x="399097" y="301847"/>
                </a:cubicBezTo>
                <a:cubicBezTo>
                  <a:pt x="410528" y="297180"/>
                  <a:pt x="418909" y="288608"/>
                  <a:pt x="424243" y="276225"/>
                </a:cubicBezTo>
                <a:cubicBezTo>
                  <a:pt x="429482" y="263938"/>
                  <a:pt x="429959" y="252127"/>
                  <a:pt x="425482" y="240697"/>
                </a:cubicBezTo>
                <a:cubicBezTo>
                  <a:pt x="421005" y="229267"/>
                  <a:pt x="412623" y="220885"/>
                  <a:pt x="400241" y="215551"/>
                </a:cubicBezTo>
                <a:cubicBezTo>
                  <a:pt x="392239" y="212122"/>
                  <a:pt x="384238" y="210788"/>
                  <a:pt x="376238" y="211550"/>
                </a:cubicBezTo>
                <a:cubicBezTo>
                  <a:pt x="368237" y="212313"/>
                  <a:pt x="360997" y="215265"/>
                  <a:pt x="354616" y="220504"/>
                </a:cubicBezTo>
                <a:cubicBezTo>
                  <a:pt x="348234" y="225743"/>
                  <a:pt x="343471" y="231839"/>
                  <a:pt x="340328" y="239078"/>
                </a:cubicBezTo>
                <a:cubicBezTo>
                  <a:pt x="336328" y="248508"/>
                  <a:pt x="334613" y="257175"/>
                  <a:pt x="335375" y="265272"/>
                </a:cubicBezTo>
                <a:lnTo>
                  <a:pt x="335375" y="265272"/>
                </a:lnTo>
                <a:close/>
                <a:moveTo>
                  <a:pt x="375857" y="233649"/>
                </a:moveTo>
                <a:cubicBezTo>
                  <a:pt x="381571" y="230981"/>
                  <a:pt x="387191" y="230886"/>
                  <a:pt x="392906" y="233268"/>
                </a:cubicBezTo>
                <a:cubicBezTo>
                  <a:pt x="398526" y="235649"/>
                  <a:pt x="402336" y="239839"/>
                  <a:pt x="404336" y="245840"/>
                </a:cubicBezTo>
                <a:cubicBezTo>
                  <a:pt x="406337" y="251746"/>
                  <a:pt x="405575" y="258795"/>
                  <a:pt x="402146" y="266795"/>
                </a:cubicBezTo>
                <a:cubicBezTo>
                  <a:pt x="398621" y="274987"/>
                  <a:pt x="394049" y="280416"/>
                  <a:pt x="388334" y="283083"/>
                </a:cubicBezTo>
                <a:cubicBezTo>
                  <a:pt x="382619" y="285750"/>
                  <a:pt x="377000" y="285845"/>
                  <a:pt x="371380" y="283464"/>
                </a:cubicBezTo>
                <a:cubicBezTo>
                  <a:pt x="365760" y="281083"/>
                  <a:pt x="361950" y="276892"/>
                  <a:pt x="359950" y="270891"/>
                </a:cubicBezTo>
                <a:cubicBezTo>
                  <a:pt x="357950" y="264890"/>
                  <a:pt x="358712" y="257937"/>
                  <a:pt x="362236" y="249841"/>
                </a:cubicBezTo>
                <a:cubicBezTo>
                  <a:pt x="365760" y="241745"/>
                  <a:pt x="370332" y="236411"/>
                  <a:pt x="376047" y="233744"/>
                </a:cubicBezTo>
                <a:lnTo>
                  <a:pt x="376047" y="233744"/>
                </a:lnTo>
                <a:close/>
                <a:moveTo>
                  <a:pt x="515588" y="300228"/>
                </a:moveTo>
                <a:cubicBezTo>
                  <a:pt x="518065" y="293847"/>
                  <a:pt x="519589" y="288798"/>
                  <a:pt x="520065" y="284988"/>
                </a:cubicBezTo>
                <a:cubicBezTo>
                  <a:pt x="520541" y="281274"/>
                  <a:pt x="520351" y="277654"/>
                  <a:pt x="519303" y="274130"/>
                </a:cubicBezTo>
                <a:cubicBezTo>
                  <a:pt x="518255" y="270606"/>
                  <a:pt x="516160" y="267271"/>
                  <a:pt x="512826" y="263938"/>
                </a:cubicBezTo>
                <a:cubicBezTo>
                  <a:pt x="509492" y="260604"/>
                  <a:pt x="505396" y="258033"/>
                  <a:pt x="500539" y="256223"/>
                </a:cubicBezTo>
                <a:cubicBezTo>
                  <a:pt x="489585" y="251936"/>
                  <a:pt x="478631" y="253079"/>
                  <a:pt x="467773" y="259652"/>
                </a:cubicBezTo>
                <a:lnTo>
                  <a:pt x="472535" y="247460"/>
                </a:lnTo>
                <a:lnTo>
                  <a:pt x="452152" y="239554"/>
                </a:lnTo>
                <a:lnTo>
                  <a:pt x="420053" y="322422"/>
                </a:lnTo>
                <a:lnTo>
                  <a:pt x="441960" y="330899"/>
                </a:lnTo>
                <a:lnTo>
                  <a:pt x="456533" y="293370"/>
                </a:lnTo>
                <a:cubicBezTo>
                  <a:pt x="460153" y="284131"/>
                  <a:pt x="463105" y="277939"/>
                  <a:pt x="465582" y="274987"/>
                </a:cubicBezTo>
                <a:cubicBezTo>
                  <a:pt x="468059" y="271939"/>
                  <a:pt x="471202" y="270034"/>
                  <a:pt x="475012" y="269081"/>
                </a:cubicBezTo>
                <a:cubicBezTo>
                  <a:pt x="478822" y="268129"/>
                  <a:pt x="482632" y="268414"/>
                  <a:pt x="486442" y="269939"/>
                </a:cubicBezTo>
                <a:cubicBezTo>
                  <a:pt x="489395" y="271082"/>
                  <a:pt x="491680" y="272796"/>
                  <a:pt x="493205" y="275082"/>
                </a:cubicBezTo>
                <a:cubicBezTo>
                  <a:pt x="494729" y="277368"/>
                  <a:pt x="495491" y="280035"/>
                  <a:pt x="495395" y="282988"/>
                </a:cubicBezTo>
                <a:cubicBezTo>
                  <a:pt x="495395" y="285941"/>
                  <a:pt x="493586" y="291941"/>
                  <a:pt x="490061" y="300895"/>
                </a:cubicBezTo>
                <a:lnTo>
                  <a:pt x="473678" y="343186"/>
                </a:lnTo>
                <a:lnTo>
                  <a:pt x="495586" y="351663"/>
                </a:lnTo>
                <a:lnTo>
                  <a:pt x="515493" y="300133"/>
                </a:lnTo>
                <a:lnTo>
                  <a:pt x="515493" y="300133"/>
                </a:lnTo>
                <a:close/>
                <a:moveTo>
                  <a:pt x="521875" y="354997"/>
                </a:moveTo>
                <a:cubicBezTo>
                  <a:pt x="527018" y="361855"/>
                  <a:pt x="535400" y="367189"/>
                  <a:pt x="546830" y="370999"/>
                </a:cubicBezTo>
                <a:cubicBezTo>
                  <a:pt x="559499" y="375190"/>
                  <a:pt x="569976" y="375571"/>
                  <a:pt x="578263" y="372142"/>
                </a:cubicBezTo>
                <a:cubicBezTo>
                  <a:pt x="586550" y="368713"/>
                  <a:pt x="591979" y="363188"/>
                  <a:pt x="594551" y="355378"/>
                </a:cubicBezTo>
                <a:cubicBezTo>
                  <a:pt x="596932" y="348234"/>
                  <a:pt x="596360" y="341948"/>
                  <a:pt x="593026" y="336423"/>
                </a:cubicBezTo>
                <a:cubicBezTo>
                  <a:pt x="589597" y="330899"/>
                  <a:pt x="582359" y="324898"/>
                  <a:pt x="571405" y="318231"/>
                </a:cubicBezTo>
                <a:cubicBezTo>
                  <a:pt x="560451" y="311563"/>
                  <a:pt x="554164" y="307181"/>
                  <a:pt x="552641" y="304991"/>
                </a:cubicBezTo>
                <a:cubicBezTo>
                  <a:pt x="551497" y="303372"/>
                  <a:pt x="551212" y="301752"/>
                  <a:pt x="551783" y="300228"/>
                </a:cubicBezTo>
                <a:cubicBezTo>
                  <a:pt x="552355" y="298418"/>
                  <a:pt x="553784" y="297180"/>
                  <a:pt x="555784" y="296513"/>
                </a:cubicBezTo>
                <a:cubicBezTo>
                  <a:pt x="558832" y="295752"/>
                  <a:pt x="563309" y="296323"/>
                  <a:pt x="569214" y="298228"/>
                </a:cubicBezTo>
                <a:cubicBezTo>
                  <a:pt x="573881" y="299752"/>
                  <a:pt x="577215" y="301847"/>
                  <a:pt x="579120" y="304419"/>
                </a:cubicBezTo>
                <a:cubicBezTo>
                  <a:pt x="581025" y="306991"/>
                  <a:pt x="581978" y="310039"/>
                  <a:pt x="581787" y="313658"/>
                </a:cubicBezTo>
                <a:lnTo>
                  <a:pt x="604171" y="316706"/>
                </a:lnTo>
                <a:cubicBezTo>
                  <a:pt x="604457" y="308610"/>
                  <a:pt x="602456" y="301752"/>
                  <a:pt x="598075" y="296133"/>
                </a:cubicBezTo>
                <a:cubicBezTo>
                  <a:pt x="593693" y="290513"/>
                  <a:pt x="585788" y="285750"/>
                  <a:pt x="574167" y="281940"/>
                </a:cubicBezTo>
                <a:cubicBezTo>
                  <a:pt x="562070" y="277939"/>
                  <a:pt x="552259" y="277463"/>
                  <a:pt x="544830" y="280511"/>
                </a:cubicBezTo>
                <a:cubicBezTo>
                  <a:pt x="537401" y="283559"/>
                  <a:pt x="532447" y="288798"/>
                  <a:pt x="530066" y="296037"/>
                </a:cubicBezTo>
                <a:cubicBezTo>
                  <a:pt x="527399" y="304133"/>
                  <a:pt x="528638" y="311563"/>
                  <a:pt x="533781" y="318326"/>
                </a:cubicBezTo>
                <a:cubicBezTo>
                  <a:pt x="537496" y="323183"/>
                  <a:pt x="547688" y="330613"/>
                  <a:pt x="564451" y="340519"/>
                </a:cubicBezTo>
                <a:cubicBezTo>
                  <a:pt x="567976" y="342710"/>
                  <a:pt x="570167" y="344520"/>
                  <a:pt x="570929" y="345948"/>
                </a:cubicBezTo>
                <a:cubicBezTo>
                  <a:pt x="571595" y="347377"/>
                  <a:pt x="571691" y="348996"/>
                  <a:pt x="571119" y="350711"/>
                </a:cubicBezTo>
                <a:cubicBezTo>
                  <a:pt x="570262" y="353187"/>
                  <a:pt x="568643" y="354902"/>
                  <a:pt x="566166" y="355664"/>
                </a:cubicBezTo>
                <a:cubicBezTo>
                  <a:pt x="562547" y="356807"/>
                  <a:pt x="557879" y="356426"/>
                  <a:pt x="552069" y="354521"/>
                </a:cubicBezTo>
                <a:cubicBezTo>
                  <a:pt x="546830" y="352806"/>
                  <a:pt x="543116" y="350330"/>
                  <a:pt x="540925" y="347091"/>
                </a:cubicBezTo>
                <a:cubicBezTo>
                  <a:pt x="538734" y="343853"/>
                  <a:pt x="537877" y="339947"/>
                  <a:pt x="538448" y="335280"/>
                </a:cubicBezTo>
                <a:lnTo>
                  <a:pt x="514921" y="331280"/>
                </a:lnTo>
                <a:cubicBezTo>
                  <a:pt x="514350" y="339947"/>
                  <a:pt x="516636" y="347758"/>
                  <a:pt x="521780" y="354616"/>
                </a:cubicBezTo>
                <a:lnTo>
                  <a:pt x="521780" y="354616"/>
                </a:lnTo>
                <a:close/>
                <a:moveTo>
                  <a:pt x="667322" y="405670"/>
                </a:moveTo>
                <a:lnTo>
                  <a:pt x="700088" y="287370"/>
                </a:lnTo>
                <a:lnTo>
                  <a:pt x="677418" y="281083"/>
                </a:lnTo>
                <a:lnTo>
                  <a:pt x="644652" y="399383"/>
                </a:lnTo>
                <a:lnTo>
                  <a:pt x="667322" y="405670"/>
                </a:lnTo>
                <a:lnTo>
                  <a:pt x="667322" y="405670"/>
                </a:lnTo>
                <a:close/>
                <a:moveTo>
                  <a:pt x="736568" y="404527"/>
                </a:moveTo>
                <a:cubicBezTo>
                  <a:pt x="733615" y="405861"/>
                  <a:pt x="730377" y="406051"/>
                  <a:pt x="726853" y="405194"/>
                </a:cubicBezTo>
                <a:cubicBezTo>
                  <a:pt x="721614" y="403860"/>
                  <a:pt x="717709" y="400908"/>
                  <a:pt x="715137" y="396240"/>
                </a:cubicBezTo>
                <a:cubicBezTo>
                  <a:pt x="712565" y="391573"/>
                  <a:pt x="711994" y="385858"/>
                  <a:pt x="713613" y="379095"/>
                </a:cubicBezTo>
                <a:lnTo>
                  <a:pt x="770763" y="393383"/>
                </a:lnTo>
                <a:cubicBezTo>
                  <a:pt x="775430" y="375952"/>
                  <a:pt x="775145" y="362141"/>
                  <a:pt x="769906" y="351758"/>
                </a:cubicBezTo>
                <a:cubicBezTo>
                  <a:pt x="764572" y="341472"/>
                  <a:pt x="755523" y="334613"/>
                  <a:pt x="742760" y="331470"/>
                </a:cubicBezTo>
                <a:cubicBezTo>
                  <a:pt x="731330" y="328613"/>
                  <a:pt x="720852" y="330327"/>
                  <a:pt x="711422" y="336518"/>
                </a:cubicBezTo>
                <a:cubicBezTo>
                  <a:pt x="701897" y="342710"/>
                  <a:pt x="695420" y="352996"/>
                  <a:pt x="691801" y="367284"/>
                </a:cubicBezTo>
                <a:cubicBezTo>
                  <a:pt x="688848" y="379286"/>
                  <a:pt x="689134" y="389858"/>
                  <a:pt x="692848" y="399098"/>
                </a:cubicBezTo>
                <a:cubicBezTo>
                  <a:pt x="697611" y="410718"/>
                  <a:pt x="707422" y="418338"/>
                  <a:pt x="722471" y="422148"/>
                </a:cubicBezTo>
                <a:cubicBezTo>
                  <a:pt x="731901" y="424529"/>
                  <a:pt x="740378" y="424339"/>
                  <a:pt x="747808" y="421577"/>
                </a:cubicBezTo>
                <a:cubicBezTo>
                  <a:pt x="755237" y="418815"/>
                  <a:pt x="761429" y="413576"/>
                  <a:pt x="766381" y="406051"/>
                </a:cubicBezTo>
                <a:lnTo>
                  <a:pt x="744569" y="396526"/>
                </a:lnTo>
                <a:cubicBezTo>
                  <a:pt x="742283" y="400527"/>
                  <a:pt x="739616" y="403193"/>
                  <a:pt x="736663" y="404527"/>
                </a:cubicBezTo>
                <a:lnTo>
                  <a:pt x="736663" y="404527"/>
                </a:lnTo>
                <a:close/>
                <a:moveTo>
                  <a:pt x="717423" y="365189"/>
                </a:moveTo>
                <a:cubicBezTo>
                  <a:pt x="718947" y="358997"/>
                  <a:pt x="721805" y="354425"/>
                  <a:pt x="725900" y="351568"/>
                </a:cubicBezTo>
                <a:cubicBezTo>
                  <a:pt x="730091" y="348711"/>
                  <a:pt x="734663" y="347949"/>
                  <a:pt x="739616" y="349187"/>
                </a:cubicBezTo>
                <a:cubicBezTo>
                  <a:pt x="744284" y="350330"/>
                  <a:pt x="747808" y="353092"/>
                  <a:pt x="750189" y="357283"/>
                </a:cubicBezTo>
                <a:cubicBezTo>
                  <a:pt x="752570" y="361569"/>
                  <a:pt x="753047" y="366999"/>
                  <a:pt x="751522" y="373666"/>
                </a:cubicBezTo>
                <a:lnTo>
                  <a:pt x="717423" y="365093"/>
                </a:lnTo>
                <a:lnTo>
                  <a:pt x="717423" y="365093"/>
                </a:lnTo>
                <a:close/>
                <a:moveTo>
                  <a:pt x="813721" y="368999"/>
                </a:moveTo>
                <a:cubicBezTo>
                  <a:pt x="816388" y="367855"/>
                  <a:pt x="819722" y="367761"/>
                  <a:pt x="823817" y="368618"/>
                </a:cubicBezTo>
                <a:cubicBezTo>
                  <a:pt x="829913" y="369856"/>
                  <a:pt x="833819" y="371666"/>
                  <a:pt x="835628" y="374047"/>
                </a:cubicBezTo>
                <a:cubicBezTo>
                  <a:pt x="837438" y="376428"/>
                  <a:pt x="837819" y="379762"/>
                  <a:pt x="836866" y="384239"/>
                </a:cubicBezTo>
                <a:lnTo>
                  <a:pt x="836390" y="386525"/>
                </a:lnTo>
                <a:cubicBezTo>
                  <a:pt x="831913" y="387382"/>
                  <a:pt x="824008" y="387668"/>
                  <a:pt x="812863" y="387477"/>
                </a:cubicBezTo>
                <a:cubicBezTo>
                  <a:pt x="804577" y="387287"/>
                  <a:pt x="798100" y="387858"/>
                  <a:pt x="793432" y="389001"/>
                </a:cubicBezTo>
                <a:cubicBezTo>
                  <a:pt x="788765" y="390144"/>
                  <a:pt x="784860" y="392430"/>
                  <a:pt x="781717" y="395764"/>
                </a:cubicBezTo>
                <a:cubicBezTo>
                  <a:pt x="778573" y="399098"/>
                  <a:pt x="776478" y="403289"/>
                  <a:pt x="775430" y="408147"/>
                </a:cubicBezTo>
                <a:cubicBezTo>
                  <a:pt x="773906" y="415576"/>
                  <a:pt x="775145" y="422243"/>
                  <a:pt x="779240" y="428244"/>
                </a:cubicBezTo>
                <a:cubicBezTo>
                  <a:pt x="783336" y="434150"/>
                  <a:pt x="789908" y="438150"/>
                  <a:pt x="798862" y="439960"/>
                </a:cubicBezTo>
                <a:cubicBezTo>
                  <a:pt x="803910" y="441008"/>
                  <a:pt x="808958" y="441103"/>
                  <a:pt x="813816" y="440150"/>
                </a:cubicBezTo>
                <a:cubicBezTo>
                  <a:pt x="818674" y="439198"/>
                  <a:pt x="823531" y="437198"/>
                  <a:pt x="828199" y="434245"/>
                </a:cubicBezTo>
                <a:cubicBezTo>
                  <a:pt x="828199" y="434721"/>
                  <a:pt x="828389" y="435674"/>
                  <a:pt x="828485" y="437102"/>
                </a:cubicBezTo>
                <a:cubicBezTo>
                  <a:pt x="828770" y="440246"/>
                  <a:pt x="828961" y="442722"/>
                  <a:pt x="829247" y="444341"/>
                </a:cubicBezTo>
                <a:lnTo>
                  <a:pt x="852011" y="449104"/>
                </a:lnTo>
                <a:cubicBezTo>
                  <a:pt x="850868" y="444532"/>
                  <a:pt x="850297" y="440341"/>
                  <a:pt x="850297" y="436531"/>
                </a:cubicBezTo>
                <a:cubicBezTo>
                  <a:pt x="850297" y="432721"/>
                  <a:pt x="851154" y="427006"/>
                  <a:pt x="852773" y="419386"/>
                </a:cubicBezTo>
                <a:lnTo>
                  <a:pt x="858679" y="392525"/>
                </a:lnTo>
                <a:cubicBezTo>
                  <a:pt x="860774" y="382524"/>
                  <a:pt x="861251" y="375476"/>
                  <a:pt x="859917" y="371285"/>
                </a:cubicBezTo>
                <a:cubicBezTo>
                  <a:pt x="858679" y="367094"/>
                  <a:pt x="855821" y="363284"/>
                  <a:pt x="851249" y="359759"/>
                </a:cubicBezTo>
                <a:cubicBezTo>
                  <a:pt x="846772" y="356235"/>
                  <a:pt x="839343" y="353473"/>
                  <a:pt x="829056" y="351282"/>
                </a:cubicBezTo>
                <a:cubicBezTo>
                  <a:pt x="817721" y="348901"/>
                  <a:pt x="808768" y="349091"/>
                  <a:pt x="802196" y="351949"/>
                </a:cubicBezTo>
                <a:cubicBezTo>
                  <a:pt x="795623" y="354806"/>
                  <a:pt x="790289" y="360140"/>
                  <a:pt x="786098" y="368046"/>
                </a:cubicBezTo>
                <a:lnTo>
                  <a:pt x="806196" y="376238"/>
                </a:lnTo>
                <a:cubicBezTo>
                  <a:pt x="808482" y="372523"/>
                  <a:pt x="810959" y="370047"/>
                  <a:pt x="813530" y="368904"/>
                </a:cubicBezTo>
                <a:lnTo>
                  <a:pt x="813530" y="368904"/>
                </a:lnTo>
                <a:close/>
                <a:moveTo>
                  <a:pt x="832199" y="406051"/>
                </a:moveTo>
                <a:cubicBezTo>
                  <a:pt x="831056" y="411575"/>
                  <a:pt x="829913" y="415290"/>
                  <a:pt x="828961" y="417100"/>
                </a:cubicBezTo>
                <a:cubicBezTo>
                  <a:pt x="827437" y="419958"/>
                  <a:pt x="825055" y="422053"/>
                  <a:pt x="821817" y="423577"/>
                </a:cubicBezTo>
                <a:cubicBezTo>
                  <a:pt x="817436" y="425482"/>
                  <a:pt x="813245" y="426054"/>
                  <a:pt x="809054" y="425196"/>
                </a:cubicBezTo>
                <a:cubicBezTo>
                  <a:pt x="805339" y="424434"/>
                  <a:pt x="802577" y="422624"/>
                  <a:pt x="800576" y="419767"/>
                </a:cubicBezTo>
                <a:cubicBezTo>
                  <a:pt x="798671" y="416909"/>
                  <a:pt x="798100" y="413861"/>
                  <a:pt x="798766" y="410623"/>
                </a:cubicBezTo>
                <a:cubicBezTo>
                  <a:pt x="799433" y="407384"/>
                  <a:pt x="801529" y="405003"/>
                  <a:pt x="804958" y="403479"/>
                </a:cubicBezTo>
                <a:cubicBezTo>
                  <a:pt x="807244" y="402622"/>
                  <a:pt x="811625" y="402146"/>
                  <a:pt x="818293" y="402146"/>
                </a:cubicBezTo>
                <a:cubicBezTo>
                  <a:pt x="824960" y="402146"/>
                  <a:pt x="829913" y="401955"/>
                  <a:pt x="833056" y="401574"/>
                </a:cubicBezTo>
                <a:lnTo>
                  <a:pt x="832104" y="406146"/>
                </a:lnTo>
                <a:lnTo>
                  <a:pt x="832104" y="406146"/>
                </a:lnTo>
                <a:close/>
                <a:moveTo>
                  <a:pt x="893445" y="428244"/>
                </a:moveTo>
                <a:cubicBezTo>
                  <a:pt x="896017" y="413385"/>
                  <a:pt x="898303" y="403670"/>
                  <a:pt x="900398" y="399193"/>
                </a:cubicBezTo>
                <a:cubicBezTo>
                  <a:pt x="902494" y="394716"/>
                  <a:pt x="904780" y="391859"/>
                  <a:pt x="907352" y="390430"/>
                </a:cubicBezTo>
                <a:cubicBezTo>
                  <a:pt x="909923" y="389001"/>
                  <a:pt x="912781" y="388620"/>
                  <a:pt x="916019" y="389192"/>
                </a:cubicBezTo>
                <a:cubicBezTo>
                  <a:pt x="919353" y="389763"/>
                  <a:pt x="922782" y="391668"/>
                  <a:pt x="926211" y="394907"/>
                </a:cubicBezTo>
                <a:lnTo>
                  <a:pt x="936879" y="375952"/>
                </a:lnTo>
                <a:cubicBezTo>
                  <a:pt x="932497" y="372237"/>
                  <a:pt x="927640" y="369856"/>
                  <a:pt x="922401" y="368999"/>
                </a:cubicBezTo>
                <a:cubicBezTo>
                  <a:pt x="918686" y="368332"/>
                  <a:pt x="915162" y="368713"/>
                  <a:pt x="911923" y="370047"/>
                </a:cubicBezTo>
                <a:cubicBezTo>
                  <a:pt x="908685" y="371380"/>
                  <a:pt x="904685" y="374714"/>
                  <a:pt x="900017" y="379952"/>
                </a:cubicBezTo>
                <a:lnTo>
                  <a:pt x="902208" y="367475"/>
                </a:lnTo>
                <a:lnTo>
                  <a:pt x="880681" y="363760"/>
                </a:lnTo>
                <a:lnTo>
                  <a:pt x="865632" y="451390"/>
                </a:lnTo>
                <a:lnTo>
                  <a:pt x="888778" y="455390"/>
                </a:lnTo>
                <a:lnTo>
                  <a:pt x="893445" y="428340"/>
                </a:lnTo>
                <a:lnTo>
                  <a:pt x="893445" y="428340"/>
                </a:lnTo>
                <a:close/>
                <a:moveTo>
                  <a:pt x="1017651" y="418624"/>
                </a:moveTo>
                <a:cubicBezTo>
                  <a:pt x="1018604" y="411862"/>
                  <a:pt x="1018794" y="406527"/>
                  <a:pt x="1018413" y="402813"/>
                </a:cubicBezTo>
                <a:cubicBezTo>
                  <a:pt x="1018032" y="399002"/>
                  <a:pt x="1016984" y="395574"/>
                  <a:pt x="1015174" y="392430"/>
                </a:cubicBezTo>
                <a:cubicBezTo>
                  <a:pt x="1013365" y="389287"/>
                  <a:pt x="1010507" y="386429"/>
                  <a:pt x="1006412" y="384048"/>
                </a:cubicBezTo>
                <a:cubicBezTo>
                  <a:pt x="1002411" y="381667"/>
                  <a:pt x="997839" y="380048"/>
                  <a:pt x="992696" y="379381"/>
                </a:cubicBezTo>
                <a:cubicBezTo>
                  <a:pt x="980980" y="377857"/>
                  <a:pt x="970693" y="381477"/>
                  <a:pt x="961644" y="390430"/>
                </a:cubicBezTo>
                <a:lnTo>
                  <a:pt x="963359" y="377476"/>
                </a:lnTo>
                <a:lnTo>
                  <a:pt x="941737" y="374618"/>
                </a:lnTo>
                <a:lnTo>
                  <a:pt x="929926" y="462725"/>
                </a:lnTo>
                <a:lnTo>
                  <a:pt x="953262" y="465868"/>
                </a:lnTo>
                <a:lnTo>
                  <a:pt x="958596" y="425958"/>
                </a:lnTo>
                <a:cubicBezTo>
                  <a:pt x="959930" y="416147"/>
                  <a:pt x="961358" y="409480"/>
                  <a:pt x="963073" y="405955"/>
                </a:cubicBezTo>
                <a:cubicBezTo>
                  <a:pt x="964787" y="402431"/>
                  <a:pt x="967359" y="399860"/>
                  <a:pt x="970883" y="398050"/>
                </a:cubicBezTo>
                <a:cubicBezTo>
                  <a:pt x="974407" y="396240"/>
                  <a:pt x="978122" y="395669"/>
                  <a:pt x="982218" y="396145"/>
                </a:cubicBezTo>
                <a:cubicBezTo>
                  <a:pt x="985361" y="396526"/>
                  <a:pt x="987933" y="397669"/>
                  <a:pt x="990029" y="399574"/>
                </a:cubicBezTo>
                <a:cubicBezTo>
                  <a:pt x="992029" y="401384"/>
                  <a:pt x="993362" y="403765"/>
                  <a:pt x="994029" y="406718"/>
                </a:cubicBezTo>
                <a:cubicBezTo>
                  <a:pt x="994696" y="409670"/>
                  <a:pt x="994315" y="415862"/>
                  <a:pt x="993077" y="425387"/>
                </a:cubicBezTo>
                <a:lnTo>
                  <a:pt x="987076" y="470345"/>
                </a:lnTo>
                <a:lnTo>
                  <a:pt x="1010412" y="473488"/>
                </a:lnTo>
                <a:lnTo>
                  <a:pt x="1017746" y="418719"/>
                </a:lnTo>
                <a:lnTo>
                  <a:pt x="1017746" y="418719"/>
                </a:lnTo>
                <a:close/>
                <a:moveTo>
                  <a:pt x="1064228" y="389763"/>
                </a:moveTo>
                <a:lnTo>
                  <a:pt x="1067562" y="358521"/>
                </a:lnTo>
                <a:lnTo>
                  <a:pt x="1042606" y="369665"/>
                </a:lnTo>
                <a:lnTo>
                  <a:pt x="1040702" y="387191"/>
                </a:lnTo>
                <a:lnTo>
                  <a:pt x="1029938" y="386049"/>
                </a:lnTo>
                <a:lnTo>
                  <a:pt x="1027938" y="404718"/>
                </a:lnTo>
                <a:lnTo>
                  <a:pt x="1038701" y="405861"/>
                </a:lnTo>
                <a:lnTo>
                  <a:pt x="1034510" y="444437"/>
                </a:lnTo>
                <a:cubicBezTo>
                  <a:pt x="1033653" y="452724"/>
                  <a:pt x="1033272" y="458248"/>
                  <a:pt x="1033463" y="461010"/>
                </a:cubicBezTo>
                <a:cubicBezTo>
                  <a:pt x="1033653" y="464915"/>
                  <a:pt x="1034415" y="468059"/>
                  <a:pt x="1035748" y="470440"/>
                </a:cubicBezTo>
                <a:cubicBezTo>
                  <a:pt x="1037082" y="472821"/>
                  <a:pt x="1039368" y="474917"/>
                  <a:pt x="1042606" y="476727"/>
                </a:cubicBezTo>
                <a:cubicBezTo>
                  <a:pt x="1045845" y="478537"/>
                  <a:pt x="1049560" y="479584"/>
                  <a:pt x="1053751" y="480060"/>
                </a:cubicBezTo>
                <a:cubicBezTo>
                  <a:pt x="1060609" y="480822"/>
                  <a:pt x="1066895" y="480346"/>
                  <a:pt x="1072610" y="478537"/>
                </a:cubicBezTo>
                <a:lnTo>
                  <a:pt x="1072610" y="460153"/>
                </a:lnTo>
                <a:cubicBezTo>
                  <a:pt x="1068324" y="461201"/>
                  <a:pt x="1065086" y="461582"/>
                  <a:pt x="1062895" y="461391"/>
                </a:cubicBezTo>
                <a:cubicBezTo>
                  <a:pt x="1061371" y="461201"/>
                  <a:pt x="1060037" y="460724"/>
                  <a:pt x="1059085" y="459772"/>
                </a:cubicBezTo>
                <a:cubicBezTo>
                  <a:pt x="1058132" y="458914"/>
                  <a:pt x="1057465" y="457867"/>
                  <a:pt x="1057275" y="456629"/>
                </a:cubicBezTo>
                <a:cubicBezTo>
                  <a:pt x="1057085" y="455390"/>
                  <a:pt x="1057370" y="451199"/>
                  <a:pt x="1058132" y="443961"/>
                </a:cubicBezTo>
                <a:lnTo>
                  <a:pt x="1061942" y="408337"/>
                </a:lnTo>
                <a:lnTo>
                  <a:pt x="1077944" y="410052"/>
                </a:lnTo>
                <a:lnTo>
                  <a:pt x="1079945" y="391383"/>
                </a:lnTo>
                <a:lnTo>
                  <a:pt x="1063943" y="389668"/>
                </a:lnTo>
                <a:lnTo>
                  <a:pt x="1063943" y="389668"/>
                </a:lnTo>
                <a:close/>
              </a:path>
            </a:pathLst>
          </a:custGeom>
          <a:solidFill>
            <a:srgbClr val="000000"/>
          </a:solidFill>
          <a:ln w="9525" cap="flat">
            <a:noFill/>
            <a:prstDash val="solid"/>
            <a:miter/>
          </a:ln>
        </p:spPr>
        <p:txBody>
          <a:bodyPr rtlCol="0" anchor="ctr"/>
          <a:lstStyle/>
          <a:p>
            <a:endParaRPr lang="en-GB" dirty="0">
              <a:solidFill>
                <a:schemeClr val="bg1"/>
              </a:solidFill>
            </a:endParaRPr>
          </a:p>
        </p:txBody>
      </p:sp>
      <p:sp>
        <p:nvSpPr>
          <p:cNvPr id="43" name="Freeform: Shape 42">
            <a:extLst>
              <a:ext uri="{FF2B5EF4-FFF2-40B4-BE49-F238E27FC236}">
                <a16:creationId xmlns:a16="http://schemas.microsoft.com/office/drawing/2014/main" id="{62D357D3-2C9A-4A35-AD8B-B99007291026}"/>
              </a:ext>
            </a:extLst>
          </p:cNvPr>
          <p:cNvSpPr/>
          <p:nvPr/>
        </p:nvSpPr>
        <p:spPr>
          <a:xfrm>
            <a:off x="8279415" y="2546138"/>
            <a:ext cx="223143" cy="583490"/>
          </a:xfrm>
          <a:custGeom>
            <a:avLst/>
            <a:gdLst>
              <a:gd name="connsiteX0" fmla="*/ 7239 w 223143"/>
              <a:gd name="connsiteY0" fmla="*/ 40470 h 583490"/>
              <a:gd name="connsiteX1" fmla="*/ 9620 w 223143"/>
              <a:gd name="connsiteY1" fmla="*/ 77713 h 583490"/>
              <a:gd name="connsiteX2" fmla="*/ 23146 w 223143"/>
              <a:gd name="connsiteY2" fmla="*/ 101144 h 583490"/>
              <a:gd name="connsiteX3" fmla="*/ 41720 w 223143"/>
              <a:gd name="connsiteY3" fmla="*/ 111907 h 583490"/>
              <a:gd name="connsiteX4" fmla="*/ 62294 w 223143"/>
              <a:gd name="connsiteY4" fmla="*/ 110479 h 583490"/>
              <a:gd name="connsiteX5" fmla="*/ 78867 w 223143"/>
              <a:gd name="connsiteY5" fmla="*/ 99049 h 583490"/>
              <a:gd name="connsiteX6" fmla="*/ 85820 w 223143"/>
              <a:gd name="connsiteY6" fmla="*/ 81999 h 583490"/>
              <a:gd name="connsiteX7" fmla="*/ 84773 w 223143"/>
              <a:gd name="connsiteY7" fmla="*/ 53805 h 583490"/>
              <a:gd name="connsiteX8" fmla="*/ 84487 w 223143"/>
              <a:gd name="connsiteY8" fmla="*/ 29611 h 583490"/>
              <a:gd name="connsiteX9" fmla="*/ 90202 w 223143"/>
              <a:gd name="connsiteY9" fmla="*/ 23515 h 583490"/>
              <a:gd name="connsiteX10" fmla="*/ 98679 w 223143"/>
              <a:gd name="connsiteY10" fmla="*/ 24563 h 583490"/>
              <a:gd name="connsiteX11" fmla="*/ 108776 w 223143"/>
              <a:gd name="connsiteY11" fmla="*/ 38851 h 583490"/>
              <a:gd name="connsiteX12" fmla="*/ 110395 w 223143"/>
              <a:gd name="connsiteY12" fmla="*/ 55043 h 583490"/>
              <a:gd name="connsiteX13" fmla="*/ 100013 w 223143"/>
              <a:gd name="connsiteY13" fmla="*/ 66187 h 583490"/>
              <a:gd name="connsiteX14" fmla="*/ 109728 w 223143"/>
              <a:gd name="connsiteY14" fmla="*/ 89048 h 583490"/>
              <a:gd name="connsiteX15" fmla="*/ 130779 w 223143"/>
              <a:gd name="connsiteY15" fmla="*/ 68093 h 583490"/>
              <a:gd name="connsiteX16" fmla="*/ 128111 w 223143"/>
              <a:gd name="connsiteY16" fmla="*/ 31993 h 583490"/>
              <a:gd name="connsiteX17" fmla="*/ 115634 w 223143"/>
              <a:gd name="connsiteY17" fmla="*/ 10847 h 583490"/>
              <a:gd name="connsiteX18" fmla="*/ 98584 w 223143"/>
              <a:gd name="connsiteY18" fmla="*/ 846 h 583490"/>
              <a:gd name="connsiteX19" fmla="*/ 80296 w 223143"/>
              <a:gd name="connsiteY19" fmla="*/ 1989 h 583490"/>
              <a:gd name="connsiteX20" fmla="*/ 61151 w 223143"/>
              <a:gd name="connsiteY20" fmla="*/ 21229 h 583490"/>
              <a:gd name="connsiteX21" fmla="*/ 59531 w 223143"/>
              <a:gd name="connsiteY21" fmla="*/ 51710 h 583490"/>
              <a:gd name="connsiteX22" fmla="*/ 61436 w 223143"/>
              <a:gd name="connsiteY22" fmla="*/ 72188 h 583490"/>
              <a:gd name="connsiteX23" fmla="*/ 59531 w 223143"/>
              <a:gd name="connsiteY23" fmla="*/ 82380 h 583490"/>
              <a:gd name="connsiteX24" fmla="*/ 53436 w 223143"/>
              <a:gd name="connsiteY24" fmla="*/ 87333 h 583490"/>
              <a:gd name="connsiteX25" fmla="*/ 40196 w 223143"/>
              <a:gd name="connsiteY25" fmla="*/ 85809 h 583490"/>
              <a:gd name="connsiteX26" fmla="*/ 29146 w 223143"/>
              <a:gd name="connsiteY26" fmla="*/ 70664 h 583490"/>
              <a:gd name="connsiteX27" fmla="*/ 28194 w 223143"/>
              <a:gd name="connsiteY27" fmla="*/ 51805 h 583490"/>
              <a:gd name="connsiteX28" fmla="*/ 41815 w 223143"/>
              <a:gd name="connsiteY28" fmla="*/ 37327 h 583490"/>
              <a:gd name="connsiteX29" fmla="*/ 31147 w 223143"/>
              <a:gd name="connsiteY29" fmla="*/ 15515 h 583490"/>
              <a:gd name="connsiteX30" fmla="*/ 6954 w 223143"/>
              <a:gd name="connsiteY30" fmla="*/ 40470 h 583490"/>
              <a:gd name="connsiteX31" fmla="*/ 6954 w 223143"/>
              <a:gd name="connsiteY31" fmla="*/ 40470 h 583490"/>
              <a:gd name="connsiteX32" fmla="*/ 40767 w 223143"/>
              <a:gd name="connsiteY32" fmla="*/ 161152 h 583490"/>
              <a:gd name="connsiteX33" fmla="*/ 27242 w 223143"/>
              <a:gd name="connsiteY33" fmla="*/ 159152 h 583490"/>
              <a:gd name="connsiteX34" fmla="*/ 18955 w 223143"/>
              <a:gd name="connsiteY34" fmla="*/ 149055 h 583490"/>
              <a:gd name="connsiteX35" fmla="*/ 16955 w 223143"/>
              <a:gd name="connsiteY35" fmla="*/ 139244 h 583490"/>
              <a:gd name="connsiteX36" fmla="*/ 0 w 223143"/>
              <a:gd name="connsiteY36" fmla="*/ 146864 h 583490"/>
              <a:gd name="connsiteX37" fmla="*/ 2667 w 223143"/>
              <a:gd name="connsiteY37" fmla="*/ 160009 h 583490"/>
              <a:gd name="connsiteX38" fmla="*/ 7620 w 223143"/>
              <a:gd name="connsiteY38" fmla="*/ 171058 h 583490"/>
              <a:gd name="connsiteX39" fmla="*/ 14097 w 223143"/>
              <a:gd name="connsiteY39" fmla="*/ 178392 h 583490"/>
              <a:gd name="connsiteX40" fmla="*/ 22384 w 223143"/>
              <a:gd name="connsiteY40" fmla="*/ 182488 h 583490"/>
              <a:gd name="connsiteX41" fmla="*/ 35529 w 223143"/>
              <a:gd name="connsiteY41" fmla="*/ 184488 h 583490"/>
              <a:gd name="connsiteX42" fmla="*/ 52007 w 223143"/>
              <a:gd name="connsiteY42" fmla="*/ 185155 h 583490"/>
              <a:gd name="connsiteX43" fmla="*/ 143066 w 223143"/>
              <a:gd name="connsiteY43" fmla="*/ 189155 h 583490"/>
              <a:gd name="connsiteX44" fmla="*/ 135731 w 223143"/>
              <a:gd name="connsiteY44" fmla="*/ 165914 h 583490"/>
              <a:gd name="connsiteX45" fmla="*/ 69247 w 223143"/>
              <a:gd name="connsiteY45" fmla="*/ 165248 h 583490"/>
              <a:gd name="connsiteX46" fmla="*/ 122968 w 223143"/>
              <a:gd name="connsiteY46" fmla="*/ 125909 h 583490"/>
              <a:gd name="connsiteX47" fmla="*/ 115348 w 223143"/>
              <a:gd name="connsiteY47" fmla="*/ 102097 h 583490"/>
              <a:gd name="connsiteX48" fmla="*/ 40577 w 223143"/>
              <a:gd name="connsiteY48" fmla="*/ 161342 h 583490"/>
              <a:gd name="connsiteX49" fmla="*/ 40577 w 223143"/>
              <a:gd name="connsiteY49" fmla="*/ 161342 h 583490"/>
              <a:gd name="connsiteX50" fmla="*/ 67818 w 223143"/>
              <a:gd name="connsiteY50" fmla="*/ 229160 h 583490"/>
              <a:gd name="connsiteX51" fmla="*/ 68389 w 223143"/>
              <a:gd name="connsiteY51" fmla="*/ 258878 h 583490"/>
              <a:gd name="connsiteX52" fmla="*/ 84963 w 223143"/>
              <a:gd name="connsiteY52" fmla="*/ 285643 h 583490"/>
              <a:gd name="connsiteX53" fmla="*/ 107918 w 223143"/>
              <a:gd name="connsiteY53" fmla="*/ 289834 h 583490"/>
              <a:gd name="connsiteX54" fmla="*/ 122777 w 223143"/>
              <a:gd name="connsiteY54" fmla="*/ 278024 h 583490"/>
              <a:gd name="connsiteX55" fmla="*/ 125825 w 223143"/>
              <a:gd name="connsiteY55" fmla="*/ 249925 h 583490"/>
              <a:gd name="connsiteX56" fmla="*/ 126302 w 223143"/>
              <a:gd name="connsiteY56" fmla="*/ 226970 h 583490"/>
              <a:gd name="connsiteX57" fmla="*/ 129826 w 223143"/>
              <a:gd name="connsiteY57" fmla="*/ 223540 h 583490"/>
              <a:gd name="connsiteX58" fmla="*/ 135160 w 223143"/>
              <a:gd name="connsiteY58" fmla="*/ 224874 h 583490"/>
              <a:gd name="connsiteX59" fmla="*/ 141256 w 223143"/>
              <a:gd name="connsiteY59" fmla="*/ 236971 h 583490"/>
              <a:gd name="connsiteX60" fmla="*/ 141637 w 223143"/>
              <a:gd name="connsiteY60" fmla="*/ 248687 h 583490"/>
              <a:gd name="connsiteX61" fmla="*/ 135446 w 223143"/>
              <a:gd name="connsiteY61" fmla="*/ 256021 h 583490"/>
              <a:gd name="connsiteX62" fmla="*/ 145352 w 223143"/>
              <a:gd name="connsiteY62" fmla="*/ 276309 h 583490"/>
              <a:gd name="connsiteX63" fmla="*/ 159068 w 223143"/>
              <a:gd name="connsiteY63" fmla="*/ 259831 h 583490"/>
              <a:gd name="connsiteX64" fmla="*/ 157544 w 223143"/>
              <a:gd name="connsiteY64" fmla="*/ 232113 h 583490"/>
              <a:gd name="connsiteX65" fmla="*/ 142399 w 223143"/>
              <a:gd name="connsiteY65" fmla="*/ 206967 h 583490"/>
              <a:gd name="connsiteX66" fmla="*/ 121254 w 223143"/>
              <a:gd name="connsiteY66" fmla="*/ 203348 h 583490"/>
              <a:gd name="connsiteX67" fmla="*/ 104775 w 223143"/>
              <a:gd name="connsiteY67" fmla="*/ 218873 h 583490"/>
              <a:gd name="connsiteX68" fmla="*/ 103347 w 223143"/>
              <a:gd name="connsiteY68" fmla="*/ 256688 h 583490"/>
              <a:gd name="connsiteX69" fmla="*/ 102489 w 223143"/>
              <a:gd name="connsiteY69" fmla="*/ 265070 h 583490"/>
              <a:gd name="connsiteX70" fmla="*/ 98679 w 223143"/>
              <a:gd name="connsiteY70" fmla="*/ 267832 h 583490"/>
              <a:gd name="connsiteX71" fmla="*/ 91821 w 223143"/>
              <a:gd name="connsiteY71" fmla="*/ 266498 h 583490"/>
              <a:gd name="connsiteX72" fmla="*/ 84963 w 223143"/>
              <a:gd name="connsiteY72" fmla="*/ 254116 h 583490"/>
              <a:gd name="connsiteX73" fmla="*/ 84963 w 223143"/>
              <a:gd name="connsiteY73" fmla="*/ 240781 h 583490"/>
              <a:gd name="connsiteX74" fmla="*/ 93345 w 223143"/>
              <a:gd name="connsiteY74" fmla="*/ 232113 h 583490"/>
              <a:gd name="connsiteX75" fmla="*/ 83534 w 223143"/>
              <a:gd name="connsiteY75" fmla="*/ 210301 h 583490"/>
              <a:gd name="connsiteX76" fmla="*/ 67913 w 223143"/>
              <a:gd name="connsiteY76" fmla="*/ 228970 h 583490"/>
              <a:gd name="connsiteX77" fmla="*/ 67913 w 223143"/>
              <a:gd name="connsiteY77" fmla="*/ 228970 h 583490"/>
              <a:gd name="connsiteX78" fmla="*/ 177165 w 223143"/>
              <a:gd name="connsiteY78" fmla="*/ 315552 h 583490"/>
              <a:gd name="connsiteX79" fmla="*/ 207645 w 223143"/>
              <a:gd name="connsiteY79" fmla="*/ 307932 h 583490"/>
              <a:gd name="connsiteX80" fmla="*/ 188595 w 223143"/>
              <a:gd name="connsiteY80" fmla="*/ 288406 h 583490"/>
              <a:gd name="connsiteX81" fmla="*/ 171450 w 223143"/>
              <a:gd name="connsiteY81" fmla="*/ 292692 h 583490"/>
              <a:gd name="connsiteX82" fmla="*/ 168783 w 223143"/>
              <a:gd name="connsiteY82" fmla="*/ 282215 h 583490"/>
              <a:gd name="connsiteX83" fmla="*/ 150590 w 223143"/>
              <a:gd name="connsiteY83" fmla="*/ 286787 h 583490"/>
              <a:gd name="connsiteX84" fmla="*/ 153258 w 223143"/>
              <a:gd name="connsiteY84" fmla="*/ 297264 h 583490"/>
              <a:gd name="connsiteX85" fmla="*/ 115634 w 223143"/>
              <a:gd name="connsiteY85" fmla="*/ 306694 h 583490"/>
              <a:gd name="connsiteX86" fmla="*/ 99727 w 223143"/>
              <a:gd name="connsiteY86" fmla="*/ 311456 h 583490"/>
              <a:gd name="connsiteX87" fmla="*/ 91630 w 223143"/>
              <a:gd name="connsiteY87" fmla="*/ 316885 h 583490"/>
              <a:gd name="connsiteX88" fmla="*/ 88106 w 223143"/>
              <a:gd name="connsiteY88" fmla="*/ 325458 h 583490"/>
              <a:gd name="connsiteX89" fmla="*/ 88868 w 223143"/>
              <a:gd name="connsiteY89" fmla="*/ 337079 h 583490"/>
              <a:gd name="connsiteX90" fmla="*/ 96774 w 223143"/>
              <a:gd name="connsiteY90" fmla="*/ 354224 h 583490"/>
              <a:gd name="connsiteX91" fmla="*/ 114015 w 223143"/>
              <a:gd name="connsiteY91" fmla="*/ 347842 h 583490"/>
              <a:gd name="connsiteX92" fmla="*/ 109538 w 223143"/>
              <a:gd name="connsiteY92" fmla="*/ 339174 h 583490"/>
              <a:gd name="connsiteX93" fmla="*/ 109728 w 223143"/>
              <a:gd name="connsiteY93" fmla="*/ 335078 h 583490"/>
              <a:gd name="connsiteX94" fmla="*/ 112109 w 223143"/>
              <a:gd name="connsiteY94" fmla="*/ 332316 h 583490"/>
              <a:gd name="connsiteX95" fmla="*/ 124302 w 223143"/>
              <a:gd name="connsiteY95" fmla="*/ 328792 h 583490"/>
              <a:gd name="connsiteX96" fmla="*/ 159068 w 223143"/>
              <a:gd name="connsiteY96" fmla="*/ 320124 h 583490"/>
              <a:gd name="connsiteX97" fmla="*/ 162973 w 223143"/>
              <a:gd name="connsiteY97" fmla="*/ 335745 h 583490"/>
              <a:gd name="connsiteX98" fmla="*/ 181166 w 223143"/>
              <a:gd name="connsiteY98" fmla="*/ 331173 h 583490"/>
              <a:gd name="connsiteX99" fmla="*/ 177261 w 223143"/>
              <a:gd name="connsiteY99" fmla="*/ 315552 h 583490"/>
              <a:gd name="connsiteX100" fmla="*/ 177261 w 223143"/>
              <a:gd name="connsiteY100" fmla="*/ 315552 h 583490"/>
              <a:gd name="connsiteX101" fmla="*/ 125445 w 223143"/>
              <a:gd name="connsiteY101" fmla="*/ 406897 h 583490"/>
              <a:gd name="connsiteX102" fmla="*/ 120587 w 223143"/>
              <a:gd name="connsiteY102" fmla="*/ 398420 h 583490"/>
              <a:gd name="connsiteX103" fmla="*/ 123444 w 223143"/>
              <a:gd name="connsiteY103" fmla="*/ 383941 h 583490"/>
              <a:gd name="connsiteX104" fmla="*/ 138208 w 223143"/>
              <a:gd name="connsiteY104" fmla="*/ 374988 h 583490"/>
              <a:gd name="connsiteX105" fmla="*/ 150400 w 223143"/>
              <a:gd name="connsiteY105" fmla="*/ 432614 h 583490"/>
              <a:gd name="connsiteX106" fmla="*/ 187452 w 223143"/>
              <a:gd name="connsiteY106" fmla="*/ 413564 h 583490"/>
              <a:gd name="connsiteX107" fmla="*/ 193834 w 223143"/>
              <a:gd name="connsiteY107" fmla="*/ 380227 h 583490"/>
              <a:gd name="connsiteX108" fmla="*/ 175546 w 223143"/>
              <a:gd name="connsiteY108" fmla="*/ 354224 h 583490"/>
              <a:gd name="connsiteX109" fmla="*/ 139255 w 223143"/>
              <a:gd name="connsiteY109" fmla="*/ 350032 h 583490"/>
              <a:gd name="connsiteX110" fmla="*/ 111062 w 223143"/>
              <a:gd name="connsiteY110" fmla="*/ 364987 h 583490"/>
              <a:gd name="connsiteX111" fmla="*/ 103347 w 223143"/>
              <a:gd name="connsiteY111" fmla="*/ 401658 h 583490"/>
              <a:gd name="connsiteX112" fmla="*/ 114967 w 223143"/>
              <a:gd name="connsiteY112" fmla="*/ 424137 h 583490"/>
              <a:gd name="connsiteX113" fmla="*/ 137160 w 223143"/>
              <a:gd name="connsiteY113" fmla="*/ 434043 h 583490"/>
              <a:gd name="connsiteX114" fmla="*/ 136208 w 223143"/>
              <a:gd name="connsiteY114" fmla="*/ 410326 h 583490"/>
              <a:gd name="connsiteX115" fmla="*/ 125539 w 223143"/>
              <a:gd name="connsiteY115" fmla="*/ 406801 h 583490"/>
              <a:gd name="connsiteX116" fmla="*/ 125539 w 223143"/>
              <a:gd name="connsiteY116" fmla="*/ 406801 h 583490"/>
              <a:gd name="connsiteX117" fmla="*/ 152400 w 223143"/>
              <a:gd name="connsiteY117" fmla="*/ 372416 h 583490"/>
              <a:gd name="connsiteX118" fmla="*/ 168307 w 223143"/>
              <a:gd name="connsiteY118" fmla="*/ 374131 h 583490"/>
              <a:gd name="connsiteX119" fmla="*/ 176403 w 223143"/>
              <a:gd name="connsiteY119" fmla="*/ 385466 h 583490"/>
              <a:gd name="connsiteX120" fmla="*/ 173736 w 223143"/>
              <a:gd name="connsiteY120" fmla="*/ 398515 h 583490"/>
              <a:gd name="connsiteX121" fmla="*/ 159639 w 223143"/>
              <a:gd name="connsiteY121" fmla="*/ 406897 h 583490"/>
              <a:gd name="connsiteX122" fmla="*/ 152400 w 223143"/>
              <a:gd name="connsiteY122" fmla="*/ 372512 h 583490"/>
              <a:gd name="connsiteX123" fmla="*/ 152400 w 223143"/>
              <a:gd name="connsiteY123" fmla="*/ 372512 h 583490"/>
              <a:gd name="connsiteX124" fmla="*/ 116681 w 223143"/>
              <a:gd name="connsiteY124" fmla="*/ 454236 h 583490"/>
              <a:gd name="connsiteX125" fmla="*/ 120396 w 223143"/>
              <a:gd name="connsiteY125" fmla="*/ 477477 h 583490"/>
              <a:gd name="connsiteX126" fmla="*/ 163068 w 223143"/>
              <a:gd name="connsiteY126" fmla="*/ 470714 h 583490"/>
              <a:gd name="connsiteX127" fmla="*/ 181452 w 223143"/>
              <a:gd name="connsiteY127" fmla="*/ 469666 h 583490"/>
              <a:gd name="connsiteX128" fmla="*/ 190786 w 223143"/>
              <a:gd name="connsiteY128" fmla="*/ 474524 h 583490"/>
              <a:gd name="connsiteX129" fmla="*/ 195263 w 223143"/>
              <a:gd name="connsiteY129" fmla="*/ 483764 h 583490"/>
              <a:gd name="connsiteX130" fmla="*/ 194596 w 223143"/>
              <a:gd name="connsiteY130" fmla="*/ 491098 h 583490"/>
              <a:gd name="connsiteX131" fmla="*/ 189643 w 223143"/>
              <a:gd name="connsiteY131" fmla="*/ 495860 h 583490"/>
              <a:gd name="connsiteX132" fmla="*/ 173260 w 223143"/>
              <a:gd name="connsiteY132" fmla="*/ 499766 h 583490"/>
              <a:gd name="connsiteX133" fmla="*/ 125159 w 223143"/>
              <a:gd name="connsiteY133" fmla="*/ 507385 h 583490"/>
              <a:gd name="connsiteX134" fmla="*/ 128874 w 223143"/>
              <a:gd name="connsiteY134" fmla="*/ 530626 h 583490"/>
              <a:gd name="connsiteX135" fmla="*/ 171069 w 223143"/>
              <a:gd name="connsiteY135" fmla="*/ 523959 h 583490"/>
              <a:gd name="connsiteX136" fmla="*/ 189548 w 223143"/>
              <a:gd name="connsiteY136" fmla="*/ 523007 h 583490"/>
              <a:gd name="connsiteX137" fmla="*/ 199263 w 223143"/>
              <a:gd name="connsiteY137" fmla="*/ 527864 h 583490"/>
              <a:gd name="connsiteX138" fmla="*/ 203740 w 223143"/>
              <a:gd name="connsiteY138" fmla="*/ 536532 h 583490"/>
              <a:gd name="connsiteX139" fmla="*/ 200406 w 223143"/>
              <a:gd name="connsiteY139" fmla="*/ 547200 h 583490"/>
              <a:gd name="connsiteX140" fmla="*/ 183928 w 223143"/>
              <a:gd name="connsiteY140" fmla="*/ 552248 h 583490"/>
              <a:gd name="connsiteX141" fmla="*/ 133731 w 223143"/>
              <a:gd name="connsiteY141" fmla="*/ 560249 h 583490"/>
              <a:gd name="connsiteX142" fmla="*/ 137446 w 223143"/>
              <a:gd name="connsiteY142" fmla="*/ 583490 h 583490"/>
              <a:gd name="connsiteX143" fmla="*/ 193548 w 223143"/>
              <a:gd name="connsiteY143" fmla="*/ 574537 h 583490"/>
              <a:gd name="connsiteX144" fmla="*/ 211360 w 223143"/>
              <a:gd name="connsiteY144" fmla="*/ 569203 h 583490"/>
              <a:gd name="connsiteX145" fmla="*/ 221266 w 223143"/>
              <a:gd name="connsiteY145" fmla="*/ 557392 h 583490"/>
              <a:gd name="connsiteX146" fmla="*/ 222599 w 223143"/>
              <a:gd name="connsiteY146" fmla="*/ 540437 h 583490"/>
              <a:gd name="connsiteX147" fmla="*/ 216884 w 223143"/>
              <a:gd name="connsiteY147" fmla="*/ 526721 h 583490"/>
              <a:gd name="connsiteX148" fmla="*/ 204407 w 223143"/>
              <a:gd name="connsiteY148" fmla="*/ 515863 h 583490"/>
              <a:gd name="connsiteX149" fmla="*/ 213265 w 223143"/>
              <a:gd name="connsiteY149" fmla="*/ 504052 h 583490"/>
              <a:gd name="connsiteX150" fmla="*/ 214408 w 223143"/>
              <a:gd name="connsiteY150" fmla="*/ 488907 h 583490"/>
              <a:gd name="connsiteX151" fmla="*/ 196120 w 223143"/>
              <a:gd name="connsiteY151" fmla="*/ 463761 h 583490"/>
              <a:gd name="connsiteX152" fmla="*/ 208122 w 223143"/>
              <a:gd name="connsiteY152" fmla="*/ 461856 h 583490"/>
              <a:gd name="connsiteX153" fmla="*/ 204692 w 223143"/>
              <a:gd name="connsiteY153" fmla="*/ 440425 h 583490"/>
              <a:gd name="connsiteX154" fmla="*/ 116872 w 223143"/>
              <a:gd name="connsiteY154" fmla="*/ 454426 h 583490"/>
              <a:gd name="connsiteX155" fmla="*/ 116872 w 223143"/>
              <a:gd name="connsiteY155" fmla="*/ 454426 h 583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Lst>
            <a:rect l="l" t="t" r="r" b="b"/>
            <a:pathLst>
              <a:path w="223143" h="583490">
                <a:moveTo>
                  <a:pt x="7239" y="40470"/>
                </a:moveTo>
                <a:cubicBezTo>
                  <a:pt x="3429" y="50757"/>
                  <a:pt x="4191" y="63140"/>
                  <a:pt x="9620" y="77713"/>
                </a:cubicBezTo>
                <a:cubicBezTo>
                  <a:pt x="13335" y="87714"/>
                  <a:pt x="17812" y="95524"/>
                  <a:pt x="23146" y="101144"/>
                </a:cubicBezTo>
                <a:cubicBezTo>
                  <a:pt x="28480" y="106764"/>
                  <a:pt x="34671" y="110383"/>
                  <a:pt x="41720" y="111907"/>
                </a:cubicBezTo>
                <a:cubicBezTo>
                  <a:pt x="48863" y="113432"/>
                  <a:pt x="55722" y="112955"/>
                  <a:pt x="62294" y="110479"/>
                </a:cubicBezTo>
                <a:cubicBezTo>
                  <a:pt x="69533" y="107812"/>
                  <a:pt x="75057" y="104002"/>
                  <a:pt x="78867" y="99049"/>
                </a:cubicBezTo>
                <a:cubicBezTo>
                  <a:pt x="82677" y="94191"/>
                  <a:pt x="84963" y="88476"/>
                  <a:pt x="85820" y="81999"/>
                </a:cubicBezTo>
                <a:cubicBezTo>
                  <a:pt x="86678" y="75522"/>
                  <a:pt x="86296" y="66187"/>
                  <a:pt x="84773" y="53805"/>
                </a:cubicBezTo>
                <a:cubicBezTo>
                  <a:pt x="83248" y="41518"/>
                  <a:pt x="83154" y="33422"/>
                  <a:pt x="84487" y="29611"/>
                </a:cubicBezTo>
                <a:cubicBezTo>
                  <a:pt x="85535" y="26564"/>
                  <a:pt x="87439" y="24563"/>
                  <a:pt x="90202" y="23515"/>
                </a:cubicBezTo>
                <a:cubicBezTo>
                  <a:pt x="93155" y="22373"/>
                  <a:pt x="96012" y="22753"/>
                  <a:pt x="98679" y="24563"/>
                </a:cubicBezTo>
                <a:cubicBezTo>
                  <a:pt x="102870" y="27325"/>
                  <a:pt x="106204" y="32088"/>
                  <a:pt x="108776" y="38851"/>
                </a:cubicBezTo>
                <a:cubicBezTo>
                  <a:pt x="111252" y="45423"/>
                  <a:pt x="111729" y="50757"/>
                  <a:pt x="110395" y="55043"/>
                </a:cubicBezTo>
                <a:cubicBezTo>
                  <a:pt x="109061" y="59234"/>
                  <a:pt x="105537" y="62949"/>
                  <a:pt x="100013" y="66187"/>
                </a:cubicBezTo>
                <a:lnTo>
                  <a:pt x="109728" y="89048"/>
                </a:lnTo>
                <a:cubicBezTo>
                  <a:pt x="120111" y="84761"/>
                  <a:pt x="127159" y="77713"/>
                  <a:pt x="130779" y="68093"/>
                </a:cubicBezTo>
                <a:cubicBezTo>
                  <a:pt x="134398" y="58472"/>
                  <a:pt x="133541" y="46375"/>
                  <a:pt x="128111" y="31993"/>
                </a:cubicBezTo>
                <a:cubicBezTo>
                  <a:pt x="124778" y="23135"/>
                  <a:pt x="120682" y="16086"/>
                  <a:pt x="115634" y="10847"/>
                </a:cubicBezTo>
                <a:cubicBezTo>
                  <a:pt x="110680" y="5608"/>
                  <a:pt x="104966" y="2275"/>
                  <a:pt x="98584" y="846"/>
                </a:cubicBezTo>
                <a:cubicBezTo>
                  <a:pt x="92202" y="-583"/>
                  <a:pt x="86106" y="-202"/>
                  <a:pt x="80296" y="1989"/>
                </a:cubicBezTo>
                <a:cubicBezTo>
                  <a:pt x="71152" y="5418"/>
                  <a:pt x="64770" y="11800"/>
                  <a:pt x="61151" y="21229"/>
                </a:cubicBezTo>
                <a:cubicBezTo>
                  <a:pt x="58484" y="27897"/>
                  <a:pt x="58008" y="38089"/>
                  <a:pt x="59531" y="51710"/>
                </a:cubicBezTo>
                <a:cubicBezTo>
                  <a:pt x="60770" y="62282"/>
                  <a:pt x="61341" y="69140"/>
                  <a:pt x="61436" y="72188"/>
                </a:cubicBezTo>
                <a:cubicBezTo>
                  <a:pt x="61436" y="76665"/>
                  <a:pt x="60865" y="80094"/>
                  <a:pt x="59531" y="82380"/>
                </a:cubicBezTo>
                <a:cubicBezTo>
                  <a:pt x="58198" y="84666"/>
                  <a:pt x="56198" y="86381"/>
                  <a:pt x="53436" y="87333"/>
                </a:cubicBezTo>
                <a:cubicBezTo>
                  <a:pt x="49245" y="88952"/>
                  <a:pt x="44768" y="88381"/>
                  <a:pt x="40196" y="85809"/>
                </a:cubicBezTo>
                <a:cubicBezTo>
                  <a:pt x="35623" y="83237"/>
                  <a:pt x="31909" y="78189"/>
                  <a:pt x="29146" y="70664"/>
                </a:cubicBezTo>
                <a:cubicBezTo>
                  <a:pt x="26480" y="63616"/>
                  <a:pt x="26194" y="57329"/>
                  <a:pt x="28194" y="51805"/>
                </a:cubicBezTo>
                <a:cubicBezTo>
                  <a:pt x="30195" y="46280"/>
                  <a:pt x="34766" y="41518"/>
                  <a:pt x="41815" y="37327"/>
                </a:cubicBezTo>
                <a:lnTo>
                  <a:pt x="31147" y="15515"/>
                </a:lnTo>
                <a:cubicBezTo>
                  <a:pt x="18860" y="21801"/>
                  <a:pt x="10763" y="30183"/>
                  <a:pt x="6954" y="40470"/>
                </a:cubicBezTo>
                <a:lnTo>
                  <a:pt x="6954" y="40470"/>
                </a:lnTo>
                <a:close/>
                <a:moveTo>
                  <a:pt x="40767" y="161152"/>
                </a:moveTo>
                <a:cubicBezTo>
                  <a:pt x="35623" y="161342"/>
                  <a:pt x="31147" y="160675"/>
                  <a:pt x="27242" y="159152"/>
                </a:cubicBezTo>
                <a:cubicBezTo>
                  <a:pt x="23432" y="157628"/>
                  <a:pt x="20670" y="154294"/>
                  <a:pt x="18955" y="149055"/>
                </a:cubicBezTo>
                <a:cubicBezTo>
                  <a:pt x="18098" y="146198"/>
                  <a:pt x="17431" y="142959"/>
                  <a:pt x="16955" y="139244"/>
                </a:cubicBezTo>
                <a:lnTo>
                  <a:pt x="0" y="146864"/>
                </a:lnTo>
                <a:cubicBezTo>
                  <a:pt x="381" y="151341"/>
                  <a:pt x="1334" y="155627"/>
                  <a:pt x="2667" y="160009"/>
                </a:cubicBezTo>
                <a:cubicBezTo>
                  <a:pt x="4001" y="164295"/>
                  <a:pt x="5715" y="167915"/>
                  <a:pt x="7620" y="171058"/>
                </a:cubicBezTo>
                <a:cubicBezTo>
                  <a:pt x="9620" y="174106"/>
                  <a:pt x="11811" y="176582"/>
                  <a:pt x="14097" y="178392"/>
                </a:cubicBezTo>
                <a:cubicBezTo>
                  <a:pt x="16479" y="180202"/>
                  <a:pt x="19241" y="181535"/>
                  <a:pt x="22384" y="182488"/>
                </a:cubicBezTo>
                <a:cubicBezTo>
                  <a:pt x="25527" y="183440"/>
                  <a:pt x="29909" y="184107"/>
                  <a:pt x="35529" y="184488"/>
                </a:cubicBezTo>
                <a:lnTo>
                  <a:pt x="52007" y="185155"/>
                </a:lnTo>
                <a:lnTo>
                  <a:pt x="143066" y="189155"/>
                </a:lnTo>
                <a:lnTo>
                  <a:pt x="135731" y="165914"/>
                </a:lnTo>
                <a:lnTo>
                  <a:pt x="69247" y="165248"/>
                </a:lnTo>
                <a:lnTo>
                  <a:pt x="122968" y="125909"/>
                </a:lnTo>
                <a:lnTo>
                  <a:pt x="115348" y="102097"/>
                </a:lnTo>
                <a:lnTo>
                  <a:pt x="40577" y="161342"/>
                </a:lnTo>
                <a:lnTo>
                  <a:pt x="40577" y="161342"/>
                </a:lnTo>
                <a:close/>
                <a:moveTo>
                  <a:pt x="67818" y="229160"/>
                </a:moveTo>
                <a:cubicBezTo>
                  <a:pt x="64961" y="237257"/>
                  <a:pt x="65151" y="247163"/>
                  <a:pt x="68389" y="258878"/>
                </a:cubicBezTo>
                <a:cubicBezTo>
                  <a:pt x="71914" y="271737"/>
                  <a:pt x="77438" y="280691"/>
                  <a:pt x="84963" y="285643"/>
                </a:cubicBezTo>
                <a:cubicBezTo>
                  <a:pt x="92393" y="290597"/>
                  <a:pt x="100108" y="292025"/>
                  <a:pt x="107918" y="289834"/>
                </a:cubicBezTo>
                <a:cubicBezTo>
                  <a:pt x="115158" y="287834"/>
                  <a:pt x="120111" y="283929"/>
                  <a:pt x="122777" y="278024"/>
                </a:cubicBezTo>
                <a:cubicBezTo>
                  <a:pt x="125445" y="272118"/>
                  <a:pt x="126492" y="262783"/>
                  <a:pt x="125825" y="249925"/>
                </a:cubicBezTo>
                <a:cubicBezTo>
                  <a:pt x="125254" y="237066"/>
                  <a:pt x="125349" y="229446"/>
                  <a:pt x="126302" y="226970"/>
                </a:cubicBezTo>
                <a:cubicBezTo>
                  <a:pt x="126968" y="225160"/>
                  <a:pt x="128207" y="224017"/>
                  <a:pt x="129826" y="223540"/>
                </a:cubicBezTo>
                <a:cubicBezTo>
                  <a:pt x="131731" y="223064"/>
                  <a:pt x="133445" y="223540"/>
                  <a:pt x="135160" y="224874"/>
                </a:cubicBezTo>
                <a:cubicBezTo>
                  <a:pt x="137541" y="226970"/>
                  <a:pt x="139541" y="231065"/>
                  <a:pt x="141256" y="236971"/>
                </a:cubicBezTo>
                <a:cubicBezTo>
                  <a:pt x="142590" y="241733"/>
                  <a:pt x="142685" y="245639"/>
                  <a:pt x="141637" y="248687"/>
                </a:cubicBezTo>
                <a:cubicBezTo>
                  <a:pt x="140589" y="251734"/>
                  <a:pt x="138494" y="254211"/>
                  <a:pt x="135446" y="256021"/>
                </a:cubicBezTo>
                <a:lnTo>
                  <a:pt x="145352" y="276309"/>
                </a:lnTo>
                <a:cubicBezTo>
                  <a:pt x="152210" y="272118"/>
                  <a:pt x="156782" y="266593"/>
                  <a:pt x="159068" y="259831"/>
                </a:cubicBezTo>
                <a:cubicBezTo>
                  <a:pt x="161258" y="253068"/>
                  <a:pt x="160782" y="243829"/>
                  <a:pt x="157544" y="232113"/>
                </a:cubicBezTo>
                <a:cubicBezTo>
                  <a:pt x="154114" y="219826"/>
                  <a:pt x="149066" y="211444"/>
                  <a:pt x="142399" y="206967"/>
                </a:cubicBezTo>
                <a:cubicBezTo>
                  <a:pt x="135731" y="202490"/>
                  <a:pt x="128683" y="201347"/>
                  <a:pt x="121254" y="203348"/>
                </a:cubicBezTo>
                <a:cubicBezTo>
                  <a:pt x="113062" y="205633"/>
                  <a:pt x="107538" y="210777"/>
                  <a:pt x="104775" y="218873"/>
                </a:cubicBezTo>
                <a:cubicBezTo>
                  <a:pt x="102775" y="224683"/>
                  <a:pt x="102298" y="237257"/>
                  <a:pt x="103347" y="256688"/>
                </a:cubicBezTo>
                <a:cubicBezTo>
                  <a:pt x="103537" y="260879"/>
                  <a:pt x="103251" y="263641"/>
                  <a:pt x="102489" y="265070"/>
                </a:cubicBezTo>
                <a:cubicBezTo>
                  <a:pt x="101632" y="266498"/>
                  <a:pt x="100394" y="267356"/>
                  <a:pt x="98679" y="267832"/>
                </a:cubicBezTo>
                <a:cubicBezTo>
                  <a:pt x="96108" y="268499"/>
                  <a:pt x="93822" y="268117"/>
                  <a:pt x="91821" y="266498"/>
                </a:cubicBezTo>
                <a:cubicBezTo>
                  <a:pt x="88868" y="264117"/>
                  <a:pt x="86583" y="260021"/>
                  <a:pt x="84963" y="254116"/>
                </a:cubicBezTo>
                <a:cubicBezTo>
                  <a:pt x="83439" y="248782"/>
                  <a:pt x="83439" y="244305"/>
                  <a:pt x="84963" y="240781"/>
                </a:cubicBezTo>
                <a:cubicBezTo>
                  <a:pt x="86392" y="237161"/>
                  <a:pt x="89249" y="234304"/>
                  <a:pt x="93345" y="232113"/>
                </a:cubicBezTo>
                <a:lnTo>
                  <a:pt x="83534" y="210301"/>
                </a:lnTo>
                <a:cubicBezTo>
                  <a:pt x="76010" y="214682"/>
                  <a:pt x="70771" y="220874"/>
                  <a:pt x="67913" y="228970"/>
                </a:cubicBezTo>
                <a:lnTo>
                  <a:pt x="67913" y="228970"/>
                </a:lnTo>
                <a:close/>
                <a:moveTo>
                  <a:pt x="177165" y="315552"/>
                </a:moveTo>
                <a:lnTo>
                  <a:pt x="207645" y="307932"/>
                </a:lnTo>
                <a:lnTo>
                  <a:pt x="188595" y="288406"/>
                </a:lnTo>
                <a:lnTo>
                  <a:pt x="171450" y="292692"/>
                </a:lnTo>
                <a:lnTo>
                  <a:pt x="168783" y="282215"/>
                </a:lnTo>
                <a:lnTo>
                  <a:pt x="150590" y="286787"/>
                </a:lnTo>
                <a:lnTo>
                  <a:pt x="153258" y="297264"/>
                </a:lnTo>
                <a:lnTo>
                  <a:pt x="115634" y="306694"/>
                </a:lnTo>
                <a:cubicBezTo>
                  <a:pt x="107538" y="308694"/>
                  <a:pt x="102298" y="310313"/>
                  <a:pt x="99727" y="311456"/>
                </a:cubicBezTo>
                <a:cubicBezTo>
                  <a:pt x="96108" y="312980"/>
                  <a:pt x="93440" y="314790"/>
                  <a:pt x="91630" y="316885"/>
                </a:cubicBezTo>
                <a:cubicBezTo>
                  <a:pt x="89821" y="318981"/>
                  <a:pt x="88678" y="321839"/>
                  <a:pt x="88106" y="325458"/>
                </a:cubicBezTo>
                <a:cubicBezTo>
                  <a:pt x="87535" y="329077"/>
                  <a:pt x="87821" y="332983"/>
                  <a:pt x="88868" y="337079"/>
                </a:cubicBezTo>
                <a:cubicBezTo>
                  <a:pt x="90583" y="343746"/>
                  <a:pt x="93155" y="349556"/>
                  <a:pt x="96774" y="354224"/>
                </a:cubicBezTo>
                <a:lnTo>
                  <a:pt x="114015" y="347842"/>
                </a:lnTo>
                <a:cubicBezTo>
                  <a:pt x="111538" y="344222"/>
                  <a:pt x="110014" y="341365"/>
                  <a:pt x="109538" y="339174"/>
                </a:cubicBezTo>
                <a:cubicBezTo>
                  <a:pt x="109157" y="337650"/>
                  <a:pt x="109252" y="336316"/>
                  <a:pt x="109728" y="335078"/>
                </a:cubicBezTo>
                <a:cubicBezTo>
                  <a:pt x="110204" y="333840"/>
                  <a:pt x="110966" y="332888"/>
                  <a:pt x="112109" y="332316"/>
                </a:cubicBezTo>
                <a:cubicBezTo>
                  <a:pt x="113157" y="331745"/>
                  <a:pt x="117253" y="330506"/>
                  <a:pt x="124302" y="328792"/>
                </a:cubicBezTo>
                <a:lnTo>
                  <a:pt x="159068" y="320124"/>
                </a:lnTo>
                <a:lnTo>
                  <a:pt x="162973" y="335745"/>
                </a:lnTo>
                <a:lnTo>
                  <a:pt x="181166" y="331173"/>
                </a:lnTo>
                <a:lnTo>
                  <a:pt x="177261" y="315552"/>
                </a:lnTo>
                <a:lnTo>
                  <a:pt x="177261" y="315552"/>
                </a:lnTo>
                <a:close/>
                <a:moveTo>
                  <a:pt x="125445" y="406897"/>
                </a:moveTo>
                <a:cubicBezTo>
                  <a:pt x="122968" y="404897"/>
                  <a:pt x="121348" y="402039"/>
                  <a:pt x="120587" y="398420"/>
                </a:cubicBezTo>
                <a:cubicBezTo>
                  <a:pt x="119444" y="393085"/>
                  <a:pt x="120396" y="388323"/>
                  <a:pt x="123444" y="383941"/>
                </a:cubicBezTo>
                <a:cubicBezTo>
                  <a:pt x="126492" y="379560"/>
                  <a:pt x="131445" y="376607"/>
                  <a:pt x="138208" y="374988"/>
                </a:cubicBezTo>
                <a:lnTo>
                  <a:pt x="150400" y="432614"/>
                </a:lnTo>
                <a:cubicBezTo>
                  <a:pt x="168116" y="429185"/>
                  <a:pt x="180404" y="422899"/>
                  <a:pt x="187452" y="413564"/>
                </a:cubicBezTo>
                <a:cubicBezTo>
                  <a:pt x="194406" y="404325"/>
                  <a:pt x="196501" y="393181"/>
                  <a:pt x="193834" y="380227"/>
                </a:cubicBezTo>
                <a:cubicBezTo>
                  <a:pt x="191358" y="368701"/>
                  <a:pt x="185261" y="360034"/>
                  <a:pt x="175546" y="354224"/>
                </a:cubicBezTo>
                <a:cubicBezTo>
                  <a:pt x="165831" y="348413"/>
                  <a:pt x="153734" y="346984"/>
                  <a:pt x="139255" y="350032"/>
                </a:cubicBezTo>
                <a:cubicBezTo>
                  <a:pt x="127159" y="352604"/>
                  <a:pt x="117824" y="357557"/>
                  <a:pt x="111062" y="364987"/>
                </a:cubicBezTo>
                <a:cubicBezTo>
                  <a:pt x="102680" y="374321"/>
                  <a:pt x="100108" y="386608"/>
                  <a:pt x="103347" y="401658"/>
                </a:cubicBezTo>
                <a:cubicBezTo>
                  <a:pt x="105346" y="411183"/>
                  <a:pt x="109252" y="418708"/>
                  <a:pt x="114967" y="424137"/>
                </a:cubicBezTo>
                <a:cubicBezTo>
                  <a:pt x="120682" y="429566"/>
                  <a:pt x="128111" y="432900"/>
                  <a:pt x="137160" y="434043"/>
                </a:cubicBezTo>
                <a:lnTo>
                  <a:pt x="136208" y="410326"/>
                </a:lnTo>
                <a:cubicBezTo>
                  <a:pt x="131540" y="409945"/>
                  <a:pt x="128016" y="408802"/>
                  <a:pt x="125539" y="406801"/>
                </a:cubicBezTo>
                <a:lnTo>
                  <a:pt x="125539" y="406801"/>
                </a:lnTo>
                <a:close/>
                <a:moveTo>
                  <a:pt x="152400" y="372416"/>
                </a:moveTo>
                <a:cubicBezTo>
                  <a:pt x="158687" y="371083"/>
                  <a:pt x="164021" y="371559"/>
                  <a:pt x="168307" y="374131"/>
                </a:cubicBezTo>
                <a:cubicBezTo>
                  <a:pt x="172688" y="376607"/>
                  <a:pt x="175356" y="380417"/>
                  <a:pt x="176403" y="385466"/>
                </a:cubicBezTo>
                <a:cubicBezTo>
                  <a:pt x="177355" y="390133"/>
                  <a:pt x="176499" y="394514"/>
                  <a:pt x="173736" y="398515"/>
                </a:cubicBezTo>
                <a:cubicBezTo>
                  <a:pt x="170974" y="402515"/>
                  <a:pt x="166211" y="405277"/>
                  <a:pt x="159639" y="406897"/>
                </a:cubicBezTo>
                <a:lnTo>
                  <a:pt x="152400" y="372512"/>
                </a:lnTo>
                <a:lnTo>
                  <a:pt x="152400" y="372512"/>
                </a:lnTo>
                <a:close/>
                <a:moveTo>
                  <a:pt x="116681" y="454236"/>
                </a:moveTo>
                <a:lnTo>
                  <a:pt x="120396" y="477477"/>
                </a:lnTo>
                <a:lnTo>
                  <a:pt x="163068" y="470714"/>
                </a:lnTo>
                <a:cubicBezTo>
                  <a:pt x="171545" y="469381"/>
                  <a:pt x="177641" y="469000"/>
                  <a:pt x="181452" y="469666"/>
                </a:cubicBezTo>
                <a:cubicBezTo>
                  <a:pt x="185261" y="470333"/>
                  <a:pt x="188405" y="471952"/>
                  <a:pt x="190786" y="474524"/>
                </a:cubicBezTo>
                <a:cubicBezTo>
                  <a:pt x="193167" y="477096"/>
                  <a:pt x="194691" y="480144"/>
                  <a:pt x="195263" y="483764"/>
                </a:cubicBezTo>
                <a:cubicBezTo>
                  <a:pt x="195739" y="486716"/>
                  <a:pt x="195549" y="489193"/>
                  <a:pt x="194596" y="491098"/>
                </a:cubicBezTo>
                <a:cubicBezTo>
                  <a:pt x="193643" y="493003"/>
                  <a:pt x="192024" y="494622"/>
                  <a:pt x="189643" y="495860"/>
                </a:cubicBezTo>
                <a:cubicBezTo>
                  <a:pt x="187262" y="497099"/>
                  <a:pt x="181833" y="498337"/>
                  <a:pt x="173260" y="499766"/>
                </a:cubicBezTo>
                <a:lnTo>
                  <a:pt x="125159" y="507385"/>
                </a:lnTo>
                <a:lnTo>
                  <a:pt x="128874" y="530626"/>
                </a:lnTo>
                <a:lnTo>
                  <a:pt x="171069" y="523959"/>
                </a:lnTo>
                <a:cubicBezTo>
                  <a:pt x="179356" y="522625"/>
                  <a:pt x="185452" y="522340"/>
                  <a:pt x="189548" y="523007"/>
                </a:cubicBezTo>
                <a:cubicBezTo>
                  <a:pt x="193548" y="523673"/>
                  <a:pt x="196787" y="525292"/>
                  <a:pt x="199263" y="527864"/>
                </a:cubicBezTo>
                <a:cubicBezTo>
                  <a:pt x="201739" y="530436"/>
                  <a:pt x="203168" y="533293"/>
                  <a:pt x="203740" y="536532"/>
                </a:cubicBezTo>
                <a:cubicBezTo>
                  <a:pt x="204407" y="541009"/>
                  <a:pt x="203359" y="544533"/>
                  <a:pt x="200406" y="547200"/>
                </a:cubicBezTo>
                <a:cubicBezTo>
                  <a:pt x="198120" y="549200"/>
                  <a:pt x="192596" y="550915"/>
                  <a:pt x="183928" y="552248"/>
                </a:cubicBezTo>
                <a:lnTo>
                  <a:pt x="133731" y="560249"/>
                </a:lnTo>
                <a:lnTo>
                  <a:pt x="137446" y="583490"/>
                </a:lnTo>
                <a:lnTo>
                  <a:pt x="193548" y="574537"/>
                </a:lnTo>
                <a:cubicBezTo>
                  <a:pt x="201930" y="573203"/>
                  <a:pt x="207836" y="571393"/>
                  <a:pt x="211360" y="569203"/>
                </a:cubicBezTo>
                <a:cubicBezTo>
                  <a:pt x="216122" y="566155"/>
                  <a:pt x="219361" y="562249"/>
                  <a:pt x="221266" y="557392"/>
                </a:cubicBezTo>
                <a:cubicBezTo>
                  <a:pt x="223171" y="552534"/>
                  <a:pt x="223647" y="546819"/>
                  <a:pt x="222599" y="540437"/>
                </a:cubicBezTo>
                <a:cubicBezTo>
                  <a:pt x="221838" y="535389"/>
                  <a:pt x="219837" y="530817"/>
                  <a:pt x="216884" y="526721"/>
                </a:cubicBezTo>
                <a:cubicBezTo>
                  <a:pt x="213836" y="522625"/>
                  <a:pt x="209741" y="519006"/>
                  <a:pt x="204407" y="515863"/>
                </a:cubicBezTo>
                <a:cubicBezTo>
                  <a:pt x="208693" y="512434"/>
                  <a:pt x="211646" y="508529"/>
                  <a:pt x="213265" y="504052"/>
                </a:cubicBezTo>
                <a:cubicBezTo>
                  <a:pt x="214884" y="499575"/>
                  <a:pt x="215265" y="494527"/>
                  <a:pt x="214408" y="488907"/>
                </a:cubicBezTo>
                <a:cubicBezTo>
                  <a:pt x="212693" y="478334"/>
                  <a:pt x="206597" y="469952"/>
                  <a:pt x="196120" y="463761"/>
                </a:cubicBezTo>
                <a:lnTo>
                  <a:pt x="208122" y="461856"/>
                </a:lnTo>
                <a:lnTo>
                  <a:pt x="204692" y="440425"/>
                </a:lnTo>
                <a:lnTo>
                  <a:pt x="116872" y="454426"/>
                </a:lnTo>
                <a:lnTo>
                  <a:pt x="116872" y="454426"/>
                </a:lnTo>
                <a:close/>
              </a:path>
            </a:pathLst>
          </a:custGeom>
          <a:solidFill>
            <a:srgbClr val="000000"/>
          </a:solidFill>
          <a:ln w="9525" cap="flat">
            <a:noFill/>
            <a:prstDash val="solid"/>
            <a:miter/>
          </a:ln>
        </p:spPr>
        <p:txBody>
          <a:bodyPr rtlCol="0" anchor="ctr"/>
          <a:lstStyle/>
          <a:p>
            <a:endParaRPr lang="en-GB" dirty="0"/>
          </a:p>
        </p:txBody>
      </p:sp>
      <p:sp>
        <p:nvSpPr>
          <p:cNvPr id="44" name="Freeform: Shape 43">
            <a:extLst>
              <a:ext uri="{FF2B5EF4-FFF2-40B4-BE49-F238E27FC236}">
                <a16:creationId xmlns:a16="http://schemas.microsoft.com/office/drawing/2014/main" id="{76E62AF7-C94B-49C5-B774-FE44E1D52C1F}"/>
              </a:ext>
            </a:extLst>
          </p:cNvPr>
          <p:cNvSpPr/>
          <p:nvPr/>
        </p:nvSpPr>
        <p:spPr>
          <a:xfrm>
            <a:off x="5026627" y="3478053"/>
            <a:ext cx="2588513" cy="1470351"/>
          </a:xfrm>
          <a:custGeom>
            <a:avLst/>
            <a:gdLst>
              <a:gd name="connsiteX0" fmla="*/ 20955 w 2588513"/>
              <a:gd name="connsiteY0" fmla="*/ 1019270 h 1470351"/>
              <a:gd name="connsiteX1" fmla="*/ 99822 w 2588513"/>
              <a:gd name="connsiteY1" fmla="*/ 931450 h 1470351"/>
              <a:gd name="connsiteX2" fmla="*/ 42958 w 2588513"/>
              <a:gd name="connsiteY2" fmla="*/ 1039082 h 1470351"/>
              <a:gd name="connsiteX3" fmla="*/ 64675 w 2588513"/>
              <a:gd name="connsiteY3" fmla="*/ 1058609 h 1470351"/>
              <a:gd name="connsiteX4" fmla="*/ 165735 w 2588513"/>
              <a:gd name="connsiteY4" fmla="*/ 990695 h 1470351"/>
              <a:gd name="connsiteX5" fmla="*/ 86868 w 2588513"/>
              <a:gd name="connsiteY5" fmla="*/ 1078516 h 1470351"/>
              <a:gd name="connsiteX6" fmla="*/ 107823 w 2588513"/>
              <a:gd name="connsiteY6" fmla="*/ 1097280 h 1470351"/>
              <a:gd name="connsiteX7" fmla="*/ 208026 w 2588513"/>
              <a:gd name="connsiteY7" fmla="*/ 985647 h 1470351"/>
              <a:gd name="connsiteX8" fmla="*/ 174212 w 2588513"/>
              <a:gd name="connsiteY8" fmla="*/ 955262 h 1470351"/>
              <a:gd name="connsiteX9" fmla="*/ 85820 w 2588513"/>
              <a:gd name="connsiteY9" fmla="*/ 1013365 h 1470351"/>
              <a:gd name="connsiteX10" fmla="*/ 133921 w 2588513"/>
              <a:gd name="connsiteY10" fmla="*/ 919067 h 1470351"/>
              <a:gd name="connsiteX11" fmla="*/ 100203 w 2588513"/>
              <a:gd name="connsiteY11" fmla="*/ 888778 h 1470351"/>
              <a:gd name="connsiteX12" fmla="*/ 0 w 2588513"/>
              <a:gd name="connsiteY12" fmla="*/ 1000411 h 1470351"/>
              <a:gd name="connsiteX13" fmla="*/ 20955 w 2588513"/>
              <a:gd name="connsiteY13" fmla="*/ 1019175 h 1470351"/>
              <a:gd name="connsiteX14" fmla="*/ 20955 w 2588513"/>
              <a:gd name="connsiteY14" fmla="*/ 1019175 h 1470351"/>
              <a:gd name="connsiteX15" fmla="*/ 229267 w 2588513"/>
              <a:gd name="connsiteY15" fmla="*/ 1033081 h 1470351"/>
              <a:gd name="connsiteX16" fmla="*/ 245364 w 2588513"/>
              <a:gd name="connsiteY16" fmla="*/ 1011841 h 1470351"/>
              <a:gd name="connsiteX17" fmla="*/ 222409 w 2588513"/>
              <a:gd name="connsiteY17" fmla="*/ 994505 h 1470351"/>
              <a:gd name="connsiteX18" fmla="*/ 206312 w 2588513"/>
              <a:gd name="connsiteY18" fmla="*/ 1015746 h 1470351"/>
              <a:gd name="connsiteX19" fmla="*/ 229267 w 2588513"/>
              <a:gd name="connsiteY19" fmla="*/ 1033081 h 1470351"/>
              <a:gd name="connsiteX20" fmla="*/ 229267 w 2588513"/>
              <a:gd name="connsiteY20" fmla="*/ 1033081 h 1470351"/>
              <a:gd name="connsiteX21" fmla="*/ 154781 w 2588513"/>
              <a:gd name="connsiteY21" fmla="*/ 1131475 h 1470351"/>
              <a:gd name="connsiteX22" fmla="*/ 220409 w 2588513"/>
              <a:gd name="connsiteY22" fmla="*/ 1044893 h 1470351"/>
              <a:gd name="connsiteX23" fmla="*/ 197453 w 2588513"/>
              <a:gd name="connsiteY23" fmla="*/ 1027557 h 1470351"/>
              <a:gd name="connsiteX24" fmla="*/ 131826 w 2588513"/>
              <a:gd name="connsiteY24" fmla="*/ 1114139 h 1470351"/>
              <a:gd name="connsiteX25" fmla="*/ 154781 w 2588513"/>
              <a:gd name="connsiteY25" fmla="*/ 1131475 h 1470351"/>
              <a:gd name="connsiteX26" fmla="*/ 154781 w 2588513"/>
              <a:gd name="connsiteY26" fmla="*/ 1131475 h 1470351"/>
              <a:gd name="connsiteX27" fmla="*/ 296513 w 2588513"/>
              <a:gd name="connsiteY27" fmla="*/ 1147668 h 1470351"/>
              <a:gd name="connsiteX28" fmla="*/ 305943 w 2588513"/>
              <a:gd name="connsiteY28" fmla="*/ 1130713 h 1470351"/>
              <a:gd name="connsiteX29" fmla="*/ 307943 w 2588513"/>
              <a:gd name="connsiteY29" fmla="*/ 1117568 h 1470351"/>
              <a:gd name="connsiteX30" fmla="*/ 302895 w 2588513"/>
              <a:gd name="connsiteY30" fmla="*/ 1103662 h 1470351"/>
              <a:gd name="connsiteX31" fmla="*/ 290322 w 2588513"/>
              <a:gd name="connsiteY31" fmla="*/ 1091184 h 1470351"/>
              <a:gd name="connsiteX32" fmla="*/ 250317 w 2588513"/>
              <a:gd name="connsiteY32" fmla="*/ 1086612 h 1470351"/>
              <a:gd name="connsiteX33" fmla="*/ 259175 w 2588513"/>
              <a:gd name="connsiteY33" fmla="*/ 1073372 h 1470351"/>
              <a:gd name="connsiteX34" fmla="*/ 236982 w 2588513"/>
              <a:gd name="connsiteY34" fmla="*/ 1058513 h 1470351"/>
              <a:gd name="connsiteX35" fmla="*/ 176689 w 2588513"/>
              <a:gd name="connsiteY35" fmla="*/ 1148906 h 1470351"/>
              <a:gd name="connsiteX36" fmla="*/ 200596 w 2588513"/>
              <a:gd name="connsiteY36" fmla="*/ 1164812 h 1470351"/>
              <a:gd name="connsiteX37" fmla="*/ 227933 w 2588513"/>
              <a:gd name="connsiteY37" fmla="*/ 1123855 h 1470351"/>
              <a:gd name="connsiteX38" fmla="*/ 243650 w 2588513"/>
              <a:gd name="connsiteY38" fmla="*/ 1104329 h 1470351"/>
              <a:gd name="connsiteX39" fmla="*/ 256413 w 2588513"/>
              <a:gd name="connsiteY39" fmla="*/ 1099852 h 1470351"/>
              <a:gd name="connsiteX40" fmla="*/ 269843 w 2588513"/>
              <a:gd name="connsiteY40" fmla="*/ 1103852 h 1470351"/>
              <a:gd name="connsiteX41" fmla="*/ 276511 w 2588513"/>
              <a:gd name="connsiteY41" fmla="*/ 1111758 h 1470351"/>
              <a:gd name="connsiteX42" fmla="*/ 276987 w 2588513"/>
              <a:gd name="connsiteY42" fmla="*/ 1121759 h 1470351"/>
              <a:gd name="connsiteX43" fmla="*/ 265843 w 2588513"/>
              <a:gd name="connsiteY43" fmla="*/ 1141762 h 1470351"/>
              <a:gd name="connsiteX44" fmla="*/ 235077 w 2588513"/>
              <a:gd name="connsiteY44" fmla="*/ 1187863 h 1470351"/>
              <a:gd name="connsiteX45" fmla="*/ 258985 w 2588513"/>
              <a:gd name="connsiteY45" fmla="*/ 1203770 h 1470351"/>
              <a:gd name="connsiteX46" fmla="*/ 296418 w 2588513"/>
              <a:gd name="connsiteY46" fmla="*/ 1147572 h 1470351"/>
              <a:gd name="connsiteX47" fmla="*/ 296418 w 2588513"/>
              <a:gd name="connsiteY47" fmla="*/ 1147572 h 1470351"/>
              <a:gd name="connsiteX48" fmla="*/ 369951 w 2588513"/>
              <a:gd name="connsiteY48" fmla="*/ 1125950 h 1470351"/>
              <a:gd name="connsiteX49" fmla="*/ 383381 w 2588513"/>
              <a:gd name="connsiteY49" fmla="*/ 1102995 h 1470351"/>
              <a:gd name="connsiteX50" fmla="*/ 358521 w 2588513"/>
              <a:gd name="connsiteY50" fmla="*/ 1088517 h 1470351"/>
              <a:gd name="connsiteX51" fmla="*/ 345091 w 2588513"/>
              <a:gd name="connsiteY51" fmla="*/ 1111472 h 1470351"/>
              <a:gd name="connsiteX52" fmla="*/ 369951 w 2588513"/>
              <a:gd name="connsiteY52" fmla="*/ 1125950 h 1470351"/>
              <a:gd name="connsiteX53" fmla="*/ 369951 w 2588513"/>
              <a:gd name="connsiteY53" fmla="*/ 1125950 h 1470351"/>
              <a:gd name="connsiteX54" fmla="*/ 307753 w 2588513"/>
              <a:gd name="connsiteY54" fmla="*/ 1232535 h 1470351"/>
              <a:gd name="connsiteX55" fmla="*/ 362521 w 2588513"/>
              <a:gd name="connsiteY55" fmla="*/ 1138619 h 1470351"/>
              <a:gd name="connsiteX56" fmla="*/ 337661 w 2588513"/>
              <a:gd name="connsiteY56" fmla="*/ 1124141 h 1470351"/>
              <a:gd name="connsiteX57" fmla="*/ 282892 w 2588513"/>
              <a:gd name="connsiteY57" fmla="*/ 1218057 h 1470351"/>
              <a:gd name="connsiteX58" fmla="*/ 307753 w 2588513"/>
              <a:gd name="connsiteY58" fmla="*/ 1232535 h 1470351"/>
              <a:gd name="connsiteX59" fmla="*/ 307753 w 2588513"/>
              <a:gd name="connsiteY59" fmla="*/ 1232535 h 1470351"/>
              <a:gd name="connsiteX60" fmla="*/ 330232 w 2588513"/>
              <a:gd name="connsiteY60" fmla="*/ 1247489 h 1470351"/>
              <a:gd name="connsiteX61" fmla="*/ 356045 w 2588513"/>
              <a:gd name="connsiteY61" fmla="*/ 1260158 h 1470351"/>
              <a:gd name="connsiteX62" fmla="*/ 379286 w 2588513"/>
              <a:gd name="connsiteY62" fmla="*/ 1212723 h 1470351"/>
              <a:gd name="connsiteX63" fmla="*/ 391192 w 2588513"/>
              <a:gd name="connsiteY63" fmla="*/ 1193578 h 1470351"/>
              <a:gd name="connsiteX64" fmla="*/ 402622 w 2588513"/>
              <a:gd name="connsiteY64" fmla="*/ 1187672 h 1470351"/>
              <a:gd name="connsiteX65" fmla="*/ 414909 w 2588513"/>
              <a:gd name="connsiteY65" fmla="*/ 1189673 h 1470351"/>
              <a:gd name="connsiteX66" fmla="*/ 421767 w 2588513"/>
              <a:gd name="connsiteY66" fmla="*/ 1195578 h 1470351"/>
              <a:gd name="connsiteX67" fmla="*/ 423005 w 2588513"/>
              <a:gd name="connsiteY67" fmla="*/ 1203865 h 1470351"/>
              <a:gd name="connsiteX68" fmla="*/ 415385 w 2588513"/>
              <a:gd name="connsiteY68" fmla="*/ 1222915 h 1470351"/>
              <a:gd name="connsiteX69" fmla="*/ 389192 w 2588513"/>
              <a:gd name="connsiteY69" fmla="*/ 1276445 h 1470351"/>
              <a:gd name="connsiteX70" fmla="*/ 415004 w 2588513"/>
              <a:gd name="connsiteY70" fmla="*/ 1289114 h 1470351"/>
              <a:gd name="connsiteX71" fmla="*/ 437959 w 2588513"/>
              <a:gd name="connsiteY71" fmla="*/ 1242251 h 1470351"/>
              <a:gd name="connsiteX72" fmla="*/ 449961 w 2588513"/>
              <a:gd name="connsiteY72" fmla="*/ 1223105 h 1470351"/>
              <a:gd name="connsiteX73" fmla="*/ 461582 w 2588513"/>
              <a:gd name="connsiteY73" fmla="*/ 1216819 h 1470351"/>
              <a:gd name="connsiteX74" fmla="*/ 473392 w 2588513"/>
              <a:gd name="connsiteY74" fmla="*/ 1218533 h 1470351"/>
              <a:gd name="connsiteX75" fmla="*/ 481679 w 2588513"/>
              <a:gd name="connsiteY75" fmla="*/ 1229487 h 1470351"/>
              <a:gd name="connsiteX76" fmla="*/ 475202 w 2588513"/>
              <a:gd name="connsiteY76" fmla="*/ 1249585 h 1470351"/>
              <a:gd name="connsiteX77" fmla="*/ 447866 w 2588513"/>
              <a:gd name="connsiteY77" fmla="*/ 1305401 h 1470351"/>
              <a:gd name="connsiteX78" fmla="*/ 473678 w 2588513"/>
              <a:gd name="connsiteY78" fmla="*/ 1318070 h 1470351"/>
              <a:gd name="connsiteX79" fmla="*/ 504254 w 2588513"/>
              <a:gd name="connsiteY79" fmla="*/ 1255681 h 1470351"/>
              <a:gd name="connsiteX80" fmla="*/ 511492 w 2588513"/>
              <a:gd name="connsiteY80" fmla="*/ 1234154 h 1470351"/>
              <a:gd name="connsiteX81" fmla="*/ 506635 w 2588513"/>
              <a:gd name="connsiteY81" fmla="*/ 1215866 h 1470351"/>
              <a:gd name="connsiteX82" fmla="*/ 490538 w 2588513"/>
              <a:gd name="connsiteY82" fmla="*/ 1202627 h 1470351"/>
              <a:gd name="connsiteX83" fmla="*/ 472726 w 2588513"/>
              <a:gd name="connsiteY83" fmla="*/ 1198721 h 1470351"/>
              <a:gd name="connsiteX84" fmla="*/ 453104 w 2588513"/>
              <a:gd name="connsiteY84" fmla="*/ 1203579 h 1470351"/>
              <a:gd name="connsiteX85" fmla="*/ 447484 w 2588513"/>
              <a:gd name="connsiteY85" fmla="*/ 1186339 h 1470351"/>
              <a:gd name="connsiteX86" fmla="*/ 433102 w 2588513"/>
              <a:gd name="connsiteY86" fmla="*/ 1174528 h 1470351"/>
              <a:gd name="connsiteX87" fmla="*/ 395097 w 2588513"/>
              <a:gd name="connsiteY87" fmla="*/ 1175195 h 1470351"/>
              <a:gd name="connsiteX88" fmla="*/ 401574 w 2588513"/>
              <a:gd name="connsiteY88" fmla="*/ 1161860 h 1470351"/>
              <a:gd name="connsiteX89" fmla="*/ 377762 w 2588513"/>
              <a:gd name="connsiteY89" fmla="*/ 1150239 h 1470351"/>
              <a:gd name="connsiteX90" fmla="*/ 330041 w 2588513"/>
              <a:gd name="connsiteY90" fmla="*/ 1247870 h 1470351"/>
              <a:gd name="connsiteX91" fmla="*/ 330041 w 2588513"/>
              <a:gd name="connsiteY91" fmla="*/ 1247870 h 1470351"/>
              <a:gd name="connsiteX92" fmla="*/ 571500 w 2588513"/>
              <a:gd name="connsiteY92" fmla="*/ 1221677 h 1470351"/>
              <a:gd name="connsiteX93" fmla="*/ 581120 w 2588513"/>
              <a:gd name="connsiteY93" fmla="*/ 1196912 h 1470351"/>
              <a:gd name="connsiteX94" fmla="*/ 554355 w 2588513"/>
              <a:gd name="connsiteY94" fmla="*/ 1186529 h 1470351"/>
              <a:gd name="connsiteX95" fmla="*/ 544735 w 2588513"/>
              <a:gd name="connsiteY95" fmla="*/ 1211294 h 1470351"/>
              <a:gd name="connsiteX96" fmla="*/ 571500 w 2588513"/>
              <a:gd name="connsiteY96" fmla="*/ 1221677 h 1470351"/>
              <a:gd name="connsiteX97" fmla="*/ 571500 w 2588513"/>
              <a:gd name="connsiteY97" fmla="*/ 1221677 h 1470351"/>
              <a:gd name="connsiteX98" fmla="*/ 526923 w 2588513"/>
              <a:gd name="connsiteY98" fmla="*/ 1336739 h 1470351"/>
              <a:gd name="connsiteX99" fmla="*/ 566166 w 2588513"/>
              <a:gd name="connsiteY99" fmla="*/ 1235393 h 1470351"/>
              <a:gd name="connsiteX100" fmla="*/ 539401 w 2588513"/>
              <a:gd name="connsiteY100" fmla="*/ 1225010 h 1470351"/>
              <a:gd name="connsiteX101" fmla="*/ 500158 w 2588513"/>
              <a:gd name="connsiteY101" fmla="*/ 1326356 h 1470351"/>
              <a:gd name="connsiteX102" fmla="*/ 526923 w 2588513"/>
              <a:gd name="connsiteY102" fmla="*/ 1336739 h 1470351"/>
              <a:gd name="connsiteX103" fmla="*/ 526923 w 2588513"/>
              <a:gd name="connsiteY103" fmla="*/ 1336739 h 1470351"/>
              <a:gd name="connsiteX104" fmla="*/ 563023 w 2588513"/>
              <a:gd name="connsiteY104" fmla="*/ 1343311 h 1470351"/>
              <a:gd name="connsiteX105" fmla="*/ 593598 w 2588513"/>
              <a:gd name="connsiteY105" fmla="*/ 1362932 h 1470351"/>
              <a:gd name="connsiteX106" fmla="*/ 632079 w 2588513"/>
              <a:gd name="connsiteY106" fmla="*/ 1364361 h 1470351"/>
              <a:gd name="connsiteX107" fmla="*/ 651986 w 2588513"/>
              <a:gd name="connsiteY107" fmla="*/ 1343882 h 1470351"/>
              <a:gd name="connsiteX108" fmla="*/ 650176 w 2588513"/>
              <a:gd name="connsiteY108" fmla="*/ 1320737 h 1470351"/>
              <a:gd name="connsiteX109" fmla="*/ 623792 w 2588513"/>
              <a:gd name="connsiteY109" fmla="*/ 1298543 h 1470351"/>
              <a:gd name="connsiteX110" fmla="*/ 600837 w 2588513"/>
              <a:gd name="connsiteY110" fmla="*/ 1282446 h 1470351"/>
              <a:gd name="connsiteX111" fmla="*/ 599789 w 2588513"/>
              <a:gd name="connsiteY111" fmla="*/ 1276636 h 1470351"/>
              <a:gd name="connsiteX112" fmla="*/ 604742 w 2588513"/>
              <a:gd name="connsiteY112" fmla="*/ 1272159 h 1470351"/>
              <a:gd name="connsiteX113" fmla="*/ 621221 w 2588513"/>
              <a:gd name="connsiteY113" fmla="*/ 1274255 h 1470351"/>
              <a:gd name="connsiteX114" fmla="*/ 633317 w 2588513"/>
              <a:gd name="connsiteY114" fmla="*/ 1281779 h 1470351"/>
              <a:gd name="connsiteX115" fmla="*/ 636556 w 2588513"/>
              <a:gd name="connsiteY115" fmla="*/ 1293114 h 1470351"/>
              <a:gd name="connsiteX116" fmla="*/ 663893 w 2588513"/>
              <a:gd name="connsiteY116" fmla="*/ 1296924 h 1470351"/>
              <a:gd name="connsiteX117" fmla="*/ 656463 w 2588513"/>
              <a:gd name="connsiteY117" fmla="*/ 1271873 h 1470351"/>
              <a:gd name="connsiteX118" fmla="*/ 627317 w 2588513"/>
              <a:gd name="connsiteY118" fmla="*/ 1254538 h 1470351"/>
              <a:gd name="connsiteX119" fmla="*/ 591502 w 2588513"/>
              <a:gd name="connsiteY119" fmla="*/ 1252823 h 1470351"/>
              <a:gd name="connsiteX120" fmla="*/ 573405 w 2588513"/>
              <a:gd name="connsiteY120" fmla="*/ 1271873 h 1470351"/>
              <a:gd name="connsiteX121" fmla="*/ 577977 w 2588513"/>
              <a:gd name="connsiteY121" fmla="*/ 1299115 h 1470351"/>
              <a:gd name="connsiteX122" fmla="*/ 615410 w 2588513"/>
              <a:gd name="connsiteY122" fmla="*/ 1326261 h 1470351"/>
              <a:gd name="connsiteX123" fmla="*/ 623316 w 2588513"/>
              <a:gd name="connsiteY123" fmla="*/ 1332929 h 1470351"/>
              <a:gd name="connsiteX124" fmla="*/ 623507 w 2588513"/>
              <a:gd name="connsiteY124" fmla="*/ 1338739 h 1470351"/>
              <a:gd name="connsiteX125" fmla="*/ 617506 w 2588513"/>
              <a:gd name="connsiteY125" fmla="*/ 1344835 h 1470351"/>
              <a:gd name="connsiteX126" fmla="*/ 600266 w 2588513"/>
              <a:gd name="connsiteY126" fmla="*/ 1343406 h 1470351"/>
              <a:gd name="connsiteX127" fmla="*/ 586645 w 2588513"/>
              <a:gd name="connsiteY127" fmla="*/ 1334357 h 1470351"/>
              <a:gd name="connsiteX128" fmla="*/ 583597 w 2588513"/>
              <a:gd name="connsiteY128" fmla="*/ 1319879 h 1470351"/>
              <a:gd name="connsiteX129" fmla="*/ 554831 w 2588513"/>
              <a:gd name="connsiteY129" fmla="*/ 1315022 h 1470351"/>
              <a:gd name="connsiteX130" fmla="*/ 563213 w 2588513"/>
              <a:gd name="connsiteY130" fmla="*/ 1343597 h 1470351"/>
              <a:gd name="connsiteX131" fmla="*/ 563213 w 2588513"/>
              <a:gd name="connsiteY131" fmla="*/ 1343597 h 1470351"/>
              <a:gd name="connsiteX132" fmla="*/ 723043 w 2588513"/>
              <a:gd name="connsiteY132" fmla="*/ 1269587 h 1470351"/>
              <a:gd name="connsiteX133" fmla="*/ 729806 w 2588513"/>
              <a:gd name="connsiteY133" fmla="*/ 1243870 h 1470351"/>
              <a:gd name="connsiteX134" fmla="*/ 701993 w 2588513"/>
              <a:gd name="connsiteY134" fmla="*/ 1236536 h 1470351"/>
              <a:gd name="connsiteX135" fmla="*/ 695230 w 2588513"/>
              <a:gd name="connsiteY135" fmla="*/ 1262253 h 1470351"/>
              <a:gd name="connsiteX136" fmla="*/ 723043 w 2588513"/>
              <a:gd name="connsiteY136" fmla="*/ 1269587 h 1470351"/>
              <a:gd name="connsiteX137" fmla="*/ 723043 w 2588513"/>
              <a:gd name="connsiteY137" fmla="*/ 1269587 h 1470351"/>
              <a:gd name="connsiteX138" fmla="*/ 691515 w 2588513"/>
              <a:gd name="connsiteY138" fmla="*/ 1388936 h 1470351"/>
              <a:gd name="connsiteX139" fmla="*/ 719233 w 2588513"/>
              <a:gd name="connsiteY139" fmla="*/ 1283875 h 1470351"/>
              <a:gd name="connsiteX140" fmla="*/ 691420 w 2588513"/>
              <a:gd name="connsiteY140" fmla="*/ 1276541 h 1470351"/>
              <a:gd name="connsiteX141" fmla="*/ 663702 w 2588513"/>
              <a:gd name="connsiteY141" fmla="*/ 1381601 h 1470351"/>
              <a:gd name="connsiteX142" fmla="*/ 691515 w 2588513"/>
              <a:gd name="connsiteY142" fmla="*/ 1388936 h 1470351"/>
              <a:gd name="connsiteX143" fmla="*/ 691515 w 2588513"/>
              <a:gd name="connsiteY143" fmla="*/ 1388936 h 1470351"/>
              <a:gd name="connsiteX144" fmla="*/ 828675 w 2588513"/>
              <a:gd name="connsiteY144" fmla="*/ 1349407 h 1470351"/>
              <a:gd name="connsiteX145" fmla="*/ 830866 w 2588513"/>
              <a:gd name="connsiteY145" fmla="*/ 1330166 h 1470351"/>
              <a:gd name="connsiteX146" fmla="*/ 827723 w 2588513"/>
              <a:gd name="connsiteY146" fmla="*/ 1317212 h 1470351"/>
              <a:gd name="connsiteX147" fmla="*/ 817721 w 2588513"/>
              <a:gd name="connsiteY147" fmla="*/ 1306354 h 1470351"/>
              <a:gd name="connsiteX148" fmla="*/ 801338 w 2588513"/>
              <a:gd name="connsiteY148" fmla="*/ 1299591 h 1470351"/>
              <a:gd name="connsiteX149" fmla="*/ 762667 w 2588513"/>
              <a:gd name="connsiteY149" fmla="*/ 1310735 h 1470351"/>
              <a:gd name="connsiteX150" fmla="*/ 765810 w 2588513"/>
              <a:gd name="connsiteY150" fmla="*/ 1295114 h 1470351"/>
              <a:gd name="connsiteX151" fmla="*/ 739616 w 2588513"/>
              <a:gd name="connsiteY151" fmla="*/ 1289971 h 1470351"/>
              <a:gd name="connsiteX152" fmla="*/ 718471 w 2588513"/>
              <a:gd name="connsiteY152" fmla="*/ 1396556 h 1470351"/>
              <a:gd name="connsiteX153" fmla="*/ 746665 w 2588513"/>
              <a:gd name="connsiteY153" fmla="*/ 1402175 h 1470351"/>
              <a:gd name="connsiteX154" fmla="*/ 756190 w 2588513"/>
              <a:gd name="connsiteY154" fmla="*/ 1353884 h 1470351"/>
              <a:gd name="connsiteX155" fmla="*/ 763238 w 2588513"/>
              <a:gd name="connsiteY155" fmla="*/ 1329785 h 1470351"/>
              <a:gd name="connsiteX156" fmla="*/ 773335 w 2588513"/>
              <a:gd name="connsiteY156" fmla="*/ 1320737 h 1470351"/>
              <a:gd name="connsiteX157" fmla="*/ 787241 w 2588513"/>
              <a:gd name="connsiteY157" fmla="*/ 1319308 h 1470351"/>
              <a:gd name="connsiteX158" fmla="*/ 796481 w 2588513"/>
              <a:gd name="connsiteY158" fmla="*/ 1324070 h 1470351"/>
              <a:gd name="connsiteX159" fmla="*/ 800767 w 2588513"/>
              <a:gd name="connsiteY159" fmla="*/ 1333119 h 1470351"/>
              <a:gd name="connsiteX160" fmla="*/ 798195 w 2588513"/>
              <a:gd name="connsiteY160" fmla="*/ 1355789 h 1470351"/>
              <a:gd name="connsiteX161" fmla="*/ 787432 w 2588513"/>
              <a:gd name="connsiteY161" fmla="*/ 1410176 h 1470351"/>
              <a:gd name="connsiteX162" fmla="*/ 815626 w 2588513"/>
              <a:gd name="connsiteY162" fmla="*/ 1415796 h 1470351"/>
              <a:gd name="connsiteX163" fmla="*/ 828770 w 2588513"/>
              <a:gd name="connsiteY163" fmla="*/ 1349597 h 1470351"/>
              <a:gd name="connsiteX164" fmla="*/ 828770 w 2588513"/>
              <a:gd name="connsiteY164" fmla="*/ 1349597 h 1470351"/>
              <a:gd name="connsiteX165" fmla="*/ 839629 w 2588513"/>
              <a:gd name="connsiteY165" fmla="*/ 1430179 h 1470351"/>
              <a:gd name="connsiteX166" fmla="*/ 848201 w 2588513"/>
              <a:gd name="connsiteY166" fmla="*/ 1455420 h 1470351"/>
              <a:gd name="connsiteX167" fmla="*/ 886016 w 2588513"/>
              <a:gd name="connsiteY167" fmla="*/ 1469517 h 1470351"/>
              <a:gd name="connsiteX168" fmla="*/ 910400 w 2588513"/>
              <a:gd name="connsiteY168" fmla="*/ 1469327 h 1470351"/>
              <a:gd name="connsiteX169" fmla="*/ 926592 w 2588513"/>
              <a:gd name="connsiteY169" fmla="*/ 1462754 h 1470351"/>
              <a:gd name="connsiteX170" fmla="*/ 937260 w 2588513"/>
              <a:gd name="connsiteY170" fmla="*/ 1448943 h 1470351"/>
              <a:gd name="connsiteX171" fmla="*/ 943832 w 2588513"/>
              <a:gd name="connsiteY171" fmla="*/ 1420749 h 1470351"/>
              <a:gd name="connsiteX172" fmla="*/ 955548 w 2588513"/>
              <a:gd name="connsiteY172" fmla="*/ 1323975 h 1470351"/>
              <a:gd name="connsiteX173" fmla="*/ 928878 w 2588513"/>
              <a:gd name="connsiteY173" fmla="*/ 1320737 h 1470351"/>
              <a:gd name="connsiteX174" fmla="*/ 927068 w 2588513"/>
              <a:gd name="connsiteY174" fmla="*/ 1335881 h 1470351"/>
              <a:gd name="connsiteX175" fmla="*/ 896207 w 2588513"/>
              <a:gd name="connsiteY175" fmla="*/ 1314355 h 1470351"/>
              <a:gd name="connsiteX176" fmla="*/ 862013 w 2588513"/>
              <a:gd name="connsiteY176" fmla="*/ 1324737 h 1470351"/>
              <a:gd name="connsiteX177" fmla="*/ 843915 w 2588513"/>
              <a:gd name="connsiteY177" fmla="*/ 1364647 h 1470351"/>
              <a:gd name="connsiteX178" fmla="*/ 849535 w 2588513"/>
              <a:gd name="connsiteY178" fmla="*/ 1401985 h 1470351"/>
              <a:gd name="connsiteX179" fmla="*/ 881729 w 2588513"/>
              <a:gd name="connsiteY179" fmla="*/ 1424559 h 1470351"/>
              <a:gd name="connsiteX180" fmla="*/ 916115 w 2588513"/>
              <a:gd name="connsiteY180" fmla="*/ 1411034 h 1470351"/>
              <a:gd name="connsiteX181" fmla="*/ 914209 w 2588513"/>
              <a:gd name="connsiteY181" fmla="*/ 1426750 h 1470351"/>
              <a:gd name="connsiteX182" fmla="*/ 911352 w 2588513"/>
              <a:gd name="connsiteY182" fmla="*/ 1439704 h 1470351"/>
              <a:gd name="connsiteX183" fmla="*/ 904780 w 2588513"/>
              <a:gd name="connsiteY183" fmla="*/ 1446276 h 1470351"/>
              <a:gd name="connsiteX184" fmla="*/ 887635 w 2588513"/>
              <a:gd name="connsiteY184" fmla="*/ 1447610 h 1470351"/>
              <a:gd name="connsiteX185" fmla="*/ 875157 w 2588513"/>
              <a:gd name="connsiteY185" fmla="*/ 1443038 h 1470351"/>
              <a:gd name="connsiteX186" fmla="*/ 872300 w 2588513"/>
              <a:gd name="connsiteY186" fmla="*/ 1434751 h 1470351"/>
              <a:gd name="connsiteX187" fmla="*/ 840200 w 2588513"/>
              <a:gd name="connsiteY187" fmla="*/ 1426845 h 1470351"/>
              <a:gd name="connsiteX188" fmla="*/ 839724 w 2588513"/>
              <a:gd name="connsiteY188" fmla="*/ 1430274 h 1470351"/>
              <a:gd name="connsiteX189" fmla="*/ 839724 w 2588513"/>
              <a:gd name="connsiteY189" fmla="*/ 1430274 h 1470351"/>
              <a:gd name="connsiteX190" fmla="*/ 882872 w 2588513"/>
              <a:gd name="connsiteY190" fmla="*/ 1343025 h 1470351"/>
              <a:gd name="connsiteX191" fmla="*/ 900779 w 2588513"/>
              <a:gd name="connsiteY191" fmla="*/ 1337120 h 1470351"/>
              <a:gd name="connsiteX192" fmla="*/ 917258 w 2588513"/>
              <a:gd name="connsiteY192" fmla="*/ 1347311 h 1470351"/>
              <a:gd name="connsiteX193" fmla="*/ 921163 w 2588513"/>
              <a:gd name="connsiteY193" fmla="*/ 1373029 h 1470351"/>
              <a:gd name="connsiteX194" fmla="*/ 911066 w 2588513"/>
              <a:gd name="connsiteY194" fmla="*/ 1396365 h 1470351"/>
              <a:gd name="connsiteX195" fmla="*/ 892397 w 2588513"/>
              <a:gd name="connsiteY195" fmla="*/ 1402366 h 1470351"/>
              <a:gd name="connsiteX196" fmla="*/ 876967 w 2588513"/>
              <a:gd name="connsiteY196" fmla="*/ 1392364 h 1470351"/>
              <a:gd name="connsiteX197" fmla="*/ 873347 w 2588513"/>
              <a:gd name="connsiteY197" fmla="*/ 1366456 h 1470351"/>
              <a:gd name="connsiteX198" fmla="*/ 882968 w 2588513"/>
              <a:gd name="connsiteY198" fmla="*/ 1342930 h 1470351"/>
              <a:gd name="connsiteX199" fmla="*/ 882968 w 2588513"/>
              <a:gd name="connsiteY199" fmla="*/ 1342930 h 1470351"/>
              <a:gd name="connsiteX200" fmla="*/ 1061371 w 2588513"/>
              <a:gd name="connsiteY200" fmla="*/ 1327404 h 1470351"/>
              <a:gd name="connsiteX201" fmla="*/ 1062133 w 2588513"/>
              <a:gd name="connsiteY201" fmla="*/ 1289018 h 1470351"/>
              <a:gd name="connsiteX202" fmla="*/ 1032986 w 2588513"/>
              <a:gd name="connsiteY202" fmla="*/ 1305211 h 1470351"/>
              <a:gd name="connsiteX203" fmla="*/ 1032605 w 2588513"/>
              <a:gd name="connsiteY203" fmla="*/ 1326833 h 1470351"/>
              <a:gd name="connsiteX204" fmla="*/ 1019366 w 2588513"/>
              <a:gd name="connsiteY204" fmla="*/ 1326547 h 1470351"/>
              <a:gd name="connsiteX205" fmla="*/ 1018889 w 2588513"/>
              <a:gd name="connsiteY205" fmla="*/ 1349502 h 1470351"/>
              <a:gd name="connsiteX206" fmla="*/ 1032129 w 2588513"/>
              <a:gd name="connsiteY206" fmla="*/ 1349788 h 1470351"/>
              <a:gd name="connsiteX207" fmla="*/ 1031272 w 2588513"/>
              <a:gd name="connsiteY207" fmla="*/ 1397127 h 1470351"/>
              <a:gd name="connsiteX208" fmla="*/ 1031843 w 2588513"/>
              <a:gd name="connsiteY208" fmla="*/ 1417415 h 1470351"/>
              <a:gd name="connsiteX209" fmla="*/ 1035653 w 2588513"/>
              <a:gd name="connsiteY209" fmla="*/ 1428655 h 1470351"/>
              <a:gd name="connsiteX210" fmla="*/ 1044702 w 2588513"/>
              <a:gd name="connsiteY210" fmla="*/ 1435608 h 1470351"/>
              <a:gd name="connsiteX211" fmla="*/ 1058704 w 2588513"/>
              <a:gd name="connsiteY211" fmla="*/ 1438466 h 1470351"/>
              <a:gd name="connsiteX212" fmla="*/ 1081468 w 2588513"/>
              <a:gd name="connsiteY212" fmla="*/ 1434560 h 1470351"/>
              <a:gd name="connsiteX213" fmla="*/ 1079468 w 2588513"/>
              <a:gd name="connsiteY213" fmla="*/ 1412177 h 1470351"/>
              <a:gd name="connsiteX214" fmla="*/ 1067848 w 2588513"/>
              <a:gd name="connsiteY214" fmla="*/ 1414748 h 1470351"/>
              <a:gd name="connsiteX215" fmla="*/ 1062990 w 2588513"/>
              <a:gd name="connsiteY215" fmla="*/ 1413224 h 1470351"/>
              <a:gd name="connsiteX216" fmla="*/ 1060514 w 2588513"/>
              <a:gd name="connsiteY216" fmla="*/ 1409510 h 1470351"/>
              <a:gd name="connsiteX217" fmla="*/ 1060228 w 2588513"/>
              <a:gd name="connsiteY217" fmla="*/ 1393984 h 1470351"/>
              <a:gd name="connsiteX218" fmla="*/ 1061085 w 2588513"/>
              <a:gd name="connsiteY218" fmla="*/ 1350169 h 1470351"/>
              <a:gd name="connsiteX219" fmla="*/ 1080707 w 2588513"/>
              <a:gd name="connsiteY219" fmla="*/ 1350550 h 1470351"/>
              <a:gd name="connsiteX220" fmla="*/ 1081183 w 2588513"/>
              <a:gd name="connsiteY220" fmla="*/ 1327595 h 1470351"/>
              <a:gd name="connsiteX221" fmla="*/ 1061561 w 2588513"/>
              <a:gd name="connsiteY221" fmla="*/ 1327214 h 1470351"/>
              <a:gd name="connsiteX222" fmla="*/ 1061561 w 2588513"/>
              <a:gd name="connsiteY222" fmla="*/ 1327214 h 1470351"/>
              <a:gd name="connsiteX223" fmla="*/ 1091089 w 2588513"/>
              <a:gd name="connsiteY223" fmla="*/ 1287018 h 1470351"/>
              <a:gd name="connsiteX224" fmla="*/ 1099661 w 2588513"/>
              <a:gd name="connsiteY224" fmla="*/ 1436751 h 1470351"/>
              <a:gd name="connsiteX225" fmla="*/ 1128332 w 2588513"/>
              <a:gd name="connsiteY225" fmla="*/ 1435132 h 1470351"/>
              <a:gd name="connsiteX226" fmla="*/ 1125188 w 2588513"/>
              <a:gd name="connsiteY226" fmla="*/ 1380744 h 1470351"/>
              <a:gd name="connsiteX227" fmla="*/ 1126617 w 2588513"/>
              <a:gd name="connsiteY227" fmla="*/ 1359884 h 1470351"/>
              <a:gd name="connsiteX228" fmla="*/ 1134237 w 2588513"/>
              <a:gd name="connsiteY228" fmla="*/ 1348931 h 1470351"/>
              <a:gd name="connsiteX229" fmla="*/ 1146810 w 2588513"/>
              <a:gd name="connsiteY229" fmla="*/ 1344739 h 1470351"/>
              <a:gd name="connsiteX230" fmla="*/ 1157288 w 2588513"/>
              <a:gd name="connsiteY230" fmla="*/ 1346835 h 1470351"/>
              <a:gd name="connsiteX231" fmla="*/ 1163479 w 2588513"/>
              <a:gd name="connsiteY231" fmla="*/ 1353788 h 1470351"/>
              <a:gd name="connsiteX232" fmla="*/ 1166336 w 2588513"/>
              <a:gd name="connsiteY232" fmla="*/ 1375315 h 1470351"/>
              <a:gd name="connsiteX233" fmla="*/ 1169575 w 2588513"/>
              <a:gd name="connsiteY233" fmla="*/ 1432655 h 1470351"/>
              <a:gd name="connsiteX234" fmla="*/ 1198245 w 2588513"/>
              <a:gd name="connsiteY234" fmla="*/ 1431036 h 1470351"/>
              <a:gd name="connsiteX235" fmla="*/ 1194626 w 2588513"/>
              <a:gd name="connsiteY235" fmla="*/ 1367409 h 1470351"/>
              <a:gd name="connsiteX236" fmla="*/ 1191959 w 2588513"/>
              <a:gd name="connsiteY236" fmla="*/ 1345978 h 1470351"/>
              <a:gd name="connsiteX237" fmla="*/ 1185767 w 2588513"/>
              <a:gd name="connsiteY237" fmla="*/ 1333595 h 1470351"/>
              <a:gd name="connsiteX238" fmla="*/ 1173194 w 2588513"/>
              <a:gd name="connsiteY238" fmla="*/ 1324928 h 1470351"/>
              <a:gd name="connsiteX239" fmla="*/ 1155097 w 2588513"/>
              <a:gd name="connsiteY239" fmla="*/ 1322261 h 1470351"/>
              <a:gd name="connsiteX240" fmla="*/ 1122807 w 2588513"/>
              <a:gd name="connsiteY240" fmla="*/ 1340358 h 1470351"/>
              <a:gd name="connsiteX241" fmla="*/ 1119664 w 2588513"/>
              <a:gd name="connsiteY241" fmla="*/ 1285304 h 1470351"/>
              <a:gd name="connsiteX242" fmla="*/ 1090993 w 2588513"/>
              <a:gd name="connsiteY242" fmla="*/ 1286923 h 1470351"/>
              <a:gd name="connsiteX243" fmla="*/ 1090993 w 2588513"/>
              <a:gd name="connsiteY243" fmla="*/ 1286923 h 1470351"/>
              <a:gd name="connsiteX244" fmla="*/ 1279969 w 2588513"/>
              <a:gd name="connsiteY244" fmla="*/ 1398651 h 1470351"/>
              <a:gd name="connsiteX245" fmla="*/ 1269206 w 2588513"/>
              <a:gd name="connsiteY245" fmla="*/ 1403795 h 1470351"/>
              <a:gd name="connsiteX246" fmla="*/ 1251871 w 2588513"/>
              <a:gd name="connsiteY246" fmla="*/ 1398937 h 1470351"/>
              <a:gd name="connsiteX247" fmla="*/ 1242346 w 2588513"/>
              <a:gd name="connsiteY247" fmla="*/ 1380173 h 1470351"/>
              <a:gd name="connsiteX248" fmla="*/ 1313783 w 2588513"/>
              <a:gd name="connsiteY248" fmla="*/ 1370648 h 1470351"/>
              <a:gd name="connsiteX249" fmla="*/ 1293971 w 2588513"/>
              <a:gd name="connsiteY249" fmla="*/ 1323785 h 1470351"/>
              <a:gd name="connsiteX250" fmla="*/ 1253966 w 2588513"/>
              <a:gd name="connsiteY250" fmla="*/ 1313021 h 1470351"/>
              <a:gd name="connsiteX251" fmla="*/ 1220629 w 2588513"/>
              <a:gd name="connsiteY251" fmla="*/ 1332929 h 1470351"/>
              <a:gd name="connsiteX252" fmla="*/ 1212247 w 2588513"/>
              <a:gd name="connsiteY252" fmla="*/ 1376744 h 1470351"/>
              <a:gd name="connsiteX253" fmla="*/ 1227868 w 2588513"/>
              <a:gd name="connsiteY253" fmla="*/ 1412462 h 1470351"/>
              <a:gd name="connsiteX254" fmla="*/ 1271873 w 2588513"/>
              <a:gd name="connsiteY254" fmla="*/ 1425226 h 1470351"/>
              <a:gd name="connsiteX255" fmla="*/ 1300353 w 2588513"/>
              <a:gd name="connsiteY255" fmla="*/ 1413129 h 1470351"/>
              <a:gd name="connsiteX256" fmla="*/ 1314450 w 2588513"/>
              <a:gd name="connsiteY256" fmla="*/ 1387031 h 1470351"/>
              <a:gd name="connsiteX257" fmla="*/ 1285399 w 2588513"/>
              <a:gd name="connsiteY257" fmla="*/ 1386078 h 1470351"/>
              <a:gd name="connsiteX258" fmla="*/ 1280065 w 2588513"/>
              <a:gd name="connsiteY258" fmla="*/ 1398746 h 1470351"/>
              <a:gd name="connsiteX259" fmla="*/ 1280065 w 2588513"/>
              <a:gd name="connsiteY259" fmla="*/ 1398746 h 1470351"/>
              <a:gd name="connsiteX260" fmla="*/ 1240441 w 2588513"/>
              <a:gd name="connsiteY260" fmla="*/ 1362647 h 1470351"/>
              <a:gd name="connsiteX261" fmla="*/ 1243965 w 2588513"/>
              <a:gd name="connsiteY261" fmla="*/ 1343406 h 1470351"/>
              <a:gd name="connsiteX262" fmla="*/ 1258443 w 2588513"/>
              <a:gd name="connsiteY262" fmla="*/ 1334548 h 1470351"/>
              <a:gd name="connsiteX263" fmla="*/ 1274064 w 2588513"/>
              <a:gd name="connsiteY263" fmla="*/ 1339025 h 1470351"/>
              <a:gd name="connsiteX264" fmla="*/ 1282922 w 2588513"/>
              <a:gd name="connsiteY264" fmla="*/ 1357027 h 1470351"/>
              <a:gd name="connsiteX265" fmla="*/ 1240346 w 2588513"/>
              <a:gd name="connsiteY265" fmla="*/ 1362742 h 1470351"/>
              <a:gd name="connsiteX266" fmla="*/ 1240346 w 2588513"/>
              <a:gd name="connsiteY266" fmla="*/ 1362742 h 1470351"/>
              <a:gd name="connsiteX267" fmla="*/ 1781937 w 2588513"/>
              <a:gd name="connsiteY267" fmla="*/ 1261110 h 1470351"/>
              <a:gd name="connsiteX268" fmla="*/ 1831181 w 2588513"/>
              <a:gd name="connsiteY268" fmla="*/ 1232440 h 1470351"/>
              <a:gd name="connsiteX269" fmla="*/ 1852708 w 2588513"/>
              <a:gd name="connsiteY269" fmla="*/ 1216152 h 1470351"/>
              <a:gd name="connsiteX270" fmla="*/ 1865090 w 2588513"/>
              <a:gd name="connsiteY270" fmla="*/ 1195102 h 1470351"/>
              <a:gd name="connsiteX271" fmla="*/ 1865662 w 2588513"/>
              <a:gd name="connsiteY271" fmla="*/ 1164146 h 1470351"/>
              <a:gd name="connsiteX272" fmla="*/ 1853565 w 2588513"/>
              <a:gd name="connsiteY272" fmla="*/ 1134237 h 1470351"/>
              <a:gd name="connsiteX273" fmla="*/ 1831467 w 2588513"/>
              <a:gd name="connsiteY273" fmla="*/ 1106043 h 1470351"/>
              <a:gd name="connsiteX274" fmla="*/ 1806893 w 2588513"/>
              <a:gd name="connsiteY274" fmla="*/ 1092232 h 1470351"/>
              <a:gd name="connsiteX275" fmla="*/ 1780413 w 2588513"/>
              <a:gd name="connsiteY275" fmla="*/ 1091660 h 1470351"/>
              <a:gd name="connsiteX276" fmla="*/ 1754315 w 2588513"/>
              <a:gd name="connsiteY276" fmla="*/ 1103567 h 1470351"/>
              <a:gd name="connsiteX277" fmla="*/ 1706499 w 2588513"/>
              <a:gd name="connsiteY277" fmla="*/ 1131475 h 1470351"/>
              <a:gd name="connsiteX278" fmla="*/ 1782032 w 2588513"/>
              <a:gd name="connsiteY278" fmla="*/ 1261015 h 1470351"/>
              <a:gd name="connsiteX279" fmla="*/ 1782032 w 2588513"/>
              <a:gd name="connsiteY279" fmla="*/ 1261015 h 1470351"/>
              <a:gd name="connsiteX280" fmla="*/ 1757077 w 2588513"/>
              <a:gd name="connsiteY280" fmla="*/ 1131380 h 1470351"/>
              <a:gd name="connsiteX281" fmla="*/ 1779270 w 2588513"/>
              <a:gd name="connsiteY281" fmla="*/ 1120140 h 1470351"/>
              <a:gd name="connsiteX282" fmla="*/ 1794891 w 2588513"/>
              <a:gd name="connsiteY282" fmla="*/ 1119188 h 1470351"/>
              <a:gd name="connsiteX283" fmla="*/ 1809655 w 2588513"/>
              <a:gd name="connsiteY283" fmla="*/ 1127379 h 1470351"/>
              <a:gd name="connsiteX284" fmla="*/ 1825752 w 2588513"/>
              <a:gd name="connsiteY284" fmla="*/ 1148906 h 1470351"/>
              <a:gd name="connsiteX285" fmla="*/ 1836896 w 2588513"/>
              <a:gd name="connsiteY285" fmla="*/ 1174147 h 1470351"/>
              <a:gd name="connsiteX286" fmla="*/ 1837373 w 2588513"/>
              <a:gd name="connsiteY286" fmla="*/ 1190625 h 1470351"/>
              <a:gd name="connsiteX287" fmla="*/ 1829943 w 2588513"/>
              <a:gd name="connsiteY287" fmla="*/ 1202150 h 1470351"/>
              <a:gd name="connsiteX288" fmla="*/ 1814798 w 2588513"/>
              <a:gd name="connsiteY288" fmla="*/ 1212628 h 1470351"/>
              <a:gd name="connsiteX289" fmla="*/ 1795272 w 2588513"/>
              <a:gd name="connsiteY289" fmla="*/ 1224058 h 1470351"/>
              <a:gd name="connsiteX290" fmla="*/ 1745266 w 2588513"/>
              <a:gd name="connsiteY290" fmla="*/ 1138238 h 1470351"/>
              <a:gd name="connsiteX291" fmla="*/ 1756982 w 2588513"/>
              <a:gd name="connsiteY291" fmla="*/ 1131380 h 1470351"/>
              <a:gd name="connsiteX292" fmla="*/ 1756982 w 2588513"/>
              <a:gd name="connsiteY292" fmla="*/ 1131380 h 1470351"/>
              <a:gd name="connsiteX293" fmla="*/ 1944529 w 2588513"/>
              <a:gd name="connsiteY293" fmla="*/ 1132332 h 1470351"/>
              <a:gd name="connsiteX294" fmla="*/ 1937385 w 2588513"/>
              <a:gd name="connsiteY294" fmla="*/ 1141857 h 1470351"/>
              <a:gd name="connsiteX295" fmla="*/ 1919764 w 2588513"/>
              <a:gd name="connsiteY295" fmla="*/ 1145572 h 1470351"/>
              <a:gd name="connsiteX296" fmla="*/ 1902619 w 2588513"/>
              <a:gd name="connsiteY296" fmla="*/ 1133285 h 1470351"/>
              <a:gd name="connsiteX297" fmla="*/ 1961579 w 2588513"/>
              <a:gd name="connsiteY297" fmla="*/ 1091851 h 1470351"/>
              <a:gd name="connsiteX298" fmla="*/ 1922431 w 2588513"/>
              <a:gd name="connsiteY298" fmla="*/ 1059371 h 1470351"/>
              <a:gd name="connsiteX299" fmla="*/ 1881950 w 2588513"/>
              <a:gd name="connsiteY299" fmla="*/ 1068229 h 1470351"/>
              <a:gd name="connsiteX300" fmla="*/ 1861471 w 2588513"/>
              <a:gd name="connsiteY300" fmla="*/ 1101281 h 1470351"/>
              <a:gd name="connsiteX301" fmla="*/ 1874234 w 2588513"/>
              <a:gd name="connsiteY301" fmla="*/ 1144048 h 1470351"/>
              <a:gd name="connsiteX302" fmla="*/ 1904524 w 2588513"/>
              <a:gd name="connsiteY302" fmla="*/ 1168527 h 1470351"/>
              <a:gd name="connsiteX303" fmla="*/ 1949482 w 2588513"/>
              <a:gd name="connsiteY303" fmla="*/ 1159574 h 1470351"/>
              <a:gd name="connsiteX304" fmla="*/ 1969199 w 2588513"/>
              <a:gd name="connsiteY304" fmla="*/ 1135666 h 1470351"/>
              <a:gd name="connsiteX305" fmla="*/ 1969675 w 2588513"/>
              <a:gd name="connsiteY305" fmla="*/ 1106043 h 1470351"/>
              <a:gd name="connsiteX306" fmla="*/ 1943481 w 2588513"/>
              <a:gd name="connsiteY306" fmla="*/ 1118616 h 1470351"/>
              <a:gd name="connsiteX307" fmla="*/ 1944624 w 2588513"/>
              <a:gd name="connsiteY307" fmla="*/ 1132332 h 1470351"/>
              <a:gd name="connsiteX308" fmla="*/ 1944624 w 2588513"/>
              <a:gd name="connsiteY308" fmla="*/ 1132332 h 1470351"/>
              <a:gd name="connsiteX309" fmla="*/ 1892903 w 2588513"/>
              <a:gd name="connsiteY309" fmla="*/ 1118616 h 1470351"/>
              <a:gd name="connsiteX310" fmla="*/ 1887188 w 2588513"/>
              <a:gd name="connsiteY310" fmla="*/ 1099947 h 1470351"/>
              <a:gd name="connsiteX311" fmla="*/ 1895951 w 2588513"/>
              <a:gd name="connsiteY311" fmla="*/ 1085374 h 1470351"/>
              <a:gd name="connsiteX312" fmla="*/ 1911953 w 2588513"/>
              <a:gd name="connsiteY312" fmla="*/ 1082135 h 1470351"/>
              <a:gd name="connsiteX313" fmla="*/ 1928146 w 2588513"/>
              <a:gd name="connsiteY313" fmla="*/ 1093946 h 1470351"/>
              <a:gd name="connsiteX314" fmla="*/ 1892999 w 2588513"/>
              <a:gd name="connsiteY314" fmla="*/ 1118616 h 1470351"/>
              <a:gd name="connsiteX315" fmla="*/ 1892999 w 2588513"/>
              <a:gd name="connsiteY315" fmla="*/ 1118616 h 1470351"/>
              <a:gd name="connsiteX316" fmla="*/ 1961293 w 2588513"/>
              <a:gd name="connsiteY316" fmla="*/ 1011555 h 1470351"/>
              <a:gd name="connsiteX317" fmla="*/ 1937385 w 2588513"/>
              <a:gd name="connsiteY317" fmla="*/ 981551 h 1470351"/>
              <a:gd name="connsiteX318" fmla="*/ 1925288 w 2588513"/>
              <a:gd name="connsiteY318" fmla="*/ 1012603 h 1470351"/>
              <a:gd name="connsiteX319" fmla="*/ 1938718 w 2588513"/>
              <a:gd name="connsiteY319" fmla="*/ 1029462 h 1470351"/>
              <a:gd name="connsiteX320" fmla="*/ 1928432 w 2588513"/>
              <a:gd name="connsiteY320" fmla="*/ 1037654 h 1470351"/>
              <a:gd name="connsiteX321" fmla="*/ 1942719 w 2588513"/>
              <a:gd name="connsiteY321" fmla="*/ 1055561 h 1470351"/>
              <a:gd name="connsiteX322" fmla="*/ 1953006 w 2588513"/>
              <a:gd name="connsiteY322" fmla="*/ 1047369 h 1470351"/>
              <a:gd name="connsiteX323" fmla="*/ 1982534 w 2588513"/>
              <a:gd name="connsiteY323" fmla="*/ 1084421 h 1470351"/>
              <a:gd name="connsiteX324" fmla="*/ 1995868 w 2588513"/>
              <a:gd name="connsiteY324" fmla="*/ 1099661 h 1470351"/>
              <a:gd name="connsiteX325" fmla="*/ 2005965 w 2588513"/>
              <a:gd name="connsiteY325" fmla="*/ 1105948 h 1470351"/>
              <a:gd name="connsiteX326" fmla="*/ 2017300 w 2588513"/>
              <a:gd name="connsiteY326" fmla="*/ 1105567 h 1470351"/>
              <a:gd name="connsiteX327" fmla="*/ 2029873 w 2588513"/>
              <a:gd name="connsiteY327" fmla="*/ 1098899 h 1470351"/>
              <a:gd name="connsiteX328" fmla="*/ 2045018 w 2588513"/>
              <a:gd name="connsiteY328" fmla="*/ 1081373 h 1470351"/>
              <a:gd name="connsiteX329" fmla="*/ 2029206 w 2588513"/>
              <a:gd name="connsiteY329" fmla="*/ 1065467 h 1470351"/>
              <a:gd name="connsiteX330" fmla="*/ 2021872 w 2588513"/>
              <a:gd name="connsiteY330" fmla="*/ 1074801 h 1470351"/>
              <a:gd name="connsiteX331" fmla="*/ 2017205 w 2588513"/>
              <a:gd name="connsiteY331" fmla="*/ 1076706 h 1470351"/>
              <a:gd name="connsiteX332" fmla="*/ 2012918 w 2588513"/>
              <a:gd name="connsiteY332" fmla="*/ 1075468 h 1470351"/>
              <a:gd name="connsiteX333" fmla="*/ 2002822 w 2588513"/>
              <a:gd name="connsiteY333" fmla="*/ 1063657 h 1470351"/>
              <a:gd name="connsiteX334" fmla="*/ 1975580 w 2588513"/>
              <a:gd name="connsiteY334" fmla="*/ 1029367 h 1470351"/>
              <a:gd name="connsiteX335" fmla="*/ 1990916 w 2588513"/>
              <a:gd name="connsiteY335" fmla="*/ 1017175 h 1470351"/>
              <a:gd name="connsiteX336" fmla="*/ 1976628 w 2588513"/>
              <a:gd name="connsiteY336" fmla="*/ 999268 h 1470351"/>
              <a:gd name="connsiteX337" fmla="*/ 1961293 w 2588513"/>
              <a:gd name="connsiteY337" fmla="*/ 1011460 h 1470351"/>
              <a:gd name="connsiteX338" fmla="*/ 1961293 w 2588513"/>
              <a:gd name="connsiteY338" fmla="*/ 1011460 h 1470351"/>
              <a:gd name="connsiteX339" fmla="*/ 2086547 w 2588513"/>
              <a:gd name="connsiteY339" fmla="*/ 1016984 h 1470351"/>
              <a:gd name="connsiteX340" fmla="*/ 2080546 w 2588513"/>
              <a:gd name="connsiteY340" fmla="*/ 1027271 h 1470351"/>
              <a:gd name="connsiteX341" fmla="*/ 2063496 w 2588513"/>
              <a:gd name="connsiteY341" fmla="*/ 1033081 h 1470351"/>
              <a:gd name="connsiteX342" fmla="*/ 2045018 w 2588513"/>
              <a:gd name="connsiteY342" fmla="*/ 1022890 h 1470351"/>
              <a:gd name="connsiteX343" fmla="*/ 2098643 w 2588513"/>
              <a:gd name="connsiteY343" fmla="*/ 974788 h 1470351"/>
              <a:gd name="connsiteX344" fmla="*/ 2055876 w 2588513"/>
              <a:gd name="connsiteY344" fmla="*/ 947261 h 1470351"/>
              <a:gd name="connsiteX345" fmla="*/ 2016728 w 2588513"/>
              <a:gd name="connsiteY345" fmla="*/ 960882 h 1470351"/>
              <a:gd name="connsiteX346" fmla="*/ 2000345 w 2588513"/>
              <a:gd name="connsiteY346" fmla="*/ 996125 h 1470351"/>
              <a:gd name="connsiteX347" fmla="*/ 2018062 w 2588513"/>
              <a:gd name="connsiteY347" fmla="*/ 1037082 h 1470351"/>
              <a:gd name="connsiteX348" fmla="*/ 2051114 w 2588513"/>
              <a:gd name="connsiteY348" fmla="*/ 1057751 h 1470351"/>
              <a:gd name="connsiteX349" fmla="*/ 2094738 w 2588513"/>
              <a:gd name="connsiteY349" fmla="*/ 1043464 h 1470351"/>
              <a:gd name="connsiteX350" fmla="*/ 2111407 w 2588513"/>
              <a:gd name="connsiteY350" fmla="*/ 1017365 h 1470351"/>
              <a:gd name="connsiteX351" fmla="*/ 2108359 w 2588513"/>
              <a:gd name="connsiteY351" fmla="*/ 987838 h 1470351"/>
              <a:gd name="connsiteX352" fmla="*/ 2083784 w 2588513"/>
              <a:gd name="connsiteY352" fmla="*/ 1003363 h 1470351"/>
              <a:gd name="connsiteX353" fmla="*/ 2086547 w 2588513"/>
              <a:gd name="connsiteY353" fmla="*/ 1016889 h 1470351"/>
              <a:gd name="connsiteX354" fmla="*/ 2086547 w 2588513"/>
              <a:gd name="connsiteY354" fmla="*/ 1016889 h 1470351"/>
              <a:gd name="connsiteX355" fmla="*/ 2033588 w 2588513"/>
              <a:gd name="connsiteY355" fmla="*/ 1009460 h 1470351"/>
              <a:gd name="connsiteX356" fmla="*/ 2025682 w 2588513"/>
              <a:gd name="connsiteY356" fmla="*/ 991553 h 1470351"/>
              <a:gd name="connsiteX357" fmla="*/ 2032635 w 2588513"/>
              <a:gd name="connsiteY357" fmla="*/ 976027 h 1470351"/>
              <a:gd name="connsiteX358" fmla="*/ 2048066 w 2588513"/>
              <a:gd name="connsiteY358" fmla="*/ 970883 h 1470351"/>
              <a:gd name="connsiteX359" fmla="*/ 2065496 w 2588513"/>
              <a:gd name="connsiteY359" fmla="*/ 980694 h 1470351"/>
              <a:gd name="connsiteX360" fmla="*/ 2033492 w 2588513"/>
              <a:gd name="connsiteY360" fmla="*/ 1009364 h 1470351"/>
              <a:gd name="connsiteX361" fmla="*/ 2033492 w 2588513"/>
              <a:gd name="connsiteY361" fmla="*/ 1009364 h 1470351"/>
              <a:gd name="connsiteX362" fmla="*/ 2124361 w 2588513"/>
              <a:gd name="connsiteY362" fmla="*/ 865727 h 1470351"/>
              <a:gd name="connsiteX363" fmla="*/ 2096452 w 2588513"/>
              <a:gd name="connsiteY363" fmla="*/ 882872 h 1470351"/>
              <a:gd name="connsiteX364" fmla="*/ 2081022 w 2588513"/>
              <a:gd name="connsiteY364" fmla="*/ 921163 h 1470351"/>
              <a:gd name="connsiteX365" fmla="*/ 2101787 w 2588513"/>
              <a:gd name="connsiteY365" fmla="*/ 960215 h 1470351"/>
              <a:gd name="connsiteX366" fmla="*/ 2141792 w 2588513"/>
              <a:gd name="connsiteY366" fmla="*/ 978503 h 1470351"/>
              <a:gd name="connsiteX367" fmla="*/ 2178844 w 2588513"/>
              <a:gd name="connsiteY367" fmla="*/ 961168 h 1470351"/>
              <a:gd name="connsiteX368" fmla="*/ 2194560 w 2588513"/>
              <a:gd name="connsiteY368" fmla="*/ 930021 h 1470351"/>
              <a:gd name="connsiteX369" fmla="*/ 2184749 w 2588513"/>
              <a:gd name="connsiteY369" fmla="*/ 897636 h 1470351"/>
              <a:gd name="connsiteX370" fmla="*/ 2161890 w 2588513"/>
              <a:gd name="connsiteY370" fmla="*/ 914876 h 1470351"/>
              <a:gd name="connsiteX371" fmla="*/ 2168462 w 2588513"/>
              <a:gd name="connsiteY371" fmla="*/ 931259 h 1470351"/>
              <a:gd name="connsiteX372" fmla="*/ 2162651 w 2588513"/>
              <a:gd name="connsiteY372" fmla="*/ 944213 h 1470351"/>
              <a:gd name="connsiteX373" fmla="*/ 2144840 w 2588513"/>
              <a:gd name="connsiteY373" fmla="*/ 951452 h 1470351"/>
              <a:gd name="connsiteX374" fmla="*/ 2120456 w 2588513"/>
              <a:gd name="connsiteY374" fmla="*/ 937451 h 1470351"/>
              <a:gd name="connsiteX375" fmla="*/ 2106740 w 2588513"/>
              <a:gd name="connsiteY375" fmla="*/ 915829 h 1470351"/>
              <a:gd name="connsiteX376" fmla="*/ 2113121 w 2588513"/>
              <a:gd name="connsiteY376" fmla="*/ 898303 h 1470351"/>
              <a:gd name="connsiteX377" fmla="*/ 2125218 w 2588513"/>
              <a:gd name="connsiteY377" fmla="*/ 891635 h 1470351"/>
              <a:gd name="connsiteX378" fmla="*/ 2139029 w 2588513"/>
              <a:gd name="connsiteY378" fmla="*/ 895636 h 1470351"/>
              <a:gd name="connsiteX379" fmla="*/ 2154746 w 2588513"/>
              <a:gd name="connsiteY379" fmla="*/ 871538 h 1470351"/>
              <a:gd name="connsiteX380" fmla="*/ 2124266 w 2588513"/>
              <a:gd name="connsiteY380" fmla="*/ 865918 h 1470351"/>
              <a:gd name="connsiteX381" fmla="*/ 2124266 w 2588513"/>
              <a:gd name="connsiteY381" fmla="*/ 865918 h 1470351"/>
              <a:gd name="connsiteX382" fmla="*/ 2161508 w 2588513"/>
              <a:gd name="connsiteY382" fmla="*/ 813149 h 1470351"/>
              <a:gd name="connsiteX383" fmla="*/ 2132076 w 2588513"/>
              <a:gd name="connsiteY383" fmla="*/ 788575 h 1470351"/>
              <a:gd name="connsiteX384" fmla="*/ 2126457 w 2588513"/>
              <a:gd name="connsiteY384" fmla="*/ 821436 h 1470351"/>
              <a:gd name="connsiteX385" fmla="*/ 2143030 w 2588513"/>
              <a:gd name="connsiteY385" fmla="*/ 835247 h 1470351"/>
              <a:gd name="connsiteX386" fmla="*/ 2134553 w 2588513"/>
              <a:gd name="connsiteY386" fmla="*/ 845344 h 1470351"/>
              <a:gd name="connsiteX387" fmla="*/ 2152174 w 2588513"/>
              <a:gd name="connsiteY387" fmla="*/ 860012 h 1470351"/>
              <a:gd name="connsiteX388" fmla="*/ 2160651 w 2588513"/>
              <a:gd name="connsiteY388" fmla="*/ 849916 h 1470351"/>
              <a:gd name="connsiteX389" fmla="*/ 2197037 w 2588513"/>
              <a:gd name="connsiteY389" fmla="*/ 880301 h 1470351"/>
              <a:gd name="connsiteX390" fmla="*/ 2213134 w 2588513"/>
              <a:gd name="connsiteY390" fmla="*/ 892588 h 1470351"/>
              <a:gd name="connsiteX391" fmla="*/ 2224278 w 2588513"/>
              <a:gd name="connsiteY391" fmla="*/ 896684 h 1470351"/>
              <a:gd name="connsiteX392" fmla="*/ 2235327 w 2588513"/>
              <a:gd name="connsiteY392" fmla="*/ 894017 h 1470351"/>
              <a:gd name="connsiteX393" fmla="*/ 2246281 w 2588513"/>
              <a:gd name="connsiteY393" fmla="*/ 884968 h 1470351"/>
              <a:gd name="connsiteX394" fmla="*/ 2257520 w 2588513"/>
              <a:gd name="connsiteY394" fmla="*/ 864775 h 1470351"/>
              <a:gd name="connsiteX395" fmla="*/ 2238851 w 2588513"/>
              <a:gd name="connsiteY395" fmla="*/ 852392 h 1470351"/>
              <a:gd name="connsiteX396" fmla="*/ 2233517 w 2588513"/>
              <a:gd name="connsiteY396" fmla="*/ 863060 h 1470351"/>
              <a:gd name="connsiteX397" fmla="*/ 2229326 w 2588513"/>
              <a:gd name="connsiteY397" fmla="*/ 865918 h 1470351"/>
              <a:gd name="connsiteX398" fmla="*/ 2224945 w 2588513"/>
              <a:gd name="connsiteY398" fmla="*/ 865537 h 1470351"/>
              <a:gd name="connsiteX399" fmla="*/ 2212658 w 2588513"/>
              <a:gd name="connsiteY399" fmla="*/ 856012 h 1470351"/>
              <a:gd name="connsiteX400" fmla="*/ 2179034 w 2588513"/>
              <a:gd name="connsiteY400" fmla="*/ 827913 h 1470351"/>
              <a:gd name="connsiteX401" fmla="*/ 2191607 w 2588513"/>
              <a:gd name="connsiteY401" fmla="*/ 812863 h 1470351"/>
              <a:gd name="connsiteX402" fmla="*/ 2173986 w 2588513"/>
              <a:gd name="connsiteY402" fmla="*/ 798195 h 1470351"/>
              <a:gd name="connsiteX403" fmla="*/ 2161413 w 2588513"/>
              <a:gd name="connsiteY403" fmla="*/ 813245 h 1470351"/>
              <a:gd name="connsiteX404" fmla="*/ 2161413 w 2588513"/>
              <a:gd name="connsiteY404" fmla="*/ 813245 h 1470351"/>
              <a:gd name="connsiteX405" fmla="*/ 2190560 w 2588513"/>
              <a:gd name="connsiteY405" fmla="*/ 752761 h 1470351"/>
              <a:gd name="connsiteX406" fmla="*/ 2169509 w 2588513"/>
              <a:gd name="connsiteY406" fmla="*/ 736473 h 1470351"/>
              <a:gd name="connsiteX407" fmla="*/ 2151888 w 2588513"/>
              <a:gd name="connsiteY407" fmla="*/ 759143 h 1470351"/>
              <a:gd name="connsiteX408" fmla="*/ 2172938 w 2588513"/>
              <a:gd name="connsiteY408" fmla="*/ 775430 h 1470351"/>
              <a:gd name="connsiteX409" fmla="*/ 2190560 w 2588513"/>
              <a:gd name="connsiteY409" fmla="*/ 752761 h 1470351"/>
              <a:gd name="connsiteX410" fmla="*/ 2190560 w 2588513"/>
              <a:gd name="connsiteY410" fmla="*/ 752761 h 1470351"/>
              <a:gd name="connsiteX411" fmla="*/ 2288000 w 2588513"/>
              <a:gd name="connsiteY411" fmla="*/ 828389 h 1470351"/>
              <a:gd name="connsiteX412" fmla="*/ 2202180 w 2588513"/>
              <a:gd name="connsiteY412" fmla="*/ 761714 h 1470351"/>
              <a:gd name="connsiteX413" fmla="*/ 2184559 w 2588513"/>
              <a:gd name="connsiteY413" fmla="*/ 784384 h 1470351"/>
              <a:gd name="connsiteX414" fmla="*/ 2270379 w 2588513"/>
              <a:gd name="connsiteY414" fmla="*/ 851059 h 1470351"/>
              <a:gd name="connsiteX415" fmla="*/ 2288000 w 2588513"/>
              <a:gd name="connsiteY415" fmla="*/ 828389 h 1470351"/>
              <a:gd name="connsiteX416" fmla="*/ 2288000 w 2588513"/>
              <a:gd name="connsiteY416" fmla="*/ 828389 h 1470351"/>
              <a:gd name="connsiteX417" fmla="*/ 2305145 w 2588513"/>
              <a:gd name="connsiteY417" fmla="*/ 686372 h 1470351"/>
              <a:gd name="connsiteX418" fmla="*/ 2288286 w 2588513"/>
              <a:gd name="connsiteY418" fmla="*/ 676751 h 1470351"/>
              <a:gd name="connsiteX419" fmla="*/ 2275142 w 2588513"/>
              <a:gd name="connsiteY419" fmla="*/ 674561 h 1470351"/>
              <a:gd name="connsiteX420" fmla="*/ 2261235 w 2588513"/>
              <a:gd name="connsiteY420" fmla="*/ 679418 h 1470351"/>
              <a:gd name="connsiteX421" fmla="*/ 2248567 w 2588513"/>
              <a:gd name="connsiteY421" fmla="*/ 691801 h 1470351"/>
              <a:gd name="connsiteX422" fmla="*/ 2243519 w 2588513"/>
              <a:gd name="connsiteY422" fmla="*/ 731711 h 1470351"/>
              <a:gd name="connsiteX423" fmla="*/ 2230374 w 2588513"/>
              <a:gd name="connsiteY423" fmla="*/ 722662 h 1470351"/>
              <a:gd name="connsiteX424" fmla="*/ 2215325 w 2588513"/>
              <a:gd name="connsiteY424" fmla="*/ 744664 h 1470351"/>
              <a:gd name="connsiteX425" fmla="*/ 2304955 w 2588513"/>
              <a:gd name="connsiteY425" fmla="*/ 806005 h 1470351"/>
              <a:gd name="connsiteX426" fmla="*/ 2321148 w 2588513"/>
              <a:gd name="connsiteY426" fmla="*/ 782288 h 1470351"/>
              <a:gd name="connsiteX427" fmla="*/ 2280571 w 2588513"/>
              <a:gd name="connsiteY427" fmla="*/ 754475 h 1470351"/>
              <a:gd name="connsiteX428" fmla="*/ 2261235 w 2588513"/>
              <a:gd name="connsiteY428" fmla="*/ 738569 h 1470351"/>
              <a:gd name="connsiteX429" fmla="*/ 2256854 w 2588513"/>
              <a:gd name="connsiteY429" fmla="*/ 725710 h 1470351"/>
              <a:gd name="connsiteX430" fmla="*/ 2261045 w 2588513"/>
              <a:gd name="connsiteY430" fmla="*/ 712375 h 1470351"/>
              <a:gd name="connsiteX431" fmla="*/ 2269046 w 2588513"/>
              <a:gd name="connsiteY431" fmla="*/ 705803 h 1470351"/>
              <a:gd name="connsiteX432" fmla="*/ 2279047 w 2588513"/>
              <a:gd name="connsiteY432" fmla="*/ 705422 h 1470351"/>
              <a:gd name="connsiteX433" fmla="*/ 2298859 w 2588513"/>
              <a:gd name="connsiteY433" fmla="*/ 716756 h 1470351"/>
              <a:gd name="connsiteX434" fmla="*/ 2344579 w 2588513"/>
              <a:gd name="connsiteY434" fmla="*/ 748094 h 1470351"/>
              <a:gd name="connsiteX435" fmla="*/ 2360771 w 2588513"/>
              <a:gd name="connsiteY435" fmla="*/ 724376 h 1470351"/>
              <a:gd name="connsiteX436" fmla="*/ 2305050 w 2588513"/>
              <a:gd name="connsiteY436" fmla="*/ 686276 h 1470351"/>
              <a:gd name="connsiteX437" fmla="*/ 2305050 w 2588513"/>
              <a:gd name="connsiteY437" fmla="*/ 686276 h 1470351"/>
              <a:gd name="connsiteX438" fmla="*/ 2383441 w 2588513"/>
              <a:gd name="connsiteY438" fmla="*/ 707803 h 1470351"/>
              <a:gd name="connsiteX439" fmla="*/ 2410016 w 2588513"/>
              <a:gd name="connsiteY439" fmla="*/ 709613 h 1470351"/>
              <a:gd name="connsiteX440" fmla="*/ 2437543 w 2588513"/>
              <a:gd name="connsiteY440" fmla="*/ 680180 h 1470351"/>
              <a:gd name="connsiteX441" fmla="*/ 2446782 w 2588513"/>
              <a:gd name="connsiteY441" fmla="*/ 657606 h 1470351"/>
              <a:gd name="connsiteX442" fmla="*/ 2446973 w 2588513"/>
              <a:gd name="connsiteY442" fmla="*/ 640080 h 1470351"/>
              <a:gd name="connsiteX443" fmla="*/ 2438400 w 2588513"/>
              <a:gd name="connsiteY443" fmla="*/ 624935 h 1470351"/>
              <a:gd name="connsiteX444" fmla="*/ 2414969 w 2588513"/>
              <a:gd name="connsiteY444" fmla="*/ 607981 h 1470351"/>
              <a:gd name="connsiteX445" fmla="*/ 2330101 w 2588513"/>
              <a:gd name="connsiteY445" fmla="*/ 559880 h 1470351"/>
              <a:gd name="connsiteX446" fmla="*/ 2316861 w 2588513"/>
              <a:gd name="connsiteY446" fmla="*/ 583311 h 1470351"/>
              <a:gd name="connsiteX447" fmla="*/ 2330101 w 2588513"/>
              <a:gd name="connsiteY447" fmla="*/ 590836 h 1470351"/>
              <a:gd name="connsiteX448" fmla="*/ 2298287 w 2588513"/>
              <a:gd name="connsiteY448" fmla="*/ 611029 h 1470351"/>
              <a:gd name="connsiteX449" fmla="*/ 2294668 w 2588513"/>
              <a:gd name="connsiteY449" fmla="*/ 646557 h 1470351"/>
              <a:gd name="connsiteX450" fmla="*/ 2324481 w 2588513"/>
              <a:gd name="connsiteY450" fmla="*/ 678561 h 1470351"/>
              <a:gd name="connsiteX451" fmla="*/ 2361152 w 2588513"/>
              <a:gd name="connsiteY451" fmla="*/ 687800 h 1470351"/>
              <a:gd name="connsiteX452" fmla="*/ 2394395 w 2588513"/>
              <a:gd name="connsiteY452" fmla="*/ 666750 h 1470351"/>
              <a:gd name="connsiteX453" fmla="*/ 2395157 w 2588513"/>
              <a:gd name="connsiteY453" fmla="*/ 629793 h 1470351"/>
              <a:gd name="connsiteX454" fmla="*/ 2408968 w 2588513"/>
              <a:gd name="connsiteY454" fmla="*/ 637604 h 1470351"/>
              <a:gd name="connsiteX455" fmla="*/ 2419826 w 2588513"/>
              <a:gd name="connsiteY455" fmla="*/ 645224 h 1470351"/>
              <a:gd name="connsiteX456" fmla="*/ 2423351 w 2588513"/>
              <a:gd name="connsiteY456" fmla="*/ 653796 h 1470351"/>
              <a:gd name="connsiteX457" fmla="*/ 2417921 w 2588513"/>
              <a:gd name="connsiteY457" fmla="*/ 670179 h 1470351"/>
              <a:gd name="connsiteX458" fmla="*/ 2408873 w 2588513"/>
              <a:gd name="connsiteY458" fmla="*/ 679895 h 1470351"/>
              <a:gd name="connsiteX459" fmla="*/ 2400110 w 2588513"/>
              <a:gd name="connsiteY459" fmla="*/ 679323 h 1470351"/>
              <a:gd name="connsiteX460" fmla="*/ 2380393 w 2588513"/>
              <a:gd name="connsiteY460" fmla="*/ 705898 h 1470351"/>
              <a:gd name="connsiteX461" fmla="*/ 2383346 w 2588513"/>
              <a:gd name="connsiteY461" fmla="*/ 707708 h 1470351"/>
              <a:gd name="connsiteX462" fmla="*/ 2383346 w 2588513"/>
              <a:gd name="connsiteY462" fmla="*/ 707708 h 1470351"/>
              <a:gd name="connsiteX463" fmla="*/ 2319624 w 2588513"/>
              <a:gd name="connsiteY463" fmla="*/ 634270 h 1470351"/>
              <a:gd name="connsiteX464" fmla="*/ 2321052 w 2588513"/>
              <a:gd name="connsiteY464" fmla="*/ 615505 h 1470351"/>
              <a:gd name="connsiteX465" fmla="*/ 2336864 w 2588513"/>
              <a:gd name="connsiteY465" fmla="*/ 604266 h 1470351"/>
              <a:gd name="connsiteX466" fmla="*/ 2362105 w 2588513"/>
              <a:gd name="connsiteY466" fmla="*/ 610553 h 1470351"/>
              <a:gd name="connsiteX467" fmla="*/ 2379726 w 2588513"/>
              <a:gd name="connsiteY467" fmla="*/ 628936 h 1470351"/>
              <a:gd name="connsiteX468" fmla="*/ 2378107 w 2588513"/>
              <a:gd name="connsiteY468" fmla="*/ 648462 h 1470351"/>
              <a:gd name="connsiteX469" fmla="*/ 2362962 w 2588513"/>
              <a:gd name="connsiteY469" fmla="*/ 658844 h 1470351"/>
              <a:gd name="connsiteX470" fmla="*/ 2337626 w 2588513"/>
              <a:gd name="connsiteY470" fmla="*/ 652177 h 1470351"/>
              <a:gd name="connsiteX471" fmla="*/ 2319624 w 2588513"/>
              <a:gd name="connsiteY471" fmla="*/ 634270 h 1470351"/>
              <a:gd name="connsiteX472" fmla="*/ 2319624 w 2588513"/>
              <a:gd name="connsiteY472" fmla="*/ 634270 h 1470351"/>
              <a:gd name="connsiteX473" fmla="*/ 2397252 w 2588513"/>
              <a:gd name="connsiteY473" fmla="*/ 423958 h 1470351"/>
              <a:gd name="connsiteX474" fmla="*/ 2377250 w 2588513"/>
              <a:gd name="connsiteY474" fmla="*/ 449866 h 1470351"/>
              <a:gd name="connsiteX475" fmla="*/ 2376297 w 2588513"/>
              <a:gd name="connsiteY475" fmla="*/ 491109 h 1470351"/>
              <a:gd name="connsiteX476" fmla="*/ 2409540 w 2588513"/>
              <a:gd name="connsiteY476" fmla="*/ 520351 h 1470351"/>
              <a:gd name="connsiteX477" fmla="*/ 2453450 w 2588513"/>
              <a:gd name="connsiteY477" fmla="*/ 523208 h 1470351"/>
              <a:gd name="connsiteX478" fmla="*/ 2481929 w 2588513"/>
              <a:gd name="connsiteY478" fmla="*/ 493871 h 1470351"/>
              <a:gd name="connsiteX479" fmla="*/ 2485644 w 2588513"/>
              <a:gd name="connsiteY479" fmla="*/ 459200 h 1470351"/>
              <a:gd name="connsiteX480" fmla="*/ 2464975 w 2588513"/>
              <a:gd name="connsiteY480" fmla="*/ 432340 h 1470351"/>
              <a:gd name="connsiteX481" fmla="*/ 2449735 w 2588513"/>
              <a:gd name="connsiteY481" fmla="*/ 456533 h 1470351"/>
              <a:gd name="connsiteX482" fmla="*/ 2461736 w 2588513"/>
              <a:gd name="connsiteY482" fmla="*/ 469487 h 1470351"/>
              <a:gd name="connsiteX483" fmla="*/ 2460879 w 2588513"/>
              <a:gd name="connsiteY483" fmla="*/ 483680 h 1470351"/>
              <a:gd name="connsiteX484" fmla="*/ 2446782 w 2588513"/>
              <a:gd name="connsiteY484" fmla="*/ 496729 h 1470351"/>
              <a:gd name="connsiteX485" fmla="*/ 2419065 w 2588513"/>
              <a:gd name="connsiteY485" fmla="*/ 492252 h 1470351"/>
              <a:gd name="connsiteX486" fmla="*/ 2398586 w 2588513"/>
              <a:gd name="connsiteY486" fmla="*/ 476821 h 1470351"/>
              <a:gd name="connsiteX487" fmla="*/ 2398300 w 2588513"/>
              <a:gd name="connsiteY487" fmla="*/ 458153 h 1470351"/>
              <a:gd name="connsiteX488" fmla="*/ 2407349 w 2588513"/>
              <a:gd name="connsiteY488" fmla="*/ 447675 h 1470351"/>
              <a:gd name="connsiteX489" fmla="*/ 2421636 w 2588513"/>
              <a:gd name="connsiteY489" fmla="*/ 446627 h 1470351"/>
              <a:gd name="connsiteX490" fmla="*/ 2427827 w 2588513"/>
              <a:gd name="connsiteY490" fmla="*/ 418529 h 1470351"/>
              <a:gd name="connsiteX491" fmla="*/ 2397348 w 2588513"/>
              <a:gd name="connsiteY491" fmla="*/ 424053 h 1470351"/>
              <a:gd name="connsiteX492" fmla="*/ 2397348 w 2588513"/>
              <a:gd name="connsiteY492" fmla="*/ 424053 h 1470351"/>
              <a:gd name="connsiteX493" fmla="*/ 2514029 w 2588513"/>
              <a:gd name="connsiteY493" fmla="*/ 402812 h 1470351"/>
              <a:gd name="connsiteX494" fmla="*/ 2525935 w 2588513"/>
              <a:gd name="connsiteY494" fmla="*/ 414528 h 1470351"/>
              <a:gd name="connsiteX495" fmla="*/ 2526887 w 2588513"/>
              <a:gd name="connsiteY495" fmla="*/ 430435 h 1470351"/>
              <a:gd name="connsiteX496" fmla="*/ 2521839 w 2588513"/>
              <a:gd name="connsiteY496" fmla="*/ 441579 h 1470351"/>
              <a:gd name="connsiteX497" fmla="*/ 2544032 w 2588513"/>
              <a:gd name="connsiteY497" fmla="*/ 446246 h 1470351"/>
              <a:gd name="connsiteX498" fmla="*/ 2550795 w 2588513"/>
              <a:gd name="connsiteY498" fmla="*/ 431387 h 1470351"/>
              <a:gd name="connsiteX499" fmla="*/ 2553748 w 2588513"/>
              <a:gd name="connsiteY499" fmla="*/ 416909 h 1470351"/>
              <a:gd name="connsiteX500" fmla="*/ 2552605 w 2588513"/>
              <a:gd name="connsiteY500" fmla="*/ 405003 h 1470351"/>
              <a:gd name="connsiteX501" fmla="*/ 2547366 w 2588513"/>
              <a:gd name="connsiteY501" fmla="*/ 395002 h 1470351"/>
              <a:gd name="connsiteX502" fmla="*/ 2535841 w 2588513"/>
              <a:gd name="connsiteY502" fmla="*/ 383572 h 1470351"/>
              <a:gd name="connsiteX503" fmla="*/ 2520029 w 2588513"/>
              <a:gd name="connsiteY503" fmla="*/ 371094 h 1470351"/>
              <a:gd name="connsiteX504" fmla="*/ 2432876 w 2588513"/>
              <a:gd name="connsiteY504" fmla="*/ 301752 h 1470351"/>
              <a:gd name="connsiteX505" fmla="*/ 2423541 w 2588513"/>
              <a:gd name="connsiteY505" fmla="*/ 330041 h 1470351"/>
              <a:gd name="connsiteX506" fmla="*/ 2488787 w 2588513"/>
              <a:gd name="connsiteY506" fmla="*/ 378428 h 1470351"/>
              <a:gd name="connsiteX507" fmla="*/ 2407349 w 2588513"/>
              <a:gd name="connsiteY507" fmla="*/ 378809 h 1470351"/>
              <a:gd name="connsiteX508" fmla="*/ 2397728 w 2588513"/>
              <a:gd name="connsiteY508" fmla="*/ 407861 h 1470351"/>
              <a:gd name="connsiteX509" fmla="*/ 2514124 w 2588513"/>
              <a:gd name="connsiteY509" fmla="*/ 402908 h 1470351"/>
              <a:gd name="connsiteX510" fmla="*/ 2514124 w 2588513"/>
              <a:gd name="connsiteY510" fmla="*/ 402908 h 1470351"/>
              <a:gd name="connsiteX511" fmla="*/ 2546414 w 2588513"/>
              <a:gd name="connsiteY511" fmla="*/ 294513 h 1470351"/>
              <a:gd name="connsiteX512" fmla="*/ 2530888 w 2588513"/>
              <a:gd name="connsiteY512" fmla="*/ 290798 h 1470351"/>
              <a:gd name="connsiteX513" fmla="*/ 2547842 w 2588513"/>
              <a:gd name="connsiteY513" fmla="*/ 278797 h 1470351"/>
              <a:gd name="connsiteX514" fmla="*/ 2556606 w 2588513"/>
              <a:gd name="connsiteY514" fmla="*/ 262033 h 1470351"/>
              <a:gd name="connsiteX515" fmla="*/ 2549366 w 2588513"/>
              <a:gd name="connsiteY515" fmla="*/ 227267 h 1470351"/>
              <a:gd name="connsiteX516" fmla="*/ 2510695 w 2588513"/>
              <a:gd name="connsiteY516" fmla="*/ 204502 h 1470351"/>
              <a:gd name="connsiteX517" fmla="*/ 2467547 w 2588513"/>
              <a:gd name="connsiteY517" fmla="*/ 207645 h 1470351"/>
              <a:gd name="connsiteX518" fmla="*/ 2445925 w 2588513"/>
              <a:gd name="connsiteY518" fmla="*/ 236315 h 1470351"/>
              <a:gd name="connsiteX519" fmla="*/ 2453354 w 2588513"/>
              <a:gd name="connsiteY519" fmla="*/ 270510 h 1470351"/>
              <a:gd name="connsiteX520" fmla="*/ 2400776 w 2588513"/>
              <a:gd name="connsiteY520" fmla="*/ 258032 h 1470351"/>
              <a:gd name="connsiteX521" fmla="*/ 2394109 w 2588513"/>
              <a:gd name="connsiteY521" fmla="*/ 286036 h 1470351"/>
              <a:gd name="connsiteX522" fmla="*/ 2540032 w 2588513"/>
              <a:gd name="connsiteY522" fmla="*/ 320707 h 1470351"/>
              <a:gd name="connsiteX523" fmla="*/ 2546223 w 2588513"/>
              <a:gd name="connsiteY523" fmla="*/ 294704 h 1470351"/>
              <a:gd name="connsiteX524" fmla="*/ 2546223 w 2588513"/>
              <a:gd name="connsiteY524" fmla="*/ 294704 h 1470351"/>
              <a:gd name="connsiteX525" fmla="*/ 2469547 w 2588513"/>
              <a:gd name="connsiteY525" fmla="*/ 267367 h 1470351"/>
              <a:gd name="connsiteX526" fmla="*/ 2465737 w 2588513"/>
              <a:gd name="connsiteY526" fmla="*/ 248793 h 1470351"/>
              <a:gd name="connsiteX527" fmla="*/ 2477738 w 2588513"/>
              <a:gd name="connsiteY527" fmla="*/ 233839 h 1470351"/>
              <a:gd name="connsiteX528" fmla="*/ 2505456 w 2588513"/>
              <a:gd name="connsiteY528" fmla="*/ 233458 h 1470351"/>
              <a:gd name="connsiteX529" fmla="*/ 2528888 w 2588513"/>
              <a:gd name="connsiteY529" fmla="*/ 245936 h 1470351"/>
              <a:gd name="connsiteX530" fmla="*/ 2533079 w 2588513"/>
              <a:gd name="connsiteY530" fmla="*/ 263557 h 1470351"/>
              <a:gd name="connsiteX531" fmla="*/ 2517362 w 2588513"/>
              <a:gd name="connsiteY531" fmla="*/ 280226 h 1470351"/>
              <a:gd name="connsiteX532" fmla="*/ 2491835 w 2588513"/>
              <a:gd name="connsiteY532" fmla="*/ 279654 h 1470351"/>
              <a:gd name="connsiteX533" fmla="*/ 2469642 w 2588513"/>
              <a:gd name="connsiteY533" fmla="*/ 267367 h 1470351"/>
              <a:gd name="connsiteX534" fmla="*/ 2469642 w 2588513"/>
              <a:gd name="connsiteY534" fmla="*/ 267367 h 1470351"/>
              <a:gd name="connsiteX535" fmla="*/ 2555558 w 2588513"/>
              <a:gd name="connsiteY535" fmla="*/ 134779 h 1470351"/>
              <a:gd name="connsiteX536" fmla="*/ 2557367 w 2588513"/>
              <a:gd name="connsiteY536" fmla="*/ 146590 h 1470351"/>
              <a:gd name="connsiteX537" fmla="*/ 2547747 w 2588513"/>
              <a:gd name="connsiteY537" fmla="*/ 161830 h 1470351"/>
              <a:gd name="connsiteX538" fmla="*/ 2526983 w 2588513"/>
              <a:gd name="connsiteY538" fmla="*/ 165545 h 1470351"/>
              <a:gd name="connsiteX539" fmla="*/ 2538317 w 2588513"/>
              <a:gd name="connsiteY539" fmla="*/ 94393 h 1470351"/>
              <a:gd name="connsiteX540" fmla="*/ 2487740 w 2588513"/>
              <a:gd name="connsiteY540" fmla="*/ 99917 h 1470351"/>
              <a:gd name="connsiteX541" fmla="*/ 2465927 w 2588513"/>
              <a:gd name="connsiteY541" fmla="*/ 135160 h 1470351"/>
              <a:gd name="connsiteX542" fmla="*/ 2475452 w 2588513"/>
              <a:gd name="connsiteY542" fmla="*/ 172784 h 1470351"/>
              <a:gd name="connsiteX543" fmla="*/ 2514981 w 2588513"/>
              <a:gd name="connsiteY543" fmla="*/ 193358 h 1470351"/>
              <a:gd name="connsiteX544" fmla="*/ 2553653 w 2588513"/>
              <a:gd name="connsiteY544" fmla="*/ 188595 h 1470351"/>
              <a:gd name="connsiteX545" fmla="*/ 2578513 w 2588513"/>
              <a:gd name="connsiteY545" fmla="*/ 150114 h 1470351"/>
              <a:gd name="connsiteX546" fmla="*/ 2575084 w 2588513"/>
              <a:gd name="connsiteY546" fmla="*/ 119348 h 1470351"/>
              <a:gd name="connsiteX547" fmla="*/ 2554129 w 2588513"/>
              <a:gd name="connsiteY547" fmla="*/ 98393 h 1470351"/>
              <a:gd name="connsiteX548" fmla="*/ 2544890 w 2588513"/>
              <a:gd name="connsiteY548" fmla="*/ 125921 h 1470351"/>
              <a:gd name="connsiteX549" fmla="*/ 2555558 w 2588513"/>
              <a:gd name="connsiteY549" fmla="*/ 134684 h 1470351"/>
              <a:gd name="connsiteX550" fmla="*/ 2555558 w 2588513"/>
              <a:gd name="connsiteY550" fmla="*/ 134684 h 1470351"/>
              <a:gd name="connsiteX551" fmla="*/ 2509742 w 2588513"/>
              <a:gd name="connsiteY551" fmla="*/ 162306 h 1470351"/>
              <a:gd name="connsiteX552" fmla="*/ 2492312 w 2588513"/>
              <a:gd name="connsiteY552" fmla="*/ 153448 h 1470351"/>
              <a:gd name="connsiteX553" fmla="*/ 2488025 w 2588513"/>
              <a:gd name="connsiteY553" fmla="*/ 136970 h 1470351"/>
              <a:gd name="connsiteX554" fmla="*/ 2496788 w 2588513"/>
              <a:gd name="connsiteY554" fmla="*/ 123254 h 1470351"/>
              <a:gd name="connsiteX555" fmla="*/ 2516505 w 2588513"/>
              <a:gd name="connsiteY555" fmla="*/ 119920 h 1470351"/>
              <a:gd name="connsiteX556" fmla="*/ 2509742 w 2588513"/>
              <a:gd name="connsiteY556" fmla="*/ 162401 h 1470351"/>
              <a:gd name="connsiteX557" fmla="*/ 2509742 w 2588513"/>
              <a:gd name="connsiteY557" fmla="*/ 162401 h 1470351"/>
              <a:gd name="connsiteX558" fmla="*/ 2554986 w 2588513"/>
              <a:gd name="connsiteY558" fmla="*/ 48196 h 1470351"/>
              <a:gd name="connsiteX559" fmla="*/ 2518982 w 2588513"/>
              <a:gd name="connsiteY559" fmla="*/ 42386 h 1470351"/>
              <a:gd name="connsiteX560" fmla="*/ 2507647 w 2588513"/>
              <a:gd name="connsiteY560" fmla="*/ 34671 h 1470351"/>
              <a:gd name="connsiteX561" fmla="*/ 2505266 w 2588513"/>
              <a:gd name="connsiteY561" fmla="*/ 24194 h 1470351"/>
              <a:gd name="connsiteX562" fmla="*/ 2511266 w 2588513"/>
              <a:gd name="connsiteY562" fmla="*/ 11239 h 1470351"/>
              <a:gd name="connsiteX563" fmla="*/ 2487168 w 2588513"/>
              <a:gd name="connsiteY563" fmla="*/ 0 h 1470351"/>
              <a:gd name="connsiteX564" fmla="*/ 2479929 w 2588513"/>
              <a:gd name="connsiteY564" fmla="*/ 18288 h 1470351"/>
              <a:gd name="connsiteX565" fmla="*/ 2482215 w 2588513"/>
              <a:gd name="connsiteY565" fmla="*/ 30956 h 1470351"/>
              <a:gd name="connsiteX566" fmla="*/ 2495455 w 2588513"/>
              <a:gd name="connsiteY566" fmla="*/ 44577 h 1470351"/>
              <a:gd name="connsiteX567" fmla="*/ 2480120 w 2588513"/>
              <a:gd name="connsiteY567" fmla="*/ 43148 h 1470351"/>
              <a:gd name="connsiteX568" fmla="*/ 2477548 w 2588513"/>
              <a:gd name="connsiteY568" fmla="*/ 69723 h 1470351"/>
              <a:gd name="connsiteX569" fmla="*/ 2585752 w 2588513"/>
              <a:gd name="connsiteY569" fmla="*/ 80010 h 1470351"/>
              <a:gd name="connsiteX570" fmla="*/ 2588514 w 2588513"/>
              <a:gd name="connsiteY570" fmla="*/ 51435 h 1470351"/>
              <a:gd name="connsiteX571" fmla="*/ 2555082 w 2588513"/>
              <a:gd name="connsiteY571" fmla="*/ 48292 h 1470351"/>
              <a:gd name="connsiteX572" fmla="*/ 2555082 w 2588513"/>
              <a:gd name="connsiteY572" fmla="*/ 48292 h 1470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Lst>
            <a:rect l="l" t="t" r="r" b="b"/>
            <a:pathLst>
              <a:path w="2588513" h="1470351">
                <a:moveTo>
                  <a:pt x="20955" y="1019270"/>
                </a:moveTo>
                <a:lnTo>
                  <a:pt x="99822" y="931450"/>
                </a:lnTo>
                <a:lnTo>
                  <a:pt x="42958" y="1039082"/>
                </a:lnTo>
                <a:lnTo>
                  <a:pt x="64675" y="1058609"/>
                </a:lnTo>
                <a:lnTo>
                  <a:pt x="165735" y="990695"/>
                </a:lnTo>
                <a:lnTo>
                  <a:pt x="86868" y="1078516"/>
                </a:lnTo>
                <a:lnTo>
                  <a:pt x="107823" y="1097280"/>
                </a:lnTo>
                <a:lnTo>
                  <a:pt x="208026" y="985647"/>
                </a:lnTo>
                <a:lnTo>
                  <a:pt x="174212" y="955262"/>
                </a:lnTo>
                <a:lnTo>
                  <a:pt x="85820" y="1013365"/>
                </a:lnTo>
                <a:lnTo>
                  <a:pt x="133921" y="919067"/>
                </a:lnTo>
                <a:lnTo>
                  <a:pt x="100203" y="888778"/>
                </a:lnTo>
                <a:lnTo>
                  <a:pt x="0" y="1000411"/>
                </a:lnTo>
                <a:lnTo>
                  <a:pt x="20955" y="1019175"/>
                </a:lnTo>
                <a:lnTo>
                  <a:pt x="20955" y="1019175"/>
                </a:lnTo>
                <a:close/>
                <a:moveTo>
                  <a:pt x="229267" y="1033081"/>
                </a:moveTo>
                <a:lnTo>
                  <a:pt x="245364" y="1011841"/>
                </a:lnTo>
                <a:lnTo>
                  <a:pt x="222409" y="994505"/>
                </a:lnTo>
                <a:lnTo>
                  <a:pt x="206312" y="1015746"/>
                </a:lnTo>
                <a:lnTo>
                  <a:pt x="229267" y="1033081"/>
                </a:lnTo>
                <a:lnTo>
                  <a:pt x="229267" y="1033081"/>
                </a:lnTo>
                <a:close/>
                <a:moveTo>
                  <a:pt x="154781" y="1131475"/>
                </a:moveTo>
                <a:lnTo>
                  <a:pt x="220409" y="1044893"/>
                </a:lnTo>
                <a:lnTo>
                  <a:pt x="197453" y="1027557"/>
                </a:lnTo>
                <a:lnTo>
                  <a:pt x="131826" y="1114139"/>
                </a:lnTo>
                <a:lnTo>
                  <a:pt x="154781" y="1131475"/>
                </a:lnTo>
                <a:lnTo>
                  <a:pt x="154781" y="1131475"/>
                </a:lnTo>
                <a:close/>
                <a:moveTo>
                  <a:pt x="296513" y="1147668"/>
                </a:moveTo>
                <a:cubicBezTo>
                  <a:pt x="301181" y="1140714"/>
                  <a:pt x="304324" y="1134999"/>
                  <a:pt x="305943" y="1130713"/>
                </a:cubicBezTo>
                <a:cubicBezTo>
                  <a:pt x="307562" y="1126427"/>
                  <a:pt x="308229" y="1121950"/>
                  <a:pt x="307943" y="1117568"/>
                </a:cubicBezTo>
                <a:cubicBezTo>
                  <a:pt x="307658" y="1113092"/>
                  <a:pt x="305943" y="1108520"/>
                  <a:pt x="302895" y="1103662"/>
                </a:cubicBezTo>
                <a:cubicBezTo>
                  <a:pt x="299752" y="1098804"/>
                  <a:pt x="295561" y="1094708"/>
                  <a:pt x="290322" y="1091184"/>
                </a:cubicBezTo>
                <a:cubicBezTo>
                  <a:pt x="278321" y="1083183"/>
                  <a:pt x="264986" y="1081659"/>
                  <a:pt x="250317" y="1086612"/>
                </a:cubicBezTo>
                <a:lnTo>
                  <a:pt x="259175" y="1073372"/>
                </a:lnTo>
                <a:lnTo>
                  <a:pt x="236982" y="1058513"/>
                </a:lnTo>
                <a:lnTo>
                  <a:pt x="176689" y="1148906"/>
                </a:lnTo>
                <a:lnTo>
                  <a:pt x="200596" y="1164812"/>
                </a:lnTo>
                <a:lnTo>
                  <a:pt x="227933" y="1123855"/>
                </a:lnTo>
                <a:cubicBezTo>
                  <a:pt x="234696" y="1113758"/>
                  <a:pt x="239935" y="1107281"/>
                  <a:pt x="243650" y="1104329"/>
                </a:cubicBezTo>
                <a:cubicBezTo>
                  <a:pt x="247364" y="1101376"/>
                  <a:pt x="251650" y="1099852"/>
                  <a:pt x="256413" y="1099852"/>
                </a:cubicBezTo>
                <a:cubicBezTo>
                  <a:pt x="261175" y="1099852"/>
                  <a:pt x="265652" y="1101090"/>
                  <a:pt x="269843" y="1103852"/>
                </a:cubicBezTo>
                <a:cubicBezTo>
                  <a:pt x="273082" y="1106043"/>
                  <a:pt x="275273" y="1108615"/>
                  <a:pt x="276511" y="1111758"/>
                </a:cubicBezTo>
                <a:cubicBezTo>
                  <a:pt x="277749" y="1114901"/>
                  <a:pt x="277940" y="1118235"/>
                  <a:pt x="276987" y="1121759"/>
                </a:cubicBezTo>
                <a:cubicBezTo>
                  <a:pt x="276130" y="1125284"/>
                  <a:pt x="272415" y="1131951"/>
                  <a:pt x="265843" y="1141762"/>
                </a:cubicBezTo>
                <a:lnTo>
                  <a:pt x="235077" y="1187863"/>
                </a:lnTo>
                <a:lnTo>
                  <a:pt x="258985" y="1203770"/>
                </a:lnTo>
                <a:lnTo>
                  <a:pt x="296418" y="1147572"/>
                </a:lnTo>
                <a:lnTo>
                  <a:pt x="296418" y="1147572"/>
                </a:lnTo>
                <a:close/>
                <a:moveTo>
                  <a:pt x="369951" y="1125950"/>
                </a:moveTo>
                <a:lnTo>
                  <a:pt x="383381" y="1102995"/>
                </a:lnTo>
                <a:lnTo>
                  <a:pt x="358521" y="1088517"/>
                </a:lnTo>
                <a:lnTo>
                  <a:pt x="345091" y="1111472"/>
                </a:lnTo>
                <a:lnTo>
                  <a:pt x="369951" y="1125950"/>
                </a:lnTo>
                <a:lnTo>
                  <a:pt x="369951" y="1125950"/>
                </a:lnTo>
                <a:close/>
                <a:moveTo>
                  <a:pt x="307753" y="1232535"/>
                </a:moveTo>
                <a:lnTo>
                  <a:pt x="362521" y="1138619"/>
                </a:lnTo>
                <a:lnTo>
                  <a:pt x="337661" y="1124141"/>
                </a:lnTo>
                <a:lnTo>
                  <a:pt x="282892" y="1218057"/>
                </a:lnTo>
                <a:lnTo>
                  <a:pt x="307753" y="1232535"/>
                </a:lnTo>
                <a:lnTo>
                  <a:pt x="307753" y="1232535"/>
                </a:lnTo>
                <a:close/>
                <a:moveTo>
                  <a:pt x="330232" y="1247489"/>
                </a:moveTo>
                <a:lnTo>
                  <a:pt x="356045" y="1260158"/>
                </a:lnTo>
                <a:lnTo>
                  <a:pt x="379286" y="1212723"/>
                </a:lnTo>
                <a:cubicBezTo>
                  <a:pt x="383858" y="1203389"/>
                  <a:pt x="387858" y="1197007"/>
                  <a:pt x="391192" y="1193578"/>
                </a:cubicBezTo>
                <a:cubicBezTo>
                  <a:pt x="394525" y="1190244"/>
                  <a:pt x="398336" y="1188244"/>
                  <a:pt x="402622" y="1187672"/>
                </a:cubicBezTo>
                <a:cubicBezTo>
                  <a:pt x="406813" y="1187101"/>
                  <a:pt x="411004" y="1187768"/>
                  <a:pt x="414909" y="1189673"/>
                </a:cubicBezTo>
                <a:cubicBezTo>
                  <a:pt x="418243" y="1191292"/>
                  <a:pt x="420529" y="1193292"/>
                  <a:pt x="421767" y="1195578"/>
                </a:cubicBezTo>
                <a:cubicBezTo>
                  <a:pt x="423005" y="1197864"/>
                  <a:pt x="423482" y="1200626"/>
                  <a:pt x="423005" y="1203865"/>
                </a:cubicBezTo>
                <a:cubicBezTo>
                  <a:pt x="422529" y="1207103"/>
                  <a:pt x="420052" y="1213390"/>
                  <a:pt x="415385" y="1222915"/>
                </a:cubicBezTo>
                <a:lnTo>
                  <a:pt x="389192" y="1276445"/>
                </a:lnTo>
                <a:lnTo>
                  <a:pt x="415004" y="1289114"/>
                </a:lnTo>
                <a:lnTo>
                  <a:pt x="437959" y="1242251"/>
                </a:lnTo>
                <a:cubicBezTo>
                  <a:pt x="442436" y="1233106"/>
                  <a:pt x="446437" y="1226725"/>
                  <a:pt x="449961" y="1223105"/>
                </a:cubicBezTo>
                <a:cubicBezTo>
                  <a:pt x="453485" y="1219581"/>
                  <a:pt x="457295" y="1217390"/>
                  <a:pt x="461582" y="1216819"/>
                </a:cubicBezTo>
                <a:cubicBezTo>
                  <a:pt x="465868" y="1216152"/>
                  <a:pt x="469773" y="1216819"/>
                  <a:pt x="473392" y="1218533"/>
                </a:cubicBezTo>
                <a:cubicBezTo>
                  <a:pt x="478346" y="1220914"/>
                  <a:pt x="481108" y="1224629"/>
                  <a:pt x="481679" y="1229487"/>
                </a:cubicBezTo>
                <a:cubicBezTo>
                  <a:pt x="482060" y="1233202"/>
                  <a:pt x="479869" y="1239869"/>
                  <a:pt x="475202" y="1249585"/>
                </a:cubicBezTo>
                <a:lnTo>
                  <a:pt x="447866" y="1305401"/>
                </a:lnTo>
                <a:lnTo>
                  <a:pt x="473678" y="1318070"/>
                </a:lnTo>
                <a:lnTo>
                  <a:pt x="504254" y="1255681"/>
                </a:lnTo>
                <a:cubicBezTo>
                  <a:pt x="508825" y="1246346"/>
                  <a:pt x="511207" y="1239203"/>
                  <a:pt x="511492" y="1234154"/>
                </a:cubicBezTo>
                <a:cubicBezTo>
                  <a:pt x="511778" y="1227296"/>
                  <a:pt x="510159" y="1221200"/>
                  <a:pt x="506635" y="1215866"/>
                </a:cubicBezTo>
                <a:cubicBezTo>
                  <a:pt x="503110" y="1210532"/>
                  <a:pt x="497776" y="1206151"/>
                  <a:pt x="490538" y="1202627"/>
                </a:cubicBezTo>
                <a:cubicBezTo>
                  <a:pt x="484918" y="1199864"/>
                  <a:pt x="479012" y="1198531"/>
                  <a:pt x="472726" y="1198721"/>
                </a:cubicBezTo>
                <a:cubicBezTo>
                  <a:pt x="466534" y="1198912"/>
                  <a:pt x="459962" y="1200531"/>
                  <a:pt x="453104" y="1203579"/>
                </a:cubicBezTo>
                <a:cubicBezTo>
                  <a:pt x="452723" y="1196912"/>
                  <a:pt x="450818" y="1191197"/>
                  <a:pt x="447484" y="1186339"/>
                </a:cubicBezTo>
                <a:cubicBezTo>
                  <a:pt x="444151" y="1181481"/>
                  <a:pt x="439388" y="1177576"/>
                  <a:pt x="433102" y="1174528"/>
                </a:cubicBezTo>
                <a:cubicBezTo>
                  <a:pt x="421291" y="1168813"/>
                  <a:pt x="408623" y="1169003"/>
                  <a:pt x="395097" y="1175195"/>
                </a:cubicBezTo>
                <a:lnTo>
                  <a:pt x="401574" y="1161860"/>
                </a:lnTo>
                <a:lnTo>
                  <a:pt x="377762" y="1150239"/>
                </a:lnTo>
                <a:lnTo>
                  <a:pt x="330041" y="1247870"/>
                </a:lnTo>
                <a:lnTo>
                  <a:pt x="330041" y="1247870"/>
                </a:lnTo>
                <a:close/>
                <a:moveTo>
                  <a:pt x="571500" y="1221677"/>
                </a:moveTo>
                <a:lnTo>
                  <a:pt x="581120" y="1196912"/>
                </a:lnTo>
                <a:lnTo>
                  <a:pt x="554355" y="1186529"/>
                </a:lnTo>
                <a:lnTo>
                  <a:pt x="544735" y="1211294"/>
                </a:lnTo>
                <a:lnTo>
                  <a:pt x="571500" y="1221677"/>
                </a:lnTo>
                <a:lnTo>
                  <a:pt x="571500" y="1221677"/>
                </a:lnTo>
                <a:close/>
                <a:moveTo>
                  <a:pt x="526923" y="1336739"/>
                </a:moveTo>
                <a:lnTo>
                  <a:pt x="566166" y="1235393"/>
                </a:lnTo>
                <a:lnTo>
                  <a:pt x="539401" y="1225010"/>
                </a:lnTo>
                <a:lnTo>
                  <a:pt x="500158" y="1326356"/>
                </a:lnTo>
                <a:lnTo>
                  <a:pt x="526923" y="1336739"/>
                </a:lnTo>
                <a:lnTo>
                  <a:pt x="526923" y="1336739"/>
                </a:lnTo>
                <a:close/>
                <a:moveTo>
                  <a:pt x="563023" y="1343311"/>
                </a:moveTo>
                <a:cubicBezTo>
                  <a:pt x="569309" y="1351693"/>
                  <a:pt x="579501" y="1358265"/>
                  <a:pt x="593598" y="1362932"/>
                </a:cubicBezTo>
                <a:cubicBezTo>
                  <a:pt x="609029" y="1368076"/>
                  <a:pt x="621887" y="1368552"/>
                  <a:pt x="632079" y="1364361"/>
                </a:cubicBezTo>
                <a:cubicBezTo>
                  <a:pt x="642271" y="1360170"/>
                  <a:pt x="648843" y="1353407"/>
                  <a:pt x="651986" y="1343882"/>
                </a:cubicBezTo>
                <a:cubicBezTo>
                  <a:pt x="654844" y="1335214"/>
                  <a:pt x="654272" y="1327499"/>
                  <a:pt x="650176" y="1320737"/>
                </a:cubicBezTo>
                <a:cubicBezTo>
                  <a:pt x="645985" y="1314069"/>
                  <a:pt x="637223" y="1306639"/>
                  <a:pt x="623792" y="1298543"/>
                </a:cubicBezTo>
                <a:cubicBezTo>
                  <a:pt x="610362" y="1290447"/>
                  <a:pt x="602742" y="1285018"/>
                  <a:pt x="600837" y="1282446"/>
                </a:cubicBezTo>
                <a:cubicBezTo>
                  <a:pt x="599504" y="1280446"/>
                  <a:pt x="599123" y="1278541"/>
                  <a:pt x="599789" y="1276636"/>
                </a:cubicBezTo>
                <a:cubicBezTo>
                  <a:pt x="600551" y="1274350"/>
                  <a:pt x="602171" y="1272826"/>
                  <a:pt x="604742" y="1272159"/>
                </a:cubicBezTo>
                <a:cubicBezTo>
                  <a:pt x="608552" y="1271206"/>
                  <a:pt x="613982" y="1271873"/>
                  <a:pt x="621221" y="1274255"/>
                </a:cubicBezTo>
                <a:cubicBezTo>
                  <a:pt x="626935" y="1276160"/>
                  <a:pt x="630936" y="1278636"/>
                  <a:pt x="633317" y="1281779"/>
                </a:cubicBezTo>
                <a:cubicBezTo>
                  <a:pt x="635699" y="1284923"/>
                  <a:pt x="636746" y="1288733"/>
                  <a:pt x="636556" y="1293114"/>
                </a:cubicBezTo>
                <a:lnTo>
                  <a:pt x="663893" y="1296924"/>
                </a:lnTo>
                <a:cubicBezTo>
                  <a:pt x="664274" y="1287113"/>
                  <a:pt x="661797" y="1278731"/>
                  <a:pt x="656463" y="1271873"/>
                </a:cubicBezTo>
                <a:cubicBezTo>
                  <a:pt x="651129" y="1265015"/>
                  <a:pt x="641414" y="1259205"/>
                  <a:pt x="627317" y="1254538"/>
                </a:cubicBezTo>
                <a:cubicBezTo>
                  <a:pt x="612458" y="1249585"/>
                  <a:pt x="600551" y="1249013"/>
                  <a:pt x="591502" y="1252823"/>
                </a:cubicBezTo>
                <a:cubicBezTo>
                  <a:pt x="582454" y="1256538"/>
                  <a:pt x="576453" y="1262920"/>
                  <a:pt x="573405" y="1271873"/>
                </a:cubicBezTo>
                <a:cubicBezTo>
                  <a:pt x="570167" y="1281779"/>
                  <a:pt x="571595" y="1290828"/>
                  <a:pt x="577977" y="1299115"/>
                </a:cubicBezTo>
                <a:cubicBezTo>
                  <a:pt x="582549" y="1305116"/>
                  <a:pt x="595027" y="1314164"/>
                  <a:pt x="615410" y="1326261"/>
                </a:cubicBezTo>
                <a:cubicBezTo>
                  <a:pt x="619792" y="1328928"/>
                  <a:pt x="622459" y="1331119"/>
                  <a:pt x="623316" y="1332929"/>
                </a:cubicBezTo>
                <a:cubicBezTo>
                  <a:pt x="624173" y="1334738"/>
                  <a:pt x="624268" y="1336643"/>
                  <a:pt x="623507" y="1338739"/>
                </a:cubicBezTo>
                <a:cubicBezTo>
                  <a:pt x="622459" y="1341787"/>
                  <a:pt x="620459" y="1343787"/>
                  <a:pt x="617506" y="1344835"/>
                </a:cubicBezTo>
                <a:cubicBezTo>
                  <a:pt x="613124" y="1346264"/>
                  <a:pt x="607314" y="1345787"/>
                  <a:pt x="600266" y="1343406"/>
                </a:cubicBezTo>
                <a:cubicBezTo>
                  <a:pt x="593884" y="1341311"/>
                  <a:pt x="589312" y="1338263"/>
                  <a:pt x="586645" y="1334357"/>
                </a:cubicBezTo>
                <a:cubicBezTo>
                  <a:pt x="583978" y="1330452"/>
                  <a:pt x="582930" y="1325594"/>
                  <a:pt x="583597" y="1319879"/>
                </a:cubicBezTo>
                <a:lnTo>
                  <a:pt x="554831" y="1315022"/>
                </a:lnTo>
                <a:cubicBezTo>
                  <a:pt x="554069" y="1325594"/>
                  <a:pt x="556927" y="1335119"/>
                  <a:pt x="563213" y="1343597"/>
                </a:cubicBezTo>
                <a:lnTo>
                  <a:pt x="563213" y="1343597"/>
                </a:lnTo>
                <a:close/>
                <a:moveTo>
                  <a:pt x="723043" y="1269587"/>
                </a:moveTo>
                <a:lnTo>
                  <a:pt x="729806" y="1243870"/>
                </a:lnTo>
                <a:lnTo>
                  <a:pt x="701993" y="1236536"/>
                </a:lnTo>
                <a:lnTo>
                  <a:pt x="695230" y="1262253"/>
                </a:lnTo>
                <a:lnTo>
                  <a:pt x="723043" y="1269587"/>
                </a:lnTo>
                <a:lnTo>
                  <a:pt x="723043" y="1269587"/>
                </a:lnTo>
                <a:close/>
                <a:moveTo>
                  <a:pt x="691515" y="1388936"/>
                </a:moveTo>
                <a:lnTo>
                  <a:pt x="719233" y="1283875"/>
                </a:lnTo>
                <a:lnTo>
                  <a:pt x="691420" y="1276541"/>
                </a:lnTo>
                <a:lnTo>
                  <a:pt x="663702" y="1381601"/>
                </a:lnTo>
                <a:lnTo>
                  <a:pt x="691515" y="1388936"/>
                </a:lnTo>
                <a:lnTo>
                  <a:pt x="691515" y="1388936"/>
                </a:lnTo>
                <a:close/>
                <a:moveTo>
                  <a:pt x="828675" y="1349407"/>
                </a:moveTo>
                <a:cubicBezTo>
                  <a:pt x="830294" y="1341215"/>
                  <a:pt x="831056" y="1334738"/>
                  <a:pt x="830866" y="1330166"/>
                </a:cubicBezTo>
                <a:cubicBezTo>
                  <a:pt x="830675" y="1325499"/>
                  <a:pt x="829627" y="1321213"/>
                  <a:pt x="827723" y="1317212"/>
                </a:cubicBezTo>
                <a:cubicBezTo>
                  <a:pt x="825722" y="1313212"/>
                  <a:pt x="822484" y="1309593"/>
                  <a:pt x="817721" y="1306354"/>
                </a:cubicBezTo>
                <a:cubicBezTo>
                  <a:pt x="813054" y="1303115"/>
                  <a:pt x="807530" y="1300829"/>
                  <a:pt x="801338" y="1299591"/>
                </a:cubicBezTo>
                <a:cubicBezTo>
                  <a:pt x="787241" y="1296829"/>
                  <a:pt x="774287" y="1300544"/>
                  <a:pt x="762667" y="1310735"/>
                </a:cubicBezTo>
                <a:lnTo>
                  <a:pt x="765810" y="1295114"/>
                </a:lnTo>
                <a:lnTo>
                  <a:pt x="739616" y="1289971"/>
                </a:lnTo>
                <a:lnTo>
                  <a:pt x="718471" y="1396556"/>
                </a:lnTo>
                <a:lnTo>
                  <a:pt x="746665" y="1402175"/>
                </a:lnTo>
                <a:lnTo>
                  <a:pt x="756190" y="1353884"/>
                </a:lnTo>
                <a:cubicBezTo>
                  <a:pt x="758571" y="1341977"/>
                  <a:pt x="760857" y="1333976"/>
                  <a:pt x="763238" y="1329785"/>
                </a:cubicBezTo>
                <a:cubicBezTo>
                  <a:pt x="765524" y="1325689"/>
                  <a:pt x="768953" y="1322642"/>
                  <a:pt x="773335" y="1320737"/>
                </a:cubicBezTo>
                <a:cubicBezTo>
                  <a:pt x="777716" y="1318831"/>
                  <a:pt x="782384" y="1318355"/>
                  <a:pt x="787241" y="1319308"/>
                </a:cubicBezTo>
                <a:cubicBezTo>
                  <a:pt x="791051" y="1320070"/>
                  <a:pt x="794099" y="1321689"/>
                  <a:pt x="796481" y="1324070"/>
                </a:cubicBezTo>
                <a:cubicBezTo>
                  <a:pt x="798862" y="1326452"/>
                  <a:pt x="800291" y="1329500"/>
                  <a:pt x="800767" y="1333119"/>
                </a:cubicBezTo>
                <a:cubicBezTo>
                  <a:pt x="801338" y="1336739"/>
                  <a:pt x="800386" y="1344263"/>
                  <a:pt x="798195" y="1355789"/>
                </a:cubicBezTo>
                <a:lnTo>
                  <a:pt x="787432" y="1410176"/>
                </a:lnTo>
                <a:lnTo>
                  <a:pt x="815626" y="1415796"/>
                </a:lnTo>
                <a:lnTo>
                  <a:pt x="828770" y="1349597"/>
                </a:lnTo>
                <a:lnTo>
                  <a:pt x="828770" y="1349597"/>
                </a:lnTo>
                <a:close/>
                <a:moveTo>
                  <a:pt x="839629" y="1430179"/>
                </a:moveTo>
                <a:cubicBezTo>
                  <a:pt x="838486" y="1439799"/>
                  <a:pt x="841343" y="1448181"/>
                  <a:pt x="848201" y="1455420"/>
                </a:cubicBezTo>
                <a:cubicBezTo>
                  <a:pt x="855059" y="1462564"/>
                  <a:pt x="867727" y="1467326"/>
                  <a:pt x="886016" y="1469517"/>
                </a:cubicBezTo>
                <a:cubicBezTo>
                  <a:pt x="895731" y="1470660"/>
                  <a:pt x="903827" y="1470660"/>
                  <a:pt x="910400" y="1469327"/>
                </a:cubicBezTo>
                <a:cubicBezTo>
                  <a:pt x="916972" y="1468088"/>
                  <a:pt x="922401" y="1465898"/>
                  <a:pt x="926592" y="1462754"/>
                </a:cubicBezTo>
                <a:cubicBezTo>
                  <a:pt x="930783" y="1459611"/>
                  <a:pt x="934402" y="1455039"/>
                  <a:pt x="937260" y="1448943"/>
                </a:cubicBezTo>
                <a:cubicBezTo>
                  <a:pt x="940118" y="1442943"/>
                  <a:pt x="942308" y="1433513"/>
                  <a:pt x="943832" y="1420749"/>
                </a:cubicBezTo>
                <a:lnTo>
                  <a:pt x="955548" y="1323975"/>
                </a:lnTo>
                <a:lnTo>
                  <a:pt x="928878" y="1320737"/>
                </a:lnTo>
                <a:lnTo>
                  <a:pt x="927068" y="1335881"/>
                </a:lnTo>
                <a:cubicBezTo>
                  <a:pt x="919829" y="1323118"/>
                  <a:pt x="909542" y="1315974"/>
                  <a:pt x="896207" y="1314355"/>
                </a:cubicBezTo>
                <a:cubicBezTo>
                  <a:pt x="883253" y="1312831"/>
                  <a:pt x="871918" y="1316260"/>
                  <a:pt x="862013" y="1324737"/>
                </a:cubicBezTo>
                <a:cubicBezTo>
                  <a:pt x="852202" y="1333214"/>
                  <a:pt x="846106" y="1346549"/>
                  <a:pt x="843915" y="1364647"/>
                </a:cubicBezTo>
                <a:cubicBezTo>
                  <a:pt x="842201" y="1379030"/>
                  <a:pt x="844010" y="1391507"/>
                  <a:pt x="849535" y="1401985"/>
                </a:cubicBezTo>
                <a:cubicBezTo>
                  <a:pt x="856488" y="1415225"/>
                  <a:pt x="867251" y="1422749"/>
                  <a:pt x="881729" y="1424559"/>
                </a:cubicBezTo>
                <a:cubicBezTo>
                  <a:pt x="894779" y="1426083"/>
                  <a:pt x="906209" y="1421606"/>
                  <a:pt x="916115" y="1411034"/>
                </a:cubicBezTo>
                <a:lnTo>
                  <a:pt x="914209" y="1426750"/>
                </a:lnTo>
                <a:cubicBezTo>
                  <a:pt x="913448" y="1433131"/>
                  <a:pt x="912495" y="1437418"/>
                  <a:pt x="911352" y="1439704"/>
                </a:cubicBezTo>
                <a:cubicBezTo>
                  <a:pt x="909638" y="1442847"/>
                  <a:pt x="907447" y="1445038"/>
                  <a:pt x="904780" y="1446276"/>
                </a:cubicBezTo>
                <a:cubicBezTo>
                  <a:pt x="900779" y="1448086"/>
                  <a:pt x="895064" y="1448467"/>
                  <a:pt x="887635" y="1447610"/>
                </a:cubicBezTo>
                <a:cubicBezTo>
                  <a:pt x="881825" y="1446943"/>
                  <a:pt x="877634" y="1445419"/>
                  <a:pt x="875157" y="1443038"/>
                </a:cubicBezTo>
                <a:cubicBezTo>
                  <a:pt x="873347" y="1441418"/>
                  <a:pt x="872395" y="1438656"/>
                  <a:pt x="872300" y="1434751"/>
                </a:cubicBezTo>
                <a:lnTo>
                  <a:pt x="840200" y="1426845"/>
                </a:lnTo>
                <a:cubicBezTo>
                  <a:pt x="840010" y="1428179"/>
                  <a:pt x="839819" y="1429322"/>
                  <a:pt x="839724" y="1430274"/>
                </a:cubicBezTo>
                <a:lnTo>
                  <a:pt x="839724" y="1430274"/>
                </a:lnTo>
                <a:close/>
                <a:moveTo>
                  <a:pt x="882872" y="1343025"/>
                </a:moveTo>
                <a:cubicBezTo>
                  <a:pt x="887921" y="1338263"/>
                  <a:pt x="893921" y="1336262"/>
                  <a:pt x="900779" y="1337120"/>
                </a:cubicBezTo>
                <a:cubicBezTo>
                  <a:pt x="907828" y="1337977"/>
                  <a:pt x="913352" y="1341406"/>
                  <a:pt x="917258" y="1347311"/>
                </a:cubicBezTo>
                <a:cubicBezTo>
                  <a:pt x="921163" y="1353312"/>
                  <a:pt x="922496" y="1361885"/>
                  <a:pt x="921163" y="1373029"/>
                </a:cubicBezTo>
                <a:cubicBezTo>
                  <a:pt x="919829" y="1383697"/>
                  <a:pt x="916496" y="1391507"/>
                  <a:pt x="911066" y="1396365"/>
                </a:cubicBezTo>
                <a:cubicBezTo>
                  <a:pt x="905637" y="1401223"/>
                  <a:pt x="899351" y="1403223"/>
                  <a:pt x="892397" y="1402366"/>
                </a:cubicBezTo>
                <a:cubicBezTo>
                  <a:pt x="885920" y="1401604"/>
                  <a:pt x="880777" y="1398270"/>
                  <a:pt x="876967" y="1392364"/>
                </a:cubicBezTo>
                <a:cubicBezTo>
                  <a:pt x="873157" y="1386554"/>
                  <a:pt x="871918" y="1377887"/>
                  <a:pt x="873347" y="1366456"/>
                </a:cubicBezTo>
                <a:cubicBezTo>
                  <a:pt x="874681" y="1355598"/>
                  <a:pt x="877824" y="1347693"/>
                  <a:pt x="882968" y="1342930"/>
                </a:cubicBezTo>
                <a:lnTo>
                  <a:pt x="882968" y="1342930"/>
                </a:lnTo>
                <a:close/>
                <a:moveTo>
                  <a:pt x="1061371" y="1327404"/>
                </a:moveTo>
                <a:lnTo>
                  <a:pt x="1062133" y="1289018"/>
                </a:lnTo>
                <a:lnTo>
                  <a:pt x="1032986" y="1305211"/>
                </a:lnTo>
                <a:lnTo>
                  <a:pt x="1032605" y="1326833"/>
                </a:lnTo>
                <a:lnTo>
                  <a:pt x="1019366" y="1326547"/>
                </a:lnTo>
                <a:lnTo>
                  <a:pt x="1018889" y="1349502"/>
                </a:lnTo>
                <a:lnTo>
                  <a:pt x="1032129" y="1349788"/>
                </a:lnTo>
                <a:lnTo>
                  <a:pt x="1031272" y="1397127"/>
                </a:lnTo>
                <a:cubicBezTo>
                  <a:pt x="1031081" y="1407319"/>
                  <a:pt x="1031272" y="1414081"/>
                  <a:pt x="1031843" y="1417415"/>
                </a:cubicBezTo>
                <a:cubicBezTo>
                  <a:pt x="1032510" y="1422178"/>
                  <a:pt x="1033748" y="1425893"/>
                  <a:pt x="1035653" y="1428655"/>
                </a:cubicBezTo>
                <a:cubicBezTo>
                  <a:pt x="1037558" y="1431417"/>
                  <a:pt x="1040511" y="1433798"/>
                  <a:pt x="1044702" y="1435608"/>
                </a:cubicBezTo>
                <a:cubicBezTo>
                  <a:pt x="1048798" y="1437418"/>
                  <a:pt x="1053465" y="1438370"/>
                  <a:pt x="1058704" y="1438466"/>
                </a:cubicBezTo>
                <a:cubicBezTo>
                  <a:pt x="1067181" y="1438656"/>
                  <a:pt x="1074801" y="1437323"/>
                  <a:pt x="1081468" y="1434560"/>
                </a:cubicBezTo>
                <a:lnTo>
                  <a:pt x="1079468" y="1412177"/>
                </a:lnTo>
                <a:cubicBezTo>
                  <a:pt x="1074420" y="1413891"/>
                  <a:pt x="1070515" y="1414748"/>
                  <a:pt x="1067848" y="1414748"/>
                </a:cubicBezTo>
                <a:cubicBezTo>
                  <a:pt x="1065943" y="1414748"/>
                  <a:pt x="1064324" y="1414177"/>
                  <a:pt x="1062990" y="1413224"/>
                </a:cubicBezTo>
                <a:cubicBezTo>
                  <a:pt x="1061657" y="1412272"/>
                  <a:pt x="1060894" y="1411034"/>
                  <a:pt x="1060514" y="1409510"/>
                </a:cubicBezTo>
                <a:cubicBezTo>
                  <a:pt x="1060133" y="1408081"/>
                  <a:pt x="1060037" y="1402842"/>
                  <a:pt x="1060228" y="1393984"/>
                </a:cubicBezTo>
                <a:lnTo>
                  <a:pt x="1061085" y="1350169"/>
                </a:lnTo>
                <a:lnTo>
                  <a:pt x="1080707" y="1350550"/>
                </a:lnTo>
                <a:lnTo>
                  <a:pt x="1081183" y="1327595"/>
                </a:lnTo>
                <a:lnTo>
                  <a:pt x="1061561" y="1327214"/>
                </a:lnTo>
                <a:lnTo>
                  <a:pt x="1061561" y="1327214"/>
                </a:lnTo>
                <a:close/>
                <a:moveTo>
                  <a:pt x="1091089" y="1287018"/>
                </a:moveTo>
                <a:lnTo>
                  <a:pt x="1099661" y="1436751"/>
                </a:lnTo>
                <a:lnTo>
                  <a:pt x="1128332" y="1435132"/>
                </a:lnTo>
                <a:lnTo>
                  <a:pt x="1125188" y="1380744"/>
                </a:lnTo>
                <a:cubicBezTo>
                  <a:pt x="1124712" y="1371600"/>
                  <a:pt x="1125188" y="1364647"/>
                  <a:pt x="1126617" y="1359884"/>
                </a:cubicBezTo>
                <a:cubicBezTo>
                  <a:pt x="1128046" y="1355122"/>
                  <a:pt x="1130618" y="1351502"/>
                  <a:pt x="1134237" y="1348931"/>
                </a:cubicBezTo>
                <a:cubicBezTo>
                  <a:pt x="1137857" y="1346359"/>
                  <a:pt x="1142048" y="1345025"/>
                  <a:pt x="1146810" y="1344739"/>
                </a:cubicBezTo>
                <a:cubicBezTo>
                  <a:pt x="1151001" y="1344549"/>
                  <a:pt x="1154430" y="1345216"/>
                  <a:pt x="1157288" y="1346835"/>
                </a:cubicBezTo>
                <a:cubicBezTo>
                  <a:pt x="1160145" y="1348454"/>
                  <a:pt x="1162241" y="1350836"/>
                  <a:pt x="1163479" y="1353788"/>
                </a:cubicBezTo>
                <a:cubicBezTo>
                  <a:pt x="1164717" y="1356836"/>
                  <a:pt x="1165669" y="1363980"/>
                  <a:pt x="1166336" y="1375315"/>
                </a:cubicBezTo>
                <a:lnTo>
                  <a:pt x="1169575" y="1432655"/>
                </a:lnTo>
                <a:lnTo>
                  <a:pt x="1198245" y="1431036"/>
                </a:lnTo>
                <a:lnTo>
                  <a:pt x="1194626" y="1367409"/>
                </a:lnTo>
                <a:cubicBezTo>
                  <a:pt x="1194054" y="1357694"/>
                  <a:pt x="1193197" y="1350550"/>
                  <a:pt x="1191959" y="1345978"/>
                </a:cubicBezTo>
                <a:cubicBezTo>
                  <a:pt x="1190720" y="1341406"/>
                  <a:pt x="1188625" y="1337310"/>
                  <a:pt x="1185767" y="1333595"/>
                </a:cubicBezTo>
                <a:cubicBezTo>
                  <a:pt x="1182815" y="1329976"/>
                  <a:pt x="1178719" y="1327023"/>
                  <a:pt x="1173194" y="1324928"/>
                </a:cubicBezTo>
                <a:cubicBezTo>
                  <a:pt x="1167765" y="1322737"/>
                  <a:pt x="1161669" y="1321880"/>
                  <a:pt x="1155097" y="1322261"/>
                </a:cubicBezTo>
                <a:cubicBezTo>
                  <a:pt x="1142238" y="1323023"/>
                  <a:pt x="1131475" y="1329023"/>
                  <a:pt x="1122807" y="1340358"/>
                </a:cubicBezTo>
                <a:lnTo>
                  <a:pt x="1119664" y="1285304"/>
                </a:lnTo>
                <a:lnTo>
                  <a:pt x="1090993" y="1286923"/>
                </a:lnTo>
                <a:lnTo>
                  <a:pt x="1090993" y="1286923"/>
                </a:lnTo>
                <a:close/>
                <a:moveTo>
                  <a:pt x="1279969" y="1398651"/>
                </a:moveTo>
                <a:cubicBezTo>
                  <a:pt x="1277207" y="1401509"/>
                  <a:pt x="1273683" y="1403223"/>
                  <a:pt x="1269206" y="1403795"/>
                </a:cubicBezTo>
                <a:cubicBezTo>
                  <a:pt x="1262634" y="1404652"/>
                  <a:pt x="1256824" y="1403033"/>
                  <a:pt x="1251871" y="1398937"/>
                </a:cubicBezTo>
                <a:cubicBezTo>
                  <a:pt x="1246823" y="1394841"/>
                  <a:pt x="1243679" y="1388555"/>
                  <a:pt x="1242346" y="1380173"/>
                </a:cubicBezTo>
                <a:lnTo>
                  <a:pt x="1313783" y="1370648"/>
                </a:lnTo>
                <a:cubicBezTo>
                  <a:pt x="1311307" y="1348740"/>
                  <a:pt x="1304639" y="1333119"/>
                  <a:pt x="1293971" y="1323785"/>
                </a:cubicBezTo>
                <a:cubicBezTo>
                  <a:pt x="1283303" y="1314450"/>
                  <a:pt x="1269968" y="1310831"/>
                  <a:pt x="1253966" y="1313021"/>
                </a:cubicBezTo>
                <a:cubicBezTo>
                  <a:pt x="1239679" y="1314926"/>
                  <a:pt x="1228535" y="1321594"/>
                  <a:pt x="1220629" y="1332929"/>
                </a:cubicBezTo>
                <a:cubicBezTo>
                  <a:pt x="1212628" y="1344263"/>
                  <a:pt x="1209866" y="1358837"/>
                  <a:pt x="1212247" y="1376744"/>
                </a:cubicBezTo>
                <a:cubicBezTo>
                  <a:pt x="1214247" y="1391698"/>
                  <a:pt x="1219486" y="1403604"/>
                  <a:pt x="1227868" y="1412462"/>
                </a:cubicBezTo>
                <a:cubicBezTo>
                  <a:pt x="1238536" y="1423511"/>
                  <a:pt x="1253204" y="1427798"/>
                  <a:pt x="1271873" y="1425226"/>
                </a:cubicBezTo>
                <a:cubicBezTo>
                  <a:pt x="1283684" y="1423606"/>
                  <a:pt x="1293209" y="1419606"/>
                  <a:pt x="1300353" y="1413129"/>
                </a:cubicBezTo>
                <a:cubicBezTo>
                  <a:pt x="1307497" y="1406652"/>
                  <a:pt x="1312164" y="1397984"/>
                  <a:pt x="1314450" y="1387031"/>
                </a:cubicBezTo>
                <a:lnTo>
                  <a:pt x="1285399" y="1386078"/>
                </a:lnTo>
                <a:cubicBezTo>
                  <a:pt x="1284542" y="1391698"/>
                  <a:pt x="1282827" y="1395889"/>
                  <a:pt x="1280065" y="1398746"/>
                </a:cubicBezTo>
                <a:lnTo>
                  <a:pt x="1280065" y="1398746"/>
                </a:lnTo>
                <a:close/>
                <a:moveTo>
                  <a:pt x="1240441" y="1362647"/>
                </a:moveTo>
                <a:cubicBezTo>
                  <a:pt x="1239298" y="1354836"/>
                  <a:pt x="1240441" y="1348454"/>
                  <a:pt x="1243965" y="1343406"/>
                </a:cubicBezTo>
                <a:cubicBezTo>
                  <a:pt x="1247394" y="1338358"/>
                  <a:pt x="1252252" y="1335405"/>
                  <a:pt x="1258443" y="1334548"/>
                </a:cubicBezTo>
                <a:cubicBezTo>
                  <a:pt x="1264253" y="1333786"/>
                  <a:pt x="1269492" y="1335214"/>
                  <a:pt x="1274064" y="1339025"/>
                </a:cubicBezTo>
                <a:cubicBezTo>
                  <a:pt x="1278731" y="1342739"/>
                  <a:pt x="1281684" y="1348740"/>
                  <a:pt x="1282922" y="1357027"/>
                </a:cubicBezTo>
                <a:lnTo>
                  <a:pt x="1240346" y="1362742"/>
                </a:lnTo>
                <a:lnTo>
                  <a:pt x="1240346" y="1362742"/>
                </a:lnTo>
                <a:close/>
                <a:moveTo>
                  <a:pt x="1781937" y="1261110"/>
                </a:moveTo>
                <a:lnTo>
                  <a:pt x="1831181" y="1232440"/>
                </a:lnTo>
                <a:cubicBezTo>
                  <a:pt x="1840802" y="1226820"/>
                  <a:pt x="1848041" y="1221391"/>
                  <a:pt x="1852708" y="1216152"/>
                </a:cubicBezTo>
                <a:cubicBezTo>
                  <a:pt x="1858994" y="1209199"/>
                  <a:pt x="1863090" y="1202150"/>
                  <a:pt x="1865090" y="1195102"/>
                </a:cubicBezTo>
                <a:cubicBezTo>
                  <a:pt x="1867662" y="1185768"/>
                  <a:pt x="1867852" y="1175480"/>
                  <a:pt x="1865662" y="1164146"/>
                </a:cubicBezTo>
                <a:cubicBezTo>
                  <a:pt x="1863852" y="1154906"/>
                  <a:pt x="1859756" y="1144905"/>
                  <a:pt x="1853565" y="1134237"/>
                </a:cubicBezTo>
                <a:cubicBezTo>
                  <a:pt x="1846517" y="1122140"/>
                  <a:pt x="1839087" y="1112711"/>
                  <a:pt x="1831467" y="1106043"/>
                </a:cubicBezTo>
                <a:cubicBezTo>
                  <a:pt x="1823847" y="1099376"/>
                  <a:pt x="1815560" y="1094804"/>
                  <a:pt x="1806893" y="1092232"/>
                </a:cubicBezTo>
                <a:cubicBezTo>
                  <a:pt x="1798130" y="1089660"/>
                  <a:pt x="1789271" y="1089470"/>
                  <a:pt x="1780413" y="1091660"/>
                </a:cubicBezTo>
                <a:cubicBezTo>
                  <a:pt x="1773841" y="1093280"/>
                  <a:pt x="1765078" y="1097280"/>
                  <a:pt x="1754315" y="1103567"/>
                </a:cubicBezTo>
                <a:lnTo>
                  <a:pt x="1706499" y="1131475"/>
                </a:lnTo>
                <a:lnTo>
                  <a:pt x="1782032" y="1261015"/>
                </a:lnTo>
                <a:lnTo>
                  <a:pt x="1782032" y="1261015"/>
                </a:lnTo>
                <a:close/>
                <a:moveTo>
                  <a:pt x="1757077" y="1131380"/>
                </a:moveTo>
                <a:cubicBezTo>
                  <a:pt x="1767745" y="1125188"/>
                  <a:pt x="1775174" y="1121378"/>
                  <a:pt x="1779270" y="1120140"/>
                </a:cubicBezTo>
                <a:cubicBezTo>
                  <a:pt x="1784794" y="1118330"/>
                  <a:pt x="1790033" y="1118045"/>
                  <a:pt x="1794891" y="1119188"/>
                </a:cubicBezTo>
                <a:cubicBezTo>
                  <a:pt x="1799844" y="1120331"/>
                  <a:pt x="1804702" y="1123093"/>
                  <a:pt x="1809655" y="1127379"/>
                </a:cubicBezTo>
                <a:cubicBezTo>
                  <a:pt x="1814513" y="1131665"/>
                  <a:pt x="1819942" y="1138904"/>
                  <a:pt x="1825752" y="1148906"/>
                </a:cubicBezTo>
                <a:cubicBezTo>
                  <a:pt x="1831562" y="1158907"/>
                  <a:pt x="1835277" y="1167384"/>
                  <a:pt x="1836896" y="1174147"/>
                </a:cubicBezTo>
                <a:cubicBezTo>
                  <a:pt x="1838516" y="1181005"/>
                  <a:pt x="1838706" y="1186529"/>
                  <a:pt x="1837373" y="1190625"/>
                </a:cubicBezTo>
                <a:cubicBezTo>
                  <a:pt x="1836039" y="1194816"/>
                  <a:pt x="1833563" y="1198626"/>
                  <a:pt x="1829943" y="1202150"/>
                </a:cubicBezTo>
                <a:cubicBezTo>
                  <a:pt x="1827181" y="1204913"/>
                  <a:pt x="1822133" y="1208342"/>
                  <a:pt x="1814798" y="1212628"/>
                </a:cubicBezTo>
                <a:lnTo>
                  <a:pt x="1795272" y="1224058"/>
                </a:lnTo>
                <a:lnTo>
                  <a:pt x="1745266" y="1138238"/>
                </a:lnTo>
                <a:lnTo>
                  <a:pt x="1756982" y="1131380"/>
                </a:lnTo>
                <a:lnTo>
                  <a:pt x="1756982" y="1131380"/>
                </a:lnTo>
                <a:close/>
                <a:moveTo>
                  <a:pt x="1944529" y="1132332"/>
                </a:moveTo>
                <a:cubicBezTo>
                  <a:pt x="1943386" y="1136142"/>
                  <a:pt x="1941005" y="1139285"/>
                  <a:pt x="1937385" y="1141857"/>
                </a:cubicBezTo>
                <a:cubicBezTo>
                  <a:pt x="1931956" y="1145667"/>
                  <a:pt x="1926050" y="1146905"/>
                  <a:pt x="1919764" y="1145572"/>
                </a:cubicBezTo>
                <a:cubicBezTo>
                  <a:pt x="1913382" y="1144238"/>
                  <a:pt x="1907667" y="1140143"/>
                  <a:pt x="1902619" y="1133285"/>
                </a:cubicBezTo>
                <a:lnTo>
                  <a:pt x="1961579" y="1091851"/>
                </a:lnTo>
                <a:cubicBezTo>
                  <a:pt x="1949291" y="1073563"/>
                  <a:pt x="1936242" y="1062800"/>
                  <a:pt x="1922431" y="1059371"/>
                </a:cubicBezTo>
                <a:cubicBezTo>
                  <a:pt x="1908619" y="1056037"/>
                  <a:pt x="1895094" y="1058989"/>
                  <a:pt x="1881950" y="1068229"/>
                </a:cubicBezTo>
                <a:cubicBezTo>
                  <a:pt x="1870139" y="1076516"/>
                  <a:pt x="1863376" y="1087469"/>
                  <a:pt x="1861471" y="1101281"/>
                </a:cubicBezTo>
                <a:cubicBezTo>
                  <a:pt x="1859661" y="1114997"/>
                  <a:pt x="1863852" y="1129284"/>
                  <a:pt x="1874234" y="1144048"/>
                </a:cubicBezTo>
                <a:cubicBezTo>
                  <a:pt x="1882902" y="1156430"/>
                  <a:pt x="1892999" y="1164527"/>
                  <a:pt x="1904524" y="1168527"/>
                </a:cubicBezTo>
                <a:cubicBezTo>
                  <a:pt x="1919002" y="1173385"/>
                  <a:pt x="1934051" y="1170432"/>
                  <a:pt x="1949482" y="1159574"/>
                </a:cubicBezTo>
                <a:cubicBezTo>
                  <a:pt x="1959293" y="1152716"/>
                  <a:pt x="1965769" y="1144714"/>
                  <a:pt x="1969199" y="1135666"/>
                </a:cubicBezTo>
                <a:cubicBezTo>
                  <a:pt x="1972532" y="1126617"/>
                  <a:pt x="1972723" y="1116711"/>
                  <a:pt x="1969675" y="1106043"/>
                </a:cubicBezTo>
                <a:lnTo>
                  <a:pt x="1943481" y="1118616"/>
                </a:lnTo>
                <a:cubicBezTo>
                  <a:pt x="1945291" y="1123950"/>
                  <a:pt x="1945672" y="1128522"/>
                  <a:pt x="1944624" y="1132332"/>
                </a:cubicBezTo>
                <a:lnTo>
                  <a:pt x="1944624" y="1132332"/>
                </a:lnTo>
                <a:close/>
                <a:moveTo>
                  <a:pt x="1892903" y="1118616"/>
                </a:moveTo>
                <a:cubicBezTo>
                  <a:pt x="1888331" y="1112234"/>
                  <a:pt x="1886426" y="1106043"/>
                  <a:pt x="1887188" y="1099947"/>
                </a:cubicBezTo>
                <a:cubicBezTo>
                  <a:pt x="1887950" y="1093851"/>
                  <a:pt x="1890808" y="1088993"/>
                  <a:pt x="1895951" y="1085374"/>
                </a:cubicBezTo>
                <a:cubicBezTo>
                  <a:pt x="1900714" y="1082040"/>
                  <a:pt x="1906048" y="1080897"/>
                  <a:pt x="1911953" y="1082135"/>
                </a:cubicBezTo>
                <a:cubicBezTo>
                  <a:pt x="1917764" y="1083374"/>
                  <a:pt x="1923193" y="1087279"/>
                  <a:pt x="1928146" y="1093946"/>
                </a:cubicBezTo>
                <a:lnTo>
                  <a:pt x="1892999" y="1118616"/>
                </a:lnTo>
                <a:lnTo>
                  <a:pt x="1892999" y="1118616"/>
                </a:lnTo>
                <a:close/>
                <a:moveTo>
                  <a:pt x="1961293" y="1011555"/>
                </a:moveTo>
                <a:lnTo>
                  <a:pt x="1937385" y="981551"/>
                </a:lnTo>
                <a:lnTo>
                  <a:pt x="1925288" y="1012603"/>
                </a:lnTo>
                <a:lnTo>
                  <a:pt x="1938718" y="1029462"/>
                </a:lnTo>
                <a:lnTo>
                  <a:pt x="1928432" y="1037654"/>
                </a:lnTo>
                <a:lnTo>
                  <a:pt x="1942719" y="1055561"/>
                </a:lnTo>
                <a:lnTo>
                  <a:pt x="1953006" y="1047369"/>
                </a:lnTo>
                <a:lnTo>
                  <a:pt x="1982534" y="1084421"/>
                </a:lnTo>
                <a:cubicBezTo>
                  <a:pt x="1988820" y="1092422"/>
                  <a:pt x="1993297" y="1097471"/>
                  <a:pt x="1995868" y="1099661"/>
                </a:cubicBezTo>
                <a:cubicBezTo>
                  <a:pt x="1999393" y="1102900"/>
                  <a:pt x="2002727" y="1104995"/>
                  <a:pt x="2005965" y="1105948"/>
                </a:cubicBezTo>
                <a:cubicBezTo>
                  <a:pt x="2009204" y="1106900"/>
                  <a:pt x="2013014" y="1106805"/>
                  <a:pt x="2017300" y="1105567"/>
                </a:cubicBezTo>
                <a:cubicBezTo>
                  <a:pt x="2021681" y="1104329"/>
                  <a:pt x="2025872" y="1102138"/>
                  <a:pt x="2029873" y="1098899"/>
                </a:cubicBezTo>
                <a:cubicBezTo>
                  <a:pt x="2036445" y="1093661"/>
                  <a:pt x="2041493" y="1087755"/>
                  <a:pt x="2045018" y="1081373"/>
                </a:cubicBezTo>
                <a:lnTo>
                  <a:pt x="2029206" y="1065467"/>
                </a:lnTo>
                <a:cubicBezTo>
                  <a:pt x="2026444" y="1070039"/>
                  <a:pt x="2023967" y="1073182"/>
                  <a:pt x="2021872" y="1074801"/>
                </a:cubicBezTo>
                <a:cubicBezTo>
                  <a:pt x="2020348" y="1075944"/>
                  <a:pt x="2018824" y="1076611"/>
                  <a:pt x="2017205" y="1076706"/>
                </a:cubicBezTo>
                <a:cubicBezTo>
                  <a:pt x="2015585" y="1076706"/>
                  <a:pt x="2014157" y="1076325"/>
                  <a:pt x="2012918" y="1075468"/>
                </a:cubicBezTo>
                <a:cubicBezTo>
                  <a:pt x="2011680" y="1074515"/>
                  <a:pt x="2008346" y="1070610"/>
                  <a:pt x="2002822" y="1063657"/>
                </a:cubicBezTo>
                <a:lnTo>
                  <a:pt x="1975580" y="1029367"/>
                </a:lnTo>
                <a:lnTo>
                  <a:pt x="1990916" y="1017175"/>
                </a:lnTo>
                <a:lnTo>
                  <a:pt x="1976628" y="999268"/>
                </a:lnTo>
                <a:lnTo>
                  <a:pt x="1961293" y="1011460"/>
                </a:lnTo>
                <a:lnTo>
                  <a:pt x="1961293" y="1011460"/>
                </a:lnTo>
                <a:close/>
                <a:moveTo>
                  <a:pt x="2086547" y="1016984"/>
                </a:moveTo>
                <a:cubicBezTo>
                  <a:pt x="2085880" y="1020889"/>
                  <a:pt x="2083880" y="1024319"/>
                  <a:pt x="2080546" y="1027271"/>
                </a:cubicBezTo>
                <a:cubicBezTo>
                  <a:pt x="2075593" y="1031653"/>
                  <a:pt x="2069973" y="1033653"/>
                  <a:pt x="2063496" y="1033081"/>
                </a:cubicBezTo>
                <a:cubicBezTo>
                  <a:pt x="2057019" y="1032510"/>
                  <a:pt x="2050828" y="1029176"/>
                  <a:pt x="2045018" y="1022890"/>
                </a:cubicBezTo>
                <a:lnTo>
                  <a:pt x="2098643" y="974788"/>
                </a:lnTo>
                <a:cubicBezTo>
                  <a:pt x="2084260" y="958120"/>
                  <a:pt x="2069973" y="948976"/>
                  <a:pt x="2055876" y="947261"/>
                </a:cubicBezTo>
                <a:cubicBezTo>
                  <a:pt x="2041779" y="945547"/>
                  <a:pt x="2028730" y="950119"/>
                  <a:pt x="2016728" y="960882"/>
                </a:cubicBezTo>
                <a:cubicBezTo>
                  <a:pt x="2006060" y="970502"/>
                  <a:pt x="2000536" y="982218"/>
                  <a:pt x="2000345" y="996125"/>
                </a:cubicBezTo>
                <a:cubicBezTo>
                  <a:pt x="2000155" y="1010031"/>
                  <a:pt x="2006060" y="1023652"/>
                  <a:pt x="2018062" y="1037082"/>
                </a:cubicBezTo>
                <a:cubicBezTo>
                  <a:pt x="2028158" y="1048322"/>
                  <a:pt x="2039112" y="1055180"/>
                  <a:pt x="2051114" y="1057751"/>
                </a:cubicBezTo>
                <a:cubicBezTo>
                  <a:pt x="2066068" y="1060895"/>
                  <a:pt x="2080641" y="1056132"/>
                  <a:pt x="2094738" y="1043464"/>
                </a:cubicBezTo>
                <a:cubicBezTo>
                  <a:pt x="2103596" y="1035463"/>
                  <a:pt x="2109216" y="1026795"/>
                  <a:pt x="2111407" y="1017365"/>
                </a:cubicBezTo>
                <a:cubicBezTo>
                  <a:pt x="2113693" y="1007936"/>
                  <a:pt x="2112645" y="998125"/>
                  <a:pt x="2108359" y="987838"/>
                </a:cubicBezTo>
                <a:lnTo>
                  <a:pt x="2083784" y="1003363"/>
                </a:lnTo>
                <a:cubicBezTo>
                  <a:pt x="2086261" y="1008507"/>
                  <a:pt x="2087213" y="1012984"/>
                  <a:pt x="2086547" y="1016889"/>
                </a:cubicBezTo>
                <a:lnTo>
                  <a:pt x="2086547" y="1016889"/>
                </a:lnTo>
                <a:close/>
                <a:moveTo>
                  <a:pt x="2033588" y="1009460"/>
                </a:moveTo>
                <a:cubicBezTo>
                  <a:pt x="2028254" y="1003649"/>
                  <a:pt x="2025682" y="997744"/>
                  <a:pt x="2025682" y="991553"/>
                </a:cubicBezTo>
                <a:cubicBezTo>
                  <a:pt x="2025682" y="985456"/>
                  <a:pt x="2027968" y="980218"/>
                  <a:pt x="2032635" y="976027"/>
                </a:cubicBezTo>
                <a:cubicBezTo>
                  <a:pt x="2037017" y="972122"/>
                  <a:pt x="2042160" y="970407"/>
                  <a:pt x="2048066" y="970883"/>
                </a:cubicBezTo>
                <a:cubicBezTo>
                  <a:pt x="2053971" y="971360"/>
                  <a:pt x="2059877" y="974598"/>
                  <a:pt x="2065496" y="980694"/>
                </a:cubicBezTo>
                <a:lnTo>
                  <a:pt x="2033492" y="1009364"/>
                </a:lnTo>
                <a:lnTo>
                  <a:pt x="2033492" y="1009364"/>
                </a:lnTo>
                <a:close/>
                <a:moveTo>
                  <a:pt x="2124361" y="865727"/>
                </a:moveTo>
                <a:cubicBezTo>
                  <a:pt x="2114836" y="867537"/>
                  <a:pt x="2105597" y="873252"/>
                  <a:pt x="2096452" y="882872"/>
                </a:cubicBezTo>
                <a:cubicBezTo>
                  <a:pt x="2085404" y="894683"/>
                  <a:pt x="2080165" y="907447"/>
                  <a:pt x="2081022" y="921163"/>
                </a:cubicBezTo>
                <a:cubicBezTo>
                  <a:pt x="2081784" y="934879"/>
                  <a:pt x="2088737" y="947928"/>
                  <a:pt x="2101787" y="960215"/>
                </a:cubicBezTo>
                <a:cubicBezTo>
                  <a:pt x="2114741" y="972407"/>
                  <a:pt x="2128076" y="978503"/>
                  <a:pt x="2141792" y="978503"/>
                </a:cubicBezTo>
                <a:cubicBezTo>
                  <a:pt x="2155603" y="978503"/>
                  <a:pt x="2167890" y="972693"/>
                  <a:pt x="2178844" y="961168"/>
                </a:cubicBezTo>
                <a:cubicBezTo>
                  <a:pt x="2188464" y="950976"/>
                  <a:pt x="2193703" y="940594"/>
                  <a:pt x="2194560" y="930021"/>
                </a:cubicBezTo>
                <a:cubicBezTo>
                  <a:pt x="2195417" y="919448"/>
                  <a:pt x="2192179" y="908590"/>
                  <a:pt x="2184749" y="897636"/>
                </a:cubicBezTo>
                <a:lnTo>
                  <a:pt x="2161890" y="914876"/>
                </a:lnTo>
                <a:cubicBezTo>
                  <a:pt x="2166461" y="921068"/>
                  <a:pt x="2168652" y="926592"/>
                  <a:pt x="2168462" y="931259"/>
                </a:cubicBezTo>
                <a:cubicBezTo>
                  <a:pt x="2168366" y="935927"/>
                  <a:pt x="2166366" y="940213"/>
                  <a:pt x="2162651" y="944213"/>
                </a:cubicBezTo>
                <a:cubicBezTo>
                  <a:pt x="2157603" y="949547"/>
                  <a:pt x="2151698" y="951929"/>
                  <a:pt x="2144840" y="951452"/>
                </a:cubicBezTo>
                <a:cubicBezTo>
                  <a:pt x="2137982" y="950976"/>
                  <a:pt x="2129885" y="946309"/>
                  <a:pt x="2120456" y="937451"/>
                </a:cubicBezTo>
                <a:cubicBezTo>
                  <a:pt x="2111978" y="929545"/>
                  <a:pt x="2107502" y="922306"/>
                  <a:pt x="2106740" y="915829"/>
                </a:cubicBezTo>
                <a:cubicBezTo>
                  <a:pt x="2106073" y="909352"/>
                  <a:pt x="2108168" y="903446"/>
                  <a:pt x="2113121" y="898303"/>
                </a:cubicBezTo>
                <a:cubicBezTo>
                  <a:pt x="2116836" y="894397"/>
                  <a:pt x="2120837" y="892207"/>
                  <a:pt x="2125218" y="891635"/>
                </a:cubicBezTo>
                <a:cubicBezTo>
                  <a:pt x="2129600" y="891159"/>
                  <a:pt x="2134172" y="892493"/>
                  <a:pt x="2139029" y="895636"/>
                </a:cubicBezTo>
                <a:lnTo>
                  <a:pt x="2154746" y="871538"/>
                </a:lnTo>
                <a:cubicBezTo>
                  <a:pt x="2143887" y="866013"/>
                  <a:pt x="2133791" y="864108"/>
                  <a:pt x="2124266" y="865918"/>
                </a:cubicBezTo>
                <a:lnTo>
                  <a:pt x="2124266" y="865918"/>
                </a:lnTo>
                <a:close/>
                <a:moveTo>
                  <a:pt x="2161508" y="813149"/>
                </a:moveTo>
                <a:lnTo>
                  <a:pt x="2132076" y="788575"/>
                </a:lnTo>
                <a:lnTo>
                  <a:pt x="2126457" y="821436"/>
                </a:lnTo>
                <a:lnTo>
                  <a:pt x="2143030" y="835247"/>
                </a:lnTo>
                <a:lnTo>
                  <a:pt x="2134553" y="845344"/>
                </a:lnTo>
                <a:lnTo>
                  <a:pt x="2152174" y="860012"/>
                </a:lnTo>
                <a:lnTo>
                  <a:pt x="2160651" y="849916"/>
                </a:lnTo>
                <a:lnTo>
                  <a:pt x="2197037" y="880301"/>
                </a:lnTo>
                <a:cubicBezTo>
                  <a:pt x="2204847" y="886778"/>
                  <a:pt x="2210181" y="890873"/>
                  <a:pt x="2213134" y="892588"/>
                </a:cubicBezTo>
                <a:cubicBezTo>
                  <a:pt x="2217230" y="895064"/>
                  <a:pt x="2220944" y="896398"/>
                  <a:pt x="2224278" y="896684"/>
                </a:cubicBezTo>
                <a:cubicBezTo>
                  <a:pt x="2227612" y="896969"/>
                  <a:pt x="2231327" y="896017"/>
                  <a:pt x="2235327" y="894017"/>
                </a:cubicBezTo>
                <a:cubicBezTo>
                  <a:pt x="2239328" y="891921"/>
                  <a:pt x="2242947" y="888873"/>
                  <a:pt x="2246281" y="884968"/>
                </a:cubicBezTo>
                <a:cubicBezTo>
                  <a:pt x="2251710" y="878491"/>
                  <a:pt x="2255425" y="871728"/>
                  <a:pt x="2257520" y="864775"/>
                </a:cubicBezTo>
                <a:lnTo>
                  <a:pt x="2238851" y="852392"/>
                </a:lnTo>
                <a:cubicBezTo>
                  <a:pt x="2237042" y="857441"/>
                  <a:pt x="2235232" y="860965"/>
                  <a:pt x="2233517" y="863060"/>
                </a:cubicBezTo>
                <a:cubicBezTo>
                  <a:pt x="2232279" y="864489"/>
                  <a:pt x="2230850" y="865442"/>
                  <a:pt x="2229326" y="865918"/>
                </a:cubicBezTo>
                <a:cubicBezTo>
                  <a:pt x="2227707" y="866299"/>
                  <a:pt x="2226278" y="866204"/>
                  <a:pt x="2224945" y="865537"/>
                </a:cubicBezTo>
                <a:cubicBezTo>
                  <a:pt x="2223611" y="864870"/>
                  <a:pt x="2219516" y="861727"/>
                  <a:pt x="2212658" y="856012"/>
                </a:cubicBezTo>
                <a:lnTo>
                  <a:pt x="2179034" y="827913"/>
                </a:lnTo>
                <a:lnTo>
                  <a:pt x="2191607" y="812863"/>
                </a:lnTo>
                <a:lnTo>
                  <a:pt x="2173986" y="798195"/>
                </a:lnTo>
                <a:lnTo>
                  <a:pt x="2161413" y="813245"/>
                </a:lnTo>
                <a:lnTo>
                  <a:pt x="2161413" y="813245"/>
                </a:lnTo>
                <a:close/>
                <a:moveTo>
                  <a:pt x="2190560" y="752761"/>
                </a:moveTo>
                <a:lnTo>
                  <a:pt x="2169509" y="736473"/>
                </a:lnTo>
                <a:lnTo>
                  <a:pt x="2151888" y="759143"/>
                </a:lnTo>
                <a:lnTo>
                  <a:pt x="2172938" y="775430"/>
                </a:lnTo>
                <a:lnTo>
                  <a:pt x="2190560" y="752761"/>
                </a:lnTo>
                <a:lnTo>
                  <a:pt x="2190560" y="752761"/>
                </a:lnTo>
                <a:close/>
                <a:moveTo>
                  <a:pt x="2288000" y="828389"/>
                </a:moveTo>
                <a:lnTo>
                  <a:pt x="2202180" y="761714"/>
                </a:lnTo>
                <a:lnTo>
                  <a:pt x="2184559" y="784384"/>
                </a:lnTo>
                <a:lnTo>
                  <a:pt x="2270379" y="851059"/>
                </a:lnTo>
                <a:lnTo>
                  <a:pt x="2288000" y="828389"/>
                </a:lnTo>
                <a:lnTo>
                  <a:pt x="2288000" y="828389"/>
                </a:lnTo>
                <a:close/>
                <a:moveTo>
                  <a:pt x="2305145" y="686372"/>
                </a:moveTo>
                <a:cubicBezTo>
                  <a:pt x="2298192" y="681609"/>
                  <a:pt x="2292573" y="678466"/>
                  <a:pt x="2288286" y="676751"/>
                </a:cubicBezTo>
                <a:cubicBezTo>
                  <a:pt x="2284000" y="675037"/>
                  <a:pt x="2279618" y="674370"/>
                  <a:pt x="2275142" y="674561"/>
                </a:cubicBezTo>
                <a:cubicBezTo>
                  <a:pt x="2270665" y="674751"/>
                  <a:pt x="2265998" y="676370"/>
                  <a:pt x="2261235" y="679418"/>
                </a:cubicBezTo>
                <a:cubicBezTo>
                  <a:pt x="2256377" y="682466"/>
                  <a:pt x="2252186" y="686562"/>
                  <a:pt x="2248567" y="691801"/>
                </a:cubicBezTo>
                <a:cubicBezTo>
                  <a:pt x="2240471" y="703707"/>
                  <a:pt x="2238756" y="717042"/>
                  <a:pt x="2243519" y="731711"/>
                </a:cubicBezTo>
                <a:lnTo>
                  <a:pt x="2230374" y="722662"/>
                </a:lnTo>
                <a:lnTo>
                  <a:pt x="2215325" y="744664"/>
                </a:lnTo>
                <a:lnTo>
                  <a:pt x="2304955" y="806005"/>
                </a:lnTo>
                <a:lnTo>
                  <a:pt x="2321148" y="782288"/>
                </a:lnTo>
                <a:lnTo>
                  <a:pt x="2280571" y="754475"/>
                </a:lnTo>
                <a:cubicBezTo>
                  <a:pt x="2270570" y="747617"/>
                  <a:pt x="2264093" y="742283"/>
                  <a:pt x="2261235" y="738569"/>
                </a:cubicBezTo>
                <a:cubicBezTo>
                  <a:pt x="2258378" y="734854"/>
                  <a:pt x="2256854" y="730568"/>
                  <a:pt x="2256854" y="725710"/>
                </a:cubicBezTo>
                <a:cubicBezTo>
                  <a:pt x="2256854" y="720947"/>
                  <a:pt x="2258187" y="716471"/>
                  <a:pt x="2261045" y="712375"/>
                </a:cubicBezTo>
                <a:cubicBezTo>
                  <a:pt x="2263235" y="709136"/>
                  <a:pt x="2265902" y="706946"/>
                  <a:pt x="2269046" y="705803"/>
                </a:cubicBezTo>
                <a:cubicBezTo>
                  <a:pt x="2272189" y="704564"/>
                  <a:pt x="2275523" y="704469"/>
                  <a:pt x="2279047" y="705422"/>
                </a:cubicBezTo>
                <a:cubicBezTo>
                  <a:pt x="2282571" y="706374"/>
                  <a:pt x="2289239" y="710089"/>
                  <a:pt x="2298859" y="716756"/>
                </a:cubicBezTo>
                <a:lnTo>
                  <a:pt x="2344579" y="748094"/>
                </a:lnTo>
                <a:lnTo>
                  <a:pt x="2360771" y="724376"/>
                </a:lnTo>
                <a:lnTo>
                  <a:pt x="2305050" y="686276"/>
                </a:lnTo>
                <a:lnTo>
                  <a:pt x="2305050" y="686276"/>
                </a:lnTo>
                <a:close/>
                <a:moveTo>
                  <a:pt x="2383441" y="707803"/>
                </a:moveTo>
                <a:cubicBezTo>
                  <a:pt x="2391823" y="712565"/>
                  <a:pt x="2400681" y="713137"/>
                  <a:pt x="2410016" y="709613"/>
                </a:cubicBezTo>
                <a:cubicBezTo>
                  <a:pt x="2419350" y="705993"/>
                  <a:pt x="2428494" y="696182"/>
                  <a:pt x="2437543" y="680180"/>
                </a:cubicBezTo>
                <a:cubicBezTo>
                  <a:pt x="2442401" y="671703"/>
                  <a:pt x="2445449" y="664178"/>
                  <a:pt x="2446782" y="657606"/>
                </a:cubicBezTo>
                <a:cubicBezTo>
                  <a:pt x="2448116" y="651034"/>
                  <a:pt x="2448211" y="645224"/>
                  <a:pt x="2446973" y="640080"/>
                </a:cubicBezTo>
                <a:cubicBezTo>
                  <a:pt x="2445734" y="634937"/>
                  <a:pt x="2442877" y="629984"/>
                  <a:pt x="2438400" y="624935"/>
                </a:cubicBezTo>
                <a:cubicBezTo>
                  <a:pt x="2433924" y="619982"/>
                  <a:pt x="2426113" y="614363"/>
                  <a:pt x="2414969" y="607981"/>
                </a:cubicBezTo>
                <a:lnTo>
                  <a:pt x="2330101" y="559880"/>
                </a:lnTo>
                <a:lnTo>
                  <a:pt x="2316861" y="583311"/>
                </a:lnTo>
                <a:lnTo>
                  <a:pt x="2330101" y="590836"/>
                </a:lnTo>
                <a:cubicBezTo>
                  <a:pt x="2315528" y="592646"/>
                  <a:pt x="2304955" y="599313"/>
                  <a:pt x="2298287" y="611029"/>
                </a:cubicBezTo>
                <a:cubicBezTo>
                  <a:pt x="2291906" y="622363"/>
                  <a:pt x="2290667" y="634175"/>
                  <a:pt x="2294668" y="646557"/>
                </a:cubicBezTo>
                <a:cubicBezTo>
                  <a:pt x="2298668" y="658939"/>
                  <a:pt x="2308670" y="669608"/>
                  <a:pt x="2324481" y="678561"/>
                </a:cubicBezTo>
                <a:cubicBezTo>
                  <a:pt x="2337149" y="685705"/>
                  <a:pt x="2349341" y="688848"/>
                  <a:pt x="2361152" y="687800"/>
                </a:cubicBezTo>
                <a:cubicBezTo>
                  <a:pt x="2376107" y="686467"/>
                  <a:pt x="2387156" y="679418"/>
                  <a:pt x="2394395" y="666750"/>
                </a:cubicBezTo>
                <a:cubicBezTo>
                  <a:pt x="2400872" y="655320"/>
                  <a:pt x="2401062" y="643033"/>
                  <a:pt x="2395157" y="629793"/>
                </a:cubicBezTo>
                <a:lnTo>
                  <a:pt x="2408968" y="637604"/>
                </a:lnTo>
                <a:cubicBezTo>
                  <a:pt x="2414588" y="640747"/>
                  <a:pt x="2418112" y="643319"/>
                  <a:pt x="2419826" y="645224"/>
                </a:cubicBezTo>
                <a:cubicBezTo>
                  <a:pt x="2422112" y="647986"/>
                  <a:pt x="2423256" y="650843"/>
                  <a:pt x="2423351" y="653796"/>
                </a:cubicBezTo>
                <a:cubicBezTo>
                  <a:pt x="2423446" y="658178"/>
                  <a:pt x="2421636" y="663607"/>
                  <a:pt x="2417921" y="670179"/>
                </a:cubicBezTo>
                <a:cubicBezTo>
                  <a:pt x="2415064" y="675322"/>
                  <a:pt x="2412016" y="678561"/>
                  <a:pt x="2408873" y="679895"/>
                </a:cubicBezTo>
                <a:cubicBezTo>
                  <a:pt x="2406682" y="680942"/>
                  <a:pt x="2403729" y="680752"/>
                  <a:pt x="2400110" y="679323"/>
                </a:cubicBezTo>
                <a:lnTo>
                  <a:pt x="2380393" y="705898"/>
                </a:lnTo>
                <a:cubicBezTo>
                  <a:pt x="2381536" y="706660"/>
                  <a:pt x="2382584" y="707231"/>
                  <a:pt x="2383346" y="707708"/>
                </a:cubicBezTo>
                <a:lnTo>
                  <a:pt x="2383346" y="707708"/>
                </a:lnTo>
                <a:close/>
                <a:moveTo>
                  <a:pt x="2319624" y="634270"/>
                </a:moveTo>
                <a:cubicBezTo>
                  <a:pt x="2317147" y="627697"/>
                  <a:pt x="2317623" y="621506"/>
                  <a:pt x="2321052" y="615505"/>
                </a:cubicBezTo>
                <a:cubicBezTo>
                  <a:pt x="2324576" y="609314"/>
                  <a:pt x="2329815" y="605600"/>
                  <a:pt x="2336864" y="604266"/>
                </a:cubicBezTo>
                <a:cubicBezTo>
                  <a:pt x="2343912" y="602933"/>
                  <a:pt x="2352294" y="605028"/>
                  <a:pt x="2362105" y="610553"/>
                </a:cubicBezTo>
                <a:cubicBezTo>
                  <a:pt x="2371440" y="615887"/>
                  <a:pt x="2377345" y="621983"/>
                  <a:pt x="2379726" y="628936"/>
                </a:cubicBezTo>
                <a:cubicBezTo>
                  <a:pt x="2382107" y="635889"/>
                  <a:pt x="2381536" y="642366"/>
                  <a:pt x="2378107" y="648462"/>
                </a:cubicBezTo>
                <a:cubicBezTo>
                  <a:pt x="2374868" y="654177"/>
                  <a:pt x="2369820" y="657606"/>
                  <a:pt x="2362962" y="658844"/>
                </a:cubicBezTo>
                <a:cubicBezTo>
                  <a:pt x="2356104" y="660083"/>
                  <a:pt x="2347627" y="657892"/>
                  <a:pt x="2337626" y="652177"/>
                </a:cubicBezTo>
                <a:cubicBezTo>
                  <a:pt x="2328101" y="646747"/>
                  <a:pt x="2322100" y="640747"/>
                  <a:pt x="2319624" y="634270"/>
                </a:cubicBezTo>
                <a:lnTo>
                  <a:pt x="2319624" y="634270"/>
                </a:lnTo>
                <a:close/>
                <a:moveTo>
                  <a:pt x="2397252" y="423958"/>
                </a:moveTo>
                <a:cubicBezTo>
                  <a:pt x="2388965" y="429006"/>
                  <a:pt x="2382298" y="437579"/>
                  <a:pt x="2377250" y="449866"/>
                </a:cubicBezTo>
                <a:cubicBezTo>
                  <a:pt x="2371058" y="464820"/>
                  <a:pt x="2370773" y="478536"/>
                  <a:pt x="2376297" y="491109"/>
                </a:cubicBezTo>
                <a:cubicBezTo>
                  <a:pt x="2381917" y="503682"/>
                  <a:pt x="2392966" y="513397"/>
                  <a:pt x="2409540" y="520351"/>
                </a:cubicBezTo>
                <a:cubicBezTo>
                  <a:pt x="2425923" y="527113"/>
                  <a:pt x="2440591" y="528161"/>
                  <a:pt x="2453450" y="523208"/>
                </a:cubicBezTo>
                <a:cubicBezTo>
                  <a:pt x="2466308" y="518351"/>
                  <a:pt x="2475833" y="508540"/>
                  <a:pt x="2481929" y="493871"/>
                </a:cubicBezTo>
                <a:cubicBezTo>
                  <a:pt x="2487263" y="480917"/>
                  <a:pt x="2488502" y="469392"/>
                  <a:pt x="2485644" y="459200"/>
                </a:cubicBezTo>
                <a:cubicBezTo>
                  <a:pt x="2482691" y="449009"/>
                  <a:pt x="2475833" y="440055"/>
                  <a:pt x="2464975" y="432340"/>
                </a:cubicBezTo>
                <a:lnTo>
                  <a:pt x="2449735" y="456533"/>
                </a:lnTo>
                <a:cubicBezTo>
                  <a:pt x="2456212" y="460724"/>
                  <a:pt x="2460117" y="465106"/>
                  <a:pt x="2461736" y="469487"/>
                </a:cubicBezTo>
                <a:cubicBezTo>
                  <a:pt x="2463260" y="473869"/>
                  <a:pt x="2462975" y="478631"/>
                  <a:pt x="2460879" y="483680"/>
                </a:cubicBezTo>
                <a:cubicBezTo>
                  <a:pt x="2458117" y="490442"/>
                  <a:pt x="2453354" y="494729"/>
                  <a:pt x="2446782" y="496729"/>
                </a:cubicBezTo>
                <a:cubicBezTo>
                  <a:pt x="2440210" y="498729"/>
                  <a:pt x="2430971" y="497205"/>
                  <a:pt x="2419065" y="492252"/>
                </a:cubicBezTo>
                <a:cubicBezTo>
                  <a:pt x="2408396" y="487775"/>
                  <a:pt x="2401538" y="482632"/>
                  <a:pt x="2398586" y="476821"/>
                </a:cubicBezTo>
                <a:cubicBezTo>
                  <a:pt x="2395633" y="471011"/>
                  <a:pt x="2395538" y="464725"/>
                  <a:pt x="2398300" y="458153"/>
                </a:cubicBezTo>
                <a:cubicBezTo>
                  <a:pt x="2400395" y="453200"/>
                  <a:pt x="2403348" y="449675"/>
                  <a:pt x="2407349" y="447675"/>
                </a:cubicBezTo>
                <a:cubicBezTo>
                  <a:pt x="2411349" y="445675"/>
                  <a:pt x="2416016" y="445294"/>
                  <a:pt x="2421636" y="446627"/>
                </a:cubicBezTo>
                <a:lnTo>
                  <a:pt x="2427827" y="418529"/>
                </a:lnTo>
                <a:cubicBezTo>
                  <a:pt x="2415731" y="417195"/>
                  <a:pt x="2405539" y="419005"/>
                  <a:pt x="2397348" y="424053"/>
                </a:cubicBezTo>
                <a:lnTo>
                  <a:pt x="2397348" y="424053"/>
                </a:lnTo>
                <a:close/>
                <a:moveTo>
                  <a:pt x="2514029" y="402812"/>
                </a:moveTo>
                <a:cubicBezTo>
                  <a:pt x="2519267" y="406337"/>
                  <a:pt x="2523268" y="410242"/>
                  <a:pt x="2525935" y="414528"/>
                </a:cubicBezTo>
                <a:cubicBezTo>
                  <a:pt x="2528602" y="418814"/>
                  <a:pt x="2528983" y="424148"/>
                  <a:pt x="2526887" y="430435"/>
                </a:cubicBezTo>
                <a:cubicBezTo>
                  <a:pt x="2525744" y="433864"/>
                  <a:pt x="2524030" y="437579"/>
                  <a:pt x="2521839" y="441579"/>
                </a:cubicBezTo>
                <a:lnTo>
                  <a:pt x="2544032" y="446246"/>
                </a:lnTo>
                <a:cubicBezTo>
                  <a:pt x="2546795" y="441579"/>
                  <a:pt x="2549081" y="436626"/>
                  <a:pt x="2550795" y="431387"/>
                </a:cubicBezTo>
                <a:cubicBezTo>
                  <a:pt x="2552510" y="426244"/>
                  <a:pt x="2553462" y="421386"/>
                  <a:pt x="2553748" y="416909"/>
                </a:cubicBezTo>
                <a:cubicBezTo>
                  <a:pt x="2554034" y="412433"/>
                  <a:pt x="2553653" y="408432"/>
                  <a:pt x="2552605" y="405003"/>
                </a:cubicBezTo>
                <a:cubicBezTo>
                  <a:pt x="2551557" y="401574"/>
                  <a:pt x="2549843" y="398145"/>
                  <a:pt x="2547366" y="395002"/>
                </a:cubicBezTo>
                <a:cubicBezTo>
                  <a:pt x="2544890" y="391763"/>
                  <a:pt x="2541080" y="387953"/>
                  <a:pt x="2535841" y="383572"/>
                </a:cubicBezTo>
                <a:lnTo>
                  <a:pt x="2520029" y="371094"/>
                </a:lnTo>
                <a:lnTo>
                  <a:pt x="2432876" y="301752"/>
                </a:lnTo>
                <a:lnTo>
                  <a:pt x="2423541" y="330041"/>
                </a:lnTo>
                <a:lnTo>
                  <a:pt x="2488787" y="378428"/>
                </a:lnTo>
                <a:lnTo>
                  <a:pt x="2407349" y="378809"/>
                </a:lnTo>
                <a:lnTo>
                  <a:pt x="2397728" y="407861"/>
                </a:lnTo>
                <a:lnTo>
                  <a:pt x="2514124" y="402908"/>
                </a:lnTo>
                <a:lnTo>
                  <a:pt x="2514124" y="402908"/>
                </a:lnTo>
                <a:close/>
                <a:moveTo>
                  <a:pt x="2546414" y="294513"/>
                </a:moveTo>
                <a:lnTo>
                  <a:pt x="2530888" y="290798"/>
                </a:lnTo>
                <a:cubicBezTo>
                  <a:pt x="2537841" y="287941"/>
                  <a:pt x="2543461" y="283940"/>
                  <a:pt x="2547842" y="278797"/>
                </a:cubicBezTo>
                <a:cubicBezTo>
                  <a:pt x="2552224" y="273653"/>
                  <a:pt x="2555177" y="268034"/>
                  <a:pt x="2556606" y="262033"/>
                </a:cubicBezTo>
                <a:cubicBezTo>
                  <a:pt x="2559558" y="249746"/>
                  <a:pt x="2557082" y="238125"/>
                  <a:pt x="2549366" y="227267"/>
                </a:cubicBezTo>
                <a:cubicBezTo>
                  <a:pt x="2541651" y="216313"/>
                  <a:pt x="2528792" y="208788"/>
                  <a:pt x="2510695" y="204502"/>
                </a:cubicBezTo>
                <a:cubicBezTo>
                  <a:pt x="2493264" y="200311"/>
                  <a:pt x="2478882" y="201359"/>
                  <a:pt x="2467547" y="207645"/>
                </a:cubicBezTo>
                <a:cubicBezTo>
                  <a:pt x="2456212" y="213836"/>
                  <a:pt x="2449068" y="223361"/>
                  <a:pt x="2445925" y="236315"/>
                </a:cubicBezTo>
                <a:cubicBezTo>
                  <a:pt x="2443163" y="248126"/>
                  <a:pt x="2445639" y="259556"/>
                  <a:pt x="2453354" y="270510"/>
                </a:cubicBezTo>
                <a:lnTo>
                  <a:pt x="2400776" y="258032"/>
                </a:lnTo>
                <a:lnTo>
                  <a:pt x="2394109" y="286036"/>
                </a:lnTo>
                <a:lnTo>
                  <a:pt x="2540032" y="320707"/>
                </a:lnTo>
                <a:lnTo>
                  <a:pt x="2546223" y="294704"/>
                </a:lnTo>
                <a:lnTo>
                  <a:pt x="2546223" y="294704"/>
                </a:lnTo>
                <a:close/>
                <a:moveTo>
                  <a:pt x="2469547" y="267367"/>
                </a:moveTo>
                <a:cubicBezTo>
                  <a:pt x="2465356" y="261652"/>
                  <a:pt x="2464118" y="255461"/>
                  <a:pt x="2465737" y="248793"/>
                </a:cubicBezTo>
                <a:cubicBezTo>
                  <a:pt x="2467356" y="241935"/>
                  <a:pt x="2471357" y="236982"/>
                  <a:pt x="2477738" y="233839"/>
                </a:cubicBezTo>
                <a:cubicBezTo>
                  <a:pt x="2484120" y="230696"/>
                  <a:pt x="2493359" y="230600"/>
                  <a:pt x="2505456" y="233458"/>
                </a:cubicBezTo>
                <a:cubicBezTo>
                  <a:pt x="2516791" y="236125"/>
                  <a:pt x="2524601" y="240316"/>
                  <a:pt x="2528888" y="245936"/>
                </a:cubicBezTo>
                <a:cubicBezTo>
                  <a:pt x="2533174" y="251555"/>
                  <a:pt x="2534507" y="257461"/>
                  <a:pt x="2533079" y="263557"/>
                </a:cubicBezTo>
                <a:cubicBezTo>
                  <a:pt x="2531174" y="271558"/>
                  <a:pt x="2525935" y="277178"/>
                  <a:pt x="2517362" y="280226"/>
                </a:cubicBezTo>
                <a:cubicBezTo>
                  <a:pt x="2511266" y="282416"/>
                  <a:pt x="2502789" y="282226"/>
                  <a:pt x="2491835" y="279654"/>
                </a:cubicBezTo>
                <a:cubicBezTo>
                  <a:pt x="2481263" y="277178"/>
                  <a:pt x="2473833" y="272987"/>
                  <a:pt x="2469642" y="267367"/>
                </a:cubicBezTo>
                <a:lnTo>
                  <a:pt x="2469642" y="267367"/>
                </a:lnTo>
                <a:close/>
                <a:moveTo>
                  <a:pt x="2555558" y="134779"/>
                </a:moveTo>
                <a:cubicBezTo>
                  <a:pt x="2557463" y="138208"/>
                  <a:pt x="2558129" y="142113"/>
                  <a:pt x="2557367" y="146590"/>
                </a:cubicBezTo>
                <a:cubicBezTo>
                  <a:pt x="2556320" y="153162"/>
                  <a:pt x="2553081" y="158210"/>
                  <a:pt x="2547747" y="161830"/>
                </a:cubicBezTo>
                <a:cubicBezTo>
                  <a:pt x="2542413" y="165449"/>
                  <a:pt x="2535460" y="166688"/>
                  <a:pt x="2526983" y="165545"/>
                </a:cubicBezTo>
                <a:lnTo>
                  <a:pt x="2538317" y="94393"/>
                </a:lnTo>
                <a:cubicBezTo>
                  <a:pt x="2516600" y="90488"/>
                  <a:pt x="2499741" y="92393"/>
                  <a:pt x="2487740" y="99917"/>
                </a:cubicBezTo>
                <a:cubicBezTo>
                  <a:pt x="2475738" y="107442"/>
                  <a:pt x="2468404" y="119253"/>
                  <a:pt x="2465927" y="135160"/>
                </a:cubicBezTo>
                <a:cubicBezTo>
                  <a:pt x="2463641" y="149352"/>
                  <a:pt x="2466785" y="161925"/>
                  <a:pt x="2475452" y="172784"/>
                </a:cubicBezTo>
                <a:cubicBezTo>
                  <a:pt x="2484025" y="183642"/>
                  <a:pt x="2497265" y="190595"/>
                  <a:pt x="2514981" y="193358"/>
                </a:cubicBezTo>
                <a:cubicBezTo>
                  <a:pt x="2529840" y="195739"/>
                  <a:pt x="2542794" y="194120"/>
                  <a:pt x="2553653" y="188595"/>
                </a:cubicBezTo>
                <a:cubicBezTo>
                  <a:pt x="2567274" y="181546"/>
                  <a:pt x="2575560" y="168783"/>
                  <a:pt x="2578513" y="150114"/>
                </a:cubicBezTo>
                <a:cubicBezTo>
                  <a:pt x="2580418" y="138303"/>
                  <a:pt x="2579275" y="128111"/>
                  <a:pt x="2575084" y="119348"/>
                </a:cubicBezTo>
                <a:cubicBezTo>
                  <a:pt x="2570893" y="110680"/>
                  <a:pt x="2563940" y="103632"/>
                  <a:pt x="2554129" y="98393"/>
                </a:cubicBezTo>
                <a:lnTo>
                  <a:pt x="2544890" y="125921"/>
                </a:lnTo>
                <a:cubicBezTo>
                  <a:pt x="2550033" y="128302"/>
                  <a:pt x="2553557" y="131254"/>
                  <a:pt x="2555558" y="134684"/>
                </a:cubicBezTo>
                <a:lnTo>
                  <a:pt x="2555558" y="134684"/>
                </a:lnTo>
                <a:close/>
                <a:moveTo>
                  <a:pt x="2509742" y="162306"/>
                </a:moveTo>
                <a:cubicBezTo>
                  <a:pt x="2502027" y="161163"/>
                  <a:pt x="2496217" y="158210"/>
                  <a:pt x="2492312" y="153448"/>
                </a:cubicBezTo>
                <a:cubicBezTo>
                  <a:pt x="2488407" y="148685"/>
                  <a:pt x="2486978" y="143256"/>
                  <a:pt x="2488025" y="136970"/>
                </a:cubicBezTo>
                <a:cubicBezTo>
                  <a:pt x="2488978" y="131159"/>
                  <a:pt x="2491835" y="126587"/>
                  <a:pt x="2496788" y="123254"/>
                </a:cubicBezTo>
                <a:cubicBezTo>
                  <a:pt x="2501741" y="119920"/>
                  <a:pt x="2508314" y="118777"/>
                  <a:pt x="2516505" y="119920"/>
                </a:cubicBezTo>
                <a:lnTo>
                  <a:pt x="2509742" y="162401"/>
                </a:lnTo>
                <a:lnTo>
                  <a:pt x="2509742" y="162401"/>
                </a:lnTo>
                <a:close/>
                <a:moveTo>
                  <a:pt x="2554986" y="48196"/>
                </a:moveTo>
                <a:cubicBezTo>
                  <a:pt x="2536603" y="46482"/>
                  <a:pt x="2524601" y="44482"/>
                  <a:pt x="2518982" y="42386"/>
                </a:cubicBezTo>
                <a:cubicBezTo>
                  <a:pt x="2513362" y="40196"/>
                  <a:pt x="2509552" y="37719"/>
                  <a:pt x="2507647" y="34671"/>
                </a:cubicBezTo>
                <a:cubicBezTo>
                  <a:pt x="2505742" y="31718"/>
                  <a:pt x="2504885" y="28194"/>
                  <a:pt x="2505266" y="24194"/>
                </a:cubicBezTo>
                <a:cubicBezTo>
                  <a:pt x="2505647" y="20098"/>
                  <a:pt x="2507647" y="15716"/>
                  <a:pt x="2511266" y="11239"/>
                </a:cubicBezTo>
                <a:lnTo>
                  <a:pt x="2487168" y="0"/>
                </a:lnTo>
                <a:cubicBezTo>
                  <a:pt x="2482977" y="5715"/>
                  <a:pt x="2480596" y="11811"/>
                  <a:pt x="2479929" y="18288"/>
                </a:cubicBezTo>
                <a:cubicBezTo>
                  <a:pt x="2479453" y="22860"/>
                  <a:pt x="2480215" y="27146"/>
                  <a:pt x="2482215" y="30956"/>
                </a:cubicBezTo>
                <a:cubicBezTo>
                  <a:pt x="2484215" y="34766"/>
                  <a:pt x="2488597" y="39338"/>
                  <a:pt x="2495455" y="44577"/>
                </a:cubicBezTo>
                <a:lnTo>
                  <a:pt x="2480120" y="43148"/>
                </a:lnTo>
                <a:lnTo>
                  <a:pt x="2477548" y="69723"/>
                </a:lnTo>
                <a:lnTo>
                  <a:pt x="2585752" y="80010"/>
                </a:lnTo>
                <a:lnTo>
                  <a:pt x="2588514" y="51435"/>
                </a:lnTo>
                <a:lnTo>
                  <a:pt x="2555082" y="48292"/>
                </a:lnTo>
                <a:lnTo>
                  <a:pt x="2555082" y="48292"/>
                </a:lnTo>
                <a:close/>
              </a:path>
            </a:pathLst>
          </a:custGeom>
          <a:solidFill>
            <a:srgbClr val="000000"/>
          </a:solidFill>
          <a:ln w="9525" cap="flat">
            <a:noFill/>
            <a:prstDash val="solid"/>
            <a:miter/>
          </a:ln>
        </p:spPr>
        <p:txBody>
          <a:bodyPr rtlCol="0" anchor="ctr"/>
          <a:lstStyle/>
          <a:p>
            <a:endParaRPr lang="en-GB" dirty="0"/>
          </a:p>
        </p:txBody>
      </p:sp>
      <p:sp>
        <p:nvSpPr>
          <p:cNvPr id="45" name="Freeform: Shape 44">
            <a:extLst>
              <a:ext uri="{FF2B5EF4-FFF2-40B4-BE49-F238E27FC236}">
                <a16:creationId xmlns:a16="http://schemas.microsoft.com/office/drawing/2014/main" id="{B16AD874-CA3A-4F49-9833-87E0A554A81D}"/>
              </a:ext>
            </a:extLst>
          </p:cNvPr>
          <p:cNvSpPr/>
          <p:nvPr/>
        </p:nvSpPr>
        <p:spPr>
          <a:xfrm>
            <a:off x="4773548" y="3657599"/>
            <a:ext cx="3072974" cy="1488298"/>
          </a:xfrm>
          <a:custGeom>
            <a:avLst/>
            <a:gdLst>
              <a:gd name="connsiteX0" fmla="*/ 110204 w 3072974"/>
              <a:gd name="connsiteY0" fmla="*/ 835914 h 1488298"/>
              <a:gd name="connsiteX1" fmla="*/ 129826 w 3072974"/>
              <a:gd name="connsiteY1" fmla="*/ 817912 h 1488298"/>
              <a:gd name="connsiteX2" fmla="*/ 110395 w 3072974"/>
              <a:gd name="connsiteY2" fmla="*/ 796766 h 1488298"/>
              <a:gd name="connsiteX3" fmla="*/ 90773 w 3072974"/>
              <a:gd name="connsiteY3" fmla="*/ 814769 h 1488298"/>
              <a:gd name="connsiteX4" fmla="*/ 110204 w 3072974"/>
              <a:gd name="connsiteY4" fmla="*/ 835914 h 1488298"/>
              <a:gd name="connsiteX5" fmla="*/ 110204 w 3072974"/>
              <a:gd name="connsiteY5" fmla="*/ 835914 h 1488298"/>
              <a:gd name="connsiteX6" fmla="*/ 19431 w 3072974"/>
              <a:gd name="connsiteY6" fmla="*/ 919448 h 1488298"/>
              <a:gd name="connsiteX7" fmla="*/ 99441 w 3072974"/>
              <a:gd name="connsiteY7" fmla="*/ 845915 h 1488298"/>
              <a:gd name="connsiteX8" fmla="*/ 80010 w 3072974"/>
              <a:gd name="connsiteY8" fmla="*/ 824770 h 1488298"/>
              <a:gd name="connsiteX9" fmla="*/ 0 w 3072974"/>
              <a:gd name="connsiteY9" fmla="*/ 898303 h 1488298"/>
              <a:gd name="connsiteX10" fmla="*/ 19431 w 3072974"/>
              <a:gd name="connsiteY10" fmla="*/ 919448 h 1488298"/>
              <a:gd name="connsiteX11" fmla="*/ 19431 w 3072974"/>
              <a:gd name="connsiteY11" fmla="*/ 919448 h 1488298"/>
              <a:gd name="connsiteX12" fmla="*/ 36385 w 3072974"/>
              <a:gd name="connsiteY12" fmla="*/ 940498 h 1488298"/>
              <a:gd name="connsiteX13" fmla="*/ 57340 w 3072974"/>
              <a:gd name="connsiteY13" fmla="*/ 960215 h 1488298"/>
              <a:gd name="connsiteX14" fmla="*/ 93535 w 3072974"/>
              <a:gd name="connsiteY14" fmla="*/ 921830 h 1488298"/>
              <a:gd name="connsiteX15" fmla="*/ 110585 w 3072974"/>
              <a:gd name="connsiteY15" fmla="*/ 907066 h 1488298"/>
              <a:gd name="connsiteX16" fmla="*/ 123254 w 3072974"/>
              <a:gd name="connsiteY16" fmla="*/ 904780 h 1488298"/>
              <a:gd name="connsiteX17" fmla="*/ 134398 w 3072974"/>
              <a:gd name="connsiteY17" fmla="*/ 910399 h 1488298"/>
              <a:gd name="connsiteX18" fmla="*/ 139255 w 3072974"/>
              <a:gd name="connsiteY18" fmla="*/ 918020 h 1488298"/>
              <a:gd name="connsiteX19" fmla="*/ 138017 w 3072974"/>
              <a:gd name="connsiteY19" fmla="*/ 926306 h 1488298"/>
              <a:gd name="connsiteX20" fmla="*/ 125063 w 3072974"/>
              <a:gd name="connsiteY20" fmla="*/ 942213 h 1488298"/>
              <a:gd name="connsiteX21" fmla="*/ 84201 w 3072974"/>
              <a:gd name="connsiteY21" fmla="*/ 985552 h 1488298"/>
              <a:gd name="connsiteX22" fmla="*/ 105156 w 3072974"/>
              <a:gd name="connsiteY22" fmla="*/ 1005269 h 1488298"/>
              <a:gd name="connsiteX23" fmla="*/ 140970 w 3072974"/>
              <a:gd name="connsiteY23" fmla="*/ 967264 h 1488298"/>
              <a:gd name="connsiteX24" fmla="*/ 158115 w 3072974"/>
              <a:gd name="connsiteY24" fmla="*/ 952500 h 1488298"/>
              <a:gd name="connsiteX25" fmla="*/ 171069 w 3072974"/>
              <a:gd name="connsiteY25" fmla="*/ 949928 h 1488298"/>
              <a:gd name="connsiteX26" fmla="*/ 181832 w 3072974"/>
              <a:gd name="connsiteY26" fmla="*/ 955072 h 1488298"/>
              <a:gd name="connsiteX27" fmla="*/ 186595 w 3072974"/>
              <a:gd name="connsiteY27" fmla="*/ 967930 h 1488298"/>
              <a:gd name="connsiteX28" fmla="*/ 174403 w 3072974"/>
              <a:gd name="connsiteY28" fmla="*/ 985171 h 1488298"/>
              <a:gd name="connsiteX29" fmla="*/ 131826 w 3072974"/>
              <a:gd name="connsiteY29" fmla="*/ 1030414 h 1488298"/>
              <a:gd name="connsiteX30" fmla="*/ 152781 w 3072974"/>
              <a:gd name="connsiteY30" fmla="*/ 1050131 h 1488298"/>
              <a:gd name="connsiteX31" fmla="*/ 200406 w 3072974"/>
              <a:gd name="connsiteY31" fmla="*/ 999554 h 1488298"/>
              <a:gd name="connsiteX32" fmla="*/ 213646 w 3072974"/>
              <a:gd name="connsiteY32" fmla="*/ 981170 h 1488298"/>
              <a:gd name="connsiteX33" fmla="*/ 214408 w 3072974"/>
              <a:gd name="connsiteY33" fmla="*/ 962311 h 1488298"/>
              <a:gd name="connsiteX34" fmla="*/ 202978 w 3072974"/>
              <a:gd name="connsiteY34" fmla="*/ 944880 h 1488298"/>
              <a:gd name="connsiteX35" fmla="*/ 187166 w 3072974"/>
              <a:gd name="connsiteY35" fmla="*/ 935831 h 1488298"/>
              <a:gd name="connsiteX36" fmla="*/ 166973 w 3072974"/>
              <a:gd name="connsiteY36" fmla="*/ 934688 h 1488298"/>
              <a:gd name="connsiteX37" fmla="*/ 166688 w 3072974"/>
              <a:gd name="connsiteY37" fmla="*/ 916591 h 1488298"/>
              <a:gd name="connsiteX38" fmla="*/ 156496 w 3072974"/>
              <a:gd name="connsiteY38" fmla="*/ 901065 h 1488298"/>
              <a:gd name="connsiteX39" fmla="*/ 120015 w 3072974"/>
              <a:gd name="connsiteY39" fmla="*/ 890397 h 1488298"/>
              <a:gd name="connsiteX40" fmla="*/ 130207 w 3072974"/>
              <a:gd name="connsiteY40" fmla="*/ 879634 h 1488298"/>
              <a:gd name="connsiteX41" fmla="*/ 110871 w 3072974"/>
              <a:gd name="connsiteY41" fmla="*/ 861441 h 1488298"/>
              <a:gd name="connsiteX42" fmla="*/ 36385 w 3072974"/>
              <a:gd name="connsiteY42" fmla="*/ 940498 h 1488298"/>
              <a:gd name="connsiteX43" fmla="*/ 36385 w 3072974"/>
              <a:gd name="connsiteY43" fmla="*/ 940498 h 1488298"/>
              <a:gd name="connsiteX44" fmla="*/ 148114 w 3072974"/>
              <a:gd name="connsiteY44" fmla="*/ 1099661 h 1488298"/>
              <a:gd name="connsiteX45" fmla="*/ 170593 w 3072974"/>
              <a:gd name="connsiteY45" fmla="*/ 1117568 h 1488298"/>
              <a:gd name="connsiteX46" fmla="*/ 204692 w 3072974"/>
              <a:gd name="connsiteY46" fmla="*/ 1074706 h 1488298"/>
              <a:gd name="connsiteX47" fmla="*/ 209074 w 3072974"/>
              <a:gd name="connsiteY47" fmla="*/ 1093946 h 1488298"/>
              <a:gd name="connsiteX48" fmla="*/ 219646 w 3072974"/>
              <a:gd name="connsiteY48" fmla="*/ 1106900 h 1488298"/>
              <a:gd name="connsiteX49" fmla="*/ 254222 w 3072974"/>
              <a:gd name="connsiteY49" fmla="*/ 1115187 h 1488298"/>
              <a:gd name="connsiteX50" fmla="*/ 290989 w 3072974"/>
              <a:gd name="connsiteY50" fmla="*/ 1090327 h 1488298"/>
              <a:gd name="connsiteX51" fmla="*/ 306419 w 3072974"/>
              <a:gd name="connsiteY51" fmla="*/ 1049750 h 1488298"/>
              <a:gd name="connsiteX52" fmla="*/ 290513 w 3072974"/>
              <a:gd name="connsiteY52" fmla="*/ 1018127 h 1488298"/>
              <a:gd name="connsiteX53" fmla="*/ 271843 w 3072974"/>
              <a:gd name="connsiteY53" fmla="*/ 1009840 h 1488298"/>
              <a:gd name="connsiteX54" fmla="*/ 252508 w 3072974"/>
              <a:gd name="connsiteY54" fmla="*/ 1011460 h 1488298"/>
              <a:gd name="connsiteX55" fmla="*/ 262414 w 3072974"/>
              <a:gd name="connsiteY55" fmla="*/ 998982 h 1488298"/>
              <a:gd name="connsiteX56" fmla="*/ 241459 w 3072974"/>
              <a:gd name="connsiteY56" fmla="*/ 982313 h 1488298"/>
              <a:gd name="connsiteX57" fmla="*/ 148114 w 3072974"/>
              <a:gd name="connsiteY57" fmla="*/ 1099661 h 1488298"/>
              <a:gd name="connsiteX58" fmla="*/ 148114 w 3072974"/>
              <a:gd name="connsiteY58" fmla="*/ 1099661 h 1488298"/>
              <a:gd name="connsiteX59" fmla="*/ 251555 w 3072974"/>
              <a:gd name="connsiteY59" fmla="*/ 1026509 h 1488298"/>
              <a:gd name="connsiteX60" fmla="*/ 270319 w 3072974"/>
              <a:gd name="connsiteY60" fmla="*/ 1031081 h 1488298"/>
              <a:gd name="connsiteX61" fmla="*/ 278416 w 3072974"/>
              <a:gd name="connsiteY61" fmla="*/ 1048131 h 1488298"/>
              <a:gd name="connsiteX62" fmla="*/ 267938 w 3072974"/>
              <a:gd name="connsiteY62" fmla="*/ 1072229 h 1488298"/>
              <a:gd name="connsiteX63" fmla="*/ 246317 w 3072974"/>
              <a:gd name="connsiteY63" fmla="*/ 1088707 h 1488298"/>
              <a:gd name="connsiteX64" fmla="*/ 228219 w 3072974"/>
              <a:gd name="connsiteY64" fmla="*/ 1084612 h 1488298"/>
              <a:gd name="connsiteX65" fmla="*/ 219837 w 3072974"/>
              <a:gd name="connsiteY65" fmla="*/ 1066705 h 1488298"/>
              <a:gd name="connsiteX66" fmla="*/ 230981 w 3072974"/>
              <a:gd name="connsiteY66" fmla="*/ 1040987 h 1488298"/>
              <a:gd name="connsiteX67" fmla="*/ 251460 w 3072974"/>
              <a:gd name="connsiteY67" fmla="*/ 1026509 h 1488298"/>
              <a:gd name="connsiteX68" fmla="*/ 251460 w 3072974"/>
              <a:gd name="connsiteY68" fmla="*/ 1026509 h 1488298"/>
              <a:gd name="connsiteX69" fmla="*/ 347091 w 3072974"/>
              <a:gd name="connsiteY69" fmla="*/ 1091565 h 1488298"/>
              <a:gd name="connsiteX70" fmla="*/ 358712 w 3072974"/>
              <a:gd name="connsiteY70" fmla="*/ 1095851 h 1488298"/>
              <a:gd name="connsiteX71" fmla="*/ 369475 w 3072974"/>
              <a:gd name="connsiteY71" fmla="*/ 1107472 h 1488298"/>
              <a:gd name="connsiteX72" fmla="*/ 366141 w 3072974"/>
              <a:gd name="connsiteY72" fmla="*/ 1119569 h 1488298"/>
              <a:gd name="connsiteX73" fmla="*/ 364522 w 3072974"/>
              <a:gd name="connsiteY73" fmla="*/ 1121950 h 1488298"/>
              <a:gd name="connsiteX74" fmla="*/ 337471 w 3072974"/>
              <a:gd name="connsiteY74" fmla="*/ 1112044 h 1488298"/>
              <a:gd name="connsiteX75" fmla="*/ 314801 w 3072974"/>
              <a:gd name="connsiteY75" fmla="*/ 1104614 h 1488298"/>
              <a:gd name="connsiteX76" fmla="*/ 298418 w 3072974"/>
              <a:gd name="connsiteY76" fmla="*/ 1106805 h 1488298"/>
              <a:gd name="connsiteX77" fmla="*/ 285559 w 3072974"/>
              <a:gd name="connsiteY77" fmla="*/ 1117854 h 1488298"/>
              <a:gd name="connsiteX78" fmla="*/ 280511 w 3072974"/>
              <a:gd name="connsiteY78" fmla="*/ 1142333 h 1488298"/>
              <a:gd name="connsiteX79" fmla="*/ 297180 w 3072974"/>
              <a:gd name="connsiteY79" fmla="*/ 1164812 h 1488298"/>
              <a:gd name="connsiteX80" fmla="*/ 313944 w 3072974"/>
              <a:gd name="connsiteY80" fmla="*/ 1171956 h 1488298"/>
              <a:gd name="connsiteX81" fmla="*/ 332994 w 3072974"/>
              <a:gd name="connsiteY81" fmla="*/ 1171956 h 1488298"/>
              <a:gd name="connsiteX82" fmla="*/ 331946 w 3072974"/>
              <a:gd name="connsiteY82" fmla="*/ 1175290 h 1488298"/>
              <a:gd name="connsiteX83" fmla="*/ 329470 w 3072974"/>
              <a:gd name="connsiteY83" fmla="*/ 1183862 h 1488298"/>
              <a:gd name="connsiteX84" fmla="*/ 352901 w 3072974"/>
              <a:gd name="connsiteY84" fmla="*/ 1199960 h 1488298"/>
              <a:gd name="connsiteX85" fmla="*/ 356902 w 3072974"/>
              <a:gd name="connsiteY85" fmla="*/ 1185005 h 1488298"/>
              <a:gd name="connsiteX86" fmla="*/ 367665 w 3072974"/>
              <a:gd name="connsiteY86" fmla="*/ 1166813 h 1488298"/>
              <a:gd name="connsiteX87" fmla="*/ 386905 w 3072974"/>
              <a:gd name="connsiteY87" fmla="*/ 1139285 h 1488298"/>
              <a:gd name="connsiteX88" fmla="*/ 398240 w 3072974"/>
              <a:gd name="connsiteY88" fmla="*/ 1115854 h 1488298"/>
              <a:gd name="connsiteX89" fmla="*/ 393859 w 3072974"/>
              <a:gd name="connsiteY89" fmla="*/ 1098804 h 1488298"/>
              <a:gd name="connsiteX90" fmla="*/ 372809 w 3072974"/>
              <a:gd name="connsiteY90" fmla="*/ 1078897 h 1488298"/>
              <a:gd name="connsiteX91" fmla="*/ 342233 w 3072974"/>
              <a:gd name="connsiteY91" fmla="*/ 1067086 h 1488298"/>
              <a:gd name="connsiteX92" fmla="*/ 316516 w 3072974"/>
              <a:gd name="connsiteY92" fmla="*/ 1077754 h 1488298"/>
              <a:gd name="connsiteX93" fmla="*/ 335375 w 3072974"/>
              <a:gd name="connsiteY93" fmla="*/ 1096328 h 1488298"/>
              <a:gd name="connsiteX94" fmla="*/ 347091 w 3072974"/>
              <a:gd name="connsiteY94" fmla="*/ 1091565 h 1488298"/>
              <a:gd name="connsiteX95" fmla="*/ 347091 w 3072974"/>
              <a:gd name="connsiteY95" fmla="*/ 1091565 h 1488298"/>
              <a:gd name="connsiteX96" fmla="*/ 350710 w 3072974"/>
              <a:gd name="connsiteY96" fmla="*/ 1142048 h 1488298"/>
              <a:gd name="connsiteX97" fmla="*/ 341852 w 3072974"/>
              <a:gd name="connsiteY97" fmla="*/ 1153001 h 1488298"/>
              <a:gd name="connsiteX98" fmla="*/ 330803 w 3072974"/>
              <a:gd name="connsiteY98" fmla="*/ 1157002 h 1488298"/>
              <a:gd name="connsiteX99" fmla="*/ 315659 w 3072974"/>
              <a:gd name="connsiteY99" fmla="*/ 1152811 h 1488298"/>
              <a:gd name="connsiteX100" fmla="*/ 308705 w 3072974"/>
              <a:gd name="connsiteY100" fmla="*/ 1142714 h 1488298"/>
              <a:gd name="connsiteX101" fmla="*/ 310896 w 3072974"/>
              <a:gd name="connsiteY101" fmla="*/ 1131570 h 1488298"/>
              <a:gd name="connsiteX102" fmla="*/ 321278 w 3072974"/>
              <a:gd name="connsiteY102" fmla="*/ 1126427 h 1488298"/>
              <a:gd name="connsiteX103" fmla="*/ 336994 w 3072974"/>
              <a:gd name="connsiteY103" fmla="*/ 1131094 h 1488298"/>
              <a:gd name="connsiteX104" fmla="*/ 353949 w 3072974"/>
              <a:gd name="connsiteY104" fmla="*/ 1137380 h 1488298"/>
              <a:gd name="connsiteX105" fmla="*/ 350710 w 3072974"/>
              <a:gd name="connsiteY105" fmla="*/ 1142143 h 1488298"/>
              <a:gd name="connsiteX106" fmla="*/ 350710 w 3072974"/>
              <a:gd name="connsiteY106" fmla="*/ 1142143 h 1488298"/>
              <a:gd name="connsiteX107" fmla="*/ 490156 w 3072974"/>
              <a:gd name="connsiteY107" fmla="*/ 1163288 h 1488298"/>
              <a:gd name="connsiteX108" fmla="*/ 467487 w 3072974"/>
              <a:gd name="connsiteY108" fmla="*/ 1139762 h 1488298"/>
              <a:gd name="connsiteX109" fmla="*/ 426815 w 3072974"/>
              <a:gd name="connsiteY109" fmla="*/ 1132808 h 1488298"/>
              <a:gd name="connsiteX110" fmla="*/ 393097 w 3072974"/>
              <a:gd name="connsiteY110" fmla="*/ 1161479 h 1488298"/>
              <a:gd name="connsiteX111" fmla="*/ 383858 w 3072974"/>
              <a:gd name="connsiteY111" fmla="*/ 1204436 h 1488298"/>
              <a:gd name="connsiteX112" fmla="*/ 408718 w 3072974"/>
              <a:gd name="connsiteY112" fmla="*/ 1236916 h 1488298"/>
              <a:gd name="connsiteX113" fmla="*/ 442531 w 3072974"/>
              <a:gd name="connsiteY113" fmla="*/ 1245584 h 1488298"/>
              <a:gd name="connsiteX114" fmla="*/ 472154 w 3072974"/>
              <a:gd name="connsiteY114" fmla="*/ 1229106 h 1488298"/>
              <a:gd name="connsiteX115" fmla="*/ 450437 w 3072974"/>
              <a:gd name="connsiteY115" fmla="*/ 1210437 h 1488298"/>
              <a:gd name="connsiteX116" fmla="*/ 435864 w 3072974"/>
              <a:gd name="connsiteY116" fmla="*/ 1220343 h 1488298"/>
              <a:gd name="connsiteX117" fmla="*/ 421958 w 3072974"/>
              <a:gd name="connsiteY117" fmla="*/ 1217486 h 1488298"/>
              <a:gd name="connsiteX118" fmla="*/ 411099 w 3072974"/>
              <a:gd name="connsiteY118" fmla="*/ 1201674 h 1488298"/>
              <a:gd name="connsiteX119" fmla="*/ 419576 w 3072974"/>
              <a:gd name="connsiteY119" fmla="*/ 1174909 h 1488298"/>
              <a:gd name="connsiteX120" fmla="*/ 437864 w 3072974"/>
              <a:gd name="connsiteY120" fmla="*/ 1156906 h 1488298"/>
              <a:gd name="connsiteX121" fmla="*/ 456343 w 3072974"/>
              <a:gd name="connsiteY121" fmla="*/ 1159383 h 1488298"/>
              <a:gd name="connsiteX122" fmla="*/ 465392 w 3072974"/>
              <a:gd name="connsiteY122" fmla="*/ 1169861 h 1488298"/>
              <a:gd name="connsiteX123" fmla="*/ 464344 w 3072974"/>
              <a:gd name="connsiteY123" fmla="*/ 1184148 h 1488298"/>
              <a:gd name="connsiteX124" fmla="*/ 491300 w 3072974"/>
              <a:gd name="connsiteY124" fmla="*/ 1194340 h 1488298"/>
              <a:gd name="connsiteX125" fmla="*/ 490252 w 3072974"/>
              <a:gd name="connsiteY125" fmla="*/ 1163384 h 1488298"/>
              <a:gd name="connsiteX126" fmla="*/ 490252 w 3072974"/>
              <a:gd name="connsiteY126" fmla="*/ 1163384 h 1488298"/>
              <a:gd name="connsiteX127" fmla="*/ 550450 w 3072974"/>
              <a:gd name="connsiteY127" fmla="*/ 1189006 h 1488298"/>
              <a:gd name="connsiteX128" fmla="*/ 568547 w 3072974"/>
              <a:gd name="connsiteY128" fmla="*/ 1155192 h 1488298"/>
              <a:gd name="connsiteX129" fmla="*/ 535210 w 3072974"/>
              <a:gd name="connsiteY129" fmla="*/ 1156335 h 1488298"/>
              <a:gd name="connsiteX130" fmla="*/ 525018 w 3072974"/>
              <a:gd name="connsiteY130" fmla="*/ 1175385 h 1488298"/>
              <a:gd name="connsiteX131" fmla="*/ 513397 w 3072974"/>
              <a:gd name="connsiteY131" fmla="*/ 1169194 h 1488298"/>
              <a:gd name="connsiteX132" fmla="*/ 502539 w 3072974"/>
              <a:gd name="connsiteY132" fmla="*/ 1189387 h 1488298"/>
              <a:gd name="connsiteX133" fmla="*/ 514159 w 3072974"/>
              <a:gd name="connsiteY133" fmla="*/ 1195578 h 1488298"/>
              <a:gd name="connsiteX134" fmla="*/ 491776 w 3072974"/>
              <a:gd name="connsiteY134" fmla="*/ 1237298 h 1488298"/>
              <a:gd name="connsiteX135" fmla="*/ 483013 w 3072974"/>
              <a:gd name="connsiteY135" fmla="*/ 1255586 h 1488298"/>
              <a:gd name="connsiteX136" fmla="*/ 481298 w 3072974"/>
              <a:gd name="connsiteY136" fmla="*/ 1267397 h 1488298"/>
              <a:gd name="connsiteX137" fmla="*/ 486156 w 3072974"/>
              <a:gd name="connsiteY137" fmla="*/ 1277684 h 1488298"/>
              <a:gd name="connsiteX138" fmla="*/ 497300 w 3072974"/>
              <a:gd name="connsiteY138" fmla="*/ 1286637 h 1488298"/>
              <a:gd name="connsiteX139" fmla="*/ 519398 w 3072974"/>
              <a:gd name="connsiteY139" fmla="*/ 1293590 h 1488298"/>
              <a:gd name="connsiteX140" fmla="*/ 527780 w 3072974"/>
              <a:gd name="connsiteY140" fmla="*/ 1272731 h 1488298"/>
              <a:gd name="connsiteX141" fmla="*/ 516255 w 3072974"/>
              <a:gd name="connsiteY141" fmla="*/ 1269682 h 1488298"/>
              <a:gd name="connsiteX142" fmla="*/ 512635 w 3072974"/>
              <a:gd name="connsiteY142" fmla="*/ 1266158 h 1488298"/>
              <a:gd name="connsiteX143" fmla="*/ 512064 w 3072974"/>
              <a:gd name="connsiteY143" fmla="*/ 1261777 h 1488298"/>
              <a:gd name="connsiteX144" fmla="*/ 518922 w 3072974"/>
              <a:gd name="connsiteY144" fmla="*/ 1247870 h 1488298"/>
              <a:gd name="connsiteX145" fmla="*/ 539591 w 3072974"/>
              <a:gd name="connsiteY145" fmla="*/ 1209294 h 1488298"/>
              <a:gd name="connsiteX146" fmla="*/ 556927 w 3072974"/>
              <a:gd name="connsiteY146" fmla="*/ 1218533 h 1488298"/>
              <a:gd name="connsiteX147" fmla="*/ 567785 w 3072974"/>
              <a:gd name="connsiteY147" fmla="*/ 1198340 h 1488298"/>
              <a:gd name="connsiteX148" fmla="*/ 550450 w 3072974"/>
              <a:gd name="connsiteY148" fmla="*/ 1189101 h 1488298"/>
              <a:gd name="connsiteX149" fmla="*/ 550450 w 3072974"/>
              <a:gd name="connsiteY149" fmla="*/ 1189101 h 1488298"/>
              <a:gd name="connsiteX150" fmla="*/ 596360 w 3072974"/>
              <a:gd name="connsiteY150" fmla="*/ 1306259 h 1488298"/>
              <a:gd name="connsiteX151" fmla="*/ 607790 w 3072974"/>
              <a:gd name="connsiteY151" fmla="*/ 1332452 h 1488298"/>
              <a:gd name="connsiteX152" fmla="*/ 631508 w 3072974"/>
              <a:gd name="connsiteY152" fmla="*/ 1349597 h 1488298"/>
              <a:gd name="connsiteX153" fmla="*/ 674751 w 3072974"/>
              <a:gd name="connsiteY153" fmla="*/ 1349978 h 1488298"/>
              <a:gd name="connsiteX154" fmla="*/ 705136 w 3072974"/>
              <a:gd name="connsiteY154" fmla="*/ 1318355 h 1488298"/>
              <a:gd name="connsiteX155" fmla="*/ 706088 w 3072974"/>
              <a:gd name="connsiteY155" fmla="*/ 1274921 h 1488298"/>
              <a:gd name="connsiteX156" fmla="*/ 674941 w 3072974"/>
              <a:gd name="connsiteY156" fmla="*/ 1244632 h 1488298"/>
              <a:gd name="connsiteX157" fmla="*/ 645509 w 3072974"/>
              <a:gd name="connsiteY157" fmla="*/ 1240060 h 1488298"/>
              <a:gd name="connsiteX158" fmla="*/ 619220 w 3072974"/>
              <a:gd name="connsiteY158" fmla="*/ 1251299 h 1488298"/>
              <a:gd name="connsiteX159" fmla="*/ 602075 w 3072974"/>
              <a:gd name="connsiteY159" fmla="*/ 1274159 h 1488298"/>
              <a:gd name="connsiteX160" fmla="*/ 596360 w 3072974"/>
              <a:gd name="connsiteY160" fmla="*/ 1306163 h 1488298"/>
              <a:gd name="connsiteX161" fmla="*/ 596360 w 3072974"/>
              <a:gd name="connsiteY161" fmla="*/ 1306163 h 1488298"/>
              <a:gd name="connsiteX162" fmla="*/ 645223 w 3072974"/>
              <a:gd name="connsiteY162" fmla="*/ 1267015 h 1488298"/>
              <a:gd name="connsiteX163" fmla="*/ 665988 w 3072974"/>
              <a:gd name="connsiteY163" fmla="*/ 1266349 h 1488298"/>
              <a:gd name="connsiteX164" fmla="*/ 680085 w 3072974"/>
              <a:gd name="connsiteY164" fmla="*/ 1281494 h 1488298"/>
              <a:gd name="connsiteX165" fmla="*/ 677704 w 3072974"/>
              <a:gd name="connsiteY165" fmla="*/ 1307116 h 1488298"/>
              <a:gd name="connsiteX166" fmla="*/ 661035 w 3072974"/>
              <a:gd name="connsiteY166" fmla="*/ 1327214 h 1488298"/>
              <a:gd name="connsiteX167" fmla="*/ 640271 w 3072974"/>
              <a:gd name="connsiteY167" fmla="*/ 1327880 h 1488298"/>
              <a:gd name="connsiteX168" fmla="*/ 626078 w 3072974"/>
              <a:gd name="connsiteY168" fmla="*/ 1312640 h 1488298"/>
              <a:gd name="connsiteX169" fmla="*/ 628459 w 3072974"/>
              <a:gd name="connsiteY169" fmla="*/ 1286828 h 1488298"/>
              <a:gd name="connsiteX170" fmla="*/ 645033 w 3072974"/>
              <a:gd name="connsiteY170" fmla="*/ 1266920 h 1488298"/>
              <a:gd name="connsiteX171" fmla="*/ 645033 w 3072974"/>
              <a:gd name="connsiteY171" fmla="*/ 1266920 h 1488298"/>
              <a:gd name="connsiteX172" fmla="*/ 721423 w 3072974"/>
              <a:gd name="connsiteY172" fmla="*/ 1290542 h 1488298"/>
              <a:gd name="connsiteX173" fmla="*/ 736473 w 3072974"/>
              <a:gd name="connsiteY173" fmla="*/ 1295972 h 1488298"/>
              <a:gd name="connsiteX174" fmla="*/ 707422 w 3072974"/>
              <a:gd name="connsiteY174" fmla="*/ 1376934 h 1488298"/>
              <a:gd name="connsiteX175" fmla="*/ 734473 w 3072974"/>
              <a:gd name="connsiteY175" fmla="*/ 1386649 h 1488298"/>
              <a:gd name="connsiteX176" fmla="*/ 763524 w 3072974"/>
              <a:gd name="connsiteY176" fmla="*/ 1305687 h 1488298"/>
              <a:gd name="connsiteX177" fmla="*/ 783717 w 3072974"/>
              <a:gd name="connsiteY177" fmla="*/ 1312926 h 1488298"/>
              <a:gd name="connsiteX178" fmla="*/ 791337 w 3072974"/>
              <a:gd name="connsiteY178" fmla="*/ 1291685 h 1488298"/>
              <a:gd name="connsiteX179" fmla="*/ 771144 w 3072974"/>
              <a:gd name="connsiteY179" fmla="*/ 1284446 h 1488298"/>
              <a:gd name="connsiteX180" fmla="*/ 773716 w 3072974"/>
              <a:gd name="connsiteY180" fmla="*/ 1277207 h 1488298"/>
              <a:gd name="connsiteX181" fmla="*/ 780097 w 3072974"/>
              <a:gd name="connsiteY181" fmla="*/ 1267587 h 1488298"/>
              <a:gd name="connsiteX182" fmla="*/ 789527 w 3072974"/>
              <a:gd name="connsiteY182" fmla="*/ 1267873 h 1488298"/>
              <a:gd name="connsiteX183" fmla="*/ 801433 w 3072974"/>
              <a:gd name="connsiteY183" fmla="*/ 1273873 h 1488298"/>
              <a:gd name="connsiteX184" fmla="*/ 811911 w 3072974"/>
              <a:gd name="connsiteY184" fmla="*/ 1256348 h 1488298"/>
              <a:gd name="connsiteX185" fmla="*/ 790480 w 3072974"/>
              <a:gd name="connsiteY185" fmla="*/ 1244727 h 1488298"/>
              <a:gd name="connsiteX186" fmla="*/ 770382 w 3072974"/>
              <a:gd name="connsiteY186" fmla="*/ 1242060 h 1488298"/>
              <a:gd name="connsiteX187" fmla="*/ 756571 w 3072974"/>
              <a:gd name="connsiteY187" fmla="*/ 1248823 h 1488298"/>
              <a:gd name="connsiteX188" fmla="*/ 746950 w 3072974"/>
              <a:gd name="connsiteY188" fmla="*/ 1267111 h 1488298"/>
              <a:gd name="connsiteX189" fmla="*/ 744188 w 3072974"/>
              <a:gd name="connsiteY189" fmla="*/ 1274826 h 1488298"/>
              <a:gd name="connsiteX190" fmla="*/ 729139 w 3072974"/>
              <a:gd name="connsiteY190" fmla="*/ 1269397 h 1488298"/>
              <a:gd name="connsiteX191" fmla="*/ 721519 w 3072974"/>
              <a:gd name="connsiteY191" fmla="*/ 1290638 h 1488298"/>
              <a:gd name="connsiteX192" fmla="*/ 721519 w 3072974"/>
              <a:gd name="connsiteY192" fmla="*/ 1290638 h 1488298"/>
              <a:gd name="connsiteX193" fmla="*/ 886397 w 3072974"/>
              <a:gd name="connsiteY193" fmla="*/ 1304639 h 1488298"/>
              <a:gd name="connsiteX194" fmla="*/ 893540 w 3072974"/>
              <a:gd name="connsiteY194" fmla="*/ 1279017 h 1488298"/>
              <a:gd name="connsiteX195" fmla="*/ 865822 w 3072974"/>
              <a:gd name="connsiteY195" fmla="*/ 1271302 h 1488298"/>
              <a:gd name="connsiteX196" fmla="*/ 858679 w 3072974"/>
              <a:gd name="connsiteY196" fmla="*/ 1296924 h 1488298"/>
              <a:gd name="connsiteX197" fmla="*/ 886397 w 3072974"/>
              <a:gd name="connsiteY197" fmla="*/ 1304639 h 1488298"/>
              <a:gd name="connsiteX198" fmla="*/ 886397 w 3072974"/>
              <a:gd name="connsiteY198" fmla="*/ 1304639 h 1488298"/>
              <a:gd name="connsiteX199" fmla="*/ 853440 w 3072974"/>
              <a:gd name="connsiteY199" fmla="*/ 1423511 h 1488298"/>
              <a:gd name="connsiteX200" fmla="*/ 882491 w 3072974"/>
              <a:gd name="connsiteY200" fmla="*/ 1318831 h 1488298"/>
              <a:gd name="connsiteX201" fmla="*/ 854773 w 3072974"/>
              <a:gd name="connsiteY201" fmla="*/ 1311116 h 1488298"/>
              <a:gd name="connsiteX202" fmla="*/ 825722 w 3072974"/>
              <a:gd name="connsiteY202" fmla="*/ 1415796 h 1488298"/>
              <a:gd name="connsiteX203" fmla="*/ 853440 w 3072974"/>
              <a:gd name="connsiteY203" fmla="*/ 1423511 h 1488298"/>
              <a:gd name="connsiteX204" fmla="*/ 853440 w 3072974"/>
              <a:gd name="connsiteY204" fmla="*/ 1423511 h 1488298"/>
              <a:gd name="connsiteX205" fmla="*/ 991648 w 3072974"/>
              <a:gd name="connsiteY205" fmla="*/ 1387126 h 1488298"/>
              <a:gd name="connsiteX206" fmla="*/ 994315 w 3072974"/>
              <a:gd name="connsiteY206" fmla="*/ 1367885 h 1488298"/>
              <a:gd name="connsiteX207" fmla="*/ 991457 w 3072974"/>
              <a:gd name="connsiteY207" fmla="*/ 1354836 h 1488298"/>
              <a:gd name="connsiteX208" fmla="*/ 981742 w 3072974"/>
              <a:gd name="connsiteY208" fmla="*/ 1343692 h 1488298"/>
              <a:gd name="connsiteX209" fmla="*/ 965549 w 3072974"/>
              <a:gd name="connsiteY209" fmla="*/ 1336548 h 1488298"/>
              <a:gd name="connsiteX210" fmla="*/ 926592 w 3072974"/>
              <a:gd name="connsiteY210" fmla="*/ 1346645 h 1488298"/>
              <a:gd name="connsiteX211" fmla="*/ 930116 w 3072974"/>
              <a:gd name="connsiteY211" fmla="*/ 1331023 h 1488298"/>
              <a:gd name="connsiteX212" fmla="*/ 904018 w 3072974"/>
              <a:gd name="connsiteY212" fmla="*/ 1325213 h 1488298"/>
              <a:gd name="connsiteX213" fmla="*/ 880205 w 3072974"/>
              <a:gd name="connsiteY213" fmla="*/ 1431227 h 1488298"/>
              <a:gd name="connsiteX214" fmla="*/ 908304 w 3072974"/>
              <a:gd name="connsiteY214" fmla="*/ 1437513 h 1488298"/>
              <a:gd name="connsiteX215" fmla="*/ 919067 w 3072974"/>
              <a:gd name="connsiteY215" fmla="*/ 1389507 h 1488298"/>
              <a:gd name="connsiteX216" fmla="*/ 926687 w 3072974"/>
              <a:gd name="connsiteY216" fmla="*/ 1365599 h 1488298"/>
              <a:gd name="connsiteX217" fmla="*/ 936974 w 3072974"/>
              <a:gd name="connsiteY217" fmla="*/ 1356836 h 1488298"/>
              <a:gd name="connsiteX218" fmla="*/ 950976 w 3072974"/>
              <a:gd name="connsiteY218" fmla="*/ 1355789 h 1488298"/>
              <a:gd name="connsiteX219" fmla="*/ 960120 w 3072974"/>
              <a:gd name="connsiteY219" fmla="*/ 1360741 h 1488298"/>
              <a:gd name="connsiteX220" fmla="*/ 964216 w 3072974"/>
              <a:gd name="connsiteY220" fmla="*/ 1369886 h 1488298"/>
              <a:gd name="connsiteX221" fmla="*/ 961072 w 3072974"/>
              <a:gd name="connsiteY221" fmla="*/ 1392460 h 1488298"/>
              <a:gd name="connsiteX222" fmla="*/ 948976 w 3072974"/>
              <a:gd name="connsiteY222" fmla="*/ 1446562 h 1488298"/>
              <a:gd name="connsiteX223" fmla="*/ 977074 w 3072974"/>
              <a:gd name="connsiteY223" fmla="*/ 1452848 h 1488298"/>
              <a:gd name="connsiteX224" fmla="*/ 991838 w 3072974"/>
              <a:gd name="connsiteY224" fmla="*/ 1386935 h 1488298"/>
              <a:gd name="connsiteX225" fmla="*/ 991838 w 3072974"/>
              <a:gd name="connsiteY225" fmla="*/ 1386935 h 1488298"/>
              <a:gd name="connsiteX226" fmla="*/ 1097947 w 3072974"/>
              <a:gd name="connsiteY226" fmla="*/ 1368933 h 1488298"/>
              <a:gd name="connsiteX227" fmla="*/ 1068133 w 3072974"/>
              <a:gd name="connsiteY227" fmla="*/ 1355503 h 1488298"/>
              <a:gd name="connsiteX228" fmla="*/ 1027747 w 3072974"/>
              <a:gd name="connsiteY228" fmla="*/ 1364266 h 1488298"/>
              <a:gd name="connsiteX229" fmla="*/ 1007078 w 3072974"/>
              <a:gd name="connsiteY229" fmla="*/ 1403414 h 1488298"/>
              <a:gd name="connsiteX230" fmla="*/ 1014508 w 3072974"/>
              <a:gd name="connsiteY230" fmla="*/ 1446752 h 1488298"/>
              <a:gd name="connsiteX231" fmla="*/ 1049655 w 3072974"/>
              <a:gd name="connsiteY231" fmla="*/ 1467612 h 1488298"/>
              <a:gd name="connsiteX232" fmla="*/ 1084231 w 3072974"/>
              <a:gd name="connsiteY232" fmla="*/ 1463040 h 1488298"/>
              <a:gd name="connsiteX233" fmla="*/ 1105567 w 3072974"/>
              <a:gd name="connsiteY233" fmla="*/ 1436656 h 1488298"/>
              <a:gd name="connsiteX234" fmla="*/ 1078421 w 3072974"/>
              <a:gd name="connsiteY234" fmla="*/ 1427512 h 1488298"/>
              <a:gd name="connsiteX235" fmla="*/ 1068610 w 3072974"/>
              <a:gd name="connsiteY235" fmla="*/ 1442180 h 1488298"/>
              <a:gd name="connsiteX236" fmla="*/ 1054608 w 3072974"/>
              <a:gd name="connsiteY236" fmla="*/ 1444657 h 1488298"/>
              <a:gd name="connsiteX237" fmla="*/ 1038606 w 3072974"/>
              <a:gd name="connsiteY237" fmla="*/ 1433989 h 1488298"/>
              <a:gd name="connsiteX238" fmla="*/ 1036511 w 3072974"/>
              <a:gd name="connsiteY238" fmla="*/ 1405985 h 1488298"/>
              <a:gd name="connsiteX239" fmla="*/ 1046702 w 3072974"/>
              <a:gd name="connsiteY239" fmla="*/ 1382459 h 1488298"/>
              <a:gd name="connsiteX240" fmla="*/ 1064800 w 3072974"/>
              <a:gd name="connsiteY240" fmla="*/ 1377791 h 1488298"/>
              <a:gd name="connsiteX241" fmla="*/ 1077087 w 3072974"/>
              <a:gd name="connsiteY241" fmla="*/ 1384078 h 1488298"/>
              <a:gd name="connsiteX242" fmla="*/ 1081469 w 3072974"/>
              <a:gd name="connsiteY242" fmla="*/ 1397698 h 1488298"/>
              <a:gd name="connsiteX243" fmla="*/ 1110234 w 3072974"/>
              <a:gd name="connsiteY243" fmla="*/ 1397127 h 1488298"/>
              <a:gd name="connsiteX244" fmla="*/ 1097661 w 3072974"/>
              <a:gd name="connsiteY244" fmla="*/ 1368743 h 1488298"/>
              <a:gd name="connsiteX245" fmla="*/ 1097661 w 3072974"/>
              <a:gd name="connsiteY245" fmla="*/ 1368743 h 1488298"/>
              <a:gd name="connsiteX246" fmla="*/ 1161288 w 3072974"/>
              <a:gd name="connsiteY246" fmla="*/ 1354836 h 1488298"/>
              <a:gd name="connsiteX247" fmla="*/ 1164146 w 3072974"/>
              <a:gd name="connsiteY247" fmla="*/ 1328356 h 1488298"/>
              <a:gd name="connsiteX248" fmla="*/ 1135571 w 3072974"/>
              <a:gd name="connsiteY248" fmla="*/ 1325309 h 1488298"/>
              <a:gd name="connsiteX249" fmla="*/ 1132713 w 3072974"/>
              <a:gd name="connsiteY249" fmla="*/ 1351788 h 1488298"/>
              <a:gd name="connsiteX250" fmla="*/ 1161288 w 3072974"/>
              <a:gd name="connsiteY250" fmla="*/ 1354836 h 1488298"/>
              <a:gd name="connsiteX251" fmla="*/ 1161288 w 3072974"/>
              <a:gd name="connsiteY251" fmla="*/ 1354836 h 1488298"/>
              <a:gd name="connsiteX252" fmla="*/ 1148048 w 3072974"/>
              <a:gd name="connsiteY252" fmla="*/ 1477518 h 1488298"/>
              <a:gd name="connsiteX253" fmla="*/ 1159669 w 3072974"/>
              <a:gd name="connsiteY253" fmla="*/ 1369505 h 1488298"/>
              <a:gd name="connsiteX254" fmla="*/ 1131094 w 3072974"/>
              <a:gd name="connsiteY254" fmla="*/ 1366456 h 1488298"/>
              <a:gd name="connsiteX255" fmla="*/ 1119473 w 3072974"/>
              <a:gd name="connsiteY255" fmla="*/ 1474470 h 1488298"/>
              <a:gd name="connsiteX256" fmla="*/ 1148048 w 3072974"/>
              <a:gd name="connsiteY256" fmla="*/ 1477518 h 1488298"/>
              <a:gd name="connsiteX257" fmla="*/ 1148048 w 3072974"/>
              <a:gd name="connsiteY257" fmla="*/ 1477518 h 1488298"/>
              <a:gd name="connsiteX258" fmla="*/ 1285304 w 3072974"/>
              <a:gd name="connsiteY258" fmla="*/ 1336453 h 1488298"/>
              <a:gd name="connsiteX259" fmla="*/ 1256633 w 3072974"/>
              <a:gd name="connsiteY259" fmla="*/ 1334834 h 1488298"/>
              <a:gd name="connsiteX260" fmla="*/ 1253585 w 3072974"/>
              <a:gd name="connsiteY260" fmla="*/ 1388745 h 1488298"/>
              <a:gd name="connsiteX261" fmla="*/ 1223010 w 3072974"/>
              <a:gd name="connsiteY261" fmla="*/ 1371790 h 1488298"/>
              <a:gd name="connsiteX262" fmla="*/ 1189387 w 3072974"/>
              <a:gd name="connsiteY262" fmla="*/ 1384268 h 1488298"/>
              <a:gd name="connsiteX263" fmla="*/ 1174052 w 3072974"/>
              <a:gd name="connsiteY263" fmla="*/ 1425416 h 1488298"/>
              <a:gd name="connsiteX264" fmla="*/ 1185005 w 3072974"/>
              <a:gd name="connsiteY264" fmla="*/ 1468184 h 1488298"/>
              <a:gd name="connsiteX265" fmla="*/ 1216152 w 3072974"/>
              <a:gd name="connsiteY265" fmla="*/ 1485043 h 1488298"/>
              <a:gd name="connsiteX266" fmla="*/ 1234631 w 3072974"/>
              <a:gd name="connsiteY266" fmla="*/ 1481519 h 1488298"/>
              <a:gd name="connsiteX267" fmla="*/ 1251109 w 3072974"/>
              <a:gd name="connsiteY267" fmla="*/ 1468564 h 1488298"/>
              <a:gd name="connsiteX268" fmla="*/ 1250156 w 3072974"/>
              <a:gd name="connsiteY268" fmla="*/ 1484471 h 1488298"/>
              <a:gd name="connsiteX269" fmla="*/ 1276826 w 3072974"/>
              <a:gd name="connsiteY269" fmla="*/ 1485995 h 1488298"/>
              <a:gd name="connsiteX270" fmla="*/ 1285399 w 3072974"/>
              <a:gd name="connsiteY270" fmla="*/ 1336262 h 1488298"/>
              <a:gd name="connsiteX271" fmla="*/ 1285399 w 3072974"/>
              <a:gd name="connsiteY271" fmla="*/ 1336262 h 1488298"/>
              <a:gd name="connsiteX272" fmla="*/ 1211675 w 3072974"/>
              <a:gd name="connsiteY272" fmla="*/ 1401413 h 1488298"/>
              <a:gd name="connsiteX273" fmla="*/ 1229297 w 3072974"/>
              <a:gd name="connsiteY273" fmla="*/ 1394270 h 1488298"/>
              <a:gd name="connsiteX274" fmla="*/ 1246061 w 3072974"/>
              <a:gd name="connsiteY274" fmla="*/ 1403509 h 1488298"/>
              <a:gd name="connsiteX275" fmla="*/ 1251299 w 3072974"/>
              <a:gd name="connsiteY275" fmla="*/ 1430846 h 1488298"/>
              <a:gd name="connsiteX276" fmla="*/ 1242917 w 3072974"/>
              <a:gd name="connsiteY276" fmla="*/ 1455611 h 1488298"/>
              <a:gd name="connsiteX277" fmla="*/ 1225582 w 3072974"/>
              <a:gd name="connsiteY277" fmla="*/ 1463040 h 1488298"/>
              <a:gd name="connsiteX278" fmla="*/ 1206817 w 3072974"/>
              <a:gd name="connsiteY278" fmla="*/ 1450657 h 1488298"/>
              <a:gd name="connsiteX279" fmla="*/ 1203484 w 3072974"/>
              <a:gd name="connsiteY279" fmla="*/ 1425226 h 1488298"/>
              <a:gd name="connsiteX280" fmla="*/ 1211771 w 3072974"/>
              <a:gd name="connsiteY280" fmla="*/ 1401318 h 1488298"/>
              <a:gd name="connsiteX281" fmla="*/ 1211771 w 3072974"/>
              <a:gd name="connsiteY281" fmla="*/ 1401318 h 1488298"/>
              <a:gd name="connsiteX282" fmla="*/ 1361789 w 3072974"/>
              <a:gd name="connsiteY282" fmla="*/ 1462754 h 1488298"/>
              <a:gd name="connsiteX283" fmla="*/ 1350550 w 3072974"/>
              <a:gd name="connsiteY283" fmla="*/ 1466660 h 1488298"/>
              <a:gd name="connsiteX284" fmla="*/ 1333881 w 3072974"/>
              <a:gd name="connsiteY284" fmla="*/ 1459897 h 1488298"/>
              <a:gd name="connsiteX285" fmla="*/ 1326547 w 3072974"/>
              <a:gd name="connsiteY285" fmla="*/ 1440085 h 1488298"/>
              <a:gd name="connsiteX286" fmla="*/ 1398556 w 3072974"/>
              <a:gd name="connsiteY286" fmla="*/ 1438751 h 1488298"/>
              <a:gd name="connsiteX287" fmla="*/ 1384268 w 3072974"/>
              <a:gd name="connsiteY287" fmla="*/ 1389983 h 1488298"/>
              <a:gd name="connsiteX288" fmla="*/ 1345692 w 3072974"/>
              <a:gd name="connsiteY288" fmla="*/ 1374743 h 1488298"/>
              <a:gd name="connsiteX289" fmla="*/ 1310259 w 3072974"/>
              <a:gd name="connsiteY289" fmla="*/ 1390745 h 1488298"/>
              <a:gd name="connsiteX290" fmla="*/ 1296924 w 3072974"/>
              <a:gd name="connsiteY290" fmla="*/ 1433322 h 1488298"/>
              <a:gd name="connsiteX291" fmla="*/ 1308354 w 3072974"/>
              <a:gd name="connsiteY291" fmla="*/ 1470565 h 1488298"/>
              <a:gd name="connsiteX292" fmla="*/ 1350645 w 3072974"/>
              <a:gd name="connsiteY292" fmla="*/ 1488281 h 1488298"/>
              <a:gd name="connsiteX293" fmla="*/ 1380268 w 3072974"/>
              <a:gd name="connsiteY293" fmla="*/ 1479518 h 1488298"/>
              <a:gd name="connsiteX294" fmla="*/ 1397222 w 3072974"/>
              <a:gd name="connsiteY294" fmla="*/ 1455230 h 1488298"/>
              <a:gd name="connsiteX295" fmla="*/ 1368457 w 3072974"/>
              <a:gd name="connsiteY295" fmla="*/ 1450943 h 1488298"/>
              <a:gd name="connsiteX296" fmla="*/ 1361694 w 3072974"/>
              <a:gd name="connsiteY296" fmla="*/ 1462945 h 1488298"/>
              <a:gd name="connsiteX297" fmla="*/ 1361694 w 3072974"/>
              <a:gd name="connsiteY297" fmla="*/ 1462945 h 1488298"/>
              <a:gd name="connsiteX298" fmla="*/ 1326642 w 3072974"/>
              <a:gd name="connsiteY298" fmla="*/ 1422464 h 1488298"/>
              <a:gd name="connsiteX299" fmla="*/ 1332357 w 3072974"/>
              <a:gd name="connsiteY299" fmla="*/ 1403699 h 1488298"/>
              <a:gd name="connsiteX300" fmla="*/ 1347788 w 3072974"/>
              <a:gd name="connsiteY300" fmla="*/ 1396556 h 1488298"/>
              <a:gd name="connsiteX301" fmla="*/ 1362837 w 3072974"/>
              <a:gd name="connsiteY301" fmla="*/ 1402747 h 1488298"/>
              <a:gd name="connsiteX302" fmla="*/ 1369600 w 3072974"/>
              <a:gd name="connsiteY302" fmla="*/ 1421606 h 1488298"/>
              <a:gd name="connsiteX303" fmla="*/ 1326642 w 3072974"/>
              <a:gd name="connsiteY303" fmla="*/ 1422464 h 1488298"/>
              <a:gd name="connsiteX304" fmla="*/ 1326642 w 3072974"/>
              <a:gd name="connsiteY304" fmla="*/ 1422464 h 1488298"/>
              <a:gd name="connsiteX305" fmla="*/ 1514761 w 3072974"/>
              <a:gd name="connsiteY305" fmla="*/ 1408366 h 1488298"/>
              <a:gd name="connsiteX306" fmla="*/ 1511617 w 3072974"/>
              <a:gd name="connsiteY306" fmla="*/ 1389221 h 1488298"/>
              <a:gd name="connsiteX307" fmla="*/ 1505045 w 3072974"/>
              <a:gd name="connsiteY307" fmla="*/ 1377696 h 1488298"/>
              <a:gd name="connsiteX308" fmla="*/ 1492472 w 3072974"/>
              <a:gd name="connsiteY308" fmla="*/ 1369981 h 1488298"/>
              <a:gd name="connsiteX309" fmla="*/ 1474851 w 3072974"/>
              <a:gd name="connsiteY309" fmla="*/ 1367981 h 1488298"/>
              <a:gd name="connsiteX310" fmla="*/ 1440656 w 3072974"/>
              <a:gd name="connsiteY310" fmla="*/ 1389316 h 1488298"/>
              <a:gd name="connsiteX311" fmla="*/ 1439323 w 3072974"/>
              <a:gd name="connsiteY311" fmla="*/ 1373410 h 1488298"/>
              <a:gd name="connsiteX312" fmla="*/ 1412748 w 3072974"/>
              <a:gd name="connsiteY312" fmla="*/ 1375601 h 1488298"/>
              <a:gd name="connsiteX313" fmla="*/ 1421702 w 3072974"/>
              <a:gd name="connsiteY313" fmla="*/ 1483900 h 1488298"/>
              <a:gd name="connsiteX314" fmla="*/ 1450372 w 3072974"/>
              <a:gd name="connsiteY314" fmla="*/ 1481519 h 1488298"/>
              <a:gd name="connsiteX315" fmla="*/ 1446371 w 3072974"/>
              <a:gd name="connsiteY315" fmla="*/ 1432465 h 1488298"/>
              <a:gd name="connsiteX316" fmla="*/ 1446466 w 3072974"/>
              <a:gd name="connsiteY316" fmla="*/ 1407414 h 1488298"/>
              <a:gd name="connsiteX317" fmla="*/ 1453706 w 3072974"/>
              <a:gd name="connsiteY317" fmla="*/ 1395984 h 1488298"/>
              <a:gd name="connsiteX318" fmla="*/ 1466755 w 3072974"/>
              <a:gd name="connsiteY318" fmla="*/ 1390840 h 1488298"/>
              <a:gd name="connsiteX319" fmla="*/ 1476947 w 3072974"/>
              <a:gd name="connsiteY319" fmla="*/ 1392841 h 1488298"/>
              <a:gd name="connsiteX320" fmla="*/ 1483614 w 3072974"/>
              <a:gd name="connsiteY320" fmla="*/ 1400365 h 1488298"/>
              <a:gd name="connsiteX321" fmla="*/ 1487329 w 3072974"/>
              <a:gd name="connsiteY321" fmla="*/ 1422940 h 1488298"/>
              <a:gd name="connsiteX322" fmla="*/ 1491901 w 3072974"/>
              <a:gd name="connsiteY322" fmla="*/ 1478185 h 1488298"/>
              <a:gd name="connsiteX323" fmla="*/ 1520571 w 3072974"/>
              <a:gd name="connsiteY323" fmla="*/ 1475804 h 1488298"/>
              <a:gd name="connsiteX324" fmla="*/ 1515047 w 3072974"/>
              <a:gd name="connsiteY324" fmla="*/ 1408462 h 1488298"/>
              <a:gd name="connsiteX325" fmla="*/ 1515047 w 3072974"/>
              <a:gd name="connsiteY325" fmla="*/ 1408462 h 1488298"/>
              <a:gd name="connsiteX326" fmla="*/ 1563814 w 3072974"/>
              <a:gd name="connsiteY326" fmla="*/ 1359980 h 1488298"/>
              <a:gd name="connsiteX327" fmla="*/ 1558766 w 3072974"/>
              <a:gd name="connsiteY327" fmla="*/ 1321975 h 1488298"/>
              <a:gd name="connsiteX328" fmla="*/ 1532382 w 3072974"/>
              <a:gd name="connsiteY328" fmla="*/ 1342454 h 1488298"/>
              <a:gd name="connsiteX329" fmla="*/ 1535239 w 3072974"/>
              <a:gd name="connsiteY329" fmla="*/ 1363885 h 1488298"/>
              <a:gd name="connsiteX330" fmla="*/ 1522190 w 3072974"/>
              <a:gd name="connsiteY330" fmla="*/ 1365599 h 1488298"/>
              <a:gd name="connsiteX331" fmla="*/ 1525238 w 3072974"/>
              <a:gd name="connsiteY331" fmla="*/ 1388364 h 1488298"/>
              <a:gd name="connsiteX332" fmla="*/ 1538288 w 3072974"/>
              <a:gd name="connsiteY332" fmla="*/ 1386649 h 1488298"/>
              <a:gd name="connsiteX333" fmla="*/ 1544574 w 3072974"/>
              <a:gd name="connsiteY333" fmla="*/ 1433608 h 1488298"/>
              <a:gd name="connsiteX334" fmla="*/ 1548194 w 3072974"/>
              <a:gd name="connsiteY334" fmla="*/ 1453610 h 1488298"/>
              <a:gd name="connsiteX335" fmla="*/ 1553718 w 3072974"/>
              <a:gd name="connsiteY335" fmla="*/ 1464183 h 1488298"/>
              <a:gd name="connsiteX336" fmla="*/ 1563719 w 3072974"/>
              <a:gd name="connsiteY336" fmla="*/ 1469707 h 1488298"/>
              <a:gd name="connsiteX337" fmla="*/ 1577912 w 3072974"/>
              <a:gd name="connsiteY337" fmla="*/ 1470470 h 1488298"/>
              <a:gd name="connsiteX338" fmla="*/ 1599819 w 3072974"/>
              <a:gd name="connsiteY338" fmla="*/ 1463231 h 1488298"/>
              <a:gd name="connsiteX339" fmla="*/ 1594390 w 3072974"/>
              <a:gd name="connsiteY339" fmla="*/ 1441418 h 1488298"/>
              <a:gd name="connsiteX340" fmla="*/ 1583341 w 3072974"/>
              <a:gd name="connsiteY340" fmla="*/ 1445705 h 1488298"/>
              <a:gd name="connsiteX341" fmla="*/ 1578292 w 3072974"/>
              <a:gd name="connsiteY341" fmla="*/ 1444943 h 1488298"/>
              <a:gd name="connsiteX342" fmla="*/ 1575245 w 3072974"/>
              <a:gd name="connsiteY342" fmla="*/ 1441704 h 1488298"/>
              <a:gd name="connsiteX343" fmla="*/ 1572673 w 3072974"/>
              <a:gd name="connsiteY343" fmla="*/ 1426369 h 1488298"/>
              <a:gd name="connsiteX344" fmla="*/ 1566863 w 3072974"/>
              <a:gd name="connsiteY344" fmla="*/ 1382935 h 1488298"/>
              <a:gd name="connsiteX345" fmla="*/ 1586294 w 3072974"/>
              <a:gd name="connsiteY345" fmla="*/ 1380363 h 1488298"/>
              <a:gd name="connsiteX346" fmla="*/ 1583246 w 3072974"/>
              <a:gd name="connsiteY346" fmla="*/ 1357598 h 1488298"/>
              <a:gd name="connsiteX347" fmla="*/ 1563814 w 3072974"/>
              <a:gd name="connsiteY347" fmla="*/ 1360170 h 1488298"/>
              <a:gd name="connsiteX348" fmla="*/ 1563814 w 3072974"/>
              <a:gd name="connsiteY348" fmla="*/ 1360170 h 1488298"/>
              <a:gd name="connsiteX349" fmla="*/ 1624679 w 3072974"/>
              <a:gd name="connsiteY349" fmla="*/ 1454277 h 1488298"/>
              <a:gd name="connsiteX350" fmla="*/ 1660874 w 3072974"/>
              <a:gd name="connsiteY350" fmla="*/ 1456277 h 1488298"/>
              <a:gd name="connsiteX351" fmla="*/ 1694974 w 3072974"/>
              <a:gd name="connsiteY351" fmla="*/ 1438561 h 1488298"/>
              <a:gd name="connsiteX352" fmla="*/ 1702213 w 3072974"/>
              <a:gd name="connsiteY352" fmla="*/ 1410938 h 1488298"/>
              <a:gd name="connsiteX353" fmla="*/ 1689259 w 3072974"/>
              <a:gd name="connsiteY353" fmla="*/ 1391698 h 1488298"/>
              <a:gd name="connsiteX354" fmla="*/ 1655350 w 3072974"/>
              <a:gd name="connsiteY354" fmla="*/ 1385411 h 1488298"/>
              <a:gd name="connsiteX355" fmla="*/ 1627441 w 3072974"/>
              <a:gd name="connsiteY355" fmla="*/ 1382744 h 1488298"/>
              <a:gd name="connsiteX356" fmla="*/ 1623631 w 3072974"/>
              <a:gd name="connsiteY356" fmla="*/ 1378172 h 1488298"/>
              <a:gd name="connsiteX357" fmla="*/ 1625727 w 3072974"/>
              <a:gd name="connsiteY357" fmla="*/ 1371790 h 1488298"/>
              <a:gd name="connsiteX358" fmla="*/ 1641062 w 3072974"/>
              <a:gd name="connsiteY358" fmla="*/ 1365504 h 1488298"/>
              <a:gd name="connsiteX359" fmla="*/ 1655350 w 3072974"/>
              <a:gd name="connsiteY359" fmla="*/ 1366076 h 1488298"/>
              <a:gd name="connsiteX360" fmla="*/ 1663732 w 3072974"/>
              <a:gd name="connsiteY360" fmla="*/ 1374362 h 1488298"/>
              <a:gd name="connsiteX361" fmla="*/ 1689354 w 3072974"/>
              <a:gd name="connsiteY361" fmla="*/ 1364171 h 1488298"/>
              <a:gd name="connsiteX362" fmla="*/ 1670495 w 3072974"/>
              <a:gd name="connsiteY362" fmla="*/ 1345978 h 1488298"/>
              <a:gd name="connsiteX363" fmla="*/ 1636586 w 3072974"/>
              <a:gd name="connsiteY363" fmla="*/ 1345311 h 1488298"/>
              <a:gd name="connsiteX364" fmla="*/ 1604486 w 3072974"/>
              <a:gd name="connsiteY364" fmla="*/ 1361504 h 1488298"/>
              <a:gd name="connsiteX365" fmla="*/ 1598200 w 3072974"/>
              <a:gd name="connsiteY365" fmla="*/ 1386935 h 1488298"/>
              <a:gd name="connsiteX366" fmla="*/ 1615631 w 3072974"/>
              <a:gd name="connsiteY366" fmla="*/ 1408462 h 1488298"/>
              <a:gd name="connsiteX367" fmla="*/ 1661636 w 3072974"/>
              <a:gd name="connsiteY367" fmla="*/ 1413605 h 1488298"/>
              <a:gd name="connsiteX368" fmla="*/ 1671828 w 3072974"/>
              <a:gd name="connsiteY368" fmla="*/ 1415415 h 1488298"/>
              <a:gd name="connsiteX369" fmla="*/ 1674876 w 3072974"/>
              <a:gd name="connsiteY369" fmla="*/ 1420368 h 1488298"/>
              <a:gd name="connsiteX370" fmla="*/ 1672685 w 3072974"/>
              <a:gd name="connsiteY370" fmla="*/ 1428655 h 1488298"/>
              <a:gd name="connsiteX371" fmla="*/ 1657064 w 3072974"/>
              <a:gd name="connsiteY371" fmla="*/ 1435894 h 1488298"/>
              <a:gd name="connsiteX372" fmla="*/ 1640777 w 3072974"/>
              <a:gd name="connsiteY372" fmla="*/ 1434656 h 1488298"/>
              <a:gd name="connsiteX373" fmla="*/ 1630966 w 3072974"/>
              <a:gd name="connsiteY373" fmla="*/ 1423606 h 1488298"/>
              <a:gd name="connsiteX374" fmla="*/ 1603534 w 3072974"/>
              <a:gd name="connsiteY374" fmla="*/ 1433513 h 1488298"/>
              <a:gd name="connsiteX375" fmla="*/ 1624870 w 3072974"/>
              <a:gd name="connsiteY375" fmla="*/ 1454182 h 1488298"/>
              <a:gd name="connsiteX376" fmla="*/ 1624870 w 3072974"/>
              <a:gd name="connsiteY376" fmla="*/ 1454182 h 1488298"/>
              <a:gd name="connsiteX377" fmla="*/ 2270474 w 3072974"/>
              <a:gd name="connsiteY377" fmla="*/ 1205960 h 1488298"/>
              <a:gd name="connsiteX378" fmla="*/ 2304669 w 3072974"/>
              <a:gd name="connsiteY378" fmla="*/ 1193959 h 1488298"/>
              <a:gd name="connsiteX379" fmla="*/ 2329434 w 3072974"/>
              <a:gd name="connsiteY379" fmla="*/ 1164527 h 1488298"/>
              <a:gd name="connsiteX380" fmla="*/ 2325529 w 3072974"/>
              <a:gd name="connsiteY380" fmla="*/ 1136237 h 1488298"/>
              <a:gd name="connsiteX381" fmla="*/ 2306193 w 3072974"/>
              <a:gd name="connsiteY381" fmla="*/ 1123474 h 1488298"/>
              <a:gd name="connsiteX382" fmla="*/ 2272379 w 3072974"/>
              <a:gd name="connsiteY382" fmla="*/ 1130618 h 1488298"/>
              <a:gd name="connsiteX383" fmla="*/ 2245519 w 3072974"/>
              <a:gd name="connsiteY383" fmla="*/ 1138809 h 1488298"/>
              <a:gd name="connsiteX384" fmla="*/ 2240280 w 3072974"/>
              <a:gd name="connsiteY384" fmla="*/ 1136047 h 1488298"/>
              <a:gd name="connsiteX385" fmla="*/ 2239804 w 3072974"/>
              <a:gd name="connsiteY385" fmla="*/ 1129379 h 1488298"/>
              <a:gd name="connsiteX386" fmla="*/ 2251615 w 3072974"/>
              <a:gd name="connsiteY386" fmla="*/ 1117759 h 1488298"/>
              <a:gd name="connsiteX387" fmla="*/ 2265045 w 3072974"/>
              <a:gd name="connsiteY387" fmla="*/ 1112901 h 1488298"/>
              <a:gd name="connsiteX388" fmla="*/ 2275904 w 3072974"/>
              <a:gd name="connsiteY388" fmla="*/ 1117282 h 1488298"/>
              <a:gd name="connsiteX389" fmla="*/ 2295716 w 3072974"/>
              <a:gd name="connsiteY389" fmla="*/ 1098042 h 1488298"/>
              <a:gd name="connsiteX390" fmla="*/ 2271332 w 3072974"/>
              <a:gd name="connsiteY390" fmla="*/ 1088422 h 1488298"/>
              <a:gd name="connsiteX391" fmla="*/ 2239708 w 3072974"/>
              <a:gd name="connsiteY391" fmla="*/ 1100804 h 1488298"/>
              <a:gd name="connsiteX392" fmla="*/ 2216277 w 3072974"/>
              <a:gd name="connsiteY392" fmla="*/ 1127951 h 1488298"/>
              <a:gd name="connsiteX393" fmla="*/ 2220182 w 3072974"/>
              <a:gd name="connsiteY393" fmla="*/ 1153859 h 1488298"/>
              <a:gd name="connsiteX394" fmla="*/ 2244471 w 3072974"/>
              <a:gd name="connsiteY394" fmla="*/ 1167098 h 1488298"/>
              <a:gd name="connsiteX395" fmla="*/ 2288953 w 3072974"/>
              <a:gd name="connsiteY395" fmla="*/ 1154335 h 1488298"/>
              <a:gd name="connsiteX396" fmla="*/ 2299049 w 3072974"/>
              <a:gd name="connsiteY396" fmla="*/ 1152144 h 1488298"/>
              <a:gd name="connsiteX397" fmla="*/ 2303716 w 3072974"/>
              <a:gd name="connsiteY397" fmla="*/ 1155478 h 1488298"/>
              <a:gd name="connsiteX398" fmla="*/ 2304860 w 3072974"/>
              <a:gd name="connsiteY398" fmla="*/ 1163955 h 1488298"/>
              <a:gd name="connsiteX399" fmla="*/ 2293144 w 3072974"/>
              <a:gd name="connsiteY399" fmla="*/ 1176623 h 1488298"/>
              <a:gd name="connsiteX400" fmla="*/ 2277618 w 3072974"/>
              <a:gd name="connsiteY400" fmla="*/ 1181767 h 1488298"/>
              <a:gd name="connsiteX401" fmla="*/ 2264378 w 3072974"/>
              <a:gd name="connsiteY401" fmla="*/ 1175290 h 1488298"/>
              <a:gd name="connsiteX402" fmla="*/ 2242852 w 3072974"/>
              <a:gd name="connsiteY402" fmla="*/ 1194911 h 1488298"/>
              <a:gd name="connsiteX403" fmla="*/ 2270474 w 3072974"/>
              <a:gd name="connsiteY403" fmla="*/ 1205865 h 1488298"/>
              <a:gd name="connsiteX404" fmla="*/ 2270474 w 3072974"/>
              <a:gd name="connsiteY404" fmla="*/ 1205865 h 1488298"/>
              <a:gd name="connsiteX405" fmla="*/ 2394585 w 3072974"/>
              <a:gd name="connsiteY405" fmla="*/ 1098995 h 1488298"/>
              <a:gd name="connsiteX406" fmla="*/ 2387727 w 3072974"/>
              <a:gd name="connsiteY406" fmla="*/ 1108805 h 1488298"/>
              <a:gd name="connsiteX407" fmla="*/ 2370201 w 3072974"/>
              <a:gd name="connsiteY407" fmla="*/ 1113187 h 1488298"/>
              <a:gd name="connsiteX408" fmla="*/ 2352675 w 3072974"/>
              <a:gd name="connsiteY408" fmla="*/ 1101566 h 1488298"/>
              <a:gd name="connsiteX409" fmla="*/ 2410111 w 3072974"/>
              <a:gd name="connsiteY409" fmla="*/ 1058037 h 1488298"/>
              <a:gd name="connsiteX410" fmla="*/ 2369820 w 3072974"/>
              <a:gd name="connsiteY410" fmla="*/ 1026986 h 1488298"/>
              <a:gd name="connsiteX411" fmla="*/ 2329624 w 3072974"/>
              <a:gd name="connsiteY411" fmla="*/ 1037368 h 1488298"/>
              <a:gd name="connsiteX412" fmla="*/ 2310384 w 3072974"/>
              <a:gd name="connsiteY412" fmla="*/ 1071086 h 1488298"/>
              <a:gd name="connsiteX413" fmla="*/ 2324672 w 3072974"/>
              <a:gd name="connsiteY413" fmla="*/ 1113377 h 1488298"/>
              <a:gd name="connsiteX414" fmla="*/ 2355818 w 3072974"/>
              <a:gd name="connsiteY414" fmla="*/ 1136714 h 1488298"/>
              <a:gd name="connsiteX415" fmla="*/ 2400395 w 3072974"/>
              <a:gd name="connsiteY415" fmla="*/ 1126141 h 1488298"/>
              <a:gd name="connsiteX416" fmla="*/ 2419160 w 3072974"/>
              <a:gd name="connsiteY416" fmla="*/ 1101566 h 1488298"/>
              <a:gd name="connsiteX417" fmla="*/ 2418588 w 3072974"/>
              <a:gd name="connsiteY417" fmla="*/ 1071944 h 1488298"/>
              <a:gd name="connsiteX418" fmla="*/ 2392871 w 3072974"/>
              <a:gd name="connsiteY418" fmla="*/ 1085374 h 1488298"/>
              <a:gd name="connsiteX419" fmla="*/ 2394490 w 3072974"/>
              <a:gd name="connsiteY419" fmla="*/ 1098995 h 1488298"/>
              <a:gd name="connsiteX420" fmla="*/ 2394490 w 3072974"/>
              <a:gd name="connsiteY420" fmla="*/ 1098995 h 1488298"/>
              <a:gd name="connsiteX421" fmla="*/ 2342483 w 3072974"/>
              <a:gd name="connsiteY421" fmla="*/ 1087088 h 1488298"/>
              <a:gd name="connsiteX422" fmla="*/ 2336102 w 3072974"/>
              <a:gd name="connsiteY422" fmla="*/ 1068610 h 1488298"/>
              <a:gd name="connsiteX423" fmla="*/ 2344388 w 3072974"/>
              <a:gd name="connsiteY423" fmla="*/ 1053751 h 1488298"/>
              <a:gd name="connsiteX424" fmla="*/ 2360200 w 3072974"/>
              <a:gd name="connsiteY424" fmla="*/ 1049941 h 1488298"/>
              <a:gd name="connsiteX425" fmla="*/ 2376773 w 3072974"/>
              <a:gd name="connsiteY425" fmla="*/ 1061180 h 1488298"/>
              <a:gd name="connsiteX426" fmla="*/ 2342483 w 3072974"/>
              <a:gd name="connsiteY426" fmla="*/ 1087088 h 1488298"/>
              <a:gd name="connsiteX427" fmla="*/ 2342483 w 3072974"/>
              <a:gd name="connsiteY427" fmla="*/ 1087088 h 1488298"/>
              <a:gd name="connsiteX428" fmla="*/ 2447925 w 3072974"/>
              <a:gd name="connsiteY428" fmla="*/ 951262 h 1488298"/>
              <a:gd name="connsiteX429" fmla="*/ 2418398 w 3072974"/>
              <a:gd name="connsiteY429" fmla="*/ 965263 h 1488298"/>
              <a:gd name="connsiteX430" fmla="*/ 2398871 w 3072974"/>
              <a:gd name="connsiteY430" fmla="*/ 1001649 h 1488298"/>
              <a:gd name="connsiteX431" fmla="*/ 2415349 w 3072974"/>
              <a:gd name="connsiteY431" fmla="*/ 1042702 h 1488298"/>
              <a:gd name="connsiteX432" fmla="*/ 2453164 w 3072974"/>
              <a:gd name="connsiteY432" fmla="*/ 1065086 h 1488298"/>
              <a:gd name="connsiteX433" fmla="*/ 2491835 w 3072974"/>
              <a:gd name="connsiteY433" fmla="*/ 1051751 h 1488298"/>
              <a:gd name="connsiteX434" fmla="*/ 2510790 w 3072974"/>
              <a:gd name="connsiteY434" fmla="*/ 1022413 h 1488298"/>
              <a:gd name="connsiteX435" fmla="*/ 2504504 w 3072974"/>
              <a:gd name="connsiteY435" fmla="*/ 989171 h 1488298"/>
              <a:gd name="connsiteX436" fmla="*/ 2479929 w 3072974"/>
              <a:gd name="connsiteY436" fmla="*/ 1003840 h 1488298"/>
              <a:gd name="connsiteX437" fmla="*/ 2484787 w 3072974"/>
              <a:gd name="connsiteY437" fmla="*/ 1020794 h 1488298"/>
              <a:gd name="connsiteX438" fmla="*/ 2477643 w 3072974"/>
              <a:gd name="connsiteY438" fmla="*/ 1033081 h 1488298"/>
              <a:gd name="connsiteX439" fmla="*/ 2459165 w 3072974"/>
              <a:gd name="connsiteY439" fmla="*/ 1038320 h 1488298"/>
              <a:gd name="connsiteX440" fmla="*/ 2436495 w 3072974"/>
              <a:gd name="connsiteY440" fmla="*/ 1021747 h 1488298"/>
              <a:gd name="connsiteX441" fmla="*/ 2425256 w 3072974"/>
              <a:gd name="connsiteY441" fmla="*/ 998696 h 1488298"/>
              <a:gd name="connsiteX442" fmla="*/ 2433447 w 3072974"/>
              <a:gd name="connsiteY442" fmla="*/ 981932 h 1488298"/>
              <a:gd name="connsiteX443" fmla="*/ 2446211 w 3072974"/>
              <a:gd name="connsiteY443" fmla="*/ 976694 h 1488298"/>
              <a:gd name="connsiteX444" fmla="*/ 2459450 w 3072974"/>
              <a:gd name="connsiteY444" fmla="*/ 982218 h 1488298"/>
              <a:gd name="connsiteX445" fmla="*/ 2477643 w 3072974"/>
              <a:gd name="connsiteY445" fmla="*/ 959930 h 1488298"/>
              <a:gd name="connsiteX446" fmla="*/ 2447925 w 3072974"/>
              <a:gd name="connsiteY446" fmla="*/ 951071 h 1488298"/>
              <a:gd name="connsiteX447" fmla="*/ 2447925 w 3072974"/>
              <a:gd name="connsiteY447" fmla="*/ 951071 h 1488298"/>
              <a:gd name="connsiteX448" fmla="*/ 2612136 w 3072974"/>
              <a:gd name="connsiteY448" fmla="*/ 934784 h 1488298"/>
              <a:gd name="connsiteX449" fmla="*/ 2535746 w 3072974"/>
              <a:gd name="connsiteY449" fmla="*/ 857536 h 1488298"/>
              <a:gd name="connsiteX450" fmla="*/ 2515267 w 3072974"/>
              <a:gd name="connsiteY450" fmla="*/ 877729 h 1488298"/>
              <a:gd name="connsiteX451" fmla="*/ 2547461 w 3072974"/>
              <a:gd name="connsiteY451" fmla="*/ 910304 h 1488298"/>
              <a:gd name="connsiteX452" fmla="*/ 2566511 w 3072974"/>
              <a:gd name="connsiteY452" fmla="*/ 932688 h 1488298"/>
              <a:gd name="connsiteX453" fmla="*/ 2567845 w 3072974"/>
              <a:gd name="connsiteY453" fmla="*/ 945452 h 1488298"/>
              <a:gd name="connsiteX454" fmla="*/ 2561273 w 3072974"/>
              <a:gd name="connsiteY454" fmla="*/ 957644 h 1488298"/>
              <a:gd name="connsiteX455" fmla="*/ 2551557 w 3072974"/>
              <a:gd name="connsiteY455" fmla="*/ 962978 h 1488298"/>
              <a:gd name="connsiteX456" fmla="*/ 2541651 w 3072974"/>
              <a:gd name="connsiteY456" fmla="*/ 961263 h 1488298"/>
              <a:gd name="connsiteX457" fmla="*/ 2520791 w 3072974"/>
              <a:gd name="connsiteY457" fmla="*/ 942404 h 1488298"/>
              <a:gd name="connsiteX458" fmla="*/ 2485739 w 3072974"/>
              <a:gd name="connsiteY458" fmla="*/ 906875 h 1488298"/>
              <a:gd name="connsiteX459" fmla="*/ 2465261 w 3072974"/>
              <a:gd name="connsiteY459" fmla="*/ 927068 h 1488298"/>
              <a:gd name="connsiteX460" fmla="*/ 2513552 w 3072974"/>
              <a:gd name="connsiteY460" fmla="*/ 975931 h 1488298"/>
              <a:gd name="connsiteX461" fmla="*/ 2533174 w 3072974"/>
              <a:gd name="connsiteY461" fmla="*/ 990314 h 1488298"/>
              <a:gd name="connsiteX462" fmla="*/ 2551652 w 3072974"/>
              <a:gd name="connsiteY462" fmla="*/ 991076 h 1488298"/>
              <a:gd name="connsiteX463" fmla="*/ 2568988 w 3072974"/>
              <a:gd name="connsiteY463" fmla="*/ 980694 h 1488298"/>
              <a:gd name="connsiteX464" fmla="*/ 2579941 w 3072974"/>
              <a:gd name="connsiteY464" fmla="*/ 962787 h 1488298"/>
              <a:gd name="connsiteX465" fmla="*/ 2581370 w 3072974"/>
              <a:gd name="connsiteY465" fmla="*/ 942022 h 1488298"/>
              <a:gd name="connsiteX466" fmla="*/ 2592800 w 3072974"/>
              <a:gd name="connsiteY466" fmla="*/ 953548 h 1488298"/>
              <a:gd name="connsiteX467" fmla="*/ 2611755 w 3072974"/>
              <a:gd name="connsiteY467" fmla="*/ 934784 h 1488298"/>
              <a:gd name="connsiteX468" fmla="*/ 2611755 w 3072974"/>
              <a:gd name="connsiteY468" fmla="*/ 934784 h 1488298"/>
              <a:gd name="connsiteX469" fmla="*/ 2624899 w 3072974"/>
              <a:gd name="connsiteY469" fmla="*/ 870395 h 1488298"/>
              <a:gd name="connsiteX470" fmla="*/ 2599373 w 3072974"/>
              <a:gd name="connsiteY470" fmla="*/ 844296 h 1488298"/>
              <a:gd name="connsiteX471" fmla="*/ 2594800 w 3072974"/>
              <a:gd name="connsiteY471" fmla="*/ 831342 h 1488298"/>
              <a:gd name="connsiteX472" fmla="*/ 2599182 w 3072974"/>
              <a:gd name="connsiteY472" fmla="*/ 821531 h 1488298"/>
              <a:gd name="connsiteX473" fmla="*/ 2611755 w 3072974"/>
              <a:gd name="connsiteY473" fmla="*/ 814673 h 1488298"/>
              <a:gd name="connsiteX474" fmla="*/ 2599087 w 3072974"/>
              <a:gd name="connsiteY474" fmla="*/ 791337 h 1488298"/>
              <a:gd name="connsiteX475" fmla="*/ 2582418 w 3072974"/>
              <a:gd name="connsiteY475" fmla="*/ 801814 h 1488298"/>
              <a:gd name="connsiteX476" fmla="*/ 2576703 w 3072974"/>
              <a:gd name="connsiteY476" fmla="*/ 813435 h 1488298"/>
              <a:gd name="connsiteX477" fmla="*/ 2579180 w 3072974"/>
              <a:gd name="connsiteY477" fmla="*/ 832295 h 1488298"/>
              <a:gd name="connsiteX478" fmla="*/ 2567654 w 3072974"/>
              <a:gd name="connsiteY478" fmla="*/ 822007 h 1488298"/>
              <a:gd name="connsiteX479" fmla="*/ 2549842 w 3072974"/>
              <a:gd name="connsiteY479" fmla="*/ 841915 h 1488298"/>
              <a:gd name="connsiteX480" fmla="*/ 2630710 w 3072974"/>
              <a:gd name="connsiteY480" fmla="*/ 914495 h 1488298"/>
              <a:gd name="connsiteX481" fmla="*/ 2649950 w 3072974"/>
              <a:gd name="connsiteY481" fmla="*/ 893064 h 1488298"/>
              <a:gd name="connsiteX482" fmla="*/ 2624995 w 3072974"/>
              <a:gd name="connsiteY482" fmla="*/ 870680 h 1488298"/>
              <a:gd name="connsiteX483" fmla="*/ 2624995 w 3072974"/>
              <a:gd name="connsiteY483" fmla="*/ 870680 h 1488298"/>
              <a:gd name="connsiteX484" fmla="*/ 2609755 w 3072974"/>
              <a:gd name="connsiteY484" fmla="*/ 749998 h 1488298"/>
              <a:gd name="connsiteX485" fmla="*/ 2589371 w 3072974"/>
              <a:gd name="connsiteY485" fmla="*/ 732949 h 1488298"/>
              <a:gd name="connsiteX486" fmla="*/ 2570893 w 3072974"/>
              <a:gd name="connsiteY486" fmla="*/ 755047 h 1488298"/>
              <a:gd name="connsiteX487" fmla="*/ 2591276 w 3072974"/>
              <a:gd name="connsiteY487" fmla="*/ 772097 h 1488298"/>
              <a:gd name="connsiteX488" fmla="*/ 2609755 w 3072974"/>
              <a:gd name="connsiteY488" fmla="*/ 749998 h 1488298"/>
              <a:gd name="connsiteX489" fmla="*/ 2609755 w 3072974"/>
              <a:gd name="connsiteY489" fmla="*/ 749998 h 1488298"/>
              <a:gd name="connsiteX490" fmla="*/ 2704433 w 3072974"/>
              <a:gd name="connsiteY490" fmla="*/ 829151 h 1488298"/>
              <a:gd name="connsiteX491" fmla="*/ 2620994 w 3072974"/>
              <a:gd name="connsiteY491" fmla="*/ 759523 h 1488298"/>
              <a:gd name="connsiteX492" fmla="*/ 2602516 w 3072974"/>
              <a:gd name="connsiteY492" fmla="*/ 781622 h 1488298"/>
              <a:gd name="connsiteX493" fmla="*/ 2685955 w 3072974"/>
              <a:gd name="connsiteY493" fmla="*/ 851249 h 1488298"/>
              <a:gd name="connsiteX494" fmla="*/ 2704433 w 3072974"/>
              <a:gd name="connsiteY494" fmla="*/ 829151 h 1488298"/>
              <a:gd name="connsiteX495" fmla="*/ 2704433 w 3072974"/>
              <a:gd name="connsiteY495" fmla="*/ 829151 h 1488298"/>
              <a:gd name="connsiteX496" fmla="*/ 2655856 w 3072974"/>
              <a:gd name="connsiteY496" fmla="*/ 715232 h 1488298"/>
              <a:gd name="connsiteX497" fmla="*/ 2625566 w 3072974"/>
              <a:gd name="connsiteY497" fmla="*/ 691705 h 1488298"/>
              <a:gd name="connsiteX498" fmla="*/ 2621090 w 3072974"/>
              <a:gd name="connsiteY498" fmla="*/ 724757 h 1488298"/>
              <a:gd name="connsiteX499" fmla="*/ 2638139 w 3072974"/>
              <a:gd name="connsiteY499" fmla="*/ 737997 h 1488298"/>
              <a:gd name="connsiteX500" fmla="*/ 2630043 w 3072974"/>
              <a:gd name="connsiteY500" fmla="*/ 748379 h 1488298"/>
              <a:gd name="connsiteX501" fmla="*/ 2648141 w 3072974"/>
              <a:gd name="connsiteY501" fmla="*/ 762476 h 1488298"/>
              <a:gd name="connsiteX502" fmla="*/ 2656237 w 3072974"/>
              <a:gd name="connsiteY502" fmla="*/ 752094 h 1488298"/>
              <a:gd name="connsiteX503" fmla="*/ 2693670 w 3072974"/>
              <a:gd name="connsiteY503" fmla="*/ 781145 h 1488298"/>
              <a:gd name="connsiteX504" fmla="*/ 2710244 w 3072974"/>
              <a:gd name="connsiteY504" fmla="*/ 792861 h 1488298"/>
              <a:gd name="connsiteX505" fmla="*/ 2721578 w 3072974"/>
              <a:gd name="connsiteY505" fmla="*/ 796576 h 1488298"/>
              <a:gd name="connsiteX506" fmla="*/ 2732532 w 3072974"/>
              <a:gd name="connsiteY506" fmla="*/ 793528 h 1488298"/>
              <a:gd name="connsiteX507" fmla="*/ 2743200 w 3072974"/>
              <a:gd name="connsiteY507" fmla="*/ 784098 h 1488298"/>
              <a:gd name="connsiteX508" fmla="*/ 2753773 w 3072974"/>
              <a:gd name="connsiteY508" fmla="*/ 763524 h 1488298"/>
              <a:gd name="connsiteX509" fmla="*/ 2734628 w 3072974"/>
              <a:gd name="connsiteY509" fmla="*/ 751808 h 1488298"/>
              <a:gd name="connsiteX510" fmla="*/ 2729674 w 3072974"/>
              <a:gd name="connsiteY510" fmla="*/ 762667 h 1488298"/>
              <a:gd name="connsiteX511" fmla="*/ 2725579 w 3072974"/>
              <a:gd name="connsiteY511" fmla="*/ 765620 h 1488298"/>
              <a:gd name="connsiteX512" fmla="*/ 2721102 w 3072974"/>
              <a:gd name="connsiteY512" fmla="*/ 765429 h 1488298"/>
              <a:gd name="connsiteX513" fmla="*/ 2708529 w 3072974"/>
              <a:gd name="connsiteY513" fmla="*/ 756380 h 1488298"/>
              <a:gd name="connsiteX514" fmla="*/ 2673953 w 3072974"/>
              <a:gd name="connsiteY514" fmla="*/ 729520 h 1488298"/>
              <a:gd name="connsiteX515" fmla="*/ 2685955 w 3072974"/>
              <a:gd name="connsiteY515" fmla="*/ 713994 h 1488298"/>
              <a:gd name="connsiteX516" fmla="*/ 2667857 w 3072974"/>
              <a:gd name="connsiteY516" fmla="*/ 699897 h 1488298"/>
              <a:gd name="connsiteX517" fmla="*/ 2655856 w 3072974"/>
              <a:gd name="connsiteY517" fmla="*/ 715423 h 1488298"/>
              <a:gd name="connsiteX518" fmla="*/ 2655856 w 3072974"/>
              <a:gd name="connsiteY518" fmla="*/ 715423 h 1488298"/>
              <a:gd name="connsiteX519" fmla="*/ 2784158 w 3072974"/>
              <a:gd name="connsiteY519" fmla="*/ 724281 h 1488298"/>
              <a:gd name="connsiteX520" fmla="*/ 2792349 w 3072974"/>
              <a:gd name="connsiteY520" fmla="*/ 738854 h 1488298"/>
              <a:gd name="connsiteX521" fmla="*/ 2788825 w 3072974"/>
              <a:gd name="connsiteY521" fmla="*/ 754380 h 1488298"/>
              <a:gd name="connsiteX522" fmla="*/ 2780824 w 3072974"/>
              <a:gd name="connsiteY522" fmla="*/ 763714 h 1488298"/>
              <a:gd name="connsiteX523" fmla="*/ 2800826 w 3072974"/>
              <a:gd name="connsiteY523" fmla="*/ 774287 h 1488298"/>
              <a:gd name="connsiteX524" fmla="*/ 2811494 w 3072974"/>
              <a:gd name="connsiteY524" fmla="*/ 761810 h 1488298"/>
              <a:gd name="connsiteX525" fmla="*/ 2818352 w 3072974"/>
              <a:gd name="connsiteY525" fmla="*/ 748665 h 1488298"/>
              <a:gd name="connsiteX526" fmla="*/ 2820543 w 3072974"/>
              <a:gd name="connsiteY526" fmla="*/ 736854 h 1488298"/>
              <a:gd name="connsiteX527" fmla="*/ 2818257 w 3072974"/>
              <a:gd name="connsiteY527" fmla="*/ 725805 h 1488298"/>
              <a:gd name="connsiteX528" fmla="*/ 2810351 w 3072974"/>
              <a:gd name="connsiteY528" fmla="*/ 711613 h 1488298"/>
              <a:gd name="connsiteX529" fmla="*/ 2798636 w 3072974"/>
              <a:gd name="connsiteY529" fmla="*/ 695230 h 1488298"/>
              <a:gd name="connsiteX530" fmla="*/ 2734056 w 3072974"/>
              <a:gd name="connsiteY530" fmla="*/ 604552 h 1488298"/>
              <a:gd name="connsiteX531" fmla="*/ 2717197 w 3072974"/>
              <a:gd name="connsiteY531" fmla="*/ 629126 h 1488298"/>
              <a:gd name="connsiteX532" fmla="*/ 2766536 w 3072974"/>
              <a:gd name="connsiteY532" fmla="*/ 693611 h 1488298"/>
              <a:gd name="connsiteX533" fmla="*/ 2688146 w 3072974"/>
              <a:gd name="connsiteY533" fmla="*/ 671513 h 1488298"/>
              <a:gd name="connsiteX534" fmla="*/ 2670905 w 3072974"/>
              <a:gd name="connsiteY534" fmla="*/ 696754 h 1488298"/>
              <a:gd name="connsiteX535" fmla="*/ 2784158 w 3072974"/>
              <a:gd name="connsiteY535" fmla="*/ 724186 h 1488298"/>
              <a:gd name="connsiteX536" fmla="*/ 2784158 w 3072974"/>
              <a:gd name="connsiteY536" fmla="*/ 724186 h 1488298"/>
              <a:gd name="connsiteX537" fmla="*/ 2870645 w 3072974"/>
              <a:gd name="connsiteY537" fmla="*/ 540544 h 1488298"/>
              <a:gd name="connsiteX538" fmla="*/ 2868358 w 3072974"/>
              <a:gd name="connsiteY538" fmla="*/ 552260 h 1488298"/>
              <a:gd name="connsiteX539" fmla="*/ 2854166 w 3072974"/>
              <a:gd name="connsiteY539" fmla="*/ 563309 h 1488298"/>
              <a:gd name="connsiteX540" fmla="*/ 2833402 w 3072974"/>
              <a:gd name="connsiteY540" fmla="*/ 559784 h 1488298"/>
              <a:gd name="connsiteX541" fmla="*/ 2868168 w 3072974"/>
              <a:gd name="connsiteY541" fmla="*/ 496729 h 1488298"/>
              <a:gd name="connsiteX542" fmla="*/ 2818733 w 3072974"/>
              <a:gd name="connsiteY542" fmla="*/ 484822 h 1488298"/>
              <a:gd name="connsiteX543" fmla="*/ 2786253 w 3072974"/>
              <a:gd name="connsiteY543" fmla="*/ 510635 h 1488298"/>
              <a:gd name="connsiteX544" fmla="*/ 2782443 w 3072974"/>
              <a:gd name="connsiteY544" fmla="*/ 549307 h 1488298"/>
              <a:gd name="connsiteX545" fmla="*/ 2812637 w 3072974"/>
              <a:gd name="connsiteY545" fmla="*/ 582073 h 1488298"/>
              <a:gd name="connsiteX546" fmla="*/ 2850642 w 3072974"/>
              <a:gd name="connsiteY546" fmla="*/ 590740 h 1488298"/>
              <a:gd name="connsiteX547" fmla="*/ 2887123 w 3072974"/>
              <a:gd name="connsiteY547" fmla="*/ 562928 h 1488298"/>
              <a:gd name="connsiteX548" fmla="*/ 2894266 w 3072974"/>
              <a:gd name="connsiteY548" fmla="*/ 532829 h 1488298"/>
              <a:gd name="connsiteX549" fmla="*/ 2881694 w 3072974"/>
              <a:gd name="connsiteY549" fmla="*/ 505968 h 1488298"/>
              <a:gd name="connsiteX550" fmla="*/ 2863691 w 3072974"/>
              <a:gd name="connsiteY550" fmla="*/ 528733 h 1488298"/>
              <a:gd name="connsiteX551" fmla="*/ 2870740 w 3072974"/>
              <a:gd name="connsiteY551" fmla="*/ 540544 h 1488298"/>
              <a:gd name="connsiteX552" fmla="*/ 2870740 w 3072974"/>
              <a:gd name="connsiteY552" fmla="*/ 540544 h 1488298"/>
              <a:gd name="connsiteX553" fmla="*/ 2818162 w 3072974"/>
              <a:gd name="connsiteY553" fmla="*/ 550926 h 1488298"/>
              <a:gd name="connsiteX554" fmla="*/ 2804732 w 3072974"/>
              <a:gd name="connsiteY554" fmla="*/ 536638 h 1488298"/>
              <a:gd name="connsiteX555" fmla="*/ 2806256 w 3072974"/>
              <a:gd name="connsiteY555" fmla="*/ 519684 h 1488298"/>
              <a:gd name="connsiteX556" fmla="*/ 2819114 w 3072974"/>
              <a:gd name="connsiteY556" fmla="*/ 509778 h 1488298"/>
              <a:gd name="connsiteX557" fmla="*/ 2838831 w 3072974"/>
              <a:gd name="connsiteY557" fmla="*/ 513302 h 1488298"/>
              <a:gd name="connsiteX558" fmla="*/ 2818066 w 3072974"/>
              <a:gd name="connsiteY558" fmla="*/ 550926 h 1488298"/>
              <a:gd name="connsiteX559" fmla="*/ 2818066 w 3072974"/>
              <a:gd name="connsiteY559" fmla="*/ 550926 h 1488298"/>
              <a:gd name="connsiteX560" fmla="*/ 2940558 w 3072974"/>
              <a:gd name="connsiteY560" fmla="*/ 451866 h 1488298"/>
              <a:gd name="connsiteX561" fmla="*/ 2860929 w 3072974"/>
              <a:gd name="connsiteY561" fmla="*/ 366236 h 1488298"/>
              <a:gd name="connsiteX562" fmla="*/ 2848261 w 3072974"/>
              <a:gd name="connsiteY562" fmla="*/ 392906 h 1488298"/>
              <a:gd name="connsiteX563" fmla="*/ 2889504 w 3072974"/>
              <a:gd name="connsiteY563" fmla="*/ 435388 h 1488298"/>
              <a:gd name="connsiteX564" fmla="*/ 2896553 w 3072974"/>
              <a:gd name="connsiteY564" fmla="*/ 442151 h 1488298"/>
              <a:gd name="connsiteX565" fmla="*/ 2903696 w 3072974"/>
              <a:gd name="connsiteY565" fmla="*/ 448818 h 1488298"/>
              <a:gd name="connsiteX566" fmla="*/ 2884456 w 3072974"/>
              <a:gd name="connsiteY566" fmla="*/ 446246 h 1488298"/>
              <a:gd name="connsiteX567" fmla="*/ 2825591 w 3072974"/>
              <a:gd name="connsiteY567" fmla="*/ 441007 h 1488298"/>
              <a:gd name="connsiteX568" fmla="*/ 2812637 w 3072974"/>
              <a:gd name="connsiteY568" fmla="*/ 468249 h 1488298"/>
              <a:gd name="connsiteX569" fmla="*/ 2929604 w 3072974"/>
              <a:gd name="connsiteY569" fmla="*/ 475297 h 1488298"/>
              <a:gd name="connsiteX570" fmla="*/ 2940653 w 3072974"/>
              <a:gd name="connsiteY570" fmla="*/ 451866 h 1488298"/>
              <a:gd name="connsiteX571" fmla="*/ 2940653 w 3072974"/>
              <a:gd name="connsiteY571" fmla="*/ 451866 h 1488298"/>
              <a:gd name="connsiteX572" fmla="*/ 2963418 w 3072974"/>
              <a:gd name="connsiteY572" fmla="*/ 340138 h 1488298"/>
              <a:gd name="connsiteX573" fmla="*/ 2962561 w 3072974"/>
              <a:gd name="connsiteY573" fmla="*/ 352044 h 1488298"/>
              <a:gd name="connsiteX574" fmla="*/ 2949797 w 3072974"/>
              <a:gd name="connsiteY574" fmla="*/ 364807 h 1488298"/>
              <a:gd name="connsiteX575" fmla="*/ 2928747 w 3072974"/>
              <a:gd name="connsiteY575" fmla="*/ 363855 h 1488298"/>
              <a:gd name="connsiteX576" fmla="*/ 2955608 w 3072974"/>
              <a:gd name="connsiteY576" fmla="*/ 296989 h 1488298"/>
              <a:gd name="connsiteX577" fmla="*/ 2905125 w 3072974"/>
              <a:gd name="connsiteY577" fmla="*/ 291179 h 1488298"/>
              <a:gd name="connsiteX578" fmla="*/ 2875979 w 3072974"/>
              <a:gd name="connsiteY578" fmla="*/ 320707 h 1488298"/>
              <a:gd name="connsiteX579" fmla="*/ 2876836 w 3072974"/>
              <a:gd name="connsiteY579" fmla="*/ 359569 h 1488298"/>
              <a:gd name="connsiteX580" fmla="*/ 2910840 w 3072974"/>
              <a:gd name="connsiteY580" fmla="*/ 388430 h 1488298"/>
              <a:gd name="connsiteX581" fmla="*/ 2949607 w 3072974"/>
              <a:gd name="connsiteY581" fmla="*/ 392430 h 1488298"/>
              <a:gd name="connsiteX582" fmla="*/ 2982468 w 3072974"/>
              <a:gd name="connsiteY582" fmla="*/ 360426 h 1488298"/>
              <a:gd name="connsiteX583" fmla="*/ 2985897 w 3072974"/>
              <a:gd name="connsiteY583" fmla="*/ 329660 h 1488298"/>
              <a:gd name="connsiteX584" fmla="*/ 2970086 w 3072974"/>
              <a:gd name="connsiteY584" fmla="*/ 304514 h 1488298"/>
              <a:gd name="connsiteX585" fmla="*/ 2954941 w 3072974"/>
              <a:gd name="connsiteY585" fmla="*/ 329279 h 1488298"/>
              <a:gd name="connsiteX586" fmla="*/ 2963323 w 3072974"/>
              <a:gd name="connsiteY586" fmla="*/ 340138 h 1488298"/>
              <a:gd name="connsiteX587" fmla="*/ 2963323 w 3072974"/>
              <a:gd name="connsiteY587" fmla="*/ 340138 h 1488298"/>
              <a:gd name="connsiteX588" fmla="*/ 2912650 w 3072974"/>
              <a:gd name="connsiteY588" fmla="*/ 356806 h 1488298"/>
              <a:gd name="connsiteX589" fmla="*/ 2897600 w 3072974"/>
              <a:gd name="connsiteY589" fmla="*/ 344234 h 1488298"/>
              <a:gd name="connsiteX590" fmla="*/ 2897029 w 3072974"/>
              <a:gd name="connsiteY590" fmla="*/ 327279 h 1488298"/>
              <a:gd name="connsiteX591" fmla="*/ 2908649 w 3072974"/>
              <a:gd name="connsiteY591" fmla="*/ 315849 h 1488298"/>
              <a:gd name="connsiteX592" fmla="*/ 2928652 w 3072974"/>
              <a:gd name="connsiteY592" fmla="*/ 316897 h 1488298"/>
              <a:gd name="connsiteX593" fmla="*/ 2912650 w 3072974"/>
              <a:gd name="connsiteY593" fmla="*/ 356806 h 1488298"/>
              <a:gd name="connsiteX594" fmla="*/ 2912650 w 3072974"/>
              <a:gd name="connsiteY594" fmla="*/ 356806 h 1488298"/>
              <a:gd name="connsiteX595" fmla="*/ 2971324 w 3072974"/>
              <a:gd name="connsiteY595" fmla="*/ 178308 h 1488298"/>
              <a:gd name="connsiteX596" fmla="*/ 2952369 w 3072974"/>
              <a:gd name="connsiteY596" fmla="*/ 173927 h 1488298"/>
              <a:gd name="connsiteX597" fmla="*/ 2939129 w 3072974"/>
              <a:gd name="connsiteY597" fmla="*/ 175641 h 1488298"/>
              <a:gd name="connsiteX598" fmla="*/ 2927223 w 3072974"/>
              <a:gd name="connsiteY598" fmla="*/ 184309 h 1488298"/>
              <a:gd name="connsiteX599" fmla="*/ 2918650 w 3072974"/>
              <a:gd name="connsiteY599" fmla="*/ 199835 h 1488298"/>
              <a:gd name="connsiteX600" fmla="*/ 2925318 w 3072974"/>
              <a:gd name="connsiteY600" fmla="*/ 239554 h 1488298"/>
              <a:gd name="connsiteX601" fmla="*/ 2910078 w 3072974"/>
              <a:gd name="connsiteY601" fmla="*/ 234696 h 1488298"/>
              <a:gd name="connsiteX602" fmla="*/ 2901982 w 3072974"/>
              <a:gd name="connsiteY602" fmla="*/ 260128 h 1488298"/>
              <a:gd name="connsiteX603" fmla="*/ 3005519 w 3072974"/>
              <a:gd name="connsiteY603" fmla="*/ 293084 h 1488298"/>
              <a:gd name="connsiteX604" fmla="*/ 3014186 w 3072974"/>
              <a:gd name="connsiteY604" fmla="*/ 265652 h 1488298"/>
              <a:gd name="connsiteX605" fmla="*/ 2967323 w 3072974"/>
              <a:gd name="connsiteY605" fmla="*/ 250698 h 1488298"/>
              <a:gd name="connsiteX606" fmla="*/ 2944178 w 3072974"/>
              <a:gd name="connsiteY606" fmla="*/ 241078 h 1488298"/>
              <a:gd name="connsiteX607" fmla="*/ 2936272 w 3072974"/>
              <a:gd name="connsiteY607" fmla="*/ 230029 h 1488298"/>
              <a:gd name="connsiteX608" fmla="*/ 2936462 w 3072974"/>
              <a:gd name="connsiteY608" fmla="*/ 216027 h 1488298"/>
              <a:gd name="connsiteX609" fmla="*/ 2942177 w 3072974"/>
              <a:gd name="connsiteY609" fmla="*/ 207359 h 1488298"/>
              <a:gd name="connsiteX610" fmla="*/ 2951607 w 3072974"/>
              <a:gd name="connsiteY610" fmla="*/ 204121 h 1488298"/>
              <a:gd name="connsiteX611" fmla="*/ 2973896 w 3072974"/>
              <a:gd name="connsiteY611" fmla="*/ 209264 h 1488298"/>
              <a:gd name="connsiteX612" fmla="*/ 3026759 w 3072974"/>
              <a:gd name="connsiteY612" fmla="*/ 226028 h 1488298"/>
              <a:gd name="connsiteX613" fmla="*/ 3035427 w 3072974"/>
              <a:gd name="connsiteY613" fmla="*/ 198596 h 1488298"/>
              <a:gd name="connsiteX614" fmla="*/ 2971038 w 3072974"/>
              <a:gd name="connsiteY614" fmla="*/ 178118 h 1488298"/>
              <a:gd name="connsiteX615" fmla="*/ 2971038 w 3072974"/>
              <a:gd name="connsiteY615" fmla="*/ 178118 h 1488298"/>
              <a:gd name="connsiteX616" fmla="*/ 2945321 w 3072974"/>
              <a:gd name="connsiteY616" fmla="*/ 114490 h 1488298"/>
              <a:gd name="connsiteX617" fmla="*/ 2908268 w 3072974"/>
              <a:gd name="connsiteY617" fmla="*/ 104680 h 1488298"/>
              <a:gd name="connsiteX618" fmla="*/ 2917127 w 3072974"/>
              <a:gd name="connsiteY618" fmla="*/ 136874 h 1488298"/>
              <a:gd name="connsiteX619" fmla="*/ 2937986 w 3072974"/>
              <a:gd name="connsiteY619" fmla="*/ 142399 h 1488298"/>
              <a:gd name="connsiteX620" fmla="*/ 2934653 w 3072974"/>
              <a:gd name="connsiteY620" fmla="*/ 155162 h 1488298"/>
              <a:gd name="connsiteX621" fmla="*/ 2956846 w 3072974"/>
              <a:gd name="connsiteY621" fmla="*/ 160972 h 1488298"/>
              <a:gd name="connsiteX622" fmla="*/ 2960180 w 3072974"/>
              <a:gd name="connsiteY622" fmla="*/ 148209 h 1488298"/>
              <a:gd name="connsiteX623" fmla="*/ 3005995 w 3072974"/>
              <a:gd name="connsiteY623" fmla="*/ 160306 h 1488298"/>
              <a:gd name="connsiteX624" fmla="*/ 3025807 w 3072974"/>
              <a:gd name="connsiteY624" fmla="*/ 164592 h 1488298"/>
              <a:gd name="connsiteX625" fmla="*/ 3037713 w 3072974"/>
              <a:gd name="connsiteY625" fmla="*/ 163544 h 1488298"/>
              <a:gd name="connsiteX626" fmla="*/ 3046571 w 3072974"/>
              <a:gd name="connsiteY626" fmla="*/ 156401 h 1488298"/>
              <a:gd name="connsiteX627" fmla="*/ 3052667 w 3072974"/>
              <a:gd name="connsiteY627" fmla="*/ 143542 h 1488298"/>
              <a:gd name="connsiteX628" fmla="*/ 3054287 w 3072974"/>
              <a:gd name="connsiteY628" fmla="*/ 120491 h 1488298"/>
              <a:gd name="connsiteX629" fmla="*/ 3032093 w 3072974"/>
              <a:gd name="connsiteY629" fmla="*/ 117157 h 1488298"/>
              <a:gd name="connsiteX630" fmla="*/ 3031808 w 3072974"/>
              <a:gd name="connsiteY630" fmla="*/ 129064 h 1488298"/>
              <a:gd name="connsiteX631" fmla="*/ 3029141 w 3072974"/>
              <a:gd name="connsiteY631" fmla="*/ 133445 h 1488298"/>
              <a:gd name="connsiteX632" fmla="*/ 3024949 w 3072974"/>
              <a:gd name="connsiteY632" fmla="*/ 134969 h 1488298"/>
              <a:gd name="connsiteX633" fmla="*/ 3009805 w 3072974"/>
              <a:gd name="connsiteY633" fmla="*/ 131540 h 1488298"/>
              <a:gd name="connsiteX634" fmla="*/ 2967419 w 3072974"/>
              <a:gd name="connsiteY634" fmla="*/ 120396 h 1488298"/>
              <a:gd name="connsiteX635" fmla="*/ 2972467 w 3072974"/>
              <a:gd name="connsiteY635" fmla="*/ 101441 h 1488298"/>
              <a:gd name="connsiteX636" fmla="*/ 2950274 w 3072974"/>
              <a:gd name="connsiteY636" fmla="*/ 95631 h 1488298"/>
              <a:gd name="connsiteX637" fmla="*/ 2945225 w 3072974"/>
              <a:gd name="connsiteY637" fmla="*/ 114586 h 1488298"/>
              <a:gd name="connsiteX638" fmla="*/ 2945225 w 3072974"/>
              <a:gd name="connsiteY638" fmla="*/ 114586 h 1488298"/>
              <a:gd name="connsiteX639" fmla="*/ 3055620 w 3072974"/>
              <a:gd name="connsiteY639" fmla="*/ 94107 h 1488298"/>
              <a:gd name="connsiteX640" fmla="*/ 3071241 w 3072974"/>
              <a:gd name="connsiteY640" fmla="*/ 61341 h 1488298"/>
              <a:gd name="connsiteX641" fmla="*/ 3067907 w 3072974"/>
              <a:gd name="connsiteY641" fmla="*/ 23051 h 1488298"/>
              <a:gd name="connsiteX642" fmla="*/ 3045142 w 3072974"/>
              <a:gd name="connsiteY642" fmla="*/ 5810 h 1488298"/>
              <a:gd name="connsiteX643" fmla="*/ 3022378 w 3072974"/>
              <a:gd name="connsiteY643" fmla="*/ 10478 h 1488298"/>
              <a:gd name="connsiteX644" fmla="*/ 3003614 w 3072974"/>
              <a:gd name="connsiteY644" fmla="*/ 39434 h 1488298"/>
              <a:gd name="connsiteX645" fmla="*/ 2990469 w 3072974"/>
              <a:gd name="connsiteY645" fmla="*/ 64198 h 1488298"/>
              <a:gd name="connsiteX646" fmla="*/ 2984754 w 3072974"/>
              <a:gd name="connsiteY646" fmla="*/ 66008 h 1488298"/>
              <a:gd name="connsiteX647" fmla="*/ 2979706 w 3072974"/>
              <a:gd name="connsiteY647" fmla="*/ 61627 h 1488298"/>
              <a:gd name="connsiteX648" fmla="*/ 2979706 w 3072974"/>
              <a:gd name="connsiteY648" fmla="*/ 45053 h 1488298"/>
              <a:gd name="connsiteX649" fmla="*/ 2985707 w 3072974"/>
              <a:gd name="connsiteY649" fmla="*/ 32099 h 1488298"/>
              <a:gd name="connsiteX650" fmla="*/ 2996565 w 3072974"/>
              <a:gd name="connsiteY650" fmla="*/ 27527 h 1488298"/>
              <a:gd name="connsiteX651" fmla="*/ 2996946 w 3072974"/>
              <a:gd name="connsiteY651" fmla="*/ 0 h 1488298"/>
              <a:gd name="connsiteX652" fmla="*/ 2972943 w 3072974"/>
              <a:gd name="connsiteY652" fmla="*/ 10478 h 1488298"/>
              <a:gd name="connsiteX653" fmla="*/ 2959417 w 3072974"/>
              <a:gd name="connsiteY653" fmla="*/ 41624 h 1488298"/>
              <a:gd name="connsiteX654" fmla="*/ 2962085 w 3072974"/>
              <a:gd name="connsiteY654" fmla="*/ 77438 h 1488298"/>
              <a:gd name="connsiteX655" fmla="*/ 2983230 w 3072974"/>
              <a:gd name="connsiteY655" fmla="*/ 92964 h 1488298"/>
              <a:gd name="connsiteX656" fmla="*/ 3009710 w 3072974"/>
              <a:gd name="connsiteY656" fmla="*/ 85058 h 1488298"/>
              <a:gd name="connsiteX657" fmla="*/ 3031998 w 3072974"/>
              <a:gd name="connsiteY657" fmla="*/ 44482 h 1488298"/>
              <a:gd name="connsiteX658" fmla="*/ 3037618 w 3072974"/>
              <a:gd name="connsiteY658" fmla="*/ 35814 h 1488298"/>
              <a:gd name="connsiteX659" fmla="*/ 3043333 w 3072974"/>
              <a:gd name="connsiteY659" fmla="*/ 34862 h 1488298"/>
              <a:gd name="connsiteX660" fmla="*/ 3050096 w 3072974"/>
              <a:gd name="connsiteY660" fmla="*/ 40100 h 1488298"/>
              <a:gd name="connsiteX661" fmla="*/ 3050858 w 3072974"/>
              <a:gd name="connsiteY661" fmla="*/ 57340 h 1488298"/>
              <a:gd name="connsiteX662" fmla="*/ 3043523 w 3072974"/>
              <a:gd name="connsiteY662" fmla="*/ 71914 h 1488298"/>
              <a:gd name="connsiteX663" fmla="*/ 3029617 w 3072974"/>
              <a:gd name="connsiteY663" fmla="*/ 76771 h 1488298"/>
              <a:gd name="connsiteX664" fmla="*/ 3028283 w 3072974"/>
              <a:gd name="connsiteY664" fmla="*/ 105918 h 1488298"/>
              <a:gd name="connsiteX665" fmla="*/ 3055525 w 3072974"/>
              <a:gd name="connsiteY665" fmla="*/ 94107 h 1488298"/>
              <a:gd name="connsiteX666" fmla="*/ 3055525 w 3072974"/>
              <a:gd name="connsiteY666" fmla="*/ 94107 h 1488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Lst>
            <a:rect l="l" t="t" r="r" b="b"/>
            <a:pathLst>
              <a:path w="3072974" h="1488298">
                <a:moveTo>
                  <a:pt x="110204" y="835914"/>
                </a:moveTo>
                <a:lnTo>
                  <a:pt x="129826" y="817912"/>
                </a:lnTo>
                <a:lnTo>
                  <a:pt x="110395" y="796766"/>
                </a:lnTo>
                <a:lnTo>
                  <a:pt x="90773" y="814769"/>
                </a:lnTo>
                <a:lnTo>
                  <a:pt x="110204" y="835914"/>
                </a:lnTo>
                <a:lnTo>
                  <a:pt x="110204" y="835914"/>
                </a:lnTo>
                <a:close/>
                <a:moveTo>
                  <a:pt x="19431" y="919448"/>
                </a:moveTo>
                <a:lnTo>
                  <a:pt x="99441" y="845915"/>
                </a:lnTo>
                <a:lnTo>
                  <a:pt x="80010" y="824770"/>
                </a:lnTo>
                <a:lnTo>
                  <a:pt x="0" y="898303"/>
                </a:lnTo>
                <a:lnTo>
                  <a:pt x="19431" y="919448"/>
                </a:lnTo>
                <a:lnTo>
                  <a:pt x="19431" y="919448"/>
                </a:lnTo>
                <a:close/>
                <a:moveTo>
                  <a:pt x="36385" y="940498"/>
                </a:moveTo>
                <a:lnTo>
                  <a:pt x="57340" y="960215"/>
                </a:lnTo>
                <a:lnTo>
                  <a:pt x="93535" y="921830"/>
                </a:lnTo>
                <a:cubicBezTo>
                  <a:pt x="100679" y="914210"/>
                  <a:pt x="106394" y="909352"/>
                  <a:pt x="110585" y="907066"/>
                </a:cubicBezTo>
                <a:cubicBezTo>
                  <a:pt x="114776" y="904875"/>
                  <a:pt x="118967" y="904113"/>
                  <a:pt x="123254" y="904780"/>
                </a:cubicBezTo>
                <a:cubicBezTo>
                  <a:pt x="127444" y="905447"/>
                  <a:pt x="131159" y="907352"/>
                  <a:pt x="134398" y="910399"/>
                </a:cubicBezTo>
                <a:cubicBezTo>
                  <a:pt x="137065" y="912971"/>
                  <a:pt x="138684" y="915448"/>
                  <a:pt x="139255" y="918020"/>
                </a:cubicBezTo>
                <a:cubicBezTo>
                  <a:pt x="139827" y="920591"/>
                  <a:pt x="139351" y="923354"/>
                  <a:pt x="138017" y="926306"/>
                </a:cubicBezTo>
                <a:cubicBezTo>
                  <a:pt x="136684" y="929259"/>
                  <a:pt x="132397" y="934593"/>
                  <a:pt x="125063" y="942213"/>
                </a:cubicBezTo>
                <a:lnTo>
                  <a:pt x="84201" y="985552"/>
                </a:lnTo>
                <a:lnTo>
                  <a:pt x="105156" y="1005269"/>
                </a:lnTo>
                <a:lnTo>
                  <a:pt x="140970" y="967264"/>
                </a:lnTo>
                <a:cubicBezTo>
                  <a:pt x="148018" y="959834"/>
                  <a:pt x="153734" y="954881"/>
                  <a:pt x="158115" y="952500"/>
                </a:cubicBezTo>
                <a:cubicBezTo>
                  <a:pt x="162496" y="950119"/>
                  <a:pt x="166878" y="949262"/>
                  <a:pt x="171069" y="949928"/>
                </a:cubicBezTo>
                <a:cubicBezTo>
                  <a:pt x="175355" y="950595"/>
                  <a:pt x="178975" y="952310"/>
                  <a:pt x="181832" y="955072"/>
                </a:cubicBezTo>
                <a:cubicBezTo>
                  <a:pt x="185833" y="958882"/>
                  <a:pt x="187452" y="963168"/>
                  <a:pt x="186595" y="967930"/>
                </a:cubicBezTo>
                <a:cubicBezTo>
                  <a:pt x="185928" y="971550"/>
                  <a:pt x="181832" y="977360"/>
                  <a:pt x="174403" y="985171"/>
                </a:cubicBezTo>
                <a:lnTo>
                  <a:pt x="131826" y="1030414"/>
                </a:lnTo>
                <a:lnTo>
                  <a:pt x="152781" y="1050131"/>
                </a:lnTo>
                <a:lnTo>
                  <a:pt x="200406" y="999554"/>
                </a:lnTo>
                <a:cubicBezTo>
                  <a:pt x="207550" y="992029"/>
                  <a:pt x="211931" y="985838"/>
                  <a:pt x="213646" y="981170"/>
                </a:cubicBezTo>
                <a:cubicBezTo>
                  <a:pt x="215932" y="974693"/>
                  <a:pt x="216217" y="968407"/>
                  <a:pt x="214408" y="962311"/>
                </a:cubicBezTo>
                <a:cubicBezTo>
                  <a:pt x="212598" y="956120"/>
                  <a:pt x="208788" y="950309"/>
                  <a:pt x="202978" y="944880"/>
                </a:cubicBezTo>
                <a:cubicBezTo>
                  <a:pt x="198406" y="940594"/>
                  <a:pt x="193167" y="937546"/>
                  <a:pt x="187166" y="935831"/>
                </a:cubicBezTo>
                <a:cubicBezTo>
                  <a:pt x="181165" y="934117"/>
                  <a:pt x="174498" y="933736"/>
                  <a:pt x="166973" y="934688"/>
                </a:cubicBezTo>
                <a:cubicBezTo>
                  <a:pt x="168592" y="928211"/>
                  <a:pt x="168497" y="922211"/>
                  <a:pt x="166688" y="916591"/>
                </a:cubicBezTo>
                <a:cubicBezTo>
                  <a:pt x="164973" y="910971"/>
                  <a:pt x="161544" y="905828"/>
                  <a:pt x="156496" y="901065"/>
                </a:cubicBezTo>
                <a:cubicBezTo>
                  <a:pt x="146971" y="892112"/>
                  <a:pt x="134779" y="888492"/>
                  <a:pt x="120015" y="890397"/>
                </a:cubicBezTo>
                <a:lnTo>
                  <a:pt x="130207" y="879634"/>
                </a:lnTo>
                <a:lnTo>
                  <a:pt x="110871" y="861441"/>
                </a:lnTo>
                <a:lnTo>
                  <a:pt x="36385" y="940498"/>
                </a:lnTo>
                <a:lnTo>
                  <a:pt x="36385" y="940498"/>
                </a:lnTo>
                <a:close/>
                <a:moveTo>
                  <a:pt x="148114" y="1099661"/>
                </a:moveTo>
                <a:lnTo>
                  <a:pt x="170593" y="1117568"/>
                </a:lnTo>
                <a:lnTo>
                  <a:pt x="204692" y="1074706"/>
                </a:lnTo>
                <a:cubicBezTo>
                  <a:pt x="205264" y="1082612"/>
                  <a:pt x="206788" y="1088993"/>
                  <a:pt x="209074" y="1093946"/>
                </a:cubicBezTo>
                <a:cubicBezTo>
                  <a:pt x="211360" y="1098804"/>
                  <a:pt x="214884" y="1103186"/>
                  <a:pt x="219646" y="1106900"/>
                </a:cubicBezTo>
                <a:cubicBezTo>
                  <a:pt x="229552" y="1114711"/>
                  <a:pt x="241078" y="1117473"/>
                  <a:pt x="254222" y="1115187"/>
                </a:cubicBezTo>
                <a:cubicBezTo>
                  <a:pt x="267462" y="1112806"/>
                  <a:pt x="279654" y="1104519"/>
                  <a:pt x="290989" y="1090327"/>
                </a:cubicBezTo>
                <a:cubicBezTo>
                  <a:pt x="301942" y="1076515"/>
                  <a:pt x="307086" y="1062990"/>
                  <a:pt x="306419" y="1049750"/>
                </a:cubicBezTo>
                <a:cubicBezTo>
                  <a:pt x="305657" y="1036511"/>
                  <a:pt x="300418" y="1026033"/>
                  <a:pt x="290513" y="1018127"/>
                </a:cubicBezTo>
                <a:cubicBezTo>
                  <a:pt x="284893" y="1013651"/>
                  <a:pt x="278606" y="1010888"/>
                  <a:pt x="271843" y="1009840"/>
                </a:cubicBezTo>
                <a:cubicBezTo>
                  <a:pt x="265081" y="1008793"/>
                  <a:pt x="258604" y="1009364"/>
                  <a:pt x="252508" y="1011460"/>
                </a:cubicBezTo>
                <a:lnTo>
                  <a:pt x="262414" y="998982"/>
                </a:lnTo>
                <a:lnTo>
                  <a:pt x="241459" y="982313"/>
                </a:lnTo>
                <a:lnTo>
                  <a:pt x="148114" y="1099661"/>
                </a:lnTo>
                <a:lnTo>
                  <a:pt x="148114" y="1099661"/>
                </a:lnTo>
                <a:close/>
                <a:moveTo>
                  <a:pt x="251555" y="1026509"/>
                </a:moveTo>
                <a:cubicBezTo>
                  <a:pt x="258604" y="1025176"/>
                  <a:pt x="264795" y="1026700"/>
                  <a:pt x="270319" y="1031081"/>
                </a:cubicBezTo>
                <a:cubicBezTo>
                  <a:pt x="275558" y="1035272"/>
                  <a:pt x="278321" y="1040987"/>
                  <a:pt x="278416" y="1048131"/>
                </a:cubicBezTo>
                <a:cubicBezTo>
                  <a:pt x="278511" y="1055275"/>
                  <a:pt x="275082" y="1063371"/>
                  <a:pt x="267938" y="1072229"/>
                </a:cubicBezTo>
                <a:cubicBezTo>
                  <a:pt x="260318" y="1081754"/>
                  <a:pt x="253175" y="1087279"/>
                  <a:pt x="246317" y="1088707"/>
                </a:cubicBezTo>
                <a:cubicBezTo>
                  <a:pt x="239554" y="1090136"/>
                  <a:pt x="233458" y="1088707"/>
                  <a:pt x="228219" y="1084612"/>
                </a:cubicBezTo>
                <a:cubicBezTo>
                  <a:pt x="222790" y="1080326"/>
                  <a:pt x="219932" y="1074325"/>
                  <a:pt x="219837" y="1066705"/>
                </a:cubicBezTo>
                <a:cubicBezTo>
                  <a:pt x="219646" y="1059085"/>
                  <a:pt x="223361" y="1050512"/>
                  <a:pt x="230981" y="1040987"/>
                </a:cubicBezTo>
                <a:cubicBezTo>
                  <a:pt x="237649" y="1032701"/>
                  <a:pt x="244412" y="1027843"/>
                  <a:pt x="251460" y="1026509"/>
                </a:cubicBezTo>
                <a:lnTo>
                  <a:pt x="251460" y="1026509"/>
                </a:lnTo>
                <a:close/>
                <a:moveTo>
                  <a:pt x="347091" y="1091565"/>
                </a:moveTo>
                <a:cubicBezTo>
                  <a:pt x="350615" y="1091565"/>
                  <a:pt x="354425" y="1092898"/>
                  <a:pt x="358712" y="1095851"/>
                </a:cubicBezTo>
                <a:cubicBezTo>
                  <a:pt x="364998" y="1100138"/>
                  <a:pt x="368522" y="1104043"/>
                  <a:pt x="369475" y="1107472"/>
                </a:cubicBezTo>
                <a:cubicBezTo>
                  <a:pt x="370427" y="1110996"/>
                  <a:pt x="369284" y="1114997"/>
                  <a:pt x="366141" y="1119569"/>
                </a:cubicBezTo>
                <a:lnTo>
                  <a:pt x="364522" y="1121950"/>
                </a:lnTo>
                <a:cubicBezTo>
                  <a:pt x="358997" y="1120807"/>
                  <a:pt x="350044" y="1117473"/>
                  <a:pt x="337471" y="1112044"/>
                </a:cubicBezTo>
                <a:cubicBezTo>
                  <a:pt x="328136" y="1107948"/>
                  <a:pt x="320612" y="1105567"/>
                  <a:pt x="314801" y="1104614"/>
                </a:cubicBezTo>
                <a:cubicBezTo>
                  <a:pt x="308991" y="1103757"/>
                  <a:pt x="303562" y="1104424"/>
                  <a:pt x="298418" y="1106805"/>
                </a:cubicBezTo>
                <a:cubicBezTo>
                  <a:pt x="293275" y="1109091"/>
                  <a:pt x="288988" y="1112806"/>
                  <a:pt x="285559" y="1117854"/>
                </a:cubicBezTo>
                <a:cubicBezTo>
                  <a:pt x="280321" y="1125474"/>
                  <a:pt x="278606" y="1133665"/>
                  <a:pt x="280511" y="1142333"/>
                </a:cubicBezTo>
                <a:cubicBezTo>
                  <a:pt x="282416" y="1151001"/>
                  <a:pt x="287941" y="1158431"/>
                  <a:pt x="297180" y="1164812"/>
                </a:cubicBezTo>
                <a:cubicBezTo>
                  <a:pt x="302419" y="1168432"/>
                  <a:pt x="308038" y="1170813"/>
                  <a:pt x="313944" y="1171956"/>
                </a:cubicBezTo>
                <a:cubicBezTo>
                  <a:pt x="319945" y="1173099"/>
                  <a:pt x="326231" y="1173194"/>
                  <a:pt x="332994" y="1171956"/>
                </a:cubicBezTo>
                <a:cubicBezTo>
                  <a:pt x="332899" y="1172528"/>
                  <a:pt x="332518" y="1173671"/>
                  <a:pt x="331946" y="1175290"/>
                </a:cubicBezTo>
                <a:cubicBezTo>
                  <a:pt x="330708" y="1179005"/>
                  <a:pt x="329851" y="1181862"/>
                  <a:pt x="329470" y="1183862"/>
                </a:cubicBezTo>
                <a:lnTo>
                  <a:pt x="352901" y="1199960"/>
                </a:lnTo>
                <a:cubicBezTo>
                  <a:pt x="353759" y="1194245"/>
                  <a:pt x="355092" y="1189291"/>
                  <a:pt x="356902" y="1185005"/>
                </a:cubicBezTo>
                <a:cubicBezTo>
                  <a:pt x="358712" y="1180719"/>
                  <a:pt x="362331" y="1174623"/>
                  <a:pt x="367665" y="1166813"/>
                </a:cubicBezTo>
                <a:lnTo>
                  <a:pt x="386905" y="1139285"/>
                </a:lnTo>
                <a:cubicBezTo>
                  <a:pt x="393954" y="1128998"/>
                  <a:pt x="397764" y="1121188"/>
                  <a:pt x="398240" y="1115854"/>
                </a:cubicBezTo>
                <a:cubicBezTo>
                  <a:pt x="398812" y="1110520"/>
                  <a:pt x="397288" y="1104900"/>
                  <a:pt x="393859" y="1098804"/>
                </a:cubicBezTo>
                <a:cubicBezTo>
                  <a:pt x="390430" y="1092708"/>
                  <a:pt x="383381" y="1086136"/>
                  <a:pt x="372809" y="1078897"/>
                </a:cubicBezTo>
                <a:cubicBezTo>
                  <a:pt x="361188" y="1070896"/>
                  <a:pt x="350996" y="1066990"/>
                  <a:pt x="342233" y="1067086"/>
                </a:cubicBezTo>
                <a:cubicBezTo>
                  <a:pt x="333470" y="1067181"/>
                  <a:pt x="324898" y="1070801"/>
                  <a:pt x="316516" y="1077754"/>
                </a:cubicBezTo>
                <a:lnTo>
                  <a:pt x="335375" y="1096328"/>
                </a:lnTo>
                <a:cubicBezTo>
                  <a:pt x="339662" y="1093184"/>
                  <a:pt x="343567" y="1091565"/>
                  <a:pt x="347091" y="1091565"/>
                </a:cubicBezTo>
                <a:lnTo>
                  <a:pt x="347091" y="1091565"/>
                </a:lnTo>
                <a:close/>
                <a:moveTo>
                  <a:pt x="350710" y="1142048"/>
                </a:moveTo>
                <a:cubicBezTo>
                  <a:pt x="346805" y="1147763"/>
                  <a:pt x="343852" y="1151382"/>
                  <a:pt x="341852" y="1153001"/>
                </a:cubicBezTo>
                <a:cubicBezTo>
                  <a:pt x="338804" y="1155478"/>
                  <a:pt x="335185" y="1156811"/>
                  <a:pt x="330803" y="1157002"/>
                </a:cubicBezTo>
                <a:cubicBezTo>
                  <a:pt x="324993" y="1157192"/>
                  <a:pt x="319945" y="1155764"/>
                  <a:pt x="315659" y="1152811"/>
                </a:cubicBezTo>
                <a:cubicBezTo>
                  <a:pt x="311848" y="1150144"/>
                  <a:pt x="309467" y="1146810"/>
                  <a:pt x="308705" y="1142714"/>
                </a:cubicBezTo>
                <a:cubicBezTo>
                  <a:pt x="307848" y="1138619"/>
                  <a:pt x="308705" y="1134904"/>
                  <a:pt x="310896" y="1131570"/>
                </a:cubicBezTo>
                <a:cubicBezTo>
                  <a:pt x="313182" y="1128236"/>
                  <a:pt x="316706" y="1126427"/>
                  <a:pt x="321278" y="1126427"/>
                </a:cubicBezTo>
                <a:cubicBezTo>
                  <a:pt x="324231" y="1126427"/>
                  <a:pt x="329470" y="1128046"/>
                  <a:pt x="336994" y="1131094"/>
                </a:cubicBezTo>
                <a:cubicBezTo>
                  <a:pt x="344519" y="1134237"/>
                  <a:pt x="350139" y="1136237"/>
                  <a:pt x="353949" y="1137380"/>
                </a:cubicBezTo>
                <a:lnTo>
                  <a:pt x="350710" y="1142143"/>
                </a:lnTo>
                <a:lnTo>
                  <a:pt x="350710" y="1142143"/>
                </a:lnTo>
                <a:close/>
                <a:moveTo>
                  <a:pt x="490156" y="1163288"/>
                </a:moveTo>
                <a:cubicBezTo>
                  <a:pt x="486346" y="1154430"/>
                  <a:pt x="478822" y="1146524"/>
                  <a:pt x="467487" y="1139762"/>
                </a:cubicBezTo>
                <a:cubicBezTo>
                  <a:pt x="453580" y="1131475"/>
                  <a:pt x="440055" y="1129189"/>
                  <a:pt x="426815" y="1132808"/>
                </a:cubicBezTo>
                <a:cubicBezTo>
                  <a:pt x="413575" y="1136523"/>
                  <a:pt x="402336" y="1146048"/>
                  <a:pt x="393097" y="1161479"/>
                </a:cubicBezTo>
                <a:cubicBezTo>
                  <a:pt x="383953" y="1176719"/>
                  <a:pt x="380905" y="1191006"/>
                  <a:pt x="383858" y="1204436"/>
                </a:cubicBezTo>
                <a:cubicBezTo>
                  <a:pt x="386810" y="1217866"/>
                  <a:pt x="395097" y="1228725"/>
                  <a:pt x="408718" y="1236916"/>
                </a:cubicBezTo>
                <a:cubicBezTo>
                  <a:pt x="420719" y="1244060"/>
                  <a:pt x="431959" y="1247013"/>
                  <a:pt x="442531" y="1245584"/>
                </a:cubicBezTo>
                <a:cubicBezTo>
                  <a:pt x="453104" y="1244156"/>
                  <a:pt x="462915" y="1238726"/>
                  <a:pt x="472154" y="1229106"/>
                </a:cubicBezTo>
                <a:lnTo>
                  <a:pt x="450437" y="1210437"/>
                </a:lnTo>
                <a:cubicBezTo>
                  <a:pt x="445294" y="1216152"/>
                  <a:pt x="440436" y="1219486"/>
                  <a:pt x="435864" y="1220343"/>
                </a:cubicBezTo>
                <a:cubicBezTo>
                  <a:pt x="431292" y="1221200"/>
                  <a:pt x="426625" y="1220343"/>
                  <a:pt x="421958" y="1217486"/>
                </a:cubicBezTo>
                <a:cubicBezTo>
                  <a:pt x="415671" y="1213771"/>
                  <a:pt x="412051" y="1208437"/>
                  <a:pt x="411099" y="1201674"/>
                </a:cubicBezTo>
                <a:cubicBezTo>
                  <a:pt x="410146" y="1194911"/>
                  <a:pt x="412909" y="1185958"/>
                  <a:pt x="419576" y="1174909"/>
                </a:cubicBezTo>
                <a:cubicBezTo>
                  <a:pt x="425577" y="1165003"/>
                  <a:pt x="431578" y="1159002"/>
                  <a:pt x="437864" y="1156906"/>
                </a:cubicBezTo>
                <a:cubicBezTo>
                  <a:pt x="444055" y="1154811"/>
                  <a:pt x="450247" y="1155668"/>
                  <a:pt x="456343" y="1159383"/>
                </a:cubicBezTo>
                <a:cubicBezTo>
                  <a:pt x="461010" y="1162145"/>
                  <a:pt x="463963" y="1165670"/>
                  <a:pt x="465392" y="1169861"/>
                </a:cubicBezTo>
                <a:cubicBezTo>
                  <a:pt x="466820" y="1174052"/>
                  <a:pt x="466439" y="1178814"/>
                  <a:pt x="464344" y="1184148"/>
                </a:cubicBezTo>
                <a:lnTo>
                  <a:pt x="491300" y="1194340"/>
                </a:lnTo>
                <a:cubicBezTo>
                  <a:pt x="494347" y="1182624"/>
                  <a:pt x="494062" y="1172242"/>
                  <a:pt x="490252" y="1163384"/>
                </a:cubicBezTo>
                <a:lnTo>
                  <a:pt x="490252" y="1163384"/>
                </a:lnTo>
                <a:close/>
                <a:moveTo>
                  <a:pt x="550450" y="1189006"/>
                </a:moveTo>
                <a:lnTo>
                  <a:pt x="568547" y="1155192"/>
                </a:lnTo>
                <a:lnTo>
                  <a:pt x="535210" y="1156335"/>
                </a:lnTo>
                <a:lnTo>
                  <a:pt x="525018" y="1175385"/>
                </a:lnTo>
                <a:lnTo>
                  <a:pt x="513397" y="1169194"/>
                </a:lnTo>
                <a:lnTo>
                  <a:pt x="502539" y="1189387"/>
                </a:lnTo>
                <a:lnTo>
                  <a:pt x="514159" y="1195578"/>
                </a:lnTo>
                <a:lnTo>
                  <a:pt x="491776" y="1237298"/>
                </a:lnTo>
                <a:cubicBezTo>
                  <a:pt x="487013" y="1246251"/>
                  <a:pt x="484060" y="1252347"/>
                  <a:pt x="483013" y="1255586"/>
                </a:cubicBezTo>
                <a:cubicBezTo>
                  <a:pt x="481489" y="1260062"/>
                  <a:pt x="480917" y="1264063"/>
                  <a:pt x="481298" y="1267397"/>
                </a:cubicBezTo>
                <a:cubicBezTo>
                  <a:pt x="481679" y="1270730"/>
                  <a:pt x="483298" y="1274159"/>
                  <a:pt x="486156" y="1277684"/>
                </a:cubicBezTo>
                <a:cubicBezTo>
                  <a:pt x="489013" y="1281208"/>
                  <a:pt x="492728" y="1284161"/>
                  <a:pt x="497300" y="1286637"/>
                </a:cubicBezTo>
                <a:cubicBezTo>
                  <a:pt x="504730" y="1290638"/>
                  <a:pt x="512064" y="1292923"/>
                  <a:pt x="519398" y="1293590"/>
                </a:cubicBezTo>
                <a:lnTo>
                  <a:pt x="527780" y="1272731"/>
                </a:lnTo>
                <a:cubicBezTo>
                  <a:pt x="522446" y="1271969"/>
                  <a:pt x="518636" y="1270921"/>
                  <a:pt x="516255" y="1269682"/>
                </a:cubicBezTo>
                <a:cubicBezTo>
                  <a:pt x="514540" y="1268825"/>
                  <a:pt x="513397" y="1267587"/>
                  <a:pt x="512635" y="1266158"/>
                </a:cubicBezTo>
                <a:cubicBezTo>
                  <a:pt x="511873" y="1264730"/>
                  <a:pt x="511778" y="1263206"/>
                  <a:pt x="512064" y="1261777"/>
                </a:cubicBezTo>
                <a:cubicBezTo>
                  <a:pt x="512445" y="1260348"/>
                  <a:pt x="514731" y="1255681"/>
                  <a:pt x="518922" y="1247870"/>
                </a:cubicBezTo>
                <a:lnTo>
                  <a:pt x="539591" y="1209294"/>
                </a:lnTo>
                <a:lnTo>
                  <a:pt x="556927" y="1218533"/>
                </a:lnTo>
                <a:lnTo>
                  <a:pt x="567785" y="1198340"/>
                </a:lnTo>
                <a:lnTo>
                  <a:pt x="550450" y="1189101"/>
                </a:lnTo>
                <a:lnTo>
                  <a:pt x="550450" y="1189101"/>
                </a:lnTo>
                <a:close/>
                <a:moveTo>
                  <a:pt x="596360" y="1306259"/>
                </a:moveTo>
                <a:cubicBezTo>
                  <a:pt x="597408" y="1316069"/>
                  <a:pt x="601218" y="1324832"/>
                  <a:pt x="607790" y="1332452"/>
                </a:cubicBezTo>
                <a:cubicBezTo>
                  <a:pt x="614363" y="1340072"/>
                  <a:pt x="622268" y="1345787"/>
                  <a:pt x="631508" y="1349597"/>
                </a:cubicBezTo>
                <a:cubicBezTo>
                  <a:pt x="646367" y="1355789"/>
                  <a:pt x="660749" y="1355884"/>
                  <a:pt x="674751" y="1349978"/>
                </a:cubicBezTo>
                <a:cubicBezTo>
                  <a:pt x="688657" y="1344073"/>
                  <a:pt x="698849" y="1333500"/>
                  <a:pt x="705136" y="1318355"/>
                </a:cubicBezTo>
                <a:cubicBezTo>
                  <a:pt x="711422" y="1303306"/>
                  <a:pt x="711708" y="1288828"/>
                  <a:pt x="706088" y="1274921"/>
                </a:cubicBezTo>
                <a:cubicBezTo>
                  <a:pt x="700469" y="1261015"/>
                  <a:pt x="690086" y="1250918"/>
                  <a:pt x="674941" y="1244632"/>
                </a:cubicBezTo>
                <a:cubicBezTo>
                  <a:pt x="665131" y="1240536"/>
                  <a:pt x="655320" y="1239012"/>
                  <a:pt x="645509" y="1240060"/>
                </a:cubicBezTo>
                <a:cubicBezTo>
                  <a:pt x="635698" y="1241107"/>
                  <a:pt x="626935" y="1244822"/>
                  <a:pt x="619220" y="1251299"/>
                </a:cubicBezTo>
                <a:cubicBezTo>
                  <a:pt x="611410" y="1257776"/>
                  <a:pt x="605695" y="1265396"/>
                  <a:pt x="602075" y="1274159"/>
                </a:cubicBezTo>
                <a:cubicBezTo>
                  <a:pt x="597313" y="1285685"/>
                  <a:pt x="595408" y="1296353"/>
                  <a:pt x="596360" y="1306163"/>
                </a:cubicBezTo>
                <a:lnTo>
                  <a:pt x="596360" y="1306163"/>
                </a:lnTo>
                <a:close/>
                <a:moveTo>
                  <a:pt x="645223" y="1267015"/>
                </a:moveTo>
                <a:cubicBezTo>
                  <a:pt x="652177" y="1263682"/>
                  <a:pt x="659035" y="1263491"/>
                  <a:pt x="665988" y="1266349"/>
                </a:cubicBezTo>
                <a:cubicBezTo>
                  <a:pt x="672941" y="1269206"/>
                  <a:pt x="677608" y="1274255"/>
                  <a:pt x="680085" y="1281494"/>
                </a:cubicBezTo>
                <a:cubicBezTo>
                  <a:pt x="682562" y="1288732"/>
                  <a:pt x="681799" y="1297305"/>
                  <a:pt x="677704" y="1307116"/>
                </a:cubicBezTo>
                <a:cubicBezTo>
                  <a:pt x="673513" y="1317212"/>
                  <a:pt x="667988" y="1323880"/>
                  <a:pt x="661035" y="1327214"/>
                </a:cubicBezTo>
                <a:cubicBezTo>
                  <a:pt x="654177" y="1330547"/>
                  <a:pt x="647224" y="1330738"/>
                  <a:pt x="640271" y="1327880"/>
                </a:cubicBezTo>
                <a:cubicBezTo>
                  <a:pt x="633317" y="1325023"/>
                  <a:pt x="628650" y="1319974"/>
                  <a:pt x="626078" y="1312640"/>
                </a:cubicBezTo>
                <a:cubicBezTo>
                  <a:pt x="623506" y="1305401"/>
                  <a:pt x="624364" y="1296829"/>
                  <a:pt x="628459" y="1286828"/>
                </a:cubicBezTo>
                <a:cubicBezTo>
                  <a:pt x="632555" y="1276922"/>
                  <a:pt x="638175" y="1270254"/>
                  <a:pt x="645033" y="1266920"/>
                </a:cubicBezTo>
                <a:lnTo>
                  <a:pt x="645033" y="1266920"/>
                </a:lnTo>
                <a:close/>
                <a:moveTo>
                  <a:pt x="721423" y="1290542"/>
                </a:moveTo>
                <a:lnTo>
                  <a:pt x="736473" y="1295972"/>
                </a:lnTo>
                <a:lnTo>
                  <a:pt x="707422" y="1376934"/>
                </a:lnTo>
                <a:lnTo>
                  <a:pt x="734473" y="1386649"/>
                </a:lnTo>
                <a:lnTo>
                  <a:pt x="763524" y="1305687"/>
                </a:lnTo>
                <a:lnTo>
                  <a:pt x="783717" y="1312926"/>
                </a:lnTo>
                <a:lnTo>
                  <a:pt x="791337" y="1291685"/>
                </a:lnTo>
                <a:lnTo>
                  <a:pt x="771144" y="1284446"/>
                </a:lnTo>
                <a:lnTo>
                  <a:pt x="773716" y="1277207"/>
                </a:lnTo>
                <a:cubicBezTo>
                  <a:pt x="775621" y="1271969"/>
                  <a:pt x="777716" y="1268825"/>
                  <a:pt x="780097" y="1267587"/>
                </a:cubicBezTo>
                <a:cubicBezTo>
                  <a:pt x="782479" y="1266349"/>
                  <a:pt x="785622" y="1266444"/>
                  <a:pt x="789527" y="1267873"/>
                </a:cubicBezTo>
                <a:cubicBezTo>
                  <a:pt x="793528" y="1269302"/>
                  <a:pt x="797433" y="1271302"/>
                  <a:pt x="801433" y="1273873"/>
                </a:cubicBezTo>
                <a:lnTo>
                  <a:pt x="811911" y="1256348"/>
                </a:lnTo>
                <a:cubicBezTo>
                  <a:pt x="805339" y="1251395"/>
                  <a:pt x="798195" y="1247489"/>
                  <a:pt x="790480" y="1244727"/>
                </a:cubicBezTo>
                <a:cubicBezTo>
                  <a:pt x="782955" y="1242060"/>
                  <a:pt x="776288" y="1241107"/>
                  <a:pt x="770382" y="1242060"/>
                </a:cubicBezTo>
                <a:cubicBezTo>
                  <a:pt x="764477" y="1242917"/>
                  <a:pt x="759905" y="1245203"/>
                  <a:pt x="756571" y="1248823"/>
                </a:cubicBezTo>
                <a:cubicBezTo>
                  <a:pt x="753237" y="1252442"/>
                  <a:pt x="749998" y="1258538"/>
                  <a:pt x="746950" y="1267111"/>
                </a:cubicBezTo>
                <a:lnTo>
                  <a:pt x="744188" y="1274826"/>
                </a:lnTo>
                <a:lnTo>
                  <a:pt x="729139" y="1269397"/>
                </a:lnTo>
                <a:lnTo>
                  <a:pt x="721519" y="1290638"/>
                </a:lnTo>
                <a:lnTo>
                  <a:pt x="721519" y="1290638"/>
                </a:lnTo>
                <a:close/>
                <a:moveTo>
                  <a:pt x="886397" y="1304639"/>
                </a:moveTo>
                <a:lnTo>
                  <a:pt x="893540" y="1279017"/>
                </a:lnTo>
                <a:lnTo>
                  <a:pt x="865822" y="1271302"/>
                </a:lnTo>
                <a:lnTo>
                  <a:pt x="858679" y="1296924"/>
                </a:lnTo>
                <a:lnTo>
                  <a:pt x="886397" y="1304639"/>
                </a:lnTo>
                <a:lnTo>
                  <a:pt x="886397" y="1304639"/>
                </a:lnTo>
                <a:close/>
                <a:moveTo>
                  <a:pt x="853440" y="1423511"/>
                </a:moveTo>
                <a:lnTo>
                  <a:pt x="882491" y="1318831"/>
                </a:lnTo>
                <a:lnTo>
                  <a:pt x="854773" y="1311116"/>
                </a:lnTo>
                <a:lnTo>
                  <a:pt x="825722" y="1415796"/>
                </a:lnTo>
                <a:lnTo>
                  <a:pt x="853440" y="1423511"/>
                </a:lnTo>
                <a:lnTo>
                  <a:pt x="853440" y="1423511"/>
                </a:lnTo>
                <a:close/>
                <a:moveTo>
                  <a:pt x="991648" y="1387126"/>
                </a:moveTo>
                <a:cubicBezTo>
                  <a:pt x="993457" y="1378934"/>
                  <a:pt x="994410" y="1372553"/>
                  <a:pt x="994315" y="1367885"/>
                </a:cubicBezTo>
                <a:cubicBezTo>
                  <a:pt x="994315" y="1363218"/>
                  <a:pt x="993362" y="1358932"/>
                  <a:pt x="991457" y="1354836"/>
                </a:cubicBezTo>
                <a:cubicBezTo>
                  <a:pt x="989647" y="1350740"/>
                  <a:pt x="986409" y="1347026"/>
                  <a:pt x="981742" y="1343692"/>
                </a:cubicBezTo>
                <a:cubicBezTo>
                  <a:pt x="977074" y="1340358"/>
                  <a:pt x="971740" y="1337977"/>
                  <a:pt x="965549" y="1336548"/>
                </a:cubicBezTo>
                <a:cubicBezTo>
                  <a:pt x="951547" y="1333405"/>
                  <a:pt x="938498" y="1336739"/>
                  <a:pt x="926592" y="1346645"/>
                </a:cubicBezTo>
                <a:lnTo>
                  <a:pt x="930116" y="1331023"/>
                </a:lnTo>
                <a:lnTo>
                  <a:pt x="904018" y="1325213"/>
                </a:lnTo>
                <a:lnTo>
                  <a:pt x="880205" y="1431227"/>
                </a:lnTo>
                <a:lnTo>
                  <a:pt x="908304" y="1437513"/>
                </a:lnTo>
                <a:lnTo>
                  <a:pt x="919067" y="1389507"/>
                </a:lnTo>
                <a:cubicBezTo>
                  <a:pt x="921734" y="1377696"/>
                  <a:pt x="924306" y="1369695"/>
                  <a:pt x="926687" y="1365599"/>
                </a:cubicBezTo>
                <a:cubicBezTo>
                  <a:pt x="929069" y="1361504"/>
                  <a:pt x="932497" y="1358551"/>
                  <a:pt x="936974" y="1356836"/>
                </a:cubicBezTo>
                <a:cubicBezTo>
                  <a:pt x="941451" y="1355027"/>
                  <a:pt x="946118" y="1354646"/>
                  <a:pt x="950976" y="1355789"/>
                </a:cubicBezTo>
                <a:cubicBezTo>
                  <a:pt x="954786" y="1356646"/>
                  <a:pt x="957834" y="1358265"/>
                  <a:pt x="960120" y="1360741"/>
                </a:cubicBezTo>
                <a:cubicBezTo>
                  <a:pt x="962406" y="1363218"/>
                  <a:pt x="963739" y="1366266"/>
                  <a:pt x="964216" y="1369886"/>
                </a:cubicBezTo>
                <a:cubicBezTo>
                  <a:pt x="964692" y="1373505"/>
                  <a:pt x="963644" y="1381030"/>
                  <a:pt x="961072" y="1392460"/>
                </a:cubicBezTo>
                <a:lnTo>
                  <a:pt x="948976" y="1446562"/>
                </a:lnTo>
                <a:lnTo>
                  <a:pt x="977074" y="1452848"/>
                </a:lnTo>
                <a:lnTo>
                  <a:pt x="991838" y="1386935"/>
                </a:lnTo>
                <a:lnTo>
                  <a:pt x="991838" y="1386935"/>
                </a:lnTo>
                <a:close/>
                <a:moveTo>
                  <a:pt x="1097947" y="1368933"/>
                </a:moveTo>
                <a:cubicBezTo>
                  <a:pt x="1091089" y="1362075"/>
                  <a:pt x="1081183" y="1357598"/>
                  <a:pt x="1068133" y="1355503"/>
                </a:cubicBezTo>
                <a:cubicBezTo>
                  <a:pt x="1052131" y="1352931"/>
                  <a:pt x="1038701" y="1355884"/>
                  <a:pt x="1027747" y="1364266"/>
                </a:cubicBezTo>
                <a:cubicBezTo>
                  <a:pt x="1016794" y="1372648"/>
                  <a:pt x="1009936" y="1385697"/>
                  <a:pt x="1007078" y="1403414"/>
                </a:cubicBezTo>
                <a:cubicBezTo>
                  <a:pt x="1004316" y="1420939"/>
                  <a:pt x="1006792" y="1435418"/>
                  <a:pt x="1014508" y="1446752"/>
                </a:cubicBezTo>
                <a:cubicBezTo>
                  <a:pt x="1022223" y="1458182"/>
                  <a:pt x="1033939" y="1465040"/>
                  <a:pt x="1049655" y="1467612"/>
                </a:cubicBezTo>
                <a:cubicBezTo>
                  <a:pt x="1063466" y="1469803"/>
                  <a:pt x="1074991" y="1468279"/>
                  <a:pt x="1084231" y="1463040"/>
                </a:cubicBezTo>
                <a:cubicBezTo>
                  <a:pt x="1093470" y="1457801"/>
                  <a:pt x="1100614" y="1449038"/>
                  <a:pt x="1105567" y="1436656"/>
                </a:cubicBezTo>
                <a:lnTo>
                  <a:pt x="1078421" y="1427512"/>
                </a:lnTo>
                <a:cubicBezTo>
                  <a:pt x="1075849" y="1434751"/>
                  <a:pt x="1072515" y="1439609"/>
                  <a:pt x="1068610" y="1442180"/>
                </a:cubicBezTo>
                <a:cubicBezTo>
                  <a:pt x="1064705" y="1444657"/>
                  <a:pt x="1060037" y="1445514"/>
                  <a:pt x="1054608" y="1444657"/>
                </a:cubicBezTo>
                <a:cubicBezTo>
                  <a:pt x="1047369" y="1443514"/>
                  <a:pt x="1042035" y="1439989"/>
                  <a:pt x="1038606" y="1433989"/>
                </a:cubicBezTo>
                <a:cubicBezTo>
                  <a:pt x="1035177" y="1428083"/>
                  <a:pt x="1034415" y="1418749"/>
                  <a:pt x="1036511" y="1405985"/>
                </a:cubicBezTo>
                <a:cubicBezTo>
                  <a:pt x="1038320" y="1394555"/>
                  <a:pt x="1041749" y="1386745"/>
                  <a:pt x="1046702" y="1382459"/>
                </a:cubicBezTo>
                <a:cubicBezTo>
                  <a:pt x="1051655" y="1378268"/>
                  <a:pt x="1057751" y="1376744"/>
                  <a:pt x="1064800" y="1377791"/>
                </a:cubicBezTo>
                <a:cubicBezTo>
                  <a:pt x="1070134" y="1378648"/>
                  <a:pt x="1074230" y="1380744"/>
                  <a:pt x="1077087" y="1384078"/>
                </a:cubicBezTo>
                <a:cubicBezTo>
                  <a:pt x="1079945" y="1387412"/>
                  <a:pt x="1081469" y="1391984"/>
                  <a:pt x="1081469" y="1397698"/>
                </a:cubicBezTo>
                <a:lnTo>
                  <a:pt x="1110234" y="1397127"/>
                </a:lnTo>
                <a:cubicBezTo>
                  <a:pt x="1108710" y="1385030"/>
                  <a:pt x="1104519" y="1375601"/>
                  <a:pt x="1097661" y="1368743"/>
                </a:cubicBezTo>
                <a:lnTo>
                  <a:pt x="1097661" y="1368743"/>
                </a:lnTo>
                <a:close/>
                <a:moveTo>
                  <a:pt x="1161288" y="1354836"/>
                </a:moveTo>
                <a:lnTo>
                  <a:pt x="1164146" y="1328356"/>
                </a:lnTo>
                <a:lnTo>
                  <a:pt x="1135571" y="1325309"/>
                </a:lnTo>
                <a:lnTo>
                  <a:pt x="1132713" y="1351788"/>
                </a:lnTo>
                <a:lnTo>
                  <a:pt x="1161288" y="1354836"/>
                </a:lnTo>
                <a:lnTo>
                  <a:pt x="1161288" y="1354836"/>
                </a:lnTo>
                <a:close/>
                <a:moveTo>
                  <a:pt x="1148048" y="1477518"/>
                </a:moveTo>
                <a:lnTo>
                  <a:pt x="1159669" y="1369505"/>
                </a:lnTo>
                <a:lnTo>
                  <a:pt x="1131094" y="1366456"/>
                </a:lnTo>
                <a:lnTo>
                  <a:pt x="1119473" y="1474470"/>
                </a:lnTo>
                <a:lnTo>
                  <a:pt x="1148048" y="1477518"/>
                </a:lnTo>
                <a:lnTo>
                  <a:pt x="1148048" y="1477518"/>
                </a:lnTo>
                <a:close/>
                <a:moveTo>
                  <a:pt x="1285304" y="1336453"/>
                </a:moveTo>
                <a:lnTo>
                  <a:pt x="1256633" y="1334834"/>
                </a:lnTo>
                <a:lnTo>
                  <a:pt x="1253585" y="1388745"/>
                </a:lnTo>
                <a:cubicBezTo>
                  <a:pt x="1245298" y="1378172"/>
                  <a:pt x="1235107" y="1372553"/>
                  <a:pt x="1223010" y="1371790"/>
                </a:cubicBezTo>
                <a:cubicBezTo>
                  <a:pt x="1209770" y="1371029"/>
                  <a:pt x="1198626" y="1375220"/>
                  <a:pt x="1189387" y="1384268"/>
                </a:cubicBezTo>
                <a:cubicBezTo>
                  <a:pt x="1180148" y="1393317"/>
                  <a:pt x="1175099" y="1407033"/>
                  <a:pt x="1174052" y="1425416"/>
                </a:cubicBezTo>
                <a:cubicBezTo>
                  <a:pt x="1173004" y="1443419"/>
                  <a:pt x="1176623" y="1457706"/>
                  <a:pt x="1185005" y="1468184"/>
                </a:cubicBezTo>
                <a:cubicBezTo>
                  <a:pt x="1193292" y="1478756"/>
                  <a:pt x="1203674" y="1484376"/>
                  <a:pt x="1216152" y="1485043"/>
                </a:cubicBezTo>
                <a:cubicBezTo>
                  <a:pt x="1222248" y="1485424"/>
                  <a:pt x="1228439" y="1484186"/>
                  <a:pt x="1234631" y="1481519"/>
                </a:cubicBezTo>
                <a:cubicBezTo>
                  <a:pt x="1240822" y="1478852"/>
                  <a:pt x="1246346" y="1474470"/>
                  <a:pt x="1251109" y="1468564"/>
                </a:cubicBezTo>
                <a:lnTo>
                  <a:pt x="1250156" y="1484471"/>
                </a:lnTo>
                <a:lnTo>
                  <a:pt x="1276826" y="1485995"/>
                </a:lnTo>
                <a:lnTo>
                  <a:pt x="1285399" y="1336262"/>
                </a:lnTo>
                <a:lnTo>
                  <a:pt x="1285399" y="1336262"/>
                </a:lnTo>
                <a:close/>
                <a:moveTo>
                  <a:pt x="1211675" y="1401413"/>
                </a:moveTo>
                <a:cubicBezTo>
                  <a:pt x="1216628" y="1396270"/>
                  <a:pt x="1222439" y="1393889"/>
                  <a:pt x="1229297" y="1394270"/>
                </a:cubicBezTo>
                <a:cubicBezTo>
                  <a:pt x="1236345" y="1394651"/>
                  <a:pt x="1241870" y="1397698"/>
                  <a:pt x="1246061" y="1403509"/>
                </a:cubicBezTo>
                <a:cubicBezTo>
                  <a:pt x="1250252" y="1409224"/>
                  <a:pt x="1251966" y="1418368"/>
                  <a:pt x="1251299" y="1430846"/>
                </a:cubicBezTo>
                <a:cubicBezTo>
                  <a:pt x="1250632" y="1441990"/>
                  <a:pt x="1247870" y="1450277"/>
                  <a:pt x="1242917" y="1455611"/>
                </a:cubicBezTo>
                <a:cubicBezTo>
                  <a:pt x="1237964" y="1460945"/>
                  <a:pt x="1232154" y="1463421"/>
                  <a:pt x="1225582" y="1463040"/>
                </a:cubicBezTo>
                <a:cubicBezTo>
                  <a:pt x="1217295" y="1462564"/>
                  <a:pt x="1211008" y="1458468"/>
                  <a:pt x="1206817" y="1450657"/>
                </a:cubicBezTo>
                <a:cubicBezTo>
                  <a:pt x="1203865" y="1445323"/>
                  <a:pt x="1202817" y="1436846"/>
                  <a:pt x="1203484" y="1425226"/>
                </a:cubicBezTo>
                <a:cubicBezTo>
                  <a:pt x="1204055" y="1414463"/>
                  <a:pt x="1206817" y="1406557"/>
                  <a:pt x="1211771" y="1401318"/>
                </a:cubicBezTo>
                <a:lnTo>
                  <a:pt x="1211771" y="1401318"/>
                </a:lnTo>
                <a:close/>
                <a:moveTo>
                  <a:pt x="1361789" y="1462754"/>
                </a:moveTo>
                <a:cubicBezTo>
                  <a:pt x="1358741" y="1465231"/>
                  <a:pt x="1355027" y="1466564"/>
                  <a:pt x="1350550" y="1466660"/>
                </a:cubicBezTo>
                <a:cubicBezTo>
                  <a:pt x="1343978" y="1466755"/>
                  <a:pt x="1338358" y="1464564"/>
                  <a:pt x="1333881" y="1459897"/>
                </a:cubicBezTo>
                <a:cubicBezTo>
                  <a:pt x="1329404" y="1455230"/>
                  <a:pt x="1326928" y="1448657"/>
                  <a:pt x="1326547" y="1440085"/>
                </a:cubicBezTo>
                <a:lnTo>
                  <a:pt x="1398556" y="1438751"/>
                </a:lnTo>
                <a:cubicBezTo>
                  <a:pt x="1398556" y="1416748"/>
                  <a:pt x="1393793" y="1400461"/>
                  <a:pt x="1384268" y="1389983"/>
                </a:cubicBezTo>
                <a:cubicBezTo>
                  <a:pt x="1374743" y="1379506"/>
                  <a:pt x="1361885" y="1374362"/>
                  <a:pt x="1345692" y="1374743"/>
                </a:cubicBezTo>
                <a:cubicBezTo>
                  <a:pt x="1331309" y="1375029"/>
                  <a:pt x="1319498" y="1380363"/>
                  <a:pt x="1310259" y="1390745"/>
                </a:cubicBezTo>
                <a:cubicBezTo>
                  <a:pt x="1301020" y="1401128"/>
                  <a:pt x="1296638" y="1415320"/>
                  <a:pt x="1296924" y="1433322"/>
                </a:cubicBezTo>
                <a:cubicBezTo>
                  <a:pt x="1297210" y="1448372"/>
                  <a:pt x="1301020" y="1460849"/>
                  <a:pt x="1308354" y="1470565"/>
                </a:cubicBezTo>
                <a:cubicBezTo>
                  <a:pt x="1317689" y="1482757"/>
                  <a:pt x="1331786" y="1488662"/>
                  <a:pt x="1350645" y="1488281"/>
                </a:cubicBezTo>
                <a:cubicBezTo>
                  <a:pt x="1362551" y="1488091"/>
                  <a:pt x="1372457" y="1485138"/>
                  <a:pt x="1380268" y="1479518"/>
                </a:cubicBezTo>
                <a:cubicBezTo>
                  <a:pt x="1388078" y="1473898"/>
                  <a:pt x="1393793" y="1465802"/>
                  <a:pt x="1397222" y="1455230"/>
                </a:cubicBezTo>
                <a:lnTo>
                  <a:pt x="1368457" y="1450943"/>
                </a:lnTo>
                <a:cubicBezTo>
                  <a:pt x="1367028" y="1456468"/>
                  <a:pt x="1364742" y="1460468"/>
                  <a:pt x="1361694" y="1462945"/>
                </a:cubicBezTo>
                <a:lnTo>
                  <a:pt x="1361694" y="1462945"/>
                </a:lnTo>
                <a:close/>
                <a:moveTo>
                  <a:pt x="1326642" y="1422464"/>
                </a:moveTo>
                <a:cubicBezTo>
                  <a:pt x="1326452" y="1414653"/>
                  <a:pt x="1328356" y="1408366"/>
                  <a:pt x="1332357" y="1403699"/>
                </a:cubicBezTo>
                <a:cubicBezTo>
                  <a:pt x="1336357" y="1399032"/>
                  <a:pt x="1341501" y="1396651"/>
                  <a:pt x="1347788" y="1396556"/>
                </a:cubicBezTo>
                <a:cubicBezTo>
                  <a:pt x="1353693" y="1396460"/>
                  <a:pt x="1358646" y="1398556"/>
                  <a:pt x="1362837" y="1402747"/>
                </a:cubicBezTo>
                <a:cubicBezTo>
                  <a:pt x="1367028" y="1407033"/>
                  <a:pt x="1369314" y="1413320"/>
                  <a:pt x="1369600" y="1421606"/>
                </a:cubicBezTo>
                <a:lnTo>
                  <a:pt x="1326642" y="1422464"/>
                </a:lnTo>
                <a:lnTo>
                  <a:pt x="1326642" y="1422464"/>
                </a:lnTo>
                <a:close/>
                <a:moveTo>
                  <a:pt x="1514761" y="1408366"/>
                </a:moveTo>
                <a:cubicBezTo>
                  <a:pt x="1514094" y="1399985"/>
                  <a:pt x="1513046" y="1393603"/>
                  <a:pt x="1511617" y="1389221"/>
                </a:cubicBezTo>
                <a:cubicBezTo>
                  <a:pt x="1510189" y="1384840"/>
                  <a:pt x="1507998" y="1380935"/>
                  <a:pt x="1505045" y="1377696"/>
                </a:cubicBezTo>
                <a:cubicBezTo>
                  <a:pt x="1502092" y="1374362"/>
                  <a:pt x="1497902" y="1371790"/>
                  <a:pt x="1492472" y="1369981"/>
                </a:cubicBezTo>
                <a:cubicBezTo>
                  <a:pt x="1487043" y="1368171"/>
                  <a:pt x="1481138" y="1367504"/>
                  <a:pt x="1474851" y="1367981"/>
                </a:cubicBezTo>
                <a:cubicBezTo>
                  <a:pt x="1460468" y="1369123"/>
                  <a:pt x="1449133" y="1376267"/>
                  <a:pt x="1440656" y="1389316"/>
                </a:cubicBezTo>
                <a:lnTo>
                  <a:pt x="1439323" y="1373410"/>
                </a:lnTo>
                <a:lnTo>
                  <a:pt x="1412748" y="1375601"/>
                </a:lnTo>
                <a:lnTo>
                  <a:pt x="1421702" y="1483900"/>
                </a:lnTo>
                <a:lnTo>
                  <a:pt x="1450372" y="1481519"/>
                </a:lnTo>
                <a:lnTo>
                  <a:pt x="1446371" y="1432465"/>
                </a:lnTo>
                <a:cubicBezTo>
                  <a:pt x="1445419" y="1420368"/>
                  <a:pt x="1445419" y="1411986"/>
                  <a:pt x="1446466" y="1407414"/>
                </a:cubicBezTo>
                <a:cubicBezTo>
                  <a:pt x="1447514" y="1402842"/>
                  <a:pt x="1449991" y="1398937"/>
                  <a:pt x="1453706" y="1395984"/>
                </a:cubicBezTo>
                <a:cubicBezTo>
                  <a:pt x="1457420" y="1392936"/>
                  <a:pt x="1461802" y="1391222"/>
                  <a:pt x="1466755" y="1390840"/>
                </a:cubicBezTo>
                <a:cubicBezTo>
                  <a:pt x="1470660" y="1390555"/>
                  <a:pt x="1473994" y="1391222"/>
                  <a:pt x="1476947" y="1392841"/>
                </a:cubicBezTo>
                <a:cubicBezTo>
                  <a:pt x="1479899" y="1394555"/>
                  <a:pt x="1482090" y="1397032"/>
                  <a:pt x="1483614" y="1400365"/>
                </a:cubicBezTo>
                <a:cubicBezTo>
                  <a:pt x="1485138" y="1403699"/>
                  <a:pt x="1486376" y="1411224"/>
                  <a:pt x="1487329" y="1422940"/>
                </a:cubicBezTo>
                <a:lnTo>
                  <a:pt x="1491901" y="1478185"/>
                </a:lnTo>
                <a:lnTo>
                  <a:pt x="1520571" y="1475804"/>
                </a:lnTo>
                <a:lnTo>
                  <a:pt x="1515047" y="1408462"/>
                </a:lnTo>
                <a:lnTo>
                  <a:pt x="1515047" y="1408462"/>
                </a:lnTo>
                <a:close/>
                <a:moveTo>
                  <a:pt x="1563814" y="1359980"/>
                </a:moveTo>
                <a:lnTo>
                  <a:pt x="1558766" y="1321975"/>
                </a:lnTo>
                <a:lnTo>
                  <a:pt x="1532382" y="1342454"/>
                </a:lnTo>
                <a:lnTo>
                  <a:pt x="1535239" y="1363885"/>
                </a:lnTo>
                <a:lnTo>
                  <a:pt x="1522190" y="1365599"/>
                </a:lnTo>
                <a:lnTo>
                  <a:pt x="1525238" y="1388364"/>
                </a:lnTo>
                <a:lnTo>
                  <a:pt x="1538288" y="1386649"/>
                </a:lnTo>
                <a:lnTo>
                  <a:pt x="1544574" y="1433608"/>
                </a:lnTo>
                <a:cubicBezTo>
                  <a:pt x="1545907" y="1443704"/>
                  <a:pt x="1547146" y="1450372"/>
                  <a:pt x="1548194" y="1453610"/>
                </a:cubicBezTo>
                <a:cubicBezTo>
                  <a:pt x="1549527" y="1458182"/>
                  <a:pt x="1551432" y="1461706"/>
                  <a:pt x="1553718" y="1464183"/>
                </a:cubicBezTo>
                <a:cubicBezTo>
                  <a:pt x="1556004" y="1466660"/>
                  <a:pt x="1559338" y="1468469"/>
                  <a:pt x="1563719" y="1469707"/>
                </a:cubicBezTo>
                <a:cubicBezTo>
                  <a:pt x="1568101" y="1470851"/>
                  <a:pt x="1572863" y="1471136"/>
                  <a:pt x="1577912" y="1470470"/>
                </a:cubicBezTo>
                <a:cubicBezTo>
                  <a:pt x="1586294" y="1469327"/>
                  <a:pt x="1593628" y="1466945"/>
                  <a:pt x="1599819" y="1463231"/>
                </a:cubicBezTo>
                <a:lnTo>
                  <a:pt x="1594390" y="1441418"/>
                </a:lnTo>
                <a:cubicBezTo>
                  <a:pt x="1589627" y="1443895"/>
                  <a:pt x="1585913" y="1445323"/>
                  <a:pt x="1583341" y="1445705"/>
                </a:cubicBezTo>
                <a:cubicBezTo>
                  <a:pt x="1581436" y="1445990"/>
                  <a:pt x="1579816" y="1445705"/>
                  <a:pt x="1578292" y="1444943"/>
                </a:cubicBezTo>
                <a:cubicBezTo>
                  <a:pt x="1576864" y="1444181"/>
                  <a:pt x="1575816" y="1443133"/>
                  <a:pt x="1575245" y="1441704"/>
                </a:cubicBezTo>
                <a:cubicBezTo>
                  <a:pt x="1574673" y="1440275"/>
                  <a:pt x="1573816" y="1435227"/>
                  <a:pt x="1572673" y="1426369"/>
                </a:cubicBezTo>
                <a:lnTo>
                  <a:pt x="1566863" y="1382935"/>
                </a:lnTo>
                <a:lnTo>
                  <a:pt x="1586294" y="1380363"/>
                </a:lnTo>
                <a:lnTo>
                  <a:pt x="1583246" y="1357598"/>
                </a:lnTo>
                <a:lnTo>
                  <a:pt x="1563814" y="1360170"/>
                </a:lnTo>
                <a:lnTo>
                  <a:pt x="1563814" y="1360170"/>
                </a:lnTo>
                <a:close/>
                <a:moveTo>
                  <a:pt x="1624679" y="1454277"/>
                </a:moveTo>
                <a:cubicBezTo>
                  <a:pt x="1634299" y="1458468"/>
                  <a:pt x="1646396" y="1459135"/>
                  <a:pt x="1660874" y="1456277"/>
                </a:cubicBezTo>
                <a:cubicBezTo>
                  <a:pt x="1676876" y="1453134"/>
                  <a:pt x="1688211" y="1447229"/>
                  <a:pt x="1694974" y="1438561"/>
                </a:cubicBezTo>
                <a:cubicBezTo>
                  <a:pt x="1701737" y="1429893"/>
                  <a:pt x="1704118" y="1420749"/>
                  <a:pt x="1702213" y="1410938"/>
                </a:cubicBezTo>
                <a:cubicBezTo>
                  <a:pt x="1700403" y="1401985"/>
                  <a:pt x="1696117" y="1395603"/>
                  <a:pt x="1689259" y="1391698"/>
                </a:cubicBezTo>
                <a:cubicBezTo>
                  <a:pt x="1682306" y="1387888"/>
                  <a:pt x="1670971" y="1385792"/>
                  <a:pt x="1655350" y="1385411"/>
                </a:cubicBezTo>
                <a:cubicBezTo>
                  <a:pt x="1639633" y="1384935"/>
                  <a:pt x="1630299" y="1384078"/>
                  <a:pt x="1627441" y="1382744"/>
                </a:cubicBezTo>
                <a:cubicBezTo>
                  <a:pt x="1625251" y="1381697"/>
                  <a:pt x="1624013" y="1380173"/>
                  <a:pt x="1623631" y="1378172"/>
                </a:cubicBezTo>
                <a:cubicBezTo>
                  <a:pt x="1623155" y="1375791"/>
                  <a:pt x="1623822" y="1373696"/>
                  <a:pt x="1625727" y="1371790"/>
                </a:cubicBezTo>
                <a:cubicBezTo>
                  <a:pt x="1628489" y="1369123"/>
                  <a:pt x="1633633" y="1367028"/>
                  <a:pt x="1641062" y="1365504"/>
                </a:cubicBezTo>
                <a:cubicBezTo>
                  <a:pt x="1646968" y="1364361"/>
                  <a:pt x="1651730" y="1364552"/>
                  <a:pt x="1655350" y="1366076"/>
                </a:cubicBezTo>
                <a:cubicBezTo>
                  <a:pt x="1658969" y="1367695"/>
                  <a:pt x="1661731" y="1370362"/>
                  <a:pt x="1663732" y="1374362"/>
                </a:cubicBezTo>
                <a:lnTo>
                  <a:pt x="1689354" y="1364171"/>
                </a:lnTo>
                <a:cubicBezTo>
                  <a:pt x="1684877" y="1355407"/>
                  <a:pt x="1678591" y="1349312"/>
                  <a:pt x="1670495" y="1345978"/>
                </a:cubicBezTo>
                <a:cubicBezTo>
                  <a:pt x="1662494" y="1342644"/>
                  <a:pt x="1651159" y="1342358"/>
                  <a:pt x="1636586" y="1345311"/>
                </a:cubicBezTo>
                <a:cubicBezTo>
                  <a:pt x="1621250" y="1348359"/>
                  <a:pt x="1610582" y="1353693"/>
                  <a:pt x="1604486" y="1361504"/>
                </a:cubicBezTo>
                <a:cubicBezTo>
                  <a:pt x="1598486" y="1369219"/>
                  <a:pt x="1596295" y="1377696"/>
                  <a:pt x="1598200" y="1386935"/>
                </a:cubicBezTo>
                <a:cubicBezTo>
                  <a:pt x="1600200" y="1397127"/>
                  <a:pt x="1606010" y="1404366"/>
                  <a:pt x="1615631" y="1408462"/>
                </a:cubicBezTo>
                <a:cubicBezTo>
                  <a:pt x="1622584" y="1411414"/>
                  <a:pt x="1637824" y="1413129"/>
                  <a:pt x="1661636" y="1413605"/>
                </a:cubicBezTo>
                <a:cubicBezTo>
                  <a:pt x="1666780" y="1413796"/>
                  <a:pt x="1670114" y="1414367"/>
                  <a:pt x="1671828" y="1415415"/>
                </a:cubicBezTo>
                <a:cubicBezTo>
                  <a:pt x="1673447" y="1416558"/>
                  <a:pt x="1674495" y="1418177"/>
                  <a:pt x="1674876" y="1420368"/>
                </a:cubicBezTo>
                <a:cubicBezTo>
                  <a:pt x="1675543" y="1423511"/>
                  <a:pt x="1674781" y="1426273"/>
                  <a:pt x="1672685" y="1428655"/>
                </a:cubicBezTo>
                <a:cubicBezTo>
                  <a:pt x="1669542" y="1432084"/>
                  <a:pt x="1664303" y="1434465"/>
                  <a:pt x="1657064" y="1435894"/>
                </a:cubicBezTo>
                <a:cubicBezTo>
                  <a:pt x="1650397" y="1437227"/>
                  <a:pt x="1644967" y="1436846"/>
                  <a:pt x="1640777" y="1434656"/>
                </a:cubicBezTo>
                <a:cubicBezTo>
                  <a:pt x="1636490" y="1432560"/>
                  <a:pt x="1633252" y="1428845"/>
                  <a:pt x="1630966" y="1423606"/>
                </a:cubicBezTo>
                <a:lnTo>
                  <a:pt x="1603534" y="1433513"/>
                </a:lnTo>
                <a:cubicBezTo>
                  <a:pt x="1608106" y="1443133"/>
                  <a:pt x="1615249" y="1449991"/>
                  <a:pt x="1624870" y="1454182"/>
                </a:cubicBezTo>
                <a:lnTo>
                  <a:pt x="1624870" y="1454182"/>
                </a:lnTo>
                <a:close/>
                <a:moveTo>
                  <a:pt x="2270474" y="1205960"/>
                </a:moveTo>
                <a:cubicBezTo>
                  <a:pt x="2280952" y="1206151"/>
                  <a:pt x="2292382" y="1202150"/>
                  <a:pt x="2304669" y="1193959"/>
                </a:cubicBezTo>
                <a:cubicBezTo>
                  <a:pt x="2318195" y="1184910"/>
                  <a:pt x="2326481" y="1175099"/>
                  <a:pt x="2329434" y="1164527"/>
                </a:cubicBezTo>
                <a:cubicBezTo>
                  <a:pt x="2332387" y="1153954"/>
                  <a:pt x="2331053" y="1144524"/>
                  <a:pt x="2325529" y="1136237"/>
                </a:cubicBezTo>
                <a:cubicBezTo>
                  <a:pt x="2320481" y="1128617"/>
                  <a:pt x="2314004" y="1124331"/>
                  <a:pt x="2306193" y="1123474"/>
                </a:cubicBezTo>
                <a:cubicBezTo>
                  <a:pt x="2298383" y="1122616"/>
                  <a:pt x="2287048" y="1124998"/>
                  <a:pt x="2272379" y="1130618"/>
                </a:cubicBezTo>
                <a:cubicBezTo>
                  <a:pt x="2257711" y="1136237"/>
                  <a:pt x="2248757" y="1138904"/>
                  <a:pt x="2245519" y="1138809"/>
                </a:cubicBezTo>
                <a:cubicBezTo>
                  <a:pt x="2243138" y="1138714"/>
                  <a:pt x="2241423" y="1137761"/>
                  <a:pt x="2240280" y="1136047"/>
                </a:cubicBezTo>
                <a:cubicBezTo>
                  <a:pt x="2238947" y="1134047"/>
                  <a:pt x="2238756" y="1131856"/>
                  <a:pt x="2239804" y="1129379"/>
                </a:cubicBezTo>
                <a:cubicBezTo>
                  <a:pt x="2241328" y="1125760"/>
                  <a:pt x="2245233" y="1121950"/>
                  <a:pt x="2251615" y="1117759"/>
                </a:cubicBezTo>
                <a:cubicBezTo>
                  <a:pt x="2256568" y="1114425"/>
                  <a:pt x="2261045" y="1112806"/>
                  <a:pt x="2265045" y="1112901"/>
                </a:cubicBezTo>
                <a:cubicBezTo>
                  <a:pt x="2268950" y="1112901"/>
                  <a:pt x="2272570" y="1114425"/>
                  <a:pt x="2275904" y="1117282"/>
                </a:cubicBezTo>
                <a:lnTo>
                  <a:pt x="2295716" y="1098042"/>
                </a:lnTo>
                <a:cubicBezTo>
                  <a:pt x="2288191" y="1091660"/>
                  <a:pt x="2280095" y="1088517"/>
                  <a:pt x="2271332" y="1088422"/>
                </a:cubicBezTo>
                <a:cubicBezTo>
                  <a:pt x="2262664" y="1088422"/>
                  <a:pt x="2252091" y="1092518"/>
                  <a:pt x="2239708" y="1100804"/>
                </a:cubicBezTo>
                <a:cubicBezTo>
                  <a:pt x="2226755" y="1109472"/>
                  <a:pt x="2218944" y="1118521"/>
                  <a:pt x="2216277" y="1127951"/>
                </a:cubicBezTo>
                <a:cubicBezTo>
                  <a:pt x="2213610" y="1137380"/>
                  <a:pt x="2214944" y="1146048"/>
                  <a:pt x="2220182" y="1153859"/>
                </a:cubicBezTo>
                <a:cubicBezTo>
                  <a:pt x="2225992" y="1162526"/>
                  <a:pt x="2234089" y="1166908"/>
                  <a:pt x="2244471" y="1167098"/>
                </a:cubicBezTo>
                <a:cubicBezTo>
                  <a:pt x="2251996" y="1167098"/>
                  <a:pt x="2266760" y="1162907"/>
                  <a:pt x="2288953" y="1154335"/>
                </a:cubicBezTo>
                <a:cubicBezTo>
                  <a:pt x="2293715" y="1152525"/>
                  <a:pt x="2297144" y="1151763"/>
                  <a:pt x="2299049" y="1152144"/>
                </a:cubicBezTo>
                <a:cubicBezTo>
                  <a:pt x="2300954" y="1152620"/>
                  <a:pt x="2302574" y="1153668"/>
                  <a:pt x="2303716" y="1155478"/>
                </a:cubicBezTo>
                <a:cubicBezTo>
                  <a:pt x="2305526" y="1158145"/>
                  <a:pt x="2305907" y="1161002"/>
                  <a:pt x="2304860" y="1163955"/>
                </a:cubicBezTo>
                <a:cubicBezTo>
                  <a:pt x="2303240" y="1168337"/>
                  <a:pt x="2299335" y="1172528"/>
                  <a:pt x="2293144" y="1176623"/>
                </a:cubicBezTo>
                <a:cubicBezTo>
                  <a:pt x="2287524" y="1180338"/>
                  <a:pt x="2282381" y="1182053"/>
                  <a:pt x="2277618" y="1181767"/>
                </a:cubicBezTo>
                <a:cubicBezTo>
                  <a:pt x="2272856" y="1181481"/>
                  <a:pt x="2268474" y="1179290"/>
                  <a:pt x="2264378" y="1175290"/>
                </a:cubicBezTo>
                <a:lnTo>
                  <a:pt x="2242852" y="1194911"/>
                </a:lnTo>
                <a:cubicBezTo>
                  <a:pt x="2250758" y="1201960"/>
                  <a:pt x="2259997" y="1205674"/>
                  <a:pt x="2270474" y="1205865"/>
                </a:cubicBezTo>
                <a:lnTo>
                  <a:pt x="2270474" y="1205865"/>
                </a:lnTo>
                <a:close/>
                <a:moveTo>
                  <a:pt x="2394585" y="1098995"/>
                </a:moveTo>
                <a:cubicBezTo>
                  <a:pt x="2393633" y="1102805"/>
                  <a:pt x="2391347" y="1106043"/>
                  <a:pt x="2387727" y="1108805"/>
                </a:cubicBezTo>
                <a:cubicBezTo>
                  <a:pt x="2382488" y="1112806"/>
                  <a:pt x="2376583" y="1114235"/>
                  <a:pt x="2370201" y="1113187"/>
                </a:cubicBezTo>
                <a:cubicBezTo>
                  <a:pt x="2363819" y="1112044"/>
                  <a:pt x="2357914" y="1108234"/>
                  <a:pt x="2352675" y="1101566"/>
                </a:cubicBezTo>
                <a:lnTo>
                  <a:pt x="2410111" y="1058037"/>
                </a:lnTo>
                <a:cubicBezTo>
                  <a:pt x="2397157" y="1040225"/>
                  <a:pt x="2383727" y="1029843"/>
                  <a:pt x="2369820" y="1026986"/>
                </a:cubicBezTo>
                <a:cubicBezTo>
                  <a:pt x="2355914" y="1024128"/>
                  <a:pt x="2342579" y="1027557"/>
                  <a:pt x="2329624" y="1037368"/>
                </a:cubicBezTo>
                <a:cubicBezTo>
                  <a:pt x="2318195" y="1046036"/>
                  <a:pt x="2311717" y="1057275"/>
                  <a:pt x="2310384" y="1071086"/>
                </a:cubicBezTo>
                <a:cubicBezTo>
                  <a:pt x="2309050" y="1084898"/>
                  <a:pt x="2313813" y="1098995"/>
                  <a:pt x="2324672" y="1113377"/>
                </a:cubicBezTo>
                <a:cubicBezTo>
                  <a:pt x="2333816" y="1125379"/>
                  <a:pt x="2344198" y="1133189"/>
                  <a:pt x="2355818" y="1136714"/>
                </a:cubicBezTo>
                <a:cubicBezTo>
                  <a:pt x="2370487" y="1141095"/>
                  <a:pt x="2385346" y="1137571"/>
                  <a:pt x="2400395" y="1126141"/>
                </a:cubicBezTo>
                <a:cubicBezTo>
                  <a:pt x="2409920" y="1118902"/>
                  <a:pt x="2416207" y="1110710"/>
                  <a:pt x="2419160" y="1101566"/>
                </a:cubicBezTo>
                <a:cubicBezTo>
                  <a:pt x="2422208" y="1092422"/>
                  <a:pt x="2422017" y="1082516"/>
                  <a:pt x="2418588" y="1071944"/>
                </a:cubicBezTo>
                <a:lnTo>
                  <a:pt x="2392871" y="1085374"/>
                </a:lnTo>
                <a:cubicBezTo>
                  <a:pt x="2394871" y="1090708"/>
                  <a:pt x="2395442" y="1095185"/>
                  <a:pt x="2394490" y="1098995"/>
                </a:cubicBezTo>
                <a:lnTo>
                  <a:pt x="2394490" y="1098995"/>
                </a:lnTo>
                <a:close/>
                <a:moveTo>
                  <a:pt x="2342483" y="1087088"/>
                </a:moveTo>
                <a:cubicBezTo>
                  <a:pt x="2337721" y="1080897"/>
                  <a:pt x="2335530" y="1074706"/>
                  <a:pt x="2336102" y="1068610"/>
                </a:cubicBezTo>
                <a:cubicBezTo>
                  <a:pt x="2336578" y="1062514"/>
                  <a:pt x="2339340" y="1057561"/>
                  <a:pt x="2344388" y="1053751"/>
                </a:cubicBezTo>
                <a:cubicBezTo>
                  <a:pt x="2349056" y="1050227"/>
                  <a:pt x="2354390" y="1048893"/>
                  <a:pt x="2360200" y="1049941"/>
                </a:cubicBezTo>
                <a:cubicBezTo>
                  <a:pt x="2366105" y="1050893"/>
                  <a:pt x="2371630" y="1054703"/>
                  <a:pt x="2376773" y="1061180"/>
                </a:cubicBezTo>
                <a:lnTo>
                  <a:pt x="2342483" y="1087088"/>
                </a:lnTo>
                <a:lnTo>
                  <a:pt x="2342483" y="1087088"/>
                </a:lnTo>
                <a:close/>
                <a:moveTo>
                  <a:pt x="2447925" y="951262"/>
                </a:moveTo>
                <a:cubicBezTo>
                  <a:pt x="2438305" y="952024"/>
                  <a:pt x="2428399" y="956691"/>
                  <a:pt x="2418398" y="965263"/>
                </a:cubicBezTo>
                <a:cubicBezTo>
                  <a:pt x="2406110" y="975741"/>
                  <a:pt x="2399633" y="987933"/>
                  <a:pt x="2398871" y="1001649"/>
                </a:cubicBezTo>
                <a:cubicBezTo>
                  <a:pt x="2398205" y="1015365"/>
                  <a:pt x="2403634" y="1029081"/>
                  <a:pt x="2415349" y="1042702"/>
                </a:cubicBezTo>
                <a:cubicBezTo>
                  <a:pt x="2426875" y="1056132"/>
                  <a:pt x="2439543" y="1063657"/>
                  <a:pt x="2453164" y="1065086"/>
                </a:cubicBezTo>
                <a:cubicBezTo>
                  <a:pt x="2466880" y="1066514"/>
                  <a:pt x="2479739" y="1062133"/>
                  <a:pt x="2491835" y="1051751"/>
                </a:cubicBezTo>
                <a:cubicBezTo>
                  <a:pt x="2502503" y="1042702"/>
                  <a:pt x="2508790" y="1032891"/>
                  <a:pt x="2510790" y="1022413"/>
                </a:cubicBezTo>
                <a:cubicBezTo>
                  <a:pt x="2512790" y="1011936"/>
                  <a:pt x="2510790" y="1000887"/>
                  <a:pt x="2504504" y="989171"/>
                </a:cubicBezTo>
                <a:lnTo>
                  <a:pt x="2479929" y="1003840"/>
                </a:lnTo>
                <a:cubicBezTo>
                  <a:pt x="2483739" y="1010507"/>
                  <a:pt x="2485358" y="1016222"/>
                  <a:pt x="2484787" y="1020794"/>
                </a:cubicBezTo>
                <a:cubicBezTo>
                  <a:pt x="2484120" y="1025462"/>
                  <a:pt x="2481739" y="1029462"/>
                  <a:pt x="2477643" y="1033081"/>
                </a:cubicBezTo>
                <a:cubicBezTo>
                  <a:pt x="2472119" y="1037844"/>
                  <a:pt x="2465927" y="1039559"/>
                  <a:pt x="2459165" y="1038320"/>
                </a:cubicBezTo>
                <a:cubicBezTo>
                  <a:pt x="2452402" y="1037082"/>
                  <a:pt x="2444877" y="1031557"/>
                  <a:pt x="2436495" y="1021747"/>
                </a:cubicBezTo>
                <a:cubicBezTo>
                  <a:pt x="2428970" y="1012984"/>
                  <a:pt x="2425160" y="1005269"/>
                  <a:pt x="2425256" y="998696"/>
                </a:cubicBezTo>
                <a:cubicBezTo>
                  <a:pt x="2425256" y="992124"/>
                  <a:pt x="2428018" y="986599"/>
                  <a:pt x="2433447" y="981932"/>
                </a:cubicBezTo>
                <a:cubicBezTo>
                  <a:pt x="2437543" y="978408"/>
                  <a:pt x="2441829" y="976694"/>
                  <a:pt x="2446211" y="976694"/>
                </a:cubicBezTo>
                <a:cubicBezTo>
                  <a:pt x="2450592" y="976694"/>
                  <a:pt x="2455069" y="978503"/>
                  <a:pt x="2459450" y="982218"/>
                </a:cubicBezTo>
                <a:lnTo>
                  <a:pt x="2477643" y="959930"/>
                </a:lnTo>
                <a:cubicBezTo>
                  <a:pt x="2467451" y="953262"/>
                  <a:pt x="2457545" y="950309"/>
                  <a:pt x="2447925" y="951071"/>
                </a:cubicBezTo>
                <a:lnTo>
                  <a:pt x="2447925" y="951071"/>
                </a:lnTo>
                <a:close/>
                <a:moveTo>
                  <a:pt x="2612136" y="934784"/>
                </a:moveTo>
                <a:lnTo>
                  <a:pt x="2535746" y="857536"/>
                </a:lnTo>
                <a:lnTo>
                  <a:pt x="2515267" y="877729"/>
                </a:lnTo>
                <a:lnTo>
                  <a:pt x="2547461" y="910304"/>
                </a:lnTo>
                <a:cubicBezTo>
                  <a:pt x="2558415" y="921353"/>
                  <a:pt x="2564797" y="928783"/>
                  <a:pt x="2566511" y="932688"/>
                </a:cubicBezTo>
                <a:cubicBezTo>
                  <a:pt x="2568321" y="936498"/>
                  <a:pt x="2568797" y="940784"/>
                  <a:pt x="2567845" y="945452"/>
                </a:cubicBezTo>
                <a:cubicBezTo>
                  <a:pt x="2566988" y="950119"/>
                  <a:pt x="2564797" y="954119"/>
                  <a:pt x="2561273" y="957644"/>
                </a:cubicBezTo>
                <a:cubicBezTo>
                  <a:pt x="2558224" y="960691"/>
                  <a:pt x="2554986" y="962406"/>
                  <a:pt x="2551557" y="962978"/>
                </a:cubicBezTo>
                <a:cubicBezTo>
                  <a:pt x="2548128" y="963549"/>
                  <a:pt x="2544890" y="962978"/>
                  <a:pt x="2541651" y="961263"/>
                </a:cubicBezTo>
                <a:cubicBezTo>
                  <a:pt x="2538508" y="959548"/>
                  <a:pt x="2531555" y="953262"/>
                  <a:pt x="2520791" y="942404"/>
                </a:cubicBezTo>
                <a:lnTo>
                  <a:pt x="2485739" y="906875"/>
                </a:lnTo>
                <a:lnTo>
                  <a:pt x="2465261" y="927068"/>
                </a:lnTo>
                <a:lnTo>
                  <a:pt x="2513552" y="975931"/>
                </a:lnTo>
                <a:cubicBezTo>
                  <a:pt x="2520791" y="983171"/>
                  <a:pt x="2527268" y="988028"/>
                  <a:pt x="2533174" y="990314"/>
                </a:cubicBezTo>
                <a:cubicBezTo>
                  <a:pt x="2539079" y="992600"/>
                  <a:pt x="2545271" y="992886"/>
                  <a:pt x="2551652" y="991076"/>
                </a:cubicBezTo>
                <a:cubicBezTo>
                  <a:pt x="2558034" y="989266"/>
                  <a:pt x="2563844" y="985838"/>
                  <a:pt x="2568988" y="980694"/>
                </a:cubicBezTo>
                <a:cubicBezTo>
                  <a:pt x="2574036" y="975646"/>
                  <a:pt x="2577751" y="969645"/>
                  <a:pt x="2579941" y="962787"/>
                </a:cubicBezTo>
                <a:cubicBezTo>
                  <a:pt x="2582132" y="955834"/>
                  <a:pt x="2582704" y="948976"/>
                  <a:pt x="2581370" y="942022"/>
                </a:cubicBezTo>
                <a:lnTo>
                  <a:pt x="2592800" y="953548"/>
                </a:lnTo>
                <a:lnTo>
                  <a:pt x="2611755" y="934784"/>
                </a:lnTo>
                <a:lnTo>
                  <a:pt x="2611755" y="934784"/>
                </a:lnTo>
                <a:close/>
                <a:moveTo>
                  <a:pt x="2624899" y="870395"/>
                </a:moveTo>
                <a:cubicBezTo>
                  <a:pt x="2611183" y="858012"/>
                  <a:pt x="2602611" y="849344"/>
                  <a:pt x="2599373" y="844296"/>
                </a:cubicBezTo>
                <a:cubicBezTo>
                  <a:pt x="2596134" y="839248"/>
                  <a:pt x="2594610" y="834962"/>
                  <a:pt x="2594800" y="831342"/>
                </a:cubicBezTo>
                <a:cubicBezTo>
                  <a:pt x="2594991" y="827818"/>
                  <a:pt x="2596515" y="824484"/>
                  <a:pt x="2599182" y="821531"/>
                </a:cubicBezTo>
                <a:cubicBezTo>
                  <a:pt x="2601944" y="818483"/>
                  <a:pt x="2606135" y="816102"/>
                  <a:pt x="2611755" y="814673"/>
                </a:cubicBezTo>
                <a:lnTo>
                  <a:pt x="2599087" y="791337"/>
                </a:lnTo>
                <a:cubicBezTo>
                  <a:pt x="2592324" y="793432"/>
                  <a:pt x="2586799" y="796957"/>
                  <a:pt x="2582418" y="801814"/>
                </a:cubicBezTo>
                <a:cubicBezTo>
                  <a:pt x="2579275" y="805244"/>
                  <a:pt x="2577370" y="809149"/>
                  <a:pt x="2576703" y="813435"/>
                </a:cubicBezTo>
                <a:cubicBezTo>
                  <a:pt x="2576036" y="817721"/>
                  <a:pt x="2576798" y="824008"/>
                  <a:pt x="2579180" y="832295"/>
                </a:cubicBezTo>
                <a:lnTo>
                  <a:pt x="2567654" y="822007"/>
                </a:lnTo>
                <a:lnTo>
                  <a:pt x="2549842" y="841915"/>
                </a:lnTo>
                <a:lnTo>
                  <a:pt x="2630710" y="914495"/>
                </a:lnTo>
                <a:lnTo>
                  <a:pt x="2649950" y="893064"/>
                </a:lnTo>
                <a:lnTo>
                  <a:pt x="2624995" y="870680"/>
                </a:lnTo>
                <a:lnTo>
                  <a:pt x="2624995" y="870680"/>
                </a:lnTo>
                <a:close/>
                <a:moveTo>
                  <a:pt x="2609755" y="749998"/>
                </a:moveTo>
                <a:lnTo>
                  <a:pt x="2589371" y="732949"/>
                </a:lnTo>
                <a:lnTo>
                  <a:pt x="2570893" y="755047"/>
                </a:lnTo>
                <a:lnTo>
                  <a:pt x="2591276" y="772097"/>
                </a:lnTo>
                <a:lnTo>
                  <a:pt x="2609755" y="749998"/>
                </a:lnTo>
                <a:lnTo>
                  <a:pt x="2609755" y="749998"/>
                </a:lnTo>
                <a:close/>
                <a:moveTo>
                  <a:pt x="2704433" y="829151"/>
                </a:moveTo>
                <a:lnTo>
                  <a:pt x="2620994" y="759523"/>
                </a:lnTo>
                <a:lnTo>
                  <a:pt x="2602516" y="781622"/>
                </a:lnTo>
                <a:lnTo>
                  <a:pt x="2685955" y="851249"/>
                </a:lnTo>
                <a:lnTo>
                  <a:pt x="2704433" y="829151"/>
                </a:lnTo>
                <a:lnTo>
                  <a:pt x="2704433" y="829151"/>
                </a:lnTo>
                <a:close/>
                <a:moveTo>
                  <a:pt x="2655856" y="715232"/>
                </a:moveTo>
                <a:lnTo>
                  <a:pt x="2625566" y="691705"/>
                </a:lnTo>
                <a:lnTo>
                  <a:pt x="2621090" y="724757"/>
                </a:lnTo>
                <a:lnTo>
                  <a:pt x="2638139" y="737997"/>
                </a:lnTo>
                <a:lnTo>
                  <a:pt x="2630043" y="748379"/>
                </a:lnTo>
                <a:lnTo>
                  <a:pt x="2648141" y="762476"/>
                </a:lnTo>
                <a:lnTo>
                  <a:pt x="2656237" y="752094"/>
                </a:lnTo>
                <a:lnTo>
                  <a:pt x="2693670" y="781145"/>
                </a:lnTo>
                <a:cubicBezTo>
                  <a:pt x="2701671" y="787337"/>
                  <a:pt x="2707196" y="791242"/>
                  <a:pt x="2710244" y="792861"/>
                </a:cubicBezTo>
                <a:cubicBezTo>
                  <a:pt x="2714435" y="795147"/>
                  <a:pt x="2718245" y="796385"/>
                  <a:pt x="2721578" y="796576"/>
                </a:cubicBezTo>
                <a:cubicBezTo>
                  <a:pt x="2724912" y="796766"/>
                  <a:pt x="2728627" y="795719"/>
                  <a:pt x="2732532" y="793528"/>
                </a:cubicBezTo>
                <a:cubicBezTo>
                  <a:pt x="2736437" y="791337"/>
                  <a:pt x="2739962" y="788194"/>
                  <a:pt x="2743200" y="784098"/>
                </a:cubicBezTo>
                <a:cubicBezTo>
                  <a:pt x="2748344" y="777430"/>
                  <a:pt x="2751868" y="770572"/>
                  <a:pt x="2753773" y="763524"/>
                </a:cubicBezTo>
                <a:lnTo>
                  <a:pt x="2734628" y="751808"/>
                </a:lnTo>
                <a:cubicBezTo>
                  <a:pt x="2733008" y="756952"/>
                  <a:pt x="2731389" y="760571"/>
                  <a:pt x="2729674" y="762667"/>
                </a:cubicBezTo>
                <a:cubicBezTo>
                  <a:pt x="2728532" y="764191"/>
                  <a:pt x="2727103" y="765143"/>
                  <a:pt x="2725579" y="765620"/>
                </a:cubicBezTo>
                <a:cubicBezTo>
                  <a:pt x="2724055" y="766096"/>
                  <a:pt x="2722531" y="766001"/>
                  <a:pt x="2721102" y="765429"/>
                </a:cubicBezTo>
                <a:cubicBezTo>
                  <a:pt x="2719673" y="764857"/>
                  <a:pt x="2715482" y="761810"/>
                  <a:pt x="2708529" y="756380"/>
                </a:cubicBezTo>
                <a:lnTo>
                  <a:pt x="2673953" y="729520"/>
                </a:lnTo>
                <a:lnTo>
                  <a:pt x="2685955" y="713994"/>
                </a:lnTo>
                <a:lnTo>
                  <a:pt x="2667857" y="699897"/>
                </a:lnTo>
                <a:lnTo>
                  <a:pt x="2655856" y="715423"/>
                </a:lnTo>
                <a:lnTo>
                  <a:pt x="2655856" y="715423"/>
                </a:lnTo>
                <a:close/>
                <a:moveTo>
                  <a:pt x="2784158" y="724281"/>
                </a:moveTo>
                <a:cubicBezTo>
                  <a:pt x="2788158" y="729139"/>
                  <a:pt x="2790920" y="733997"/>
                  <a:pt x="2792349" y="738854"/>
                </a:cubicBezTo>
                <a:cubicBezTo>
                  <a:pt x="2793778" y="743712"/>
                  <a:pt x="2792635" y="748951"/>
                  <a:pt x="2788825" y="754380"/>
                </a:cubicBezTo>
                <a:cubicBezTo>
                  <a:pt x="2786824" y="757333"/>
                  <a:pt x="2784158" y="760476"/>
                  <a:pt x="2780824" y="763714"/>
                </a:cubicBezTo>
                <a:lnTo>
                  <a:pt x="2800826" y="774287"/>
                </a:lnTo>
                <a:cubicBezTo>
                  <a:pt x="2804827" y="770572"/>
                  <a:pt x="2808351" y="766381"/>
                  <a:pt x="2811494" y="761810"/>
                </a:cubicBezTo>
                <a:cubicBezTo>
                  <a:pt x="2814542" y="757333"/>
                  <a:pt x="2816828" y="752951"/>
                  <a:pt x="2818352" y="748665"/>
                </a:cubicBezTo>
                <a:cubicBezTo>
                  <a:pt x="2819876" y="744474"/>
                  <a:pt x="2820543" y="740473"/>
                  <a:pt x="2820543" y="736854"/>
                </a:cubicBezTo>
                <a:cubicBezTo>
                  <a:pt x="2820543" y="733235"/>
                  <a:pt x="2819781" y="729520"/>
                  <a:pt x="2818257" y="725805"/>
                </a:cubicBezTo>
                <a:cubicBezTo>
                  <a:pt x="2816828" y="721995"/>
                  <a:pt x="2814161" y="717328"/>
                  <a:pt x="2810351" y="711613"/>
                </a:cubicBezTo>
                <a:lnTo>
                  <a:pt x="2798636" y="695230"/>
                </a:lnTo>
                <a:lnTo>
                  <a:pt x="2734056" y="604552"/>
                </a:lnTo>
                <a:lnTo>
                  <a:pt x="2717197" y="629126"/>
                </a:lnTo>
                <a:lnTo>
                  <a:pt x="2766536" y="693611"/>
                </a:lnTo>
                <a:lnTo>
                  <a:pt x="2688146" y="671513"/>
                </a:lnTo>
                <a:lnTo>
                  <a:pt x="2670905" y="696754"/>
                </a:lnTo>
                <a:lnTo>
                  <a:pt x="2784158" y="724186"/>
                </a:lnTo>
                <a:lnTo>
                  <a:pt x="2784158" y="724186"/>
                </a:lnTo>
                <a:close/>
                <a:moveTo>
                  <a:pt x="2870645" y="540544"/>
                </a:moveTo>
                <a:cubicBezTo>
                  <a:pt x="2871311" y="544449"/>
                  <a:pt x="2870645" y="548354"/>
                  <a:pt x="2868358" y="552260"/>
                </a:cubicBezTo>
                <a:cubicBezTo>
                  <a:pt x="2865120" y="558070"/>
                  <a:pt x="2860453" y="561785"/>
                  <a:pt x="2854166" y="563309"/>
                </a:cubicBezTo>
                <a:cubicBezTo>
                  <a:pt x="2847880" y="564928"/>
                  <a:pt x="2840927" y="563689"/>
                  <a:pt x="2833402" y="559784"/>
                </a:cubicBezTo>
                <a:lnTo>
                  <a:pt x="2868168" y="496729"/>
                </a:lnTo>
                <a:cubicBezTo>
                  <a:pt x="2849023" y="485775"/>
                  <a:pt x="2832545" y="481774"/>
                  <a:pt x="2818733" y="484822"/>
                </a:cubicBezTo>
                <a:cubicBezTo>
                  <a:pt x="2804827" y="487871"/>
                  <a:pt x="2794064" y="496443"/>
                  <a:pt x="2786253" y="510635"/>
                </a:cubicBezTo>
                <a:cubicBezTo>
                  <a:pt x="2779300" y="523208"/>
                  <a:pt x="2778062" y="536162"/>
                  <a:pt x="2782443" y="549307"/>
                </a:cubicBezTo>
                <a:cubicBezTo>
                  <a:pt x="2786824" y="562451"/>
                  <a:pt x="2796921" y="573405"/>
                  <a:pt x="2812637" y="582073"/>
                </a:cubicBezTo>
                <a:cubicBezTo>
                  <a:pt x="2825877" y="589312"/>
                  <a:pt x="2838545" y="592264"/>
                  <a:pt x="2850642" y="590740"/>
                </a:cubicBezTo>
                <a:cubicBezTo>
                  <a:pt x="2865787" y="588740"/>
                  <a:pt x="2877979" y="579501"/>
                  <a:pt x="2887123" y="562928"/>
                </a:cubicBezTo>
                <a:cubicBezTo>
                  <a:pt x="2892838" y="552450"/>
                  <a:pt x="2895314" y="542449"/>
                  <a:pt x="2894266" y="532829"/>
                </a:cubicBezTo>
                <a:cubicBezTo>
                  <a:pt x="2893314" y="523208"/>
                  <a:pt x="2889123" y="514255"/>
                  <a:pt x="2881694" y="505968"/>
                </a:cubicBezTo>
                <a:lnTo>
                  <a:pt x="2863691" y="528733"/>
                </a:lnTo>
                <a:cubicBezTo>
                  <a:pt x="2867692" y="532733"/>
                  <a:pt x="2870073" y="536638"/>
                  <a:pt x="2870740" y="540544"/>
                </a:cubicBezTo>
                <a:lnTo>
                  <a:pt x="2870740" y="540544"/>
                </a:lnTo>
                <a:close/>
                <a:moveTo>
                  <a:pt x="2818162" y="550926"/>
                </a:moveTo>
                <a:cubicBezTo>
                  <a:pt x="2811304" y="547211"/>
                  <a:pt x="2806827" y="542449"/>
                  <a:pt x="2804732" y="536638"/>
                </a:cubicBezTo>
                <a:cubicBezTo>
                  <a:pt x="2802731" y="530828"/>
                  <a:pt x="2803208" y="525209"/>
                  <a:pt x="2806256" y="519684"/>
                </a:cubicBezTo>
                <a:cubicBezTo>
                  <a:pt x="2809113" y="514540"/>
                  <a:pt x="2813399" y="511207"/>
                  <a:pt x="2819114" y="509778"/>
                </a:cubicBezTo>
                <a:cubicBezTo>
                  <a:pt x="2824924" y="508254"/>
                  <a:pt x="2831497" y="509492"/>
                  <a:pt x="2838831" y="513302"/>
                </a:cubicBezTo>
                <a:lnTo>
                  <a:pt x="2818066" y="550926"/>
                </a:lnTo>
                <a:lnTo>
                  <a:pt x="2818066" y="550926"/>
                </a:lnTo>
                <a:close/>
                <a:moveTo>
                  <a:pt x="2940558" y="451866"/>
                </a:moveTo>
                <a:lnTo>
                  <a:pt x="2860929" y="366236"/>
                </a:lnTo>
                <a:lnTo>
                  <a:pt x="2848261" y="392906"/>
                </a:lnTo>
                <a:lnTo>
                  <a:pt x="2889504" y="435388"/>
                </a:lnTo>
                <a:cubicBezTo>
                  <a:pt x="2891790" y="437674"/>
                  <a:pt x="2894171" y="439960"/>
                  <a:pt x="2896553" y="442151"/>
                </a:cubicBezTo>
                <a:cubicBezTo>
                  <a:pt x="2897696" y="443198"/>
                  <a:pt x="2900077" y="445389"/>
                  <a:pt x="2903696" y="448818"/>
                </a:cubicBezTo>
                <a:lnTo>
                  <a:pt x="2884456" y="446246"/>
                </a:lnTo>
                <a:lnTo>
                  <a:pt x="2825591" y="441007"/>
                </a:lnTo>
                <a:lnTo>
                  <a:pt x="2812637" y="468249"/>
                </a:lnTo>
                <a:lnTo>
                  <a:pt x="2929604" y="475297"/>
                </a:lnTo>
                <a:lnTo>
                  <a:pt x="2940653" y="451866"/>
                </a:lnTo>
                <a:lnTo>
                  <a:pt x="2940653" y="451866"/>
                </a:lnTo>
                <a:close/>
                <a:moveTo>
                  <a:pt x="2963418" y="340138"/>
                </a:moveTo>
                <a:cubicBezTo>
                  <a:pt x="2964561" y="343948"/>
                  <a:pt x="2964275" y="347853"/>
                  <a:pt x="2962561" y="352044"/>
                </a:cubicBezTo>
                <a:cubicBezTo>
                  <a:pt x="2960084" y="358140"/>
                  <a:pt x="2955798" y="362426"/>
                  <a:pt x="2949797" y="364807"/>
                </a:cubicBezTo>
                <a:cubicBezTo>
                  <a:pt x="2943701" y="367189"/>
                  <a:pt x="2936748" y="366808"/>
                  <a:pt x="2928747" y="363855"/>
                </a:cubicBezTo>
                <a:lnTo>
                  <a:pt x="2955608" y="296989"/>
                </a:lnTo>
                <a:cubicBezTo>
                  <a:pt x="2935319" y="288417"/>
                  <a:pt x="2918460" y="286417"/>
                  <a:pt x="2905125" y="291179"/>
                </a:cubicBezTo>
                <a:cubicBezTo>
                  <a:pt x="2891695" y="295846"/>
                  <a:pt x="2882074" y="305753"/>
                  <a:pt x="2875979" y="320707"/>
                </a:cubicBezTo>
                <a:cubicBezTo>
                  <a:pt x="2870645" y="334042"/>
                  <a:pt x="2870930" y="346996"/>
                  <a:pt x="2876836" y="359569"/>
                </a:cubicBezTo>
                <a:cubicBezTo>
                  <a:pt x="2882837" y="372142"/>
                  <a:pt x="2894171" y="381762"/>
                  <a:pt x="2910840" y="388430"/>
                </a:cubicBezTo>
                <a:cubicBezTo>
                  <a:pt x="2924842" y="394049"/>
                  <a:pt x="2937796" y="395383"/>
                  <a:pt x="2949607" y="392430"/>
                </a:cubicBezTo>
                <a:cubicBezTo>
                  <a:pt x="2964466" y="388620"/>
                  <a:pt x="2975420" y="377952"/>
                  <a:pt x="2982468" y="360426"/>
                </a:cubicBezTo>
                <a:cubicBezTo>
                  <a:pt x="2986945" y="349377"/>
                  <a:pt x="2988088" y="339090"/>
                  <a:pt x="2985897" y="329660"/>
                </a:cubicBezTo>
                <a:cubicBezTo>
                  <a:pt x="2983802" y="320230"/>
                  <a:pt x="2978467" y="311848"/>
                  <a:pt x="2970086" y="304514"/>
                </a:cubicBezTo>
                <a:lnTo>
                  <a:pt x="2954941" y="329279"/>
                </a:lnTo>
                <a:cubicBezTo>
                  <a:pt x="2959417" y="332804"/>
                  <a:pt x="2962275" y="336423"/>
                  <a:pt x="2963323" y="340138"/>
                </a:cubicBezTo>
                <a:lnTo>
                  <a:pt x="2963323" y="340138"/>
                </a:lnTo>
                <a:close/>
                <a:moveTo>
                  <a:pt x="2912650" y="356806"/>
                </a:moveTo>
                <a:cubicBezTo>
                  <a:pt x="2905316" y="353949"/>
                  <a:pt x="2900363" y="349758"/>
                  <a:pt x="2897600" y="344234"/>
                </a:cubicBezTo>
                <a:cubicBezTo>
                  <a:pt x="2894838" y="338709"/>
                  <a:pt x="2894648" y="333089"/>
                  <a:pt x="2897029" y="327279"/>
                </a:cubicBezTo>
                <a:cubicBezTo>
                  <a:pt x="2899220" y="321850"/>
                  <a:pt x="2903125" y="318040"/>
                  <a:pt x="2908649" y="315849"/>
                </a:cubicBezTo>
                <a:cubicBezTo>
                  <a:pt x="2914174" y="313658"/>
                  <a:pt x="2920841" y="314039"/>
                  <a:pt x="2928652" y="316897"/>
                </a:cubicBezTo>
                <a:lnTo>
                  <a:pt x="2912650" y="356806"/>
                </a:lnTo>
                <a:lnTo>
                  <a:pt x="2912650" y="356806"/>
                </a:lnTo>
                <a:close/>
                <a:moveTo>
                  <a:pt x="2971324" y="178308"/>
                </a:moveTo>
                <a:cubicBezTo>
                  <a:pt x="2963323" y="175736"/>
                  <a:pt x="2957036" y="174307"/>
                  <a:pt x="2952369" y="173927"/>
                </a:cubicBezTo>
                <a:cubicBezTo>
                  <a:pt x="2947797" y="173546"/>
                  <a:pt x="2943320" y="174117"/>
                  <a:pt x="2939129" y="175641"/>
                </a:cubicBezTo>
                <a:cubicBezTo>
                  <a:pt x="2934938" y="177165"/>
                  <a:pt x="2930938" y="180022"/>
                  <a:pt x="2927223" y="184309"/>
                </a:cubicBezTo>
                <a:cubicBezTo>
                  <a:pt x="2923413" y="188595"/>
                  <a:pt x="2920651" y="193834"/>
                  <a:pt x="2918650" y="199835"/>
                </a:cubicBezTo>
                <a:cubicBezTo>
                  <a:pt x="2914269" y="213551"/>
                  <a:pt x="2916555" y="226790"/>
                  <a:pt x="2925318" y="239554"/>
                </a:cubicBezTo>
                <a:lnTo>
                  <a:pt x="2910078" y="234696"/>
                </a:lnTo>
                <a:lnTo>
                  <a:pt x="2901982" y="260128"/>
                </a:lnTo>
                <a:lnTo>
                  <a:pt x="3005519" y="293084"/>
                </a:lnTo>
                <a:lnTo>
                  <a:pt x="3014186" y="265652"/>
                </a:lnTo>
                <a:lnTo>
                  <a:pt x="2967323" y="250698"/>
                </a:lnTo>
                <a:cubicBezTo>
                  <a:pt x="2955798" y="246983"/>
                  <a:pt x="2948083" y="243840"/>
                  <a:pt x="2944178" y="241078"/>
                </a:cubicBezTo>
                <a:cubicBezTo>
                  <a:pt x="2940367" y="238315"/>
                  <a:pt x="2937700" y="234601"/>
                  <a:pt x="2936272" y="230029"/>
                </a:cubicBezTo>
                <a:cubicBezTo>
                  <a:pt x="2934843" y="225457"/>
                  <a:pt x="2934938" y="220789"/>
                  <a:pt x="2936462" y="216027"/>
                </a:cubicBezTo>
                <a:cubicBezTo>
                  <a:pt x="2937605" y="212312"/>
                  <a:pt x="2939606" y="209455"/>
                  <a:pt x="2942177" y="207359"/>
                </a:cubicBezTo>
                <a:cubicBezTo>
                  <a:pt x="2944844" y="205264"/>
                  <a:pt x="2947988" y="204216"/>
                  <a:pt x="2951607" y="204121"/>
                </a:cubicBezTo>
                <a:cubicBezTo>
                  <a:pt x="2955227" y="204026"/>
                  <a:pt x="2962656" y="205740"/>
                  <a:pt x="2973896" y="209264"/>
                </a:cubicBezTo>
                <a:lnTo>
                  <a:pt x="3026759" y="226028"/>
                </a:lnTo>
                <a:lnTo>
                  <a:pt x="3035427" y="198596"/>
                </a:lnTo>
                <a:lnTo>
                  <a:pt x="2971038" y="178118"/>
                </a:lnTo>
                <a:lnTo>
                  <a:pt x="2971038" y="178118"/>
                </a:lnTo>
                <a:close/>
                <a:moveTo>
                  <a:pt x="2945321" y="114490"/>
                </a:moveTo>
                <a:lnTo>
                  <a:pt x="2908268" y="104680"/>
                </a:lnTo>
                <a:lnTo>
                  <a:pt x="2917127" y="136874"/>
                </a:lnTo>
                <a:lnTo>
                  <a:pt x="2937986" y="142399"/>
                </a:lnTo>
                <a:lnTo>
                  <a:pt x="2934653" y="155162"/>
                </a:lnTo>
                <a:lnTo>
                  <a:pt x="2956846" y="160972"/>
                </a:lnTo>
                <a:lnTo>
                  <a:pt x="2960180" y="148209"/>
                </a:lnTo>
                <a:lnTo>
                  <a:pt x="3005995" y="160306"/>
                </a:lnTo>
                <a:cubicBezTo>
                  <a:pt x="3015806" y="162878"/>
                  <a:pt x="3022473" y="164306"/>
                  <a:pt x="3025807" y="164592"/>
                </a:cubicBezTo>
                <a:cubicBezTo>
                  <a:pt x="3030569" y="165068"/>
                  <a:pt x="3034474" y="164687"/>
                  <a:pt x="3037713" y="163544"/>
                </a:cubicBezTo>
                <a:cubicBezTo>
                  <a:pt x="3040952" y="162401"/>
                  <a:pt x="3043809" y="160020"/>
                  <a:pt x="3046571" y="156401"/>
                </a:cubicBezTo>
                <a:cubicBezTo>
                  <a:pt x="3049333" y="152781"/>
                  <a:pt x="3051334" y="148495"/>
                  <a:pt x="3052667" y="143542"/>
                </a:cubicBezTo>
                <a:cubicBezTo>
                  <a:pt x="3054858" y="135350"/>
                  <a:pt x="3055334" y="127635"/>
                  <a:pt x="3054287" y="120491"/>
                </a:cubicBezTo>
                <a:lnTo>
                  <a:pt x="3032093" y="117157"/>
                </a:lnTo>
                <a:cubicBezTo>
                  <a:pt x="3032570" y="122491"/>
                  <a:pt x="3032474" y="126492"/>
                  <a:pt x="3031808" y="129064"/>
                </a:cubicBezTo>
                <a:cubicBezTo>
                  <a:pt x="3031331" y="130873"/>
                  <a:pt x="3030474" y="132397"/>
                  <a:pt x="3029141" y="133445"/>
                </a:cubicBezTo>
                <a:cubicBezTo>
                  <a:pt x="3027902" y="134493"/>
                  <a:pt x="3026474" y="134969"/>
                  <a:pt x="3024949" y="134969"/>
                </a:cubicBezTo>
                <a:cubicBezTo>
                  <a:pt x="3023425" y="134969"/>
                  <a:pt x="3018377" y="133826"/>
                  <a:pt x="3009805" y="131540"/>
                </a:cubicBezTo>
                <a:lnTo>
                  <a:pt x="2967419" y="120396"/>
                </a:lnTo>
                <a:lnTo>
                  <a:pt x="2972467" y="101441"/>
                </a:lnTo>
                <a:lnTo>
                  <a:pt x="2950274" y="95631"/>
                </a:lnTo>
                <a:lnTo>
                  <a:pt x="2945225" y="114586"/>
                </a:lnTo>
                <a:lnTo>
                  <a:pt x="2945225" y="114586"/>
                </a:lnTo>
                <a:close/>
                <a:moveTo>
                  <a:pt x="3055620" y="94107"/>
                </a:moveTo>
                <a:cubicBezTo>
                  <a:pt x="3063145" y="86773"/>
                  <a:pt x="3068383" y="75914"/>
                  <a:pt x="3071241" y="61341"/>
                </a:cubicBezTo>
                <a:cubicBezTo>
                  <a:pt x="3074384" y="45339"/>
                  <a:pt x="3073241" y="32576"/>
                  <a:pt x="3067907" y="23051"/>
                </a:cubicBezTo>
                <a:cubicBezTo>
                  <a:pt x="3062478" y="13526"/>
                  <a:pt x="3054953" y="7715"/>
                  <a:pt x="3045142" y="5810"/>
                </a:cubicBezTo>
                <a:cubicBezTo>
                  <a:pt x="3036189" y="4001"/>
                  <a:pt x="3028569" y="5620"/>
                  <a:pt x="3022378" y="10478"/>
                </a:cubicBezTo>
                <a:cubicBezTo>
                  <a:pt x="3016282" y="15430"/>
                  <a:pt x="3009995" y="25146"/>
                  <a:pt x="3003614" y="39434"/>
                </a:cubicBezTo>
                <a:cubicBezTo>
                  <a:pt x="2997232" y="53816"/>
                  <a:pt x="2992850" y="62008"/>
                  <a:pt x="2990469" y="64198"/>
                </a:cubicBezTo>
                <a:cubicBezTo>
                  <a:pt x="2988659" y="65818"/>
                  <a:pt x="2986754" y="66389"/>
                  <a:pt x="2984754" y="66008"/>
                </a:cubicBezTo>
                <a:cubicBezTo>
                  <a:pt x="2982373" y="65532"/>
                  <a:pt x="2980754" y="64103"/>
                  <a:pt x="2979706" y="61627"/>
                </a:cubicBezTo>
                <a:cubicBezTo>
                  <a:pt x="2978277" y="58007"/>
                  <a:pt x="2978277" y="52483"/>
                  <a:pt x="2979706" y="45053"/>
                </a:cubicBezTo>
                <a:cubicBezTo>
                  <a:pt x="2980849" y="39148"/>
                  <a:pt x="2982849" y="34862"/>
                  <a:pt x="2985707" y="32099"/>
                </a:cubicBezTo>
                <a:cubicBezTo>
                  <a:pt x="2988564" y="29337"/>
                  <a:pt x="2992183" y="27813"/>
                  <a:pt x="2996565" y="27527"/>
                </a:cubicBezTo>
                <a:lnTo>
                  <a:pt x="2996946" y="0"/>
                </a:lnTo>
                <a:cubicBezTo>
                  <a:pt x="2987135" y="857"/>
                  <a:pt x="2979134" y="4286"/>
                  <a:pt x="2972943" y="10478"/>
                </a:cubicBezTo>
                <a:cubicBezTo>
                  <a:pt x="2966752" y="16669"/>
                  <a:pt x="2962275" y="26956"/>
                  <a:pt x="2959417" y="41624"/>
                </a:cubicBezTo>
                <a:cubicBezTo>
                  <a:pt x="2956370" y="56960"/>
                  <a:pt x="2957322" y="68866"/>
                  <a:pt x="2962085" y="77438"/>
                </a:cubicBezTo>
                <a:cubicBezTo>
                  <a:pt x="2966942" y="86011"/>
                  <a:pt x="2973991" y="91154"/>
                  <a:pt x="2983230" y="92964"/>
                </a:cubicBezTo>
                <a:cubicBezTo>
                  <a:pt x="2993422" y="94964"/>
                  <a:pt x="3002280" y="92393"/>
                  <a:pt x="3009710" y="85058"/>
                </a:cubicBezTo>
                <a:cubicBezTo>
                  <a:pt x="3015044" y="79820"/>
                  <a:pt x="3022473" y="66294"/>
                  <a:pt x="3031998" y="44482"/>
                </a:cubicBezTo>
                <a:cubicBezTo>
                  <a:pt x="3034094" y="39814"/>
                  <a:pt x="3035999" y="36957"/>
                  <a:pt x="3037618" y="35814"/>
                </a:cubicBezTo>
                <a:cubicBezTo>
                  <a:pt x="3039332" y="34766"/>
                  <a:pt x="3041237" y="34480"/>
                  <a:pt x="3043333" y="34862"/>
                </a:cubicBezTo>
                <a:cubicBezTo>
                  <a:pt x="3046476" y="35528"/>
                  <a:pt x="3048762" y="37243"/>
                  <a:pt x="3050096" y="40100"/>
                </a:cubicBezTo>
                <a:cubicBezTo>
                  <a:pt x="3052000" y="44291"/>
                  <a:pt x="3052286" y="50102"/>
                  <a:pt x="3050858" y="57340"/>
                </a:cubicBezTo>
                <a:cubicBezTo>
                  <a:pt x="3049524" y="64008"/>
                  <a:pt x="3047143" y="68866"/>
                  <a:pt x="3043523" y="71914"/>
                </a:cubicBezTo>
                <a:cubicBezTo>
                  <a:pt x="3039904" y="75057"/>
                  <a:pt x="3035332" y="76676"/>
                  <a:pt x="3029617" y="76771"/>
                </a:cubicBezTo>
                <a:lnTo>
                  <a:pt x="3028283" y="105918"/>
                </a:lnTo>
                <a:cubicBezTo>
                  <a:pt x="3038951" y="105346"/>
                  <a:pt x="3048000" y="101346"/>
                  <a:pt x="3055525" y="94107"/>
                </a:cubicBezTo>
                <a:lnTo>
                  <a:pt x="3055525" y="94107"/>
                </a:lnTo>
                <a:close/>
              </a:path>
            </a:pathLst>
          </a:custGeom>
          <a:solidFill>
            <a:srgbClr val="000000"/>
          </a:solidFill>
          <a:ln w="9525" cap="flat">
            <a:noFill/>
            <a:prstDash val="solid"/>
            <a:miter/>
          </a:ln>
        </p:spPr>
        <p:txBody>
          <a:bodyPr rtlCol="0" anchor="ctr"/>
          <a:lstStyle/>
          <a:p>
            <a:endParaRPr lang="en-GB" dirty="0">
              <a:solidFill>
                <a:schemeClr val="bg1"/>
              </a:solidFill>
            </a:endParaRPr>
          </a:p>
        </p:txBody>
      </p:sp>
      <p:sp>
        <p:nvSpPr>
          <p:cNvPr id="46" name="Freeform: Shape 45">
            <a:extLst>
              <a:ext uri="{FF2B5EF4-FFF2-40B4-BE49-F238E27FC236}">
                <a16:creationId xmlns:a16="http://schemas.microsoft.com/office/drawing/2014/main" id="{1E73F077-B425-49F6-BB68-DACA9F4B509E}"/>
              </a:ext>
            </a:extLst>
          </p:cNvPr>
          <p:cNvSpPr/>
          <p:nvPr/>
        </p:nvSpPr>
        <p:spPr>
          <a:xfrm>
            <a:off x="5016436" y="2104478"/>
            <a:ext cx="2411063" cy="926566"/>
          </a:xfrm>
          <a:custGeom>
            <a:avLst/>
            <a:gdLst>
              <a:gd name="connsiteX0" fmla="*/ 82487 w 2411063"/>
              <a:gd name="connsiteY0" fmla="*/ 489178 h 926566"/>
              <a:gd name="connsiteX1" fmla="*/ 54007 w 2411063"/>
              <a:gd name="connsiteY1" fmla="*/ 461365 h 926566"/>
              <a:gd name="connsiteX2" fmla="*/ 48768 w 2411063"/>
              <a:gd name="connsiteY2" fmla="*/ 447363 h 926566"/>
              <a:gd name="connsiteX3" fmla="*/ 53245 w 2411063"/>
              <a:gd name="connsiteY3" fmla="*/ 436505 h 926566"/>
              <a:gd name="connsiteX4" fmla="*/ 66770 w 2411063"/>
              <a:gd name="connsiteY4" fmla="*/ 428694 h 926566"/>
              <a:gd name="connsiteX5" fmla="*/ 52292 w 2411063"/>
              <a:gd name="connsiteY5" fmla="*/ 403548 h 926566"/>
              <a:gd name="connsiteX6" fmla="*/ 34385 w 2411063"/>
              <a:gd name="connsiteY6" fmla="*/ 415359 h 926566"/>
              <a:gd name="connsiteX7" fmla="*/ 28480 w 2411063"/>
              <a:gd name="connsiteY7" fmla="*/ 428123 h 926566"/>
              <a:gd name="connsiteX8" fmla="*/ 31718 w 2411063"/>
              <a:gd name="connsiteY8" fmla="*/ 448602 h 926566"/>
              <a:gd name="connsiteX9" fmla="*/ 18955 w 2411063"/>
              <a:gd name="connsiteY9" fmla="*/ 437648 h 926566"/>
              <a:gd name="connsiteX10" fmla="*/ 0 w 2411063"/>
              <a:gd name="connsiteY10" fmla="*/ 459746 h 926566"/>
              <a:gd name="connsiteX11" fmla="*/ 90106 w 2411063"/>
              <a:gd name="connsiteY11" fmla="*/ 536803 h 926566"/>
              <a:gd name="connsiteX12" fmla="*/ 110490 w 2411063"/>
              <a:gd name="connsiteY12" fmla="*/ 512991 h 926566"/>
              <a:gd name="connsiteX13" fmla="*/ 82677 w 2411063"/>
              <a:gd name="connsiteY13" fmla="*/ 489178 h 926566"/>
              <a:gd name="connsiteX14" fmla="*/ 82677 w 2411063"/>
              <a:gd name="connsiteY14" fmla="*/ 489178 h 926566"/>
              <a:gd name="connsiteX15" fmla="*/ 72104 w 2411063"/>
              <a:gd name="connsiteY15" fmla="*/ 355542 h 926566"/>
              <a:gd name="connsiteX16" fmla="*/ 51244 w 2411063"/>
              <a:gd name="connsiteY16" fmla="*/ 335349 h 926566"/>
              <a:gd name="connsiteX17" fmla="*/ 29432 w 2411063"/>
              <a:gd name="connsiteY17" fmla="*/ 357924 h 926566"/>
              <a:gd name="connsiteX18" fmla="*/ 50292 w 2411063"/>
              <a:gd name="connsiteY18" fmla="*/ 378117 h 926566"/>
              <a:gd name="connsiteX19" fmla="*/ 72104 w 2411063"/>
              <a:gd name="connsiteY19" fmla="*/ 355542 h 926566"/>
              <a:gd name="connsiteX20" fmla="*/ 72104 w 2411063"/>
              <a:gd name="connsiteY20" fmla="*/ 355542 h 926566"/>
              <a:gd name="connsiteX21" fmla="*/ 168973 w 2411063"/>
              <a:gd name="connsiteY21" fmla="*/ 448983 h 926566"/>
              <a:gd name="connsiteX22" fmla="*/ 83629 w 2411063"/>
              <a:gd name="connsiteY22" fmla="*/ 366687 h 926566"/>
              <a:gd name="connsiteX23" fmla="*/ 61817 w 2411063"/>
              <a:gd name="connsiteY23" fmla="*/ 389261 h 926566"/>
              <a:gd name="connsiteX24" fmla="*/ 147161 w 2411063"/>
              <a:gd name="connsiteY24" fmla="*/ 471557 h 926566"/>
              <a:gd name="connsiteX25" fmla="*/ 168973 w 2411063"/>
              <a:gd name="connsiteY25" fmla="*/ 448983 h 926566"/>
              <a:gd name="connsiteX26" fmla="*/ 168973 w 2411063"/>
              <a:gd name="connsiteY26" fmla="*/ 448983 h 926566"/>
              <a:gd name="connsiteX27" fmla="*/ 188785 w 2411063"/>
              <a:gd name="connsiteY27" fmla="*/ 418884 h 926566"/>
              <a:gd name="connsiteX28" fmla="*/ 223647 w 2411063"/>
              <a:gd name="connsiteY28" fmla="*/ 400119 h 926566"/>
              <a:gd name="connsiteX29" fmla="*/ 245364 w 2411063"/>
              <a:gd name="connsiteY29" fmla="*/ 364210 h 926566"/>
              <a:gd name="connsiteX30" fmla="*/ 236410 w 2411063"/>
              <a:gd name="connsiteY30" fmla="*/ 334397 h 926566"/>
              <a:gd name="connsiteX31" fmla="*/ 213360 w 2411063"/>
              <a:gd name="connsiteY31" fmla="*/ 323919 h 926566"/>
              <a:gd name="connsiteX32" fmla="*/ 178117 w 2411063"/>
              <a:gd name="connsiteY32" fmla="*/ 337350 h 926566"/>
              <a:gd name="connsiteX33" fmla="*/ 150590 w 2411063"/>
              <a:gd name="connsiteY33" fmla="*/ 350685 h 926566"/>
              <a:gd name="connsiteX34" fmla="*/ 144399 w 2411063"/>
              <a:gd name="connsiteY34" fmla="*/ 348589 h 926566"/>
              <a:gd name="connsiteX35" fmla="*/ 142684 w 2411063"/>
              <a:gd name="connsiteY35" fmla="*/ 341445 h 926566"/>
              <a:gd name="connsiteX36" fmla="*/ 153448 w 2411063"/>
              <a:gd name="connsiteY36" fmla="*/ 326872 h 926566"/>
              <a:gd name="connsiteX37" fmla="*/ 167068 w 2411063"/>
              <a:gd name="connsiteY37" fmla="*/ 319347 h 926566"/>
              <a:gd name="connsiteX38" fmla="*/ 179546 w 2411063"/>
              <a:gd name="connsiteY38" fmla="*/ 322300 h 926566"/>
              <a:gd name="connsiteX39" fmla="*/ 197644 w 2411063"/>
              <a:gd name="connsiteY39" fmla="*/ 298297 h 926566"/>
              <a:gd name="connsiteX40" fmla="*/ 169735 w 2411063"/>
              <a:gd name="connsiteY40" fmla="*/ 292106 h 926566"/>
              <a:gd name="connsiteX41" fmla="*/ 137731 w 2411063"/>
              <a:gd name="connsiteY41" fmla="*/ 310775 h 926566"/>
              <a:gd name="connsiteX42" fmla="*/ 117062 w 2411063"/>
              <a:gd name="connsiteY42" fmla="*/ 344017 h 926566"/>
              <a:gd name="connsiteX43" fmla="*/ 125635 w 2411063"/>
              <a:gd name="connsiteY43" fmla="*/ 371354 h 926566"/>
              <a:gd name="connsiteX44" fmla="*/ 154019 w 2411063"/>
              <a:gd name="connsiteY44" fmla="*/ 381450 h 926566"/>
              <a:gd name="connsiteX45" fmla="*/ 199739 w 2411063"/>
              <a:gd name="connsiteY45" fmla="*/ 360114 h 926566"/>
              <a:gd name="connsiteX46" fmla="*/ 210217 w 2411063"/>
              <a:gd name="connsiteY46" fmla="*/ 356019 h 926566"/>
              <a:gd name="connsiteX47" fmla="*/ 215837 w 2411063"/>
              <a:gd name="connsiteY47" fmla="*/ 358876 h 926566"/>
              <a:gd name="connsiteX48" fmla="*/ 218504 w 2411063"/>
              <a:gd name="connsiteY48" fmla="*/ 367830 h 926566"/>
              <a:gd name="connsiteX49" fmla="*/ 208026 w 2411063"/>
              <a:gd name="connsiteY49" fmla="*/ 383546 h 926566"/>
              <a:gd name="connsiteX50" fmla="*/ 192119 w 2411063"/>
              <a:gd name="connsiteY50" fmla="*/ 391737 h 926566"/>
              <a:gd name="connsiteX51" fmla="*/ 176689 w 2411063"/>
              <a:gd name="connsiteY51" fmla="*/ 387070 h 926566"/>
              <a:gd name="connsiteX52" fmla="*/ 156781 w 2411063"/>
              <a:gd name="connsiteY52" fmla="*/ 411930 h 926566"/>
              <a:gd name="connsiteX53" fmla="*/ 188404 w 2411063"/>
              <a:gd name="connsiteY53" fmla="*/ 419074 h 926566"/>
              <a:gd name="connsiteX54" fmla="*/ 188404 w 2411063"/>
              <a:gd name="connsiteY54" fmla="*/ 419074 h 926566"/>
              <a:gd name="connsiteX55" fmla="*/ 302323 w 2411063"/>
              <a:gd name="connsiteY55" fmla="*/ 330873 h 926566"/>
              <a:gd name="connsiteX56" fmla="*/ 279368 w 2411063"/>
              <a:gd name="connsiteY56" fmla="*/ 300583 h 926566"/>
              <a:gd name="connsiteX57" fmla="*/ 281750 w 2411063"/>
              <a:gd name="connsiteY57" fmla="*/ 279533 h 926566"/>
              <a:gd name="connsiteX58" fmla="*/ 337661 w 2411063"/>
              <a:gd name="connsiteY58" fmla="*/ 304012 h 926566"/>
              <a:gd name="connsiteX59" fmla="*/ 364617 w 2411063"/>
              <a:gd name="connsiteY59" fmla="*/ 283629 h 926566"/>
              <a:gd name="connsiteX60" fmla="*/ 284607 w 2411063"/>
              <a:gd name="connsiteY60" fmla="*/ 249910 h 926566"/>
              <a:gd name="connsiteX61" fmla="*/ 290798 w 2411063"/>
              <a:gd name="connsiteY61" fmla="*/ 190950 h 926566"/>
              <a:gd name="connsiteX62" fmla="*/ 260033 w 2411063"/>
              <a:gd name="connsiteY62" fmla="*/ 214287 h 926566"/>
              <a:gd name="connsiteX63" fmla="*/ 255937 w 2411063"/>
              <a:gd name="connsiteY63" fmla="*/ 269722 h 926566"/>
              <a:gd name="connsiteX64" fmla="*/ 203549 w 2411063"/>
              <a:gd name="connsiteY64" fmla="*/ 200475 h 926566"/>
              <a:gd name="connsiteX65" fmla="*/ 178498 w 2411063"/>
              <a:gd name="connsiteY65" fmla="*/ 219430 h 926566"/>
              <a:gd name="connsiteX66" fmla="*/ 277273 w 2411063"/>
              <a:gd name="connsiteY66" fmla="*/ 349923 h 926566"/>
              <a:gd name="connsiteX67" fmla="*/ 302323 w 2411063"/>
              <a:gd name="connsiteY67" fmla="*/ 330968 h 926566"/>
              <a:gd name="connsiteX68" fmla="*/ 302323 w 2411063"/>
              <a:gd name="connsiteY68" fmla="*/ 330968 h 926566"/>
              <a:gd name="connsiteX69" fmla="*/ 1506950 w 2411063"/>
              <a:gd name="connsiteY69" fmla="*/ 21501 h 926566"/>
              <a:gd name="connsiteX70" fmla="*/ 1476470 w 2411063"/>
              <a:gd name="connsiteY70" fmla="*/ 2927 h 926566"/>
              <a:gd name="connsiteX71" fmla="*/ 1431607 w 2411063"/>
              <a:gd name="connsiteY71" fmla="*/ 6927 h 926566"/>
              <a:gd name="connsiteX72" fmla="*/ 1403985 w 2411063"/>
              <a:gd name="connsiteY72" fmla="*/ 46456 h 926566"/>
              <a:gd name="connsiteX73" fmla="*/ 1406176 w 2411063"/>
              <a:gd name="connsiteY73" fmla="*/ 94367 h 926566"/>
              <a:gd name="connsiteX74" fmla="*/ 1441418 w 2411063"/>
              <a:gd name="connsiteY74" fmla="*/ 121704 h 926566"/>
              <a:gd name="connsiteX75" fmla="*/ 1479518 w 2411063"/>
              <a:gd name="connsiteY75" fmla="*/ 121513 h 926566"/>
              <a:gd name="connsiteX76" fmla="*/ 1506188 w 2411063"/>
              <a:gd name="connsiteY76" fmla="*/ 95891 h 926566"/>
              <a:gd name="connsiteX77" fmla="*/ 1478089 w 2411063"/>
              <a:gd name="connsiteY77" fmla="*/ 82270 h 926566"/>
              <a:gd name="connsiteX78" fmla="*/ 1465516 w 2411063"/>
              <a:gd name="connsiteY78" fmla="*/ 96843 h 926566"/>
              <a:gd name="connsiteX79" fmla="*/ 1450086 w 2411063"/>
              <a:gd name="connsiteY79" fmla="*/ 97605 h 926566"/>
              <a:gd name="connsiteX80" fmla="*/ 1434274 w 2411063"/>
              <a:gd name="connsiteY80" fmla="*/ 83889 h 926566"/>
              <a:gd name="connsiteX81" fmla="*/ 1435798 w 2411063"/>
              <a:gd name="connsiteY81" fmla="*/ 53314 h 926566"/>
              <a:gd name="connsiteX82" fmla="*/ 1450086 w 2411063"/>
              <a:gd name="connsiteY82" fmla="*/ 29311 h 926566"/>
              <a:gd name="connsiteX83" fmla="*/ 1470279 w 2411063"/>
              <a:gd name="connsiteY83" fmla="*/ 26739 h 926566"/>
              <a:gd name="connsiteX84" fmla="*/ 1482757 w 2411063"/>
              <a:gd name="connsiteY84" fmla="*/ 35217 h 926566"/>
              <a:gd name="connsiteX85" fmla="*/ 1485710 w 2411063"/>
              <a:gd name="connsiteY85" fmla="*/ 50552 h 926566"/>
              <a:gd name="connsiteX86" fmla="*/ 1516952 w 2411063"/>
              <a:gd name="connsiteY86" fmla="*/ 53790 h 926566"/>
              <a:gd name="connsiteX87" fmla="*/ 1507236 w 2411063"/>
              <a:gd name="connsiteY87" fmla="*/ 21405 h 926566"/>
              <a:gd name="connsiteX88" fmla="*/ 1507236 w 2411063"/>
              <a:gd name="connsiteY88" fmla="*/ 21405 h 926566"/>
              <a:gd name="connsiteX89" fmla="*/ 1537145 w 2411063"/>
              <a:gd name="connsiteY89" fmla="*/ 151612 h 926566"/>
              <a:gd name="connsiteX90" fmla="*/ 1523619 w 2411063"/>
              <a:gd name="connsiteY90" fmla="*/ 163804 h 926566"/>
              <a:gd name="connsiteX91" fmla="*/ 1506188 w 2411063"/>
              <a:gd name="connsiteY91" fmla="*/ 163804 h 926566"/>
              <a:gd name="connsiteX92" fmla="*/ 1494377 w 2411063"/>
              <a:gd name="connsiteY92" fmla="*/ 157518 h 926566"/>
              <a:gd name="connsiteX93" fmla="*/ 1487805 w 2411063"/>
              <a:gd name="connsiteY93" fmla="*/ 181330 h 926566"/>
              <a:gd name="connsiteX94" fmla="*/ 1503521 w 2411063"/>
              <a:gd name="connsiteY94" fmla="*/ 189712 h 926566"/>
              <a:gd name="connsiteX95" fmla="*/ 1519047 w 2411063"/>
              <a:gd name="connsiteY95" fmla="*/ 193903 h 926566"/>
              <a:gd name="connsiteX96" fmla="*/ 1532096 w 2411063"/>
              <a:gd name="connsiteY96" fmla="*/ 193427 h 926566"/>
              <a:gd name="connsiteX97" fmla="*/ 1543336 w 2411063"/>
              <a:gd name="connsiteY97" fmla="*/ 188379 h 926566"/>
              <a:gd name="connsiteX98" fmla="*/ 1556575 w 2411063"/>
              <a:gd name="connsiteY98" fmla="*/ 176568 h 926566"/>
              <a:gd name="connsiteX99" fmla="*/ 1571244 w 2411063"/>
              <a:gd name="connsiteY99" fmla="*/ 160185 h 926566"/>
              <a:gd name="connsiteX100" fmla="*/ 1652588 w 2411063"/>
              <a:gd name="connsiteY100" fmla="*/ 69888 h 926566"/>
              <a:gd name="connsiteX101" fmla="*/ 1622489 w 2411063"/>
              <a:gd name="connsiteY101" fmla="*/ 57791 h 926566"/>
              <a:gd name="connsiteX102" fmla="*/ 1565434 w 2411063"/>
              <a:gd name="connsiteY102" fmla="*/ 125609 h 926566"/>
              <a:gd name="connsiteX103" fmla="*/ 1570482 w 2411063"/>
              <a:gd name="connsiteY103" fmla="*/ 36931 h 926566"/>
              <a:gd name="connsiteX104" fmla="*/ 1539526 w 2411063"/>
              <a:gd name="connsiteY104" fmla="*/ 24453 h 926566"/>
              <a:gd name="connsiteX105" fmla="*/ 1537049 w 2411063"/>
              <a:gd name="connsiteY105" fmla="*/ 151612 h 926566"/>
              <a:gd name="connsiteX106" fmla="*/ 1537049 w 2411063"/>
              <a:gd name="connsiteY106" fmla="*/ 151612 h 926566"/>
              <a:gd name="connsiteX107" fmla="*/ 1645920 w 2411063"/>
              <a:gd name="connsiteY107" fmla="*/ 198856 h 926566"/>
              <a:gd name="connsiteX108" fmla="*/ 1653921 w 2411063"/>
              <a:gd name="connsiteY108" fmla="*/ 183426 h 926566"/>
              <a:gd name="connsiteX109" fmla="*/ 1662113 w 2411063"/>
              <a:gd name="connsiteY109" fmla="*/ 204571 h 926566"/>
              <a:gd name="connsiteX110" fmla="*/ 1677543 w 2411063"/>
              <a:gd name="connsiteY110" fmla="*/ 218287 h 926566"/>
              <a:gd name="connsiteX111" fmla="*/ 1716214 w 2411063"/>
              <a:gd name="connsiteY111" fmla="*/ 219906 h 926566"/>
              <a:gd name="connsiteX112" fmla="*/ 1750600 w 2411063"/>
              <a:gd name="connsiteY112" fmla="*/ 185045 h 926566"/>
              <a:gd name="connsiteX113" fmla="*/ 1758791 w 2411063"/>
              <a:gd name="connsiteY113" fmla="*/ 138563 h 926566"/>
              <a:gd name="connsiteX114" fmla="*/ 1734217 w 2411063"/>
              <a:gd name="connsiteY114" fmla="*/ 108083 h 926566"/>
              <a:gd name="connsiteX115" fmla="*/ 1696117 w 2411063"/>
              <a:gd name="connsiteY115" fmla="*/ 106845 h 926566"/>
              <a:gd name="connsiteX116" fmla="*/ 1723263 w 2411063"/>
              <a:gd name="connsiteY116" fmla="*/ 54552 h 926566"/>
              <a:gd name="connsiteX117" fmla="*/ 1695450 w 2411063"/>
              <a:gd name="connsiteY117" fmla="*/ 40074 h 926566"/>
              <a:gd name="connsiteX118" fmla="*/ 1620012 w 2411063"/>
              <a:gd name="connsiteY118" fmla="*/ 185235 h 926566"/>
              <a:gd name="connsiteX119" fmla="*/ 1645825 w 2411063"/>
              <a:gd name="connsiteY119" fmla="*/ 198666 h 926566"/>
              <a:gd name="connsiteX120" fmla="*/ 1645825 w 2411063"/>
              <a:gd name="connsiteY120" fmla="*/ 198666 h 926566"/>
              <a:gd name="connsiteX121" fmla="*/ 1695164 w 2411063"/>
              <a:gd name="connsiteY121" fmla="*/ 124751 h 926566"/>
              <a:gd name="connsiteX122" fmla="*/ 1715833 w 2411063"/>
              <a:gd name="connsiteY122" fmla="*/ 125609 h 926566"/>
              <a:gd name="connsiteX123" fmla="*/ 1728406 w 2411063"/>
              <a:gd name="connsiteY123" fmla="*/ 142278 h 926566"/>
              <a:gd name="connsiteX124" fmla="*/ 1721453 w 2411063"/>
              <a:gd name="connsiteY124" fmla="*/ 171710 h 926566"/>
              <a:gd name="connsiteX125" fmla="*/ 1702022 w 2411063"/>
              <a:gd name="connsiteY125" fmla="*/ 193141 h 926566"/>
              <a:gd name="connsiteX126" fmla="*/ 1682210 w 2411063"/>
              <a:gd name="connsiteY126" fmla="*/ 192855 h 926566"/>
              <a:gd name="connsiteX127" fmla="*/ 1668780 w 2411063"/>
              <a:gd name="connsiteY127" fmla="*/ 171805 h 926566"/>
              <a:gd name="connsiteX128" fmla="*/ 1676210 w 2411063"/>
              <a:gd name="connsiteY128" fmla="*/ 144945 h 926566"/>
              <a:gd name="connsiteX129" fmla="*/ 1695164 w 2411063"/>
              <a:gd name="connsiteY129" fmla="*/ 124751 h 926566"/>
              <a:gd name="connsiteX130" fmla="*/ 1695164 w 2411063"/>
              <a:gd name="connsiteY130" fmla="*/ 124751 h 926566"/>
              <a:gd name="connsiteX131" fmla="*/ 1805654 w 2411063"/>
              <a:gd name="connsiteY131" fmla="*/ 263150 h 926566"/>
              <a:gd name="connsiteX132" fmla="*/ 1793081 w 2411063"/>
              <a:gd name="connsiteY132" fmla="*/ 259816 h 926566"/>
              <a:gd name="connsiteX133" fmla="*/ 1782128 w 2411063"/>
              <a:gd name="connsiteY133" fmla="*/ 243433 h 926566"/>
              <a:gd name="connsiteX134" fmla="*/ 1787557 w 2411063"/>
              <a:gd name="connsiteY134" fmla="*/ 221049 h 926566"/>
              <a:gd name="connsiteX135" fmla="*/ 1853470 w 2411063"/>
              <a:gd name="connsiteY135" fmla="*/ 263817 h 926566"/>
              <a:gd name="connsiteX136" fmla="*/ 1870329 w 2411063"/>
              <a:gd name="connsiteY136" fmla="*/ 210953 h 926566"/>
              <a:gd name="connsiteX137" fmla="*/ 1844802 w 2411063"/>
              <a:gd name="connsiteY137" fmla="*/ 173520 h 926566"/>
              <a:gd name="connsiteX138" fmla="*/ 1803082 w 2411063"/>
              <a:gd name="connsiteY138" fmla="*/ 166281 h 926566"/>
              <a:gd name="connsiteX139" fmla="*/ 1764982 w 2411063"/>
              <a:gd name="connsiteY139" fmla="*/ 196570 h 926566"/>
              <a:gd name="connsiteX140" fmla="*/ 1752600 w 2411063"/>
              <a:gd name="connsiteY140" fmla="*/ 237242 h 926566"/>
              <a:gd name="connsiteX141" fmla="*/ 1779937 w 2411063"/>
              <a:gd name="connsiteY141" fmla="*/ 279152 h 926566"/>
              <a:gd name="connsiteX142" fmla="*/ 1812131 w 2411063"/>
              <a:gd name="connsiteY142" fmla="*/ 289344 h 926566"/>
              <a:gd name="connsiteX143" fmla="*/ 1842325 w 2411063"/>
              <a:gd name="connsiteY143" fmla="*/ 277723 h 926566"/>
              <a:gd name="connsiteX144" fmla="*/ 1818989 w 2411063"/>
              <a:gd name="connsiteY144" fmla="*/ 256292 h 926566"/>
              <a:gd name="connsiteX145" fmla="*/ 1805559 w 2411063"/>
              <a:gd name="connsiteY145" fmla="*/ 263055 h 926566"/>
              <a:gd name="connsiteX146" fmla="*/ 1805559 w 2411063"/>
              <a:gd name="connsiteY146" fmla="*/ 263055 h 926566"/>
              <a:gd name="connsiteX147" fmla="*/ 1798511 w 2411063"/>
              <a:gd name="connsiteY147" fmla="*/ 205238 h 926566"/>
              <a:gd name="connsiteX148" fmla="*/ 1815084 w 2411063"/>
              <a:gd name="connsiteY148" fmla="*/ 191808 h 926566"/>
              <a:gd name="connsiteX149" fmla="*/ 1833372 w 2411063"/>
              <a:gd name="connsiteY149" fmla="*/ 194760 h 926566"/>
              <a:gd name="connsiteX150" fmla="*/ 1843183 w 2411063"/>
              <a:gd name="connsiteY150" fmla="*/ 209619 h 926566"/>
              <a:gd name="connsiteX151" fmla="*/ 1837754 w 2411063"/>
              <a:gd name="connsiteY151" fmla="*/ 230860 h 926566"/>
              <a:gd name="connsiteX152" fmla="*/ 1798415 w 2411063"/>
              <a:gd name="connsiteY152" fmla="*/ 205333 h 926566"/>
              <a:gd name="connsiteX153" fmla="*/ 1798415 w 2411063"/>
              <a:gd name="connsiteY153" fmla="*/ 205333 h 926566"/>
              <a:gd name="connsiteX154" fmla="*/ 1887950 w 2411063"/>
              <a:gd name="connsiteY154" fmla="*/ 308489 h 926566"/>
              <a:gd name="connsiteX155" fmla="*/ 1914430 w 2411063"/>
              <a:gd name="connsiteY155" fmla="*/ 278676 h 926566"/>
              <a:gd name="connsiteX156" fmla="*/ 1928146 w 2411063"/>
              <a:gd name="connsiteY156" fmla="*/ 272770 h 926566"/>
              <a:gd name="connsiteX157" fmla="*/ 1939195 w 2411063"/>
              <a:gd name="connsiteY157" fmla="*/ 276771 h 926566"/>
              <a:gd name="connsiteX158" fmla="*/ 1947672 w 2411063"/>
              <a:gd name="connsiteY158" fmla="*/ 289820 h 926566"/>
              <a:gd name="connsiteX159" fmla="*/ 1972151 w 2411063"/>
              <a:gd name="connsiteY159" fmla="*/ 274199 h 926566"/>
              <a:gd name="connsiteX160" fmla="*/ 1959483 w 2411063"/>
              <a:gd name="connsiteY160" fmla="*/ 256863 h 926566"/>
              <a:gd name="connsiteX161" fmla="*/ 1946434 w 2411063"/>
              <a:gd name="connsiteY161" fmla="*/ 251529 h 926566"/>
              <a:gd name="connsiteX162" fmla="*/ 1926146 w 2411063"/>
              <a:gd name="connsiteY162" fmla="*/ 255720 h 926566"/>
              <a:gd name="connsiteX163" fmla="*/ 1936432 w 2411063"/>
              <a:gd name="connsiteY163" fmla="*/ 242385 h 926566"/>
              <a:gd name="connsiteX164" fmla="*/ 1913382 w 2411063"/>
              <a:gd name="connsiteY164" fmla="*/ 224478 h 926566"/>
              <a:gd name="connsiteX165" fmla="*/ 1840706 w 2411063"/>
              <a:gd name="connsiteY165" fmla="*/ 318109 h 926566"/>
              <a:gd name="connsiteX166" fmla="*/ 1865471 w 2411063"/>
              <a:gd name="connsiteY166" fmla="*/ 337350 h 926566"/>
              <a:gd name="connsiteX167" fmla="*/ 1887950 w 2411063"/>
              <a:gd name="connsiteY167" fmla="*/ 308394 h 926566"/>
              <a:gd name="connsiteX168" fmla="*/ 1887950 w 2411063"/>
              <a:gd name="connsiteY168" fmla="*/ 308394 h 926566"/>
              <a:gd name="connsiteX169" fmla="*/ 2040922 w 2411063"/>
              <a:gd name="connsiteY169" fmla="*/ 366401 h 926566"/>
              <a:gd name="connsiteX170" fmla="*/ 2052447 w 2411063"/>
              <a:gd name="connsiteY170" fmla="*/ 373354 h 926566"/>
              <a:gd name="connsiteX171" fmla="*/ 2061591 w 2411063"/>
              <a:gd name="connsiteY171" fmla="*/ 388023 h 926566"/>
              <a:gd name="connsiteX172" fmla="*/ 2055590 w 2411063"/>
              <a:gd name="connsiteY172" fmla="*/ 400215 h 926566"/>
              <a:gd name="connsiteX173" fmla="*/ 2053399 w 2411063"/>
              <a:gd name="connsiteY173" fmla="*/ 402405 h 926566"/>
              <a:gd name="connsiteX174" fmla="*/ 2026539 w 2411063"/>
              <a:gd name="connsiteY174" fmla="*/ 386118 h 926566"/>
              <a:gd name="connsiteX175" fmla="*/ 2003774 w 2411063"/>
              <a:gd name="connsiteY175" fmla="*/ 373545 h 926566"/>
              <a:gd name="connsiteX176" fmla="*/ 1985772 w 2411063"/>
              <a:gd name="connsiteY176" fmla="*/ 372497 h 926566"/>
              <a:gd name="connsiteX177" fmla="*/ 1969675 w 2411063"/>
              <a:gd name="connsiteY177" fmla="*/ 381641 h 926566"/>
              <a:gd name="connsiteX178" fmla="*/ 1959197 w 2411063"/>
              <a:gd name="connsiteY178" fmla="*/ 406787 h 926566"/>
              <a:gd name="connsiteX179" fmla="*/ 1972437 w 2411063"/>
              <a:gd name="connsiteY179" fmla="*/ 434314 h 926566"/>
              <a:gd name="connsiteX180" fmla="*/ 1988915 w 2411063"/>
              <a:gd name="connsiteY180" fmla="*/ 445458 h 926566"/>
              <a:gd name="connsiteX181" fmla="*/ 2009299 w 2411063"/>
              <a:gd name="connsiteY181" fmla="*/ 449459 h 926566"/>
              <a:gd name="connsiteX182" fmla="*/ 2007489 w 2411063"/>
              <a:gd name="connsiteY182" fmla="*/ 452888 h 926566"/>
              <a:gd name="connsiteX183" fmla="*/ 2003012 w 2411063"/>
              <a:gd name="connsiteY183" fmla="*/ 461556 h 926566"/>
              <a:gd name="connsiteX184" fmla="*/ 2024824 w 2411063"/>
              <a:gd name="connsiteY184" fmla="*/ 483654 h 926566"/>
              <a:gd name="connsiteX185" fmla="*/ 2032159 w 2411063"/>
              <a:gd name="connsiteY185" fmla="*/ 468509 h 926566"/>
              <a:gd name="connsiteX186" fmla="*/ 2047494 w 2411063"/>
              <a:gd name="connsiteY186" fmla="*/ 451269 h 926566"/>
              <a:gd name="connsiteX187" fmla="*/ 2073783 w 2411063"/>
              <a:gd name="connsiteY187" fmla="*/ 425742 h 926566"/>
              <a:gd name="connsiteX188" fmla="*/ 2090833 w 2411063"/>
              <a:gd name="connsiteY188" fmla="*/ 403072 h 926566"/>
              <a:gd name="connsiteX189" fmla="*/ 2089690 w 2411063"/>
              <a:gd name="connsiteY189" fmla="*/ 383927 h 926566"/>
              <a:gd name="connsiteX190" fmla="*/ 2071211 w 2411063"/>
              <a:gd name="connsiteY190" fmla="*/ 358209 h 926566"/>
              <a:gd name="connsiteX191" fmla="*/ 2040827 w 2411063"/>
              <a:gd name="connsiteY191" fmla="*/ 339255 h 926566"/>
              <a:gd name="connsiteX192" fmla="*/ 2011108 w 2411063"/>
              <a:gd name="connsiteY192" fmla="*/ 345351 h 926566"/>
              <a:gd name="connsiteX193" fmla="*/ 2027491 w 2411063"/>
              <a:gd name="connsiteY193" fmla="*/ 369163 h 926566"/>
              <a:gd name="connsiteX194" fmla="*/ 2041017 w 2411063"/>
              <a:gd name="connsiteY194" fmla="*/ 366401 h 926566"/>
              <a:gd name="connsiteX195" fmla="*/ 2041017 w 2411063"/>
              <a:gd name="connsiteY195" fmla="*/ 366401 h 926566"/>
              <a:gd name="connsiteX196" fmla="*/ 2034349 w 2411063"/>
              <a:gd name="connsiteY196" fmla="*/ 421265 h 926566"/>
              <a:gd name="connsiteX197" fmla="*/ 2022634 w 2411063"/>
              <a:gd name="connsiteY197" fmla="*/ 431171 h 926566"/>
              <a:gd name="connsiteX198" fmla="*/ 2009965 w 2411063"/>
              <a:gd name="connsiteY198" fmla="*/ 433171 h 926566"/>
              <a:gd name="connsiteX199" fmla="*/ 1994630 w 2411063"/>
              <a:gd name="connsiteY199" fmla="*/ 425551 h 926566"/>
              <a:gd name="connsiteX200" fmla="*/ 1989296 w 2411063"/>
              <a:gd name="connsiteY200" fmla="*/ 413264 h 926566"/>
              <a:gd name="connsiteX201" fmla="*/ 1993964 w 2411063"/>
              <a:gd name="connsiteY201" fmla="*/ 401739 h 926566"/>
              <a:gd name="connsiteX202" fmla="*/ 2006156 w 2411063"/>
              <a:gd name="connsiteY202" fmla="*/ 398310 h 926566"/>
              <a:gd name="connsiteX203" fmla="*/ 2022062 w 2411063"/>
              <a:gd name="connsiteY203" fmla="*/ 406596 h 926566"/>
              <a:gd name="connsiteX204" fmla="*/ 2038922 w 2411063"/>
              <a:gd name="connsiteY204" fmla="*/ 416788 h 926566"/>
              <a:gd name="connsiteX205" fmla="*/ 2034445 w 2411063"/>
              <a:gd name="connsiteY205" fmla="*/ 421170 h 926566"/>
              <a:gd name="connsiteX206" fmla="*/ 2034445 w 2411063"/>
              <a:gd name="connsiteY206" fmla="*/ 421170 h 926566"/>
              <a:gd name="connsiteX207" fmla="*/ 2148078 w 2411063"/>
              <a:gd name="connsiteY207" fmla="*/ 446125 h 926566"/>
              <a:gd name="connsiteX208" fmla="*/ 2179891 w 2411063"/>
              <a:gd name="connsiteY208" fmla="*/ 418884 h 926566"/>
              <a:gd name="connsiteX209" fmla="*/ 2145506 w 2411063"/>
              <a:gd name="connsiteY209" fmla="*/ 406882 h 926566"/>
              <a:gd name="connsiteX210" fmla="*/ 2127599 w 2411063"/>
              <a:gd name="connsiteY210" fmla="*/ 422217 h 926566"/>
              <a:gd name="connsiteX211" fmla="*/ 2118265 w 2411063"/>
              <a:gd name="connsiteY211" fmla="*/ 411264 h 926566"/>
              <a:gd name="connsiteX212" fmla="*/ 2099310 w 2411063"/>
              <a:gd name="connsiteY212" fmla="*/ 427551 h 926566"/>
              <a:gd name="connsiteX213" fmla="*/ 2108645 w 2411063"/>
              <a:gd name="connsiteY213" fmla="*/ 438505 h 926566"/>
              <a:gd name="connsiteX214" fmla="*/ 2069402 w 2411063"/>
              <a:gd name="connsiteY214" fmla="*/ 472128 h 926566"/>
              <a:gd name="connsiteX215" fmla="*/ 2053304 w 2411063"/>
              <a:gd name="connsiteY215" fmla="*/ 487273 h 926566"/>
              <a:gd name="connsiteX216" fmla="*/ 2046923 w 2411063"/>
              <a:gd name="connsiteY216" fmla="*/ 498608 h 926566"/>
              <a:gd name="connsiteX217" fmla="*/ 2047780 w 2411063"/>
              <a:gd name="connsiteY217" fmla="*/ 510990 h 926566"/>
              <a:gd name="connsiteX218" fmla="*/ 2055590 w 2411063"/>
              <a:gd name="connsiteY218" fmla="*/ 524421 h 926566"/>
              <a:gd name="connsiteX219" fmla="*/ 2075307 w 2411063"/>
              <a:gd name="connsiteY219" fmla="*/ 540232 h 926566"/>
              <a:gd name="connsiteX220" fmla="*/ 2092071 w 2411063"/>
              <a:gd name="connsiteY220" fmla="*/ 522420 h 926566"/>
              <a:gd name="connsiteX221" fmla="*/ 2081594 w 2411063"/>
              <a:gd name="connsiteY221" fmla="*/ 514800 h 926566"/>
              <a:gd name="connsiteX222" fmla="*/ 2079307 w 2411063"/>
              <a:gd name="connsiteY222" fmla="*/ 509752 h 926566"/>
              <a:gd name="connsiteX223" fmla="*/ 2080546 w 2411063"/>
              <a:gd name="connsiteY223" fmla="*/ 505085 h 926566"/>
              <a:gd name="connsiteX224" fmla="*/ 2093023 w 2411063"/>
              <a:gd name="connsiteY224" fmla="*/ 493655 h 926566"/>
              <a:gd name="connsiteX225" fmla="*/ 2129314 w 2411063"/>
              <a:gd name="connsiteY225" fmla="*/ 462603 h 926566"/>
              <a:gd name="connsiteX226" fmla="*/ 2143220 w 2411063"/>
              <a:gd name="connsiteY226" fmla="*/ 478891 h 926566"/>
              <a:gd name="connsiteX227" fmla="*/ 2162175 w 2411063"/>
              <a:gd name="connsiteY227" fmla="*/ 462603 h 926566"/>
              <a:gd name="connsiteX228" fmla="*/ 2148269 w 2411063"/>
              <a:gd name="connsiteY228" fmla="*/ 446316 h 926566"/>
              <a:gd name="connsiteX229" fmla="*/ 2148269 w 2411063"/>
              <a:gd name="connsiteY229" fmla="*/ 446316 h 926566"/>
              <a:gd name="connsiteX230" fmla="*/ 2199037 w 2411063"/>
              <a:gd name="connsiteY230" fmla="*/ 510419 h 926566"/>
              <a:gd name="connsiteX231" fmla="*/ 2232374 w 2411063"/>
              <a:gd name="connsiteY231" fmla="*/ 485178 h 926566"/>
              <a:gd name="connsiteX232" fmla="*/ 2198751 w 2411063"/>
              <a:gd name="connsiteY232" fmla="*/ 471176 h 926566"/>
              <a:gd name="connsiteX233" fmla="*/ 2179987 w 2411063"/>
              <a:gd name="connsiteY233" fmla="*/ 485368 h 926566"/>
              <a:gd name="connsiteX234" fmla="*/ 2171319 w 2411063"/>
              <a:gd name="connsiteY234" fmla="*/ 473843 h 926566"/>
              <a:gd name="connsiteX235" fmla="*/ 2151412 w 2411063"/>
              <a:gd name="connsiteY235" fmla="*/ 488892 h 926566"/>
              <a:gd name="connsiteX236" fmla="*/ 2160080 w 2411063"/>
              <a:gd name="connsiteY236" fmla="*/ 500418 h 926566"/>
              <a:gd name="connsiteX237" fmla="*/ 2118836 w 2411063"/>
              <a:gd name="connsiteY237" fmla="*/ 531660 h 926566"/>
              <a:gd name="connsiteX238" fmla="*/ 2101787 w 2411063"/>
              <a:gd name="connsiteY238" fmla="*/ 545757 h 926566"/>
              <a:gd name="connsiteX239" fmla="*/ 2094738 w 2411063"/>
              <a:gd name="connsiteY239" fmla="*/ 556615 h 926566"/>
              <a:gd name="connsiteX240" fmla="*/ 2094929 w 2411063"/>
              <a:gd name="connsiteY240" fmla="*/ 568998 h 926566"/>
              <a:gd name="connsiteX241" fmla="*/ 2101882 w 2411063"/>
              <a:gd name="connsiteY241" fmla="*/ 582904 h 926566"/>
              <a:gd name="connsiteX242" fmla="*/ 2120551 w 2411063"/>
              <a:gd name="connsiteY242" fmla="*/ 599859 h 926566"/>
              <a:gd name="connsiteX243" fmla="*/ 2138363 w 2411063"/>
              <a:gd name="connsiteY243" fmla="*/ 582999 h 926566"/>
              <a:gd name="connsiteX244" fmla="*/ 2128361 w 2411063"/>
              <a:gd name="connsiteY244" fmla="*/ 574808 h 926566"/>
              <a:gd name="connsiteX245" fmla="*/ 2126361 w 2411063"/>
              <a:gd name="connsiteY245" fmla="*/ 569664 h 926566"/>
              <a:gd name="connsiteX246" fmla="*/ 2127790 w 2411063"/>
              <a:gd name="connsiteY246" fmla="*/ 565092 h 926566"/>
              <a:gd name="connsiteX247" fmla="*/ 2140934 w 2411063"/>
              <a:gd name="connsiteY247" fmla="*/ 554424 h 926566"/>
              <a:gd name="connsiteX248" fmla="*/ 2179034 w 2411063"/>
              <a:gd name="connsiteY248" fmla="*/ 525564 h 926566"/>
              <a:gd name="connsiteX249" fmla="*/ 2191988 w 2411063"/>
              <a:gd name="connsiteY249" fmla="*/ 542613 h 926566"/>
              <a:gd name="connsiteX250" fmla="*/ 2211896 w 2411063"/>
              <a:gd name="connsiteY250" fmla="*/ 527564 h 926566"/>
              <a:gd name="connsiteX251" fmla="*/ 2198941 w 2411063"/>
              <a:gd name="connsiteY251" fmla="*/ 510514 h 926566"/>
              <a:gd name="connsiteX252" fmla="*/ 2198941 w 2411063"/>
              <a:gd name="connsiteY252" fmla="*/ 510514 h 926566"/>
              <a:gd name="connsiteX253" fmla="*/ 2223992 w 2411063"/>
              <a:gd name="connsiteY253" fmla="*/ 588714 h 926566"/>
              <a:gd name="connsiteX254" fmla="*/ 2233898 w 2411063"/>
              <a:gd name="connsiteY254" fmla="*/ 597858 h 926566"/>
              <a:gd name="connsiteX255" fmla="*/ 2239804 w 2411063"/>
              <a:gd name="connsiteY255" fmla="*/ 614051 h 926566"/>
              <a:gd name="connsiteX256" fmla="*/ 2231422 w 2411063"/>
              <a:gd name="connsiteY256" fmla="*/ 624814 h 926566"/>
              <a:gd name="connsiteX257" fmla="*/ 2228755 w 2411063"/>
              <a:gd name="connsiteY257" fmla="*/ 626529 h 926566"/>
              <a:gd name="connsiteX258" fmla="*/ 2205704 w 2411063"/>
              <a:gd name="connsiteY258" fmla="*/ 605193 h 926566"/>
              <a:gd name="connsiteX259" fmla="*/ 2185988 w 2411063"/>
              <a:gd name="connsiteY259" fmla="*/ 588238 h 926566"/>
              <a:gd name="connsiteX260" fmla="*/ 2168557 w 2411063"/>
              <a:gd name="connsiteY260" fmla="*/ 583571 h 926566"/>
              <a:gd name="connsiteX261" fmla="*/ 2150936 w 2411063"/>
              <a:gd name="connsiteY261" fmla="*/ 589286 h 926566"/>
              <a:gd name="connsiteX262" fmla="*/ 2135600 w 2411063"/>
              <a:gd name="connsiteY262" fmla="*/ 611860 h 926566"/>
              <a:gd name="connsiteX263" fmla="*/ 2143030 w 2411063"/>
              <a:gd name="connsiteY263" fmla="*/ 641483 h 926566"/>
              <a:gd name="connsiteX264" fmla="*/ 2156936 w 2411063"/>
              <a:gd name="connsiteY264" fmla="*/ 655770 h 926566"/>
              <a:gd name="connsiteX265" fmla="*/ 2176082 w 2411063"/>
              <a:gd name="connsiteY265" fmla="*/ 663771 h 926566"/>
              <a:gd name="connsiteX266" fmla="*/ 2173605 w 2411063"/>
              <a:gd name="connsiteY266" fmla="*/ 666724 h 926566"/>
              <a:gd name="connsiteX267" fmla="*/ 2167509 w 2411063"/>
              <a:gd name="connsiteY267" fmla="*/ 674344 h 926566"/>
              <a:gd name="connsiteX268" fmla="*/ 2184368 w 2411063"/>
              <a:gd name="connsiteY268" fmla="*/ 700347 h 926566"/>
              <a:gd name="connsiteX269" fmla="*/ 2194655 w 2411063"/>
              <a:gd name="connsiteY269" fmla="*/ 686917 h 926566"/>
              <a:gd name="connsiteX270" fmla="*/ 2213134 w 2411063"/>
              <a:gd name="connsiteY270" fmla="*/ 673106 h 926566"/>
              <a:gd name="connsiteX271" fmla="*/ 2243995 w 2411063"/>
              <a:gd name="connsiteY271" fmla="*/ 653484 h 926566"/>
              <a:gd name="connsiteX272" fmla="*/ 2265236 w 2411063"/>
              <a:gd name="connsiteY272" fmla="*/ 634720 h 926566"/>
              <a:gd name="connsiteX273" fmla="*/ 2267903 w 2411063"/>
              <a:gd name="connsiteY273" fmla="*/ 615765 h 926566"/>
              <a:gd name="connsiteX274" fmla="*/ 2255044 w 2411063"/>
              <a:gd name="connsiteY274" fmla="*/ 586809 h 926566"/>
              <a:gd name="connsiteX275" fmla="*/ 2229136 w 2411063"/>
              <a:gd name="connsiteY275" fmla="*/ 562140 h 926566"/>
              <a:gd name="connsiteX276" fmla="*/ 2198751 w 2411063"/>
              <a:gd name="connsiteY276" fmla="*/ 562140 h 926566"/>
              <a:gd name="connsiteX277" fmla="*/ 2209991 w 2411063"/>
              <a:gd name="connsiteY277" fmla="*/ 588810 h 926566"/>
              <a:gd name="connsiteX278" fmla="*/ 2223802 w 2411063"/>
              <a:gd name="connsiteY278" fmla="*/ 588810 h 926566"/>
              <a:gd name="connsiteX279" fmla="*/ 2223802 w 2411063"/>
              <a:gd name="connsiteY279" fmla="*/ 588810 h 926566"/>
              <a:gd name="connsiteX280" fmla="*/ 2206466 w 2411063"/>
              <a:gd name="connsiteY280" fmla="*/ 641102 h 926566"/>
              <a:gd name="connsiteX281" fmla="*/ 2192941 w 2411063"/>
              <a:gd name="connsiteY281" fmla="*/ 648436 h 926566"/>
              <a:gd name="connsiteX282" fmla="*/ 2180177 w 2411063"/>
              <a:gd name="connsiteY282" fmla="*/ 647865 h 926566"/>
              <a:gd name="connsiteX283" fmla="*/ 2166652 w 2411063"/>
              <a:gd name="connsiteY283" fmla="*/ 637292 h 926566"/>
              <a:gd name="connsiteX284" fmla="*/ 2163890 w 2411063"/>
              <a:gd name="connsiteY284" fmla="*/ 624147 h 926566"/>
              <a:gd name="connsiteX285" fmla="*/ 2170748 w 2411063"/>
              <a:gd name="connsiteY285" fmla="*/ 613860 h 926566"/>
              <a:gd name="connsiteX286" fmla="*/ 2183321 w 2411063"/>
              <a:gd name="connsiteY286" fmla="*/ 613003 h 926566"/>
              <a:gd name="connsiteX287" fmla="*/ 2197227 w 2411063"/>
              <a:gd name="connsiteY287" fmla="*/ 624338 h 926566"/>
              <a:gd name="connsiteX288" fmla="*/ 2211610 w 2411063"/>
              <a:gd name="connsiteY288" fmla="*/ 637768 h 926566"/>
              <a:gd name="connsiteX289" fmla="*/ 2206371 w 2411063"/>
              <a:gd name="connsiteY289" fmla="*/ 641197 h 926566"/>
              <a:gd name="connsiteX290" fmla="*/ 2206371 w 2411063"/>
              <a:gd name="connsiteY290" fmla="*/ 641197 h 926566"/>
              <a:gd name="connsiteX291" fmla="*/ 2331434 w 2411063"/>
              <a:gd name="connsiteY291" fmla="*/ 740257 h 926566"/>
              <a:gd name="connsiteX292" fmla="*/ 2323814 w 2411063"/>
              <a:gd name="connsiteY292" fmla="*/ 705396 h 926566"/>
              <a:gd name="connsiteX293" fmla="*/ 2289905 w 2411063"/>
              <a:gd name="connsiteY293" fmla="*/ 675678 h 926566"/>
              <a:gd name="connsiteX294" fmla="*/ 2242185 w 2411063"/>
              <a:gd name="connsiteY294" fmla="*/ 683012 h 926566"/>
              <a:gd name="connsiteX295" fmla="*/ 2209038 w 2411063"/>
              <a:gd name="connsiteY295" fmla="*/ 717683 h 926566"/>
              <a:gd name="connsiteX296" fmla="*/ 2213610 w 2411063"/>
              <a:gd name="connsiteY296" fmla="*/ 762069 h 926566"/>
              <a:gd name="connsiteX297" fmla="*/ 2240090 w 2411063"/>
              <a:gd name="connsiteY297" fmla="*/ 789501 h 926566"/>
              <a:gd name="connsiteX298" fmla="*/ 2277047 w 2411063"/>
              <a:gd name="connsiteY298" fmla="*/ 791025 h 926566"/>
              <a:gd name="connsiteX299" fmla="*/ 2267522 w 2411063"/>
              <a:gd name="connsiteY299" fmla="*/ 761307 h 926566"/>
              <a:gd name="connsiteX300" fmla="*/ 2248281 w 2411063"/>
              <a:gd name="connsiteY300" fmla="*/ 762260 h 926566"/>
              <a:gd name="connsiteX301" fmla="*/ 2237041 w 2411063"/>
              <a:gd name="connsiteY301" fmla="*/ 751592 h 926566"/>
              <a:gd name="connsiteX302" fmla="*/ 2235994 w 2411063"/>
              <a:gd name="connsiteY302" fmla="*/ 730732 h 926566"/>
              <a:gd name="connsiteX303" fmla="*/ 2259140 w 2411063"/>
              <a:gd name="connsiteY303" fmla="*/ 710730 h 926566"/>
              <a:gd name="connsiteX304" fmla="*/ 2286381 w 2411063"/>
              <a:gd name="connsiteY304" fmla="*/ 704443 h 926566"/>
              <a:gd name="connsiteX305" fmla="*/ 2302192 w 2411063"/>
              <a:gd name="connsiteY305" fmla="*/ 717302 h 926566"/>
              <a:gd name="connsiteX306" fmla="*/ 2304669 w 2411063"/>
              <a:gd name="connsiteY306" fmla="*/ 732161 h 926566"/>
              <a:gd name="connsiteX307" fmla="*/ 2295525 w 2411063"/>
              <a:gd name="connsiteY307" fmla="*/ 744924 h 926566"/>
              <a:gd name="connsiteX308" fmla="*/ 2314766 w 2411063"/>
              <a:gd name="connsiteY308" fmla="*/ 769785 h 926566"/>
              <a:gd name="connsiteX309" fmla="*/ 2331530 w 2411063"/>
              <a:gd name="connsiteY309" fmla="*/ 740352 h 926566"/>
              <a:gd name="connsiteX310" fmla="*/ 2331530 w 2411063"/>
              <a:gd name="connsiteY310" fmla="*/ 740352 h 926566"/>
              <a:gd name="connsiteX311" fmla="*/ 2259235 w 2411063"/>
              <a:gd name="connsiteY311" fmla="*/ 853795 h 926566"/>
              <a:gd name="connsiteX312" fmla="*/ 2294477 w 2411063"/>
              <a:gd name="connsiteY312" fmla="*/ 839698 h 926566"/>
              <a:gd name="connsiteX313" fmla="*/ 2314099 w 2411063"/>
              <a:gd name="connsiteY313" fmla="*/ 847604 h 926566"/>
              <a:gd name="connsiteX314" fmla="*/ 2275808 w 2411063"/>
              <a:gd name="connsiteY314" fmla="*/ 895134 h 926566"/>
              <a:gd name="connsiteX315" fmla="*/ 2288381 w 2411063"/>
              <a:gd name="connsiteY315" fmla="*/ 926566 h 926566"/>
              <a:gd name="connsiteX316" fmla="*/ 2342007 w 2411063"/>
              <a:gd name="connsiteY316" fmla="*/ 858272 h 926566"/>
              <a:gd name="connsiteX317" fmla="*/ 2397252 w 2411063"/>
              <a:gd name="connsiteY317" fmla="*/ 879703 h 926566"/>
              <a:gd name="connsiteX318" fmla="*/ 2382869 w 2411063"/>
              <a:gd name="connsiteY318" fmla="*/ 843889 h 926566"/>
              <a:gd name="connsiteX319" fmla="*/ 2330482 w 2411063"/>
              <a:gd name="connsiteY319" fmla="*/ 825315 h 926566"/>
              <a:gd name="connsiteX320" fmla="*/ 2411063 w 2411063"/>
              <a:gd name="connsiteY320" fmla="*/ 792930 h 926566"/>
              <a:gd name="connsiteX321" fmla="*/ 2399348 w 2411063"/>
              <a:gd name="connsiteY321" fmla="*/ 763784 h 926566"/>
              <a:gd name="connsiteX322" fmla="*/ 2247519 w 2411063"/>
              <a:gd name="connsiteY322" fmla="*/ 824744 h 926566"/>
              <a:gd name="connsiteX323" fmla="*/ 2259235 w 2411063"/>
              <a:gd name="connsiteY323" fmla="*/ 853890 h 926566"/>
              <a:gd name="connsiteX324" fmla="*/ 2259235 w 2411063"/>
              <a:gd name="connsiteY324" fmla="*/ 853890 h 926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Lst>
            <a:rect l="l" t="t" r="r" b="b"/>
            <a:pathLst>
              <a:path w="2411063" h="926566">
                <a:moveTo>
                  <a:pt x="82487" y="489178"/>
                </a:moveTo>
                <a:cubicBezTo>
                  <a:pt x="67151" y="476034"/>
                  <a:pt x="57626" y="466794"/>
                  <a:pt x="54007" y="461365"/>
                </a:cubicBezTo>
                <a:cubicBezTo>
                  <a:pt x="50292" y="455936"/>
                  <a:pt x="48577" y="451269"/>
                  <a:pt x="48768" y="447363"/>
                </a:cubicBezTo>
                <a:cubicBezTo>
                  <a:pt x="48958" y="443458"/>
                  <a:pt x="50387" y="439839"/>
                  <a:pt x="53245" y="436505"/>
                </a:cubicBezTo>
                <a:cubicBezTo>
                  <a:pt x="56197" y="433076"/>
                  <a:pt x="60674" y="430409"/>
                  <a:pt x="66770" y="428694"/>
                </a:cubicBezTo>
                <a:lnTo>
                  <a:pt x="52292" y="403548"/>
                </a:lnTo>
                <a:cubicBezTo>
                  <a:pt x="44958" y="406025"/>
                  <a:pt x="39052" y="409930"/>
                  <a:pt x="34385" y="415359"/>
                </a:cubicBezTo>
                <a:cubicBezTo>
                  <a:pt x="31051" y="419169"/>
                  <a:pt x="29146" y="423456"/>
                  <a:pt x="28480" y="428123"/>
                </a:cubicBezTo>
                <a:cubicBezTo>
                  <a:pt x="27813" y="432790"/>
                  <a:pt x="28861" y="439648"/>
                  <a:pt x="31718" y="448602"/>
                </a:cubicBezTo>
                <a:lnTo>
                  <a:pt x="18955" y="437648"/>
                </a:lnTo>
                <a:lnTo>
                  <a:pt x="0" y="459746"/>
                </a:lnTo>
                <a:lnTo>
                  <a:pt x="90106" y="536803"/>
                </a:lnTo>
                <a:lnTo>
                  <a:pt x="110490" y="512991"/>
                </a:lnTo>
                <a:lnTo>
                  <a:pt x="82677" y="489178"/>
                </a:lnTo>
                <a:lnTo>
                  <a:pt x="82677" y="489178"/>
                </a:lnTo>
                <a:close/>
                <a:moveTo>
                  <a:pt x="72104" y="355542"/>
                </a:moveTo>
                <a:lnTo>
                  <a:pt x="51244" y="335349"/>
                </a:lnTo>
                <a:lnTo>
                  <a:pt x="29432" y="357924"/>
                </a:lnTo>
                <a:lnTo>
                  <a:pt x="50292" y="378117"/>
                </a:lnTo>
                <a:lnTo>
                  <a:pt x="72104" y="355542"/>
                </a:lnTo>
                <a:lnTo>
                  <a:pt x="72104" y="355542"/>
                </a:lnTo>
                <a:close/>
                <a:moveTo>
                  <a:pt x="168973" y="448983"/>
                </a:moveTo>
                <a:lnTo>
                  <a:pt x="83629" y="366687"/>
                </a:lnTo>
                <a:lnTo>
                  <a:pt x="61817" y="389261"/>
                </a:lnTo>
                <a:lnTo>
                  <a:pt x="147161" y="471557"/>
                </a:lnTo>
                <a:lnTo>
                  <a:pt x="168973" y="448983"/>
                </a:lnTo>
                <a:lnTo>
                  <a:pt x="168973" y="448983"/>
                </a:lnTo>
                <a:close/>
                <a:moveTo>
                  <a:pt x="188785" y="418884"/>
                </a:moveTo>
                <a:cubicBezTo>
                  <a:pt x="200120" y="417360"/>
                  <a:pt x="211741" y="411073"/>
                  <a:pt x="223647" y="400119"/>
                </a:cubicBezTo>
                <a:cubicBezTo>
                  <a:pt x="236696" y="388118"/>
                  <a:pt x="243935" y="376116"/>
                  <a:pt x="245364" y="364210"/>
                </a:cubicBezTo>
                <a:cubicBezTo>
                  <a:pt x="246793" y="352304"/>
                  <a:pt x="243745" y="342398"/>
                  <a:pt x="236410" y="334397"/>
                </a:cubicBezTo>
                <a:cubicBezTo>
                  <a:pt x="229648" y="327063"/>
                  <a:pt x="222028" y="323538"/>
                  <a:pt x="213360" y="323919"/>
                </a:cubicBezTo>
                <a:cubicBezTo>
                  <a:pt x="204788" y="324396"/>
                  <a:pt x="192976" y="328777"/>
                  <a:pt x="178117" y="337350"/>
                </a:cubicBezTo>
                <a:cubicBezTo>
                  <a:pt x="163259" y="345827"/>
                  <a:pt x="154114" y="350304"/>
                  <a:pt x="150590" y="350685"/>
                </a:cubicBezTo>
                <a:cubicBezTo>
                  <a:pt x="148018" y="350970"/>
                  <a:pt x="145923" y="350208"/>
                  <a:pt x="144399" y="348589"/>
                </a:cubicBezTo>
                <a:cubicBezTo>
                  <a:pt x="142589" y="346684"/>
                  <a:pt x="142113" y="344303"/>
                  <a:pt x="142684" y="341445"/>
                </a:cubicBezTo>
                <a:cubicBezTo>
                  <a:pt x="143732" y="337350"/>
                  <a:pt x="147352" y="332492"/>
                  <a:pt x="153448" y="326872"/>
                </a:cubicBezTo>
                <a:cubicBezTo>
                  <a:pt x="158305" y="322395"/>
                  <a:pt x="162782" y="319919"/>
                  <a:pt x="167068" y="319347"/>
                </a:cubicBezTo>
                <a:cubicBezTo>
                  <a:pt x="171355" y="318776"/>
                  <a:pt x="175450" y="319728"/>
                  <a:pt x="179546" y="322300"/>
                </a:cubicBezTo>
                <a:lnTo>
                  <a:pt x="197644" y="298297"/>
                </a:lnTo>
                <a:cubicBezTo>
                  <a:pt x="188404" y="292677"/>
                  <a:pt x="179165" y="290582"/>
                  <a:pt x="169735" y="292106"/>
                </a:cubicBezTo>
                <a:cubicBezTo>
                  <a:pt x="160306" y="293535"/>
                  <a:pt x="149733" y="299821"/>
                  <a:pt x="137731" y="310775"/>
                </a:cubicBezTo>
                <a:cubicBezTo>
                  <a:pt x="125158" y="322300"/>
                  <a:pt x="118300" y="333444"/>
                  <a:pt x="117062" y="344017"/>
                </a:cubicBezTo>
                <a:cubicBezTo>
                  <a:pt x="115824" y="354685"/>
                  <a:pt x="118681" y="363734"/>
                  <a:pt x="125635" y="371354"/>
                </a:cubicBezTo>
                <a:cubicBezTo>
                  <a:pt x="133350" y="379736"/>
                  <a:pt x="142780" y="383070"/>
                  <a:pt x="154019" y="381450"/>
                </a:cubicBezTo>
                <a:cubicBezTo>
                  <a:pt x="162115" y="380307"/>
                  <a:pt x="177355" y="373164"/>
                  <a:pt x="199739" y="360114"/>
                </a:cubicBezTo>
                <a:cubicBezTo>
                  <a:pt x="204597" y="357352"/>
                  <a:pt x="208121" y="356019"/>
                  <a:pt x="210217" y="356019"/>
                </a:cubicBezTo>
                <a:cubicBezTo>
                  <a:pt x="212408" y="356209"/>
                  <a:pt x="214217" y="357066"/>
                  <a:pt x="215837" y="358876"/>
                </a:cubicBezTo>
                <a:cubicBezTo>
                  <a:pt x="218218" y="361448"/>
                  <a:pt x="219075" y="364401"/>
                  <a:pt x="218504" y="367830"/>
                </a:cubicBezTo>
                <a:cubicBezTo>
                  <a:pt x="217551" y="372783"/>
                  <a:pt x="214027" y="378021"/>
                  <a:pt x="208026" y="383546"/>
                </a:cubicBezTo>
                <a:cubicBezTo>
                  <a:pt x="202597" y="388499"/>
                  <a:pt x="197358" y="391261"/>
                  <a:pt x="192119" y="391737"/>
                </a:cubicBezTo>
                <a:cubicBezTo>
                  <a:pt x="186976" y="392214"/>
                  <a:pt x="181832" y="390594"/>
                  <a:pt x="176689" y="387070"/>
                </a:cubicBezTo>
                <a:lnTo>
                  <a:pt x="156781" y="411930"/>
                </a:lnTo>
                <a:cubicBezTo>
                  <a:pt x="166497" y="418217"/>
                  <a:pt x="177070" y="420598"/>
                  <a:pt x="188404" y="419074"/>
                </a:cubicBezTo>
                <a:lnTo>
                  <a:pt x="188404" y="419074"/>
                </a:lnTo>
                <a:close/>
                <a:moveTo>
                  <a:pt x="302323" y="330873"/>
                </a:moveTo>
                <a:lnTo>
                  <a:pt x="279368" y="300583"/>
                </a:lnTo>
                <a:lnTo>
                  <a:pt x="281750" y="279533"/>
                </a:lnTo>
                <a:lnTo>
                  <a:pt x="337661" y="304012"/>
                </a:lnTo>
                <a:lnTo>
                  <a:pt x="364617" y="283629"/>
                </a:lnTo>
                <a:lnTo>
                  <a:pt x="284607" y="249910"/>
                </a:lnTo>
                <a:lnTo>
                  <a:pt x="290798" y="190950"/>
                </a:lnTo>
                <a:lnTo>
                  <a:pt x="260033" y="214287"/>
                </a:lnTo>
                <a:lnTo>
                  <a:pt x="255937" y="269722"/>
                </a:lnTo>
                <a:lnTo>
                  <a:pt x="203549" y="200475"/>
                </a:lnTo>
                <a:lnTo>
                  <a:pt x="178498" y="219430"/>
                </a:lnTo>
                <a:lnTo>
                  <a:pt x="277273" y="349923"/>
                </a:lnTo>
                <a:lnTo>
                  <a:pt x="302323" y="330968"/>
                </a:lnTo>
                <a:lnTo>
                  <a:pt x="302323" y="330968"/>
                </a:lnTo>
                <a:close/>
                <a:moveTo>
                  <a:pt x="1506950" y="21501"/>
                </a:moveTo>
                <a:cubicBezTo>
                  <a:pt x="1500473" y="13119"/>
                  <a:pt x="1490377" y="6927"/>
                  <a:pt x="1476470" y="2927"/>
                </a:cubicBezTo>
                <a:cubicBezTo>
                  <a:pt x="1459516" y="-2026"/>
                  <a:pt x="1444562" y="-693"/>
                  <a:pt x="1431607" y="6927"/>
                </a:cubicBezTo>
                <a:cubicBezTo>
                  <a:pt x="1418654" y="14547"/>
                  <a:pt x="1409414" y="27692"/>
                  <a:pt x="1403985" y="46456"/>
                </a:cubicBezTo>
                <a:cubicBezTo>
                  <a:pt x="1398556" y="65030"/>
                  <a:pt x="1399318" y="81032"/>
                  <a:pt x="1406176" y="94367"/>
                </a:cubicBezTo>
                <a:cubicBezTo>
                  <a:pt x="1413034" y="107702"/>
                  <a:pt x="1424749" y="116846"/>
                  <a:pt x="1441418" y="121704"/>
                </a:cubicBezTo>
                <a:cubicBezTo>
                  <a:pt x="1456087" y="125990"/>
                  <a:pt x="1468755" y="125895"/>
                  <a:pt x="1479518" y="121513"/>
                </a:cubicBezTo>
                <a:cubicBezTo>
                  <a:pt x="1490281" y="117132"/>
                  <a:pt x="1499140" y="108559"/>
                  <a:pt x="1506188" y="95891"/>
                </a:cubicBezTo>
                <a:lnTo>
                  <a:pt x="1478089" y="82270"/>
                </a:lnTo>
                <a:cubicBezTo>
                  <a:pt x="1474280" y="89795"/>
                  <a:pt x="1470089" y="94653"/>
                  <a:pt x="1465516" y="96843"/>
                </a:cubicBezTo>
                <a:cubicBezTo>
                  <a:pt x="1460945" y="99034"/>
                  <a:pt x="1455801" y="99320"/>
                  <a:pt x="1450086" y="97605"/>
                </a:cubicBezTo>
                <a:cubicBezTo>
                  <a:pt x="1442466" y="95415"/>
                  <a:pt x="1437132" y="90843"/>
                  <a:pt x="1434274" y="83889"/>
                </a:cubicBezTo>
                <a:cubicBezTo>
                  <a:pt x="1431322" y="77031"/>
                  <a:pt x="1431893" y="66840"/>
                  <a:pt x="1435798" y="53314"/>
                </a:cubicBezTo>
                <a:cubicBezTo>
                  <a:pt x="1439323" y="41122"/>
                  <a:pt x="1444085" y="33121"/>
                  <a:pt x="1450086" y="29311"/>
                </a:cubicBezTo>
                <a:cubicBezTo>
                  <a:pt x="1456087" y="25406"/>
                  <a:pt x="1462754" y="24549"/>
                  <a:pt x="1470279" y="26739"/>
                </a:cubicBezTo>
                <a:cubicBezTo>
                  <a:pt x="1475899" y="28359"/>
                  <a:pt x="1480090" y="31216"/>
                  <a:pt x="1482757" y="35217"/>
                </a:cubicBezTo>
                <a:cubicBezTo>
                  <a:pt x="1485424" y="39217"/>
                  <a:pt x="1486376" y="44361"/>
                  <a:pt x="1485710" y="50552"/>
                </a:cubicBezTo>
                <a:lnTo>
                  <a:pt x="1516952" y="53790"/>
                </a:lnTo>
                <a:cubicBezTo>
                  <a:pt x="1516952" y="40551"/>
                  <a:pt x="1513713" y="29692"/>
                  <a:pt x="1507236" y="21405"/>
                </a:cubicBezTo>
                <a:lnTo>
                  <a:pt x="1507236" y="21405"/>
                </a:lnTo>
                <a:close/>
                <a:moveTo>
                  <a:pt x="1537145" y="151612"/>
                </a:moveTo>
                <a:cubicBezTo>
                  <a:pt x="1532954" y="157041"/>
                  <a:pt x="1528477" y="161137"/>
                  <a:pt x="1523619" y="163804"/>
                </a:cubicBezTo>
                <a:cubicBezTo>
                  <a:pt x="1518761" y="166471"/>
                  <a:pt x="1512951" y="166471"/>
                  <a:pt x="1506188" y="163804"/>
                </a:cubicBezTo>
                <a:cubicBezTo>
                  <a:pt x="1502569" y="162375"/>
                  <a:pt x="1498568" y="160280"/>
                  <a:pt x="1494377" y="157518"/>
                </a:cubicBezTo>
                <a:lnTo>
                  <a:pt x="1487805" y="181330"/>
                </a:lnTo>
                <a:cubicBezTo>
                  <a:pt x="1492758" y="184664"/>
                  <a:pt x="1497997" y="187426"/>
                  <a:pt x="1503521" y="189712"/>
                </a:cubicBezTo>
                <a:cubicBezTo>
                  <a:pt x="1509046" y="191903"/>
                  <a:pt x="1514189" y="193332"/>
                  <a:pt x="1519047" y="193903"/>
                </a:cubicBezTo>
                <a:cubicBezTo>
                  <a:pt x="1523905" y="194475"/>
                  <a:pt x="1528286" y="194379"/>
                  <a:pt x="1532096" y="193427"/>
                </a:cubicBezTo>
                <a:cubicBezTo>
                  <a:pt x="1535906" y="192570"/>
                  <a:pt x="1539716" y="190855"/>
                  <a:pt x="1543336" y="188379"/>
                </a:cubicBezTo>
                <a:cubicBezTo>
                  <a:pt x="1547050" y="185902"/>
                  <a:pt x="1551432" y="181997"/>
                  <a:pt x="1556575" y="176568"/>
                </a:cubicBezTo>
                <a:lnTo>
                  <a:pt x="1571244" y="160185"/>
                </a:lnTo>
                <a:lnTo>
                  <a:pt x="1652588" y="69888"/>
                </a:lnTo>
                <a:lnTo>
                  <a:pt x="1622489" y="57791"/>
                </a:lnTo>
                <a:lnTo>
                  <a:pt x="1565434" y="125609"/>
                </a:lnTo>
                <a:lnTo>
                  <a:pt x="1570482" y="36931"/>
                </a:lnTo>
                <a:lnTo>
                  <a:pt x="1539526" y="24453"/>
                </a:lnTo>
                <a:lnTo>
                  <a:pt x="1537049" y="151612"/>
                </a:lnTo>
                <a:lnTo>
                  <a:pt x="1537049" y="151612"/>
                </a:lnTo>
                <a:close/>
                <a:moveTo>
                  <a:pt x="1645920" y="198856"/>
                </a:moveTo>
                <a:lnTo>
                  <a:pt x="1653921" y="183426"/>
                </a:lnTo>
                <a:cubicBezTo>
                  <a:pt x="1655064" y="191522"/>
                  <a:pt x="1657826" y="198570"/>
                  <a:pt x="1662113" y="204571"/>
                </a:cubicBezTo>
                <a:cubicBezTo>
                  <a:pt x="1666399" y="210572"/>
                  <a:pt x="1671542" y="215239"/>
                  <a:pt x="1677543" y="218287"/>
                </a:cubicBezTo>
                <a:cubicBezTo>
                  <a:pt x="1689735" y="224669"/>
                  <a:pt x="1702689" y="225145"/>
                  <a:pt x="1716214" y="219906"/>
                </a:cubicBezTo>
                <a:cubicBezTo>
                  <a:pt x="1729835" y="214668"/>
                  <a:pt x="1741265" y="203047"/>
                  <a:pt x="1750600" y="185045"/>
                </a:cubicBezTo>
                <a:cubicBezTo>
                  <a:pt x="1759648" y="167709"/>
                  <a:pt x="1762315" y="152184"/>
                  <a:pt x="1758791" y="138563"/>
                </a:cubicBezTo>
                <a:cubicBezTo>
                  <a:pt x="1755267" y="124942"/>
                  <a:pt x="1747075" y="114750"/>
                  <a:pt x="1734217" y="108083"/>
                </a:cubicBezTo>
                <a:cubicBezTo>
                  <a:pt x="1722501" y="101987"/>
                  <a:pt x="1709738" y="101606"/>
                  <a:pt x="1696117" y="106845"/>
                </a:cubicBezTo>
                <a:lnTo>
                  <a:pt x="1723263" y="54552"/>
                </a:lnTo>
                <a:lnTo>
                  <a:pt x="1695450" y="40074"/>
                </a:lnTo>
                <a:lnTo>
                  <a:pt x="1620012" y="185235"/>
                </a:lnTo>
                <a:lnTo>
                  <a:pt x="1645825" y="198666"/>
                </a:lnTo>
                <a:lnTo>
                  <a:pt x="1645825" y="198666"/>
                </a:lnTo>
                <a:close/>
                <a:moveTo>
                  <a:pt x="1695164" y="124751"/>
                </a:moveTo>
                <a:cubicBezTo>
                  <a:pt x="1702308" y="121894"/>
                  <a:pt x="1709166" y="122180"/>
                  <a:pt x="1715833" y="125609"/>
                </a:cubicBezTo>
                <a:cubicBezTo>
                  <a:pt x="1722596" y="129133"/>
                  <a:pt x="1726787" y="134658"/>
                  <a:pt x="1728406" y="142278"/>
                </a:cubicBezTo>
                <a:cubicBezTo>
                  <a:pt x="1730026" y="149897"/>
                  <a:pt x="1727645" y="159613"/>
                  <a:pt x="1721453" y="171710"/>
                </a:cubicBezTo>
                <a:cubicBezTo>
                  <a:pt x="1715548" y="183045"/>
                  <a:pt x="1709166" y="190188"/>
                  <a:pt x="1702022" y="193141"/>
                </a:cubicBezTo>
                <a:cubicBezTo>
                  <a:pt x="1694974" y="196189"/>
                  <a:pt x="1688402" y="195999"/>
                  <a:pt x="1682210" y="192855"/>
                </a:cubicBezTo>
                <a:cubicBezTo>
                  <a:pt x="1674209" y="188664"/>
                  <a:pt x="1669732" y="181711"/>
                  <a:pt x="1668780" y="171805"/>
                </a:cubicBezTo>
                <a:cubicBezTo>
                  <a:pt x="1668018" y="164852"/>
                  <a:pt x="1670495" y="155898"/>
                  <a:pt x="1676210" y="144945"/>
                </a:cubicBezTo>
                <a:cubicBezTo>
                  <a:pt x="1681734" y="134372"/>
                  <a:pt x="1688021" y="127704"/>
                  <a:pt x="1695164" y="124751"/>
                </a:cubicBezTo>
                <a:lnTo>
                  <a:pt x="1695164" y="124751"/>
                </a:lnTo>
                <a:close/>
                <a:moveTo>
                  <a:pt x="1805654" y="263150"/>
                </a:moveTo>
                <a:cubicBezTo>
                  <a:pt x="1801368" y="263531"/>
                  <a:pt x="1797177" y="262483"/>
                  <a:pt x="1793081" y="259816"/>
                </a:cubicBezTo>
                <a:cubicBezTo>
                  <a:pt x="1786985" y="255911"/>
                  <a:pt x="1783366" y="250386"/>
                  <a:pt x="1782128" y="243433"/>
                </a:cubicBezTo>
                <a:cubicBezTo>
                  <a:pt x="1780889" y="236480"/>
                  <a:pt x="1782699" y="229050"/>
                  <a:pt x="1787557" y="221049"/>
                </a:cubicBezTo>
                <a:lnTo>
                  <a:pt x="1853470" y="263817"/>
                </a:lnTo>
                <a:cubicBezTo>
                  <a:pt x="1866900" y="243909"/>
                  <a:pt x="1872615" y="226288"/>
                  <a:pt x="1870329" y="210953"/>
                </a:cubicBezTo>
                <a:cubicBezTo>
                  <a:pt x="1868138" y="195618"/>
                  <a:pt x="1859661" y="183140"/>
                  <a:pt x="1844802" y="173520"/>
                </a:cubicBezTo>
                <a:cubicBezTo>
                  <a:pt x="1831657" y="164947"/>
                  <a:pt x="1817751" y="162566"/>
                  <a:pt x="1803082" y="166281"/>
                </a:cubicBezTo>
                <a:cubicBezTo>
                  <a:pt x="1788414" y="169995"/>
                  <a:pt x="1775746" y="180092"/>
                  <a:pt x="1764982" y="196570"/>
                </a:cubicBezTo>
                <a:cubicBezTo>
                  <a:pt x="1756029" y="210381"/>
                  <a:pt x="1751838" y="223907"/>
                  <a:pt x="1752600" y="237242"/>
                </a:cubicBezTo>
                <a:cubicBezTo>
                  <a:pt x="1753553" y="253911"/>
                  <a:pt x="1762697" y="267912"/>
                  <a:pt x="1779937" y="279152"/>
                </a:cubicBezTo>
                <a:cubicBezTo>
                  <a:pt x="1790890" y="286200"/>
                  <a:pt x="1801558" y="289629"/>
                  <a:pt x="1812131" y="289344"/>
                </a:cubicBezTo>
                <a:cubicBezTo>
                  <a:pt x="1822704" y="289058"/>
                  <a:pt x="1832705" y="285153"/>
                  <a:pt x="1842325" y="277723"/>
                </a:cubicBezTo>
                <a:lnTo>
                  <a:pt x="1818989" y="256292"/>
                </a:lnTo>
                <a:cubicBezTo>
                  <a:pt x="1814322" y="260388"/>
                  <a:pt x="1809845" y="262578"/>
                  <a:pt x="1805559" y="263055"/>
                </a:cubicBezTo>
                <a:lnTo>
                  <a:pt x="1805559" y="263055"/>
                </a:lnTo>
                <a:close/>
                <a:moveTo>
                  <a:pt x="1798511" y="205238"/>
                </a:moveTo>
                <a:cubicBezTo>
                  <a:pt x="1803082" y="197999"/>
                  <a:pt x="1808607" y="193522"/>
                  <a:pt x="1815084" y="191808"/>
                </a:cubicBezTo>
                <a:cubicBezTo>
                  <a:pt x="1821561" y="190093"/>
                  <a:pt x="1827657" y="191046"/>
                  <a:pt x="1833372" y="194760"/>
                </a:cubicBezTo>
                <a:cubicBezTo>
                  <a:pt x="1838706" y="198285"/>
                  <a:pt x="1842040" y="203142"/>
                  <a:pt x="1843183" y="209619"/>
                </a:cubicBezTo>
                <a:cubicBezTo>
                  <a:pt x="1844326" y="216001"/>
                  <a:pt x="1842516" y="223050"/>
                  <a:pt x="1837754" y="230860"/>
                </a:cubicBezTo>
                <a:lnTo>
                  <a:pt x="1798415" y="205333"/>
                </a:lnTo>
                <a:lnTo>
                  <a:pt x="1798415" y="205333"/>
                </a:lnTo>
                <a:close/>
                <a:moveTo>
                  <a:pt x="1887950" y="308489"/>
                </a:moveTo>
                <a:cubicBezTo>
                  <a:pt x="1900333" y="292582"/>
                  <a:pt x="1909096" y="282676"/>
                  <a:pt x="1914430" y="278676"/>
                </a:cubicBezTo>
                <a:cubicBezTo>
                  <a:pt x="1919669" y="274770"/>
                  <a:pt x="1924240" y="272770"/>
                  <a:pt x="1928146" y="272770"/>
                </a:cubicBezTo>
                <a:cubicBezTo>
                  <a:pt x="1932051" y="272770"/>
                  <a:pt x="1935766" y="274008"/>
                  <a:pt x="1939195" y="276771"/>
                </a:cubicBezTo>
                <a:cubicBezTo>
                  <a:pt x="1942814" y="279533"/>
                  <a:pt x="1945577" y="283914"/>
                  <a:pt x="1947672" y="289820"/>
                </a:cubicBezTo>
                <a:lnTo>
                  <a:pt x="1972151" y="274199"/>
                </a:lnTo>
                <a:cubicBezTo>
                  <a:pt x="1969294" y="267055"/>
                  <a:pt x="1965103" y="261245"/>
                  <a:pt x="1959483" y="256863"/>
                </a:cubicBezTo>
                <a:cubicBezTo>
                  <a:pt x="1955482" y="253720"/>
                  <a:pt x="1951101" y="252006"/>
                  <a:pt x="1946434" y="251529"/>
                </a:cubicBezTo>
                <a:cubicBezTo>
                  <a:pt x="1941766" y="251053"/>
                  <a:pt x="1935004" y="252482"/>
                  <a:pt x="1926146" y="255720"/>
                </a:cubicBezTo>
                <a:lnTo>
                  <a:pt x="1936432" y="242385"/>
                </a:lnTo>
                <a:lnTo>
                  <a:pt x="1913382" y="224478"/>
                </a:lnTo>
                <a:lnTo>
                  <a:pt x="1840706" y="318109"/>
                </a:lnTo>
                <a:lnTo>
                  <a:pt x="1865471" y="337350"/>
                </a:lnTo>
                <a:lnTo>
                  <a:pt x="1887950" y="308394"/>
                </a:lnTo>
                <a:lnTo>
                  <a:pt x="1887950" y="308394"/>
                </a:lnTo>
                <a:close/>
                <a:moveTo>
                  <a:pt x="2040922" y="366401"/>
                </a:moveTo>
                <a:cubicBezTo>
                  <a:pt x="2044637" y="367068"/>
                  <a:pt x="2048542" y="369449"/>
                  <a:pt x="2052447" y="373354"/>
                </a:cubicBezTo>
                <a:cubicBezTo>
                  <a:pt x="2058257" y="379260"/>
                  <a:pt x="2061305" y="384117"/>
                  <a:pt x="2061591" y="388023"/>
                </a:cubicBezTo>
                <a:cubicBezTo>
                  <a:pt x="2061877" y="391928"/>
                  <a:pt x="2059877" y="396024"/>
                  <a:pt x="2055590" y="400215"/>
                </a:cubicBezTo>
                <a:lnTo>
                  <a:pt x="2053399" y="402405"/>
                </a:lnTo>
                <a:cubicBezTo>
                  <a:pt x="2047685" y="400024"/>
                  <a:pt x="2038731" y="394595"/>
                  <a:pt x="2026539" y="386118"/>
                </a:cubicBezTo>
                <a:cubicBezTo>
                  <a:pt x="2017395" y="379831"/>
                  <a:pt x="2009870" y="375640"/>
                  <a:pt x="2003774" y="373545"/>
                </a:cubicBezTo>
                <a:cubicBezTo>
                  <a:pt x="1997773" y="371449"/>
                  <a:pt x="1991773" y="371068"/>
                  <a:pt x="1985772" y="372497"/>
                </a:cubicBezTo>
                <a:cubicBezTo>
                  <a:pt x="1979771" y="373926"/>
                  <a:pt x="1974437" y="376974"/>
                  <a:pt x="1969675" y="381641"/>
                </a:cubicBezTo>
                <a:cubicBezTo>
                  <a:pt x="1962436" y="388785"/>
                  <a:pt x="1959007" y="397167"/>
                  <a:pt x="1959197" y="406787"/>
                </a:cubicBezTo>
                <a:cubicBezTo>
                  <a:pt x="1959388" y="416407"/>
                  <a:pt x="1963864" y="425646"/>
                  <a:pt x="1972437" y="434314"/>
                </a:cubicBezTo>
                <a:cubicBezTo>
                  <a:pt x="1977295" y="439267"/>
                  <a:pt x="1982819" y="442982"/>
                  <a:pt x="1988915" y="445458"/>
                </a:cubicBezTo>
                <a:cubicBezTo>
                  <a:pt x="1995011" y="447935"/>
                  <a:pt x="2001869" y="449268"/>
                  <a:pt x="2009299" y="449459"/>
                </a:cubicBezTo>
                <a:cubicBezTo>
                  <a:pt x="2009013" y="450030"/>
                  <a:pt x="2008441" y="451173"/>
                  <a:pt x="2007489" y="452888"/>
                </a:cubicBezTo>
                <a:cubicBezTo>
                  <a:pt x="2005394" y="456603"/>
                  <a:pt x="2003965" y="459460"/>
                  <a:pt x="2003012" y="461556"/>
                </a:cubicBezTo>
                <a:lnTo>
                  <a:pt x="2024824" y="483654"/>
                </a:lnTo>
                <a:cubicBezTo>
                  <a:pt x="2026920" y="477748"/>
                  <a:pt x="2029397" y="472700"/>
                  <a:pt x="2032159" y="468509"/>
                </a:cubicBezTo>
                <a:cubicBezTo>
                  <a:pt x="2035016" y="464318"/>
                  <a:pt x="2040064" y="458603"/>
                  <a:pt x="2047494" y="451269"/>
                </a:cubicBezTo>
                <a:lnTo>
                  <a:pt x="2073783" y="425742"/>
                </a:lnTo>
                <a:cubicBezTo>
                  <a:pt x="2083498" y="416217"/>
                  <a:pt x="2089118" y="408597"/>
                  <a:pt x="2090833" y="403072"/>
                </a:cubicBezTo>
                <a:cubicBezTo>
                  <a:pt x="2092452" y="397548"/>
                  <a:pt x="2092071" y="391166"/>
                  <a:pt x="2089690" y="383927"/>
                </a:cubicBezTo>
                <a:cubicBezTo>
                  <a:pt x="2087213" y="376688"/>
                  <a:pt x="2081117" y="368115"/>
                  <a:pt x="2071211" y="358209"/>
                </a:cubicBezTo>
                <a:cubicBezTo>
                  <a:pt x="2060353" y="347256"/>
                  <a:pt x="2050256" y="340969"/>
                  <a:pt x="2040827" y="339255"/>
                </a:cubicBezTo>
                <a:cubicBezTo>
                  <a:pt x="2031397" y="337540"/>
                  <a:pt x="2021491" y="339636"/>
                  <a:pt x="2011108" y="345351"/>
                </a:cubicBezTo>
                <a:lnTo>
                  <a:pt x="2027491" y="369163"/>
                </a:lnTo>
                <a:cubicBezTo>
                  <a:pt x="2032730" y="366687"/>
                  <a:pt x="2037302" y="365734"/>
                  <a:pt x="2041017" y="366401"/>
                </a:cubicBezTo>
                <a:lnTo>
                  <a:pt x="2041017" y="366401"/>
                </a:lnTo>
                <a:close/>
                <a:moveTo>
                  <a:pt x="2034349" y="421265"/>
                </a:moveTo>
                <a:cubicBezTo>
                  <a:pt x="2029015" y="426504"/>
                  <a:pt x="2025110" y="429837"/>
                  <a:pt x="2022634" y="431171"/>
                </a:cubicBezTo>
                <a:cubicBezTo>
                  <a:pt x="2018919" y="433171"/>
                  <a:pt x="2014633" y="433838"/>
                  <a:pt x="2009965" y="433171"/>
                </a:cubicBezTo>
                <a:cubicBezTo>
                  <a:pt x="2003679" y="432123"/>
                  <a:pt x="1998631" y="429647"/>
                  <a:pt x="1994630" y="425551"/>
                </a:cubicBezTo>
                <a:cubicBezTo>
                  <a:pt x="1991106" y="421932"/>
                  <a:pt x="1989296" y="417836"/>
                  <a:pt x="1989296" y="413264"/>
                </a:cubicBezTo>
                <a:cubicBezTo>
                  <a:pt x="1989296" y="408692"/>
                  <a:pt x="1990820" y="404882"/>
                  <a:pt x="1993964" y="401739"/>
                </a:cubicBezTo>
                <a:cubicBezTo>
                  <a:pt x="1997107" y="398595"/>
                  <a:pt x="2001203" y="397452"/>
                  <a:pt x="2006156" y="398310"/>
                </a:cubicBezTo>
                <a:cubicBezTo>
                  <a:pt x="2009299" y="398976"/>
                  <a:pt x="2014633" y="401739"/>
                  <a:pt x="2022062" y="406596"/>
                </a:cubicBezTo>
                <a:cubicBezTo>
                  <a:pt x="2029492" y="411454"/>
                  <a:pt x="2035112" y="414883"/>
                  <a:pt x="2038922" y="416788"/>
                </a:cubicBezTo>
                <a:lnTo>
                  <a:pt x="2034445" y="421170"/>
                </a:lnTo>
                <a:lnTo>
                  <a:pt x="2034445" y="421170"/>
                </a:lnTo>
                <a:close/>
                <a:moveTo>
                  <a:pt x="2148078" y="446125"/>
                </a:moveTo>
                <a:lnTo>
                  <a:pt x="2179891" y="418884"/>
                </a:lnTo>
                <a:lnTo>
                  <a:pt x="2145506" y="406882"/>
                </a:lnTo>
                <a:lnTo>
                  <a:pt x="2127599" y="422217"/>
                </a:lnTo>
                <a:lnTo>
                  <a:pt x="2118265" y="411264"/>
                </a:lnTo>
                <a:lnTo>
                  <a:pt x="2099310" y="427551"/>
                </a:lnTo>
                <a:lnTo>
                  <a:pt x="2108645" y="438505"/>
                </a:lnTo>
                <a:lnTo>
                  <a:pt x="2069402" y="472128"/>
                </a:lnTo>
                <a:cubicBezTo>
                  <a:pt x="2061020" y="479367"/>
                  <a:pt x="2055590" y="484416"/>
                  <a:pt x="2053304" y="487273"/>
                </a:cubicBezTo>
                <a:cubicBezTo>
                  <a:pt x="2049971" y="491274"/>
                  <a:pt x="2047780" y="494988"/>
                  <a:pt x="2046923" y="498608"/>
                </a:cubicBezTo>
                <a:cubicBezTo>
                  <a:pt x="2045970" y="502132"/>
                  <a:pt x="2046351" y="506323"/>
                  <a:pt x="2047780" y="510990"/>
                </a:cubicBezTo>
                <a:cubicBezTo>
                  <a:pt x="2049304" y="515658"/>
                  <a:pt x="2051875" y="520134"/>
                  <a:pt x="2055590" y="524421"/>
                </a:cubicBezTo>
                <a:cubicBezTo>
                  <a:pt x="2061591" y="531469"/>
                  <a:pt x="2068163" y="536708"/>
                  <a:pt x="2075307" y="540232"/>
                </a:cubicBezTo>
                <a:lnTo>
                  <a:pt x="2092071" y="522420"/>
                </a:lnTo>
                <a:cubicBezTo>
                  <a:pt x="2086928" y="519563"/>
                  <a:pt x="2083498" y="516991"/>
                  <a:pt x="2081594" y="514800"/>
                </a:cubicBezTo>
                <a:cubicBezTo>
                  <a:pt x="2080260" y="513181"/>
                  <a:pt x="2079498" y="511562"/>
                  <a:pt x="2079307" y="509752"/>
                </a:cubicBezTo>
                <a:cubicBezTo>
                  <a:pt x="2079117" y="507942"/>
                  <a:pt x="2079593" y="506418"/>
                  <a:pt x="2080546" y="505085"/>
                </a:cubicBezTo>
                <a:cubicBezTo>
                  <a:pt x="2081498" y="503751"/>
                  <a:pt x="2085689" y="499941"/>
                  <a:pt x="2093023" y="493655"/>
                </a:cubicBezTo>
                <a:lnTo>
                  <a:pt x="2129314" y="462603"/>
                </a:lnTo>
                <a:lnTo>
                  <a:pt x="2143220" y="478891"/>
                </a:lnTo>
                <a:lnTo>
                  <a:pt x="2162175" y="462603"/>
                </a:lnTo>
                <a:lnTo>
                  <a:pt x="2148269" y="446316"/>
                </a:lnTo>
                <a:lnTo>
                  <a:pt x="2148269" y="446316"/>
                </a:lnTo>
                <a:close/>
                <a:moveTo>
                  <a:pt x="2199037" y="510419"/>
                </a:moveTo>
                <a:lnTo>
                  <a:pt x="2232374" y="485178"/>
                </a:lnTo>
                <a:lnTo>
                  <a:pt x="2198751" y="471176"/>
                </a:lnTo>
                <a:lnTo>
                  <a:pt x="2179987" y="485368"/>
                </a:lnTo>
                <a:lnTo>
                  <a:pt x="2171319" y="473843"/>
                </a:lnTo>
                <a:lnTo>
                  <a:pt x="2151412" y="488892"/>
                </a:lnTo>
                <a:lnTo>
                  <a:pt x="2160080" y="500418"/>
                </a:lnTo>
                <a:lnTo>
                  <a:pt x="2118836" y="531660"/>
                </a:lnTo>
                <a:cubicBezTo>
                  <a:pt x="2109978" y="538327"/>
                  <a:pt x="2104358" y="543090"/>
                  <a:pt x="2101787" y="545757"/>
                </a:cubicBezTo>
                <a:cubicBezTo>
                  <a:pt x="2098167" y="549471"/>
                  <a:pt x="2095786" y="553186"/>
                  <a:pt x="2094738" y="556615"/>
                </a:cubicBezTo>
                <a:cubicBezTo>
                  <a:pt x="2093595" y="560139"/>
                  <a:pt x="2093690" y="564235"/>
                  <a:pt x="2094929" y="568998"/>
                </a:cubicBezTo>
                <a:cubicBezTo>
                  <a:pt x="2096167" y="573760"/>
                  <a:pt x="2098453" y="578427"/>
                  <a:pt x="2101882" y="582904"/>
                </a:cubicBezTo>
                <a:cubicBezTo>
                  <a:pt x="2107406" y="590238"/>
                  <a:pt x="2113693" y="595858"/>
                  <a:pt x="2120551" y="599859"/>
                </a:cubicBezTo>
                <a:lnTo>
                  <a:pt x="2138363" y="582999"/>
                </a:lnTo>
                <a:cubicBezTo>
                  <a:pt x="2133410" y="579856"/>
                  <a:pt x="2130076" y="577094"/>
                  <a:pt x="2128361" y="574808"/>
                </a:cubicBezTo>
                <a:cubicBezTo>
                  <a:pt x="2127123" y="573189"/>
                  <a:pt x="2126456" y="571379"/>
                  <a:pt x="2126361" y="569664"/>
                </a:cubicBezTo>
                <a:cubicBezTo>
                  <a:pt x="2126361" y="567855"/>
                  <a:pt x="2126837" y="566331"/>
                  <a:pt x="2127790" y="565092"/>
                </a:cubicBezTo>
                <a:cubicBezTo>
                  <a:pt x="2128838" y="563759"/>
                  <a:pt x="2133219" y="560235"/>
                  <a:pt x="2140934" y="554424"/>
                </a:cubicBezTo>
                <a:lnTo>
                  <a:pt x="2179034" y="525564"/>
                </a:lnTo>
                <a:lnTo>
                  <a:pt x="2191988" y="542613"/>
                </a:lnTo>
                <a:lnTo>
                  <a:pt x="2211896" y="527564"/>
                </a:lnTo>
                <a:lnTo>
                  <a:pt x="2198941" y="510514"/>
                </a:lnTo>
                <a:lnTo>
                  <a:pt x="2198941" y="510514"/>
                </a:lnTo>
                <a:close/>
                <a:moveTo>
                  <a:pt x="2223992" y="588714"/>
                </a:moveTo>
                <a:cubicBezTo>
                  <a:pt x="2227516" y="590143"/>
                  <a:pt x="2230850" y="593191"/>
                  <a:pt x="2233898" y="597858"/>
                </a:cubicBezTo>
                <a:cubicBezTo>
                  <a:pt x="2238375" y="604812"/>
                  <a:pt x="2240375" y="610241"/>
                  <a:pt x="2239804" y="614051"/>
                </a:cubicBezTo>
                <a:cubicBezTo>
                  <a:pt x="2239232" y="617956"/>
                  <a:pt x="2236470" y="621576"/>
                  <a:pt x="2231422" y="624814"/>
                </a:cubicBezTo>
                <a:lnTo>
                  <a:pt x="2228755" y="626529"/>
                </a:lnTo>
                <a:cubicBezTo>
                  <a:pt x="2223707" y="623100"/>
                  <a:pt x="2215991" y="615956"/>
                  <a:pt x="2205704" y="605193"/>
                </a:cubicBezTo>
                <a:cubicBezTo>
                  <a:pt x="2198084" y="597192"/>
                  <a:pt x="2191417" y="591572"/>
                  <a:pt x="2185988" y="588238"/>
                </a:cubicBezTo>
                <a:cubicBezTo>
                  <a:pt x="2180463" y="584904"/>
                  <a:pt x="2174653" y="583380"/>
                  <a:pt x="2168557" y="583571"/>
                </a:cubicBezTo>
                <a:cubicBezTo>
                  <a:pt x="2162461" y="583761"/>
                  <a:pt x="2156555" y="585666"/>
                  <a:pt x="2150936" y="589286"/>
                </a:cubicBezTo>
                <a:cubicBezTo>
                  <a:pt x="2142458" y="594810"/>
                  <a:pt x="2137315" y="602335"/>
                  <a:pt x="2135600" y="611860"/>
                </a:cubicBezTo>
                <a:cubicBezTo>
                  <a:pt x="2133886" y="621385"/>
                  <a:pt x="2136362" y="631196"/>
                  <a:pt x="2143030" y="641483"/>
                </a:cubicBezTo>
                <a:cubicBezTo>
                  <a:pt x="2146840" y="647293"/>
                  <a:pt x="2151412" y="652056"/>
                  <a:pt x="2156936" y="655770"/>
                </a:cubicBezTo>
                <a:cubicBezTo>
                  <a:pt x="2162461" y="659485"/>
                  <a:pt x="2168842" y="662152"/>
                  <a:pt x="2176082" y="663771"/>
                </a:cubicBezTo>
                <a:cubicBezTo>
                  <a:pt x="2175700" y="664248"/>
                  <a:pt x="2174843" y="665295"/>
                  <a:pt x="2173605" y="666724"/>
                </a:cubicBezTo>
                <a:cubicBezTo>
                  <a:pt x="2170843" y="669963"/>
                  <a:pt x="2168747" y="672439"/>
                  <a:pt x="2167509" y="674344"/>
                </a:cubicBezTo>
                <a:lnTo>
                  <a:pt x="2184368" y="700347"/>
                </a:lnTo>
                <a:cubicBezTo>
                  <a:pt x="2187607" y="694918"/>
                  <a:pt x="2191036" y="690537"/>
                  <a:pt x="2194655" y="686917"/>
                </a:cubicBezTo>
                <a:cubicBezTo>
                  <a:pt x="2198275" y="683393"/>
                  <a:pt x="2204466" y="678726"/>
                  <a:pt x="2213134" y="673106"/>
                </a:cubicBezTo>
                <a:lnTo>
                  <a:pt x="2243995" y="653484"/>
                </a:lnTo>
                <a:cubicBezTo>
                  <a:pt x="2255425" y="646055"/>
                  <a:pt x="2262473" y="639768"/>
                  <a:pt x="2265236" y="634720"/>
                </a:cubicBezTo>
                <a:cubicBezTo>
                  <a:pt x="2267998" y="629577"/>
                  <a:pt x="2268855" y="623290"/>
                  <a:pt x="2267903" y="615765"/>
                </a:cubicBezTo>
                <a:cubicBezTo>
                  <a:pt x="2266950" y="608241"/>
                  <a:pt x="2262664" y="598620"/>
                  <a:pt x="2255044" y="586809"/>
                </a:cubicBezTo>
                <a:cubicBezTo>
                  <a:pt x="2246662" y="573855"/>
                  <a:pt x="2237994" y="565664"/>
                  <a:pt x="2229136" y="562140"/>
                </a:cubicBezTo>
                <a:cubicBezTo>
                  <a:pt x="2220278" y="558615"/>
                  <a:pt x="2210181" y="558615"/>
                  <a:pt x="2198751" y="562140"/>
                </a:cubicBezTo>
                <a:lnTo>
                  <a:pt x="2209991" y="588810"/>
                </a:lnTo>
                <a:cubicBezTo>
                  <a:pt x="2215706" y="587476"/>
                  <a:pt x="2220278" y="587476"/>
                  <a:pt x="2223802" y="588810"/>
                </a:cubicBezTo>
                <a:lnTo>
                  <a:pt x="2223802" y="588810"/>
                </a:lnTo>
                <a:close/>
                <a:moveTo>
                  <a:pt x="2206466" y="641102"/>
                </a:moveTo>
                <a:cubicBezTo>
                  <a:pt x="2200180" y="645198"/>
                  <a:pt x="2195703" y="647674"/>
                  <a:pt x="2192941" y="648436"/>
                </a:cubicBezTo>
                <a:cubicBezTo>
                  <a:pt x="2188845" y="649674"/>
                  <a:pt x="2184559" y="649484"/>
                  <a:pt x="2180177" y="647865"/>
                </a:cubicBezTo>
                <a:cubicBezTo>
                  <a:pt x="2174272" y="645579"/>
                  <a:pt x="2169795" y="642054"/>
                  <a:pt x="2166652" y="637292"/>
                </a:cubicBezTo>
                <a:cubicBezTo>
                  <a:pt x="2163890" y="633006"/>
                  <a:pt x="2162937" y="628719"/>
                  <a:pt x="2163890" y="624147"/>
                </a:cubicBezTo>
                <a:cubicBezTo>
                  <a:pt x="2164747" y="619671"/>
                  <a:pt x="2167033" y="616242"/>
                  <a:pt x="2170748" y="613860"/>
                </a:cubicBezTo>
                <a:cubicBezTo>
                  <a:pt x="2174462" y="611384"/>
                  <a:pt x="2178653" y="611098"/>
                  <a:pt x="2183321" y="613003"/>
                </a:cubicBezTo>
                <a:cubicBezTo>
                  <a:pt x="2186273" y="614241"/>
                  <a:pt x="2190941" y="618051"/>
                  <a:pt x="2197227" y="624338"/>
                </a:cubicBezTo>
                <a:cubicBezTo>
                  <a:pt x="2203514" y="630624"/>
                  <a:pt x="2208371" y="635101"/>
                  <a:pt x="2211610" y="637768"/>
                </a:cubicBezTo>
                <a:lnTo>
                  <a:pt x="2206371" y="641197"/>
                </a:lnTo>
                <a:lnTo>
                  <a:pt x="2206371" y="641197"/>
                </a:lnTo>
                <a:close/>
                <a:moveTo>
                  <a:pt x="2331434" y="740257"/>
                </a:moveTo>
                <a:cubicBezTo>
                  <a:pt x="2333054" y="729875"/>
                  <a:pt x="2330482" y="718254"/>
                  <a:pt x="2323814" y="705396"/>
                </a:cubicBezTo>
                <a:cubicBezTo>
                  <a:pt x="2315718" y="689774"/>
                  <a:pt x="2304383" y="679869"/>
                  <a:pt x="2289905" y="675678"/>
                </a:cubicBezTo>
                <a:cubicBezTo>
                  <a:pt x="2275427" y="671487"/>
                  <a:pt x="2259521" y="673963"/>
                  <a:pt x="2242185" y="683012"/>
                </a:cubicBezTo>
                <a:cubicBezTo>
                  <a:pt x="2225040" y="691965"/>
                  <a:pt x="2213991" y="703490"/>
                  <a:pt x="2209038" y="717683"/>
                </a:cubicBezTo>
                <a:cubicBezTo>
                  <a:pt x="2204085" y="731875"/>
                  <a:pt x="2205609" y="746639"/>
                  <a:pt x="2213610" y="762069"/>
                </a:cubicBezTo>
                <a:cubicBezTo>
                  <a:pt x="2220658" y="775595"/>
                  <a:pt x="2229422" y="784739"/>
                  <a:pt x="2240090" y="789501"/>
                </a:cubicBezTo>
                <a:cubicBezTo>
                  <a:pt x="2250662" y="794264"/>
                  <a:pt x="2262949" y="794740"/>
                  <a:pt x="2277047" y="791025"/>
                </a:cubicBezTo>
                <a:lnTo>
                  <a:pt x="2267522" y="761307"/>
                </a:lnTo>
                <a:cubicBezTo>
                  <a:pt x="2259425" y="763689"/>
                  <a:pt x="2253044" y="764070"/>
                  <a:pt x="2248281" y="762260"/>
                </a:cubicBezTo>
                <a:cubicBezTo>
                  <a:pt x="2243519" y="760450"/>
                  <a:pt x="2239804" y="756926"/>
                  <a:pt x="2237041" y="751592"/>
                </a:cubicBezTo>
                <a:cubicBezTo>
                  <a:pt x="2233327" y="744543"/>
                  <a:pt x="2233041" y="737590"/>
                  <a:pt x="2235994" y="730732"/>
                </a:cubicBezTo>
                <a:cubicBezTo>
                  <a:pt x="2238947" y="723874"/>
                  <a:pt x="2246662" y="717206"/>
                  <a:pt x="2259140" y="710730"/>
                </a:cubicBezTo>
                <a:cubicBezTo>
                  <a:pt x="2270379" y="704919"/>
                  <a:pt x="2279428" y="702824"/>
                  <a:pt x="2286381" y="704443"/>
                </a:cubicBezTo>
                <a:cubicBezTo>
                  <a:pt x="2293334" y="706062"/>
                  <a:pt x="2298573" y="710348"/>
                  <a:pt x="2302192" y="717302"/>
                </a:cubicBezTo>
                <a:cubicBezTo>
                  <a:pt x="2304860" y="722540"/>
                  <a:pt x="2305717" y="727494"/>
                  <a:pt x="2304669" y="732161"/>
                </a:cubicBezTo>
                <a:cubicBezTo>
                  <a:pt x="2303621" y="736828"/>
                  <a:pt x="2300573" y="741114"/>
                  <a:pt x="2295525" y="744924"/>
                </a:cubicBezTo>
                <a:lnTo>
                  <a:pt x="2314766" y="769785"/>
                </a:lnTo>
                <a:cubicBezTo>
                  <a:pt x="2324386" y="760640"/>
                  <a:pt x="2329910" y="750830"/>
                  <a:pt x="2331530" y="740352"/>
                </a:cubicBezTo>
                <a:lnTo>
                  <a:pt x="2331530" y="740352"/>
                </a:lnTo>
                <a:close/>
                <a:moveTo>
                  <a:pt x="2259235" y="853795"/>
                </a:moveTo>
                <a:lnTo>
                  <a:pt x="2294477" y="839698"/>
                </a:lnTo>
                <a:lnTo>
                  <a:pt x="2314099" y="847604"/>
                </a:lnTo>
                <a:lnTo>
                  <a:pt x="2275808" y="895134"/>
                </a:lnTo>
                <a:lnTo>
                  <a:pt x="2288381" y="926566"/>
                </a:lnTo>
                <a:lnTo>
                  <a:pt x="2342007" y="858272"/>
                </a:lnTo>
                <a:lnTo>
                  <a:pt x="2397252" y="879703"/>
                </a:lnTo>
                <a:lnTo>
                  <a:pt x="2382869" y="843889"/>
                </a:lnTo>
                <a:lnTo>
                  <a:pt x="2330482" y="825315"/>
                </a:lnTo>
                <a:lnTo>
                  <a:pt x="2411063" y="792930"/>
                </a:lnTo>
                <a:lnTo>
                  <a:pt x="2399348" y="763784"/>
                </a:lnTo>
                <a:lnTo>
                  <a:pt x="2247519" y="824744"/>
                </a:lnTo>
                <a:lnTo>
                  <a:pt x="2259235" y="853890"/>
                </a:lnTo>
                <a:lnTo>
                  <a:pt x="2259235" y="853890"/>
                </a:lnTo>
                <a:close/>
              </a:path>
            </a:pathLst>
          </a:custGeom>
          <a:solidFill>
            <a:srgbClr val="000000"/>
          </a:solidFill>
          <a:ln w="9525" cap="flat">
            <a:noFill/>
            <a:prstDash val="solid"/>
            <a:miter/>
          </a:ln>
        </p:spPr>
        <p:txBody>
          <a:bodyPr rtlCol="0" anchor="ctr"/>
          <a:lstStyle/>
          <a:p>
            <a:endParaRPr lang="en-GB" dirty="0"/>
          </a:p>
        </p:txBody>
      </p:sp>
      <p:sp>
        <p:nvSpPr>
          <p:cNvPr id="47" name="Freeform: Shape 46">
            <a:extLst>
              <a:ext uri="{FF2B5EF4-FFF2-40B4-BE49-F238E27FC236}">
                <a16:creationId xmlns:a16="http://schemas.microsoft.com/office/drawing/2014/main" id="{BEAE2A60-44B8-4850-AE66-A3B7F0C61654}"/>
              </a:ext>
            </a:extLst>
          </p:cNvPr>
          <p:cNvSpPr/>
          <p:nvPr/>
        </p:nvSpPr>
        <p:spPr>
          <a:xfrm>
            <a:off x="4369069" y="1706072"/>
            <a:ext cx="3466623" cy="1420749"/>
          </a:xfrm>
          <a:custGeom>
            <a:avLst/>
            <a:gdLst>
              <a:gd name="connsiteX0" fmla="*/ 165925 w 3466623"/>
              <a:gd name="connsiteY0" fmla="*/ 1360646 h 1420749"/>
              <a:gd name="connsiteX1" fmla="*/ 41815 w 3466623"/>
              <a:gd name="connsiteY1" fmla="*/ 1326261 h 1420749"/>
              <a:gd name="connsiteX2" fmla="*/ 174593 w 3466623"/>
              <a:gd name="connsiteY2" fmla="*/ 1329500 h 1420749"/>
              <a:gd name="connsiteX3" fmla="*/ 183071 w 3466623"/>
              <a:gd name="connsiteY3" fmla="*/ 1298829 h 1420749"/>
              <a:gd name="connsiteX4" fmla="*/ 67627 w 3466623"/>
              <a:gd name="connsiteY4" fmla="*/ 1233106 h 1420749"/>
              <a:gd name="connsiteX5" fmla="*/ 191738 w 3466623"/>
              <a:gd name="connsiteY5" fmla="*/ 1267492 h 1420749"/>
              <a:gd name="connsiteX6" fmla="*/ 199930 w 3466623"/>
              <a:gd name="connsiteY6" fmla="*/ 1237869 h 1420749"/>
              <a:gd name="connsiteX7" fmla="*/ 42291 w 3466623"/>
              <a:gd name="connsiteY7" fmla="*/ 1194149 h 1420749"/>
              <a:gd name="connsiteX8" fmla="*/ 29051 w 3466623"/>
              <a:gd name="connsiteY8" fmla="*/ 1241870 h 1420749"/>
              <a:gd name="connsiteX9" fmla="*/ 128778 w 3466623"/>
              <a:gd name="connsiteY9" fmla="*/ 1299972 h 1420749"/>
              <a:gd name="connsiteX10" fmla="*/ 13240 w 3466623"/>
              <a:gd name="connsiteY10" fmla="*/ 1298734 h 1420749"/>
              <a:gd name="connsiteX11" fmla="*/ 0 w 3466623"/>
              <a:gd name="connsiteY11" fmla="*/ 1346359 h 1420749"/>
              <a:gd name="connsiteX12" fmla="*/ 157639 w 3466623"/>
              <a:gd name="connsiteY12" fmla="*/ 1390079 h 1420749"/>
              <a:gd name="connsiteX13" fmla="*/ 165830 w 3466623"/>
              <a:gd name="connsiteY13" fmla="*/ 1360456 h 1420749"/>
              <a:gd name="connsiteX14" fmla="*/ 165830 w 3466623"/>
              <a:gd name="connsiteY14" fmla="*/ 1360456 h 1420749"/>
              <a:gd name="connsiteX15" fmla="*/ 132969 w 3466623"/>
              <a:gd name="connsiteY15" fmla="*/ 1149382 h 1420749"/>
              <a:gd name="connsiteX16" fmla="*/ 134493 w 3466623"/>
              <a:gd name="connsiteY16" fmla="*/ 1135952 h 1420749"/>
              <a:gd name="connsiteX17" fmla="*/ 144018 w 3466623"/>
              <a:gd name="connsiteY17" fmla="*/ 1121473 h 1420749"/>
              <a:gd name="connsiteX18" fmla="*/ 157639 w 3466623"/>
              <a:gd name="connsiteY18" fmla="*/ 1121759 h 1420749"/>
              <a:gd name="connsiteX19" fmla="*/ 160592 w 3466623"/>
              <a:gd name="connsiteY19" fmla="*/ 1122807 h 1420749"/>
              <a:gd name="connsiteX20" fmla="*/ 157163 w 3466623"/>
              <a:gd name="connsiteY20" fmla="*/ 1154049 h 1420749"/>
              <a:gd name="connsiteX21" fmla="*/ 155258 w 3466623"/>
              <a:gd name="connsiteY21" fmla="*/ 1179957 h 1420749"/>
              <a:gd name="connsiteX22" fmla="*/ 161830 w 3466623"/>
              <a:gd name="connsiteY22" fmla="*/ 1196816 h 1420749"/>
              <a:gd name="connsiteX23" fmla="*/ 176975 w 3466623"/>
              <a:gd name="connsiteY23" fmla="*/ 1207580 h 1420749"/>
              <a:gd name="connsiteX24" fmla="*/ 204216 w 3466623"/>
              <a:gd name="connsiteY24" fmla="*/ 1206437 h 1420749"/>
              <a:gd name="connsiteX25" fmla="*/ 223647 w 3466623"/>
              <a:gd name="connsiteY25" fmla="*/ 1182910 h 1420749"/>
              <a:gd name="connsiteX26" fmla="*/ 226790 w 3466623"/>
              <a:gd name="connsiteY26" fmla="*/ 1163288 h 1420749"/>
              <a:gd name="connsiteX27" fmla="*/ 221837 w 3466623"/>
              <a:gd name="connsiteY27" fmla="*/ 1143095 h 1420749"/>
              <a:gd name="connsiteX28" fmla="*/ 225647 w 3466623"/>
              <a:gd name="connsiteY28" fmla="*/ 1143381 h 1420749"/>
              <a:gd name="connsiteX29" fmla="*/ 235363 w 3466623"/>
              <a:gd name="connsiteY29" fmla="*/ 1143762 h 1420749"/>
              <a:gd name="connsiteX30" fmla="*/ 246221 w 3466623"/>
              <a:gd name="connsiteY30" fmla="*/ 1114711 h 1420749"/>
              <a:gd name="connsiteX31" fmla="*/ 229362 w 3466623"/>
              <a:gd name="connsiteY31" fmla="*/ 1114425 h 1420749"/>
              <a:gd name="connsiteX32" fmla="*/ 207264 w 3466623"/>
              <a:gd name="connsiteY32" fmla="*/ 1107758 h 1420749"/>
              <a:gd name="connsiteX33" fmla="*/ 173069 w 3466623"/>
              <a:gd name="connsiteY33" fmla="*/ 1094613 h 1420749"/>
              <a:gd name="connsiteX34" fmla="*/ 145351 w 3466623"/>
              <a:gd name="connsiteY34" fmla="*/ 1088708 h 1420749"/>
              <a:gd name="connsiteX35" fmla="*/ 128492 w 3466623"/>
              <a:gd name="connsiteY35" fmla="*/ 1097852 h 1420749"/>
              <a:gd name="connsiteX36" fmla="*/ 112871 w 3466623"/>
              <a:gd name="connsiteY36" fmla="*/ 1125379 h 1420749"/>
              <a:gd name="connsiteX37" fmla="*/ 108395 w 3466623"/>
              <a:gd name="connsiteY37" fmla="*/ 1160907 h 1420749"/>
              <a:gd name="connsiteX38" fmla="*/ 126492 w 3466623"/>
              <a:gd name="connsiteY38" fmla="*/ 1185291 h 1420749"/>
              <a:gd name="connsiteX39" fmla="*/ 141256 w 3466623"/>
              <a:gd name="connsiteY39" fmla="*/ 1160431 h 1420749"/>
              <a:gd name="connsiteX40" fmla="*/ 133064 w 3466623"/>
              <a:gd name="connsiteY40" fmla="*/ 1149287 h 1420749"/>
              <a:gd name="connsiteX41" fmla="*/ 133064 w 3466623"/>
              <a:gd name="connsiteY41" fmla="*/ 1149287 h 1420749"/>
              <a:gd name="connsiteX42" fmla="*/ 185547 w 3466623"/>
              <a:gd name="connsiteY42" fmla="*/ 1132332 h 1420749"/>
              <a:gd name="connsiteX43" fmla="*/ 199454 w 3466623"/>
              <a:gd name="connsiteY43" fmla="*/ 1138809 h 1420749"/>
              <a:gd name="connsiteX44" fmla="*/ 206597 w 3466623"/>
              <a:gd name="connsiteY44" fmla="*/ 1149477 h 1420749"/>
              <a:gd name="connsiteX45" fmla="*/ 206121 w 3466623"/>
              <a:gd name="connsiteY45" fmla="*/ 1166622 h 1420749"/>
              <a:gd name="connsiteX46" fmla="*/ 197263 w 3466623"/>
              <a:gd name="connsiteY46" fmla="*/ 1176623 h 1420749"/>
              <a:gd name="connsiteX47" fmla="*/ 184880 w 3466623"/>
              <a:gd name="connsiteY47" fmla="*/ 1177290 h 1420749"/>
              <a:gd name="connsiteX48" fmla="*/ 176689 w 3466623"/>
              <a:gd name="connsiteY48" fmla="*/ 1167670 h 1420749"/>
              <a:gd name="connsiteX49" fmla="*/ 177546 w 3466623"/>
              <a:gd name="connsiteY49" fmla="*/ 1149763 h 1420749"/>
              <a:gd name="connsiteX50" fmla="*/ 179737 w 3466623"/>
              <a:gd name="connsiteY50" fmla="*/ 1130237 h 1420749"/>
              <a:gd name="connsiteX51" fmla="*/ 185547 w 3466623"/>
              <a:gd name="connsiteY51" fmla="*/ 1132427 h 1420749"/>
              <a:gd name="connsiteX52" fmla="*/ 185547 w 3466623"/>
              <a:gd name="connsiteY52" fmla="*/ 1132427 h 1420749"/>
              <a:gd name="connsiteX53" fmla="*/ 233553 w 3466623"/>
              <a:gd name="connsiteY53" fmla="*/ 968693 h 1420749"/>
              <a:gd name="connsiteX54" fmla="*/ 213741 w 3466623"/>
              <a:gd name="connsiteY54" fmla="*/ 961168 h 1420749"/>
              <a:gd name="connsiteX55" fmla="*/ 199168 w 3466623"/>
              <a:gd name="connsiteY55" fmla="*/ 961073 h 1420749"/>
              <a:gd name="connsiteX56" fmla="*/ 184975 w 3466623"/>
              <a:gd name="connsiteY56" fmla="*/ 968693 h 1420749"/>
              <a:gd name="connsiteX57" fmla="*/ 173450 w 3466623"/>
              <a:gd name="connsiteY57" fmla="*/ 984218 h 1420749"/>
              <a:gd name="connsiteX58" fmla="*/ 174879 w 3466623"/>
              <a:gd name="connsiteY58" fmla="*/ 1028129 h 1420749"/>
              <a:gd name="connsiteX59" fmla="*/ 159163 w 3466623"/>
              <a:gd name="connsiteY59" fmla="*/ 1020699 h 1420749"/>
              <a:gd name="connsiteX60" fmla="*/ 146685 w 3466623"/>
              <a:gd name="connsiteY60" fmla="*/ 1046988 h 1420749"/>
              <a:gd name="connsiteX61" fmla="*/ 253746 w 3466623"/>
              <a:gd name="connsiteY61" fmla="*/ 1097756 h 1420749"/>
              <a:gd name="connsiteX62" fmla="*/ 267176 w 3466623"/>
              <a:gd name="connsiteY62" fmla="*/ 1069372 h 1420749"/>
              <a:gd name="connsiteX63" fmla="*/ 218694 w 3466623"/>
              <a:gd name="connsiteY63" fmla="*/ 1046321 h 1420749"/>
              <a:gd name="connsiteX64" fmla="*/ 195072 w 3466623"/>
              <a:gd name="connsiteY64" fmla="*/ 1032510 h 1420749"/>
              <a:gd name="connsiteX65" fmla="*/ 188214 w 3466623"/>
              <a:gd name="connsiteY65" fmla="*/ 1019461 h 1420749"/>
              <a:gd name="connsiteX66" fmla="*/ 190405 w 3466623"/>
              <a:gd name="connsiteY66" fmla="*/ 1004316 h 1420749"/>
              <a:gd name="connsiteX67" fmla="*/ 197929 w 3466623"/>
              <a:gd name="connsiteY67" fmla="*/ 995839 h 1420749"/>
              <a:gd name="connsiteX68" fmla="*/ 208597 w 3466623"/>
              <a:gd name="connsiteY68" fmla="*/ 993648 h 1420749"/>
              <a:gd name="connsiteX69" fmla="*/ 231934 w 3466623"/>
              <a:gd name="connsiteY69" fmla="*/ 1002506 h 1420749"/>
              <a:gd name="connsiteX70" fmla="*/ 286607 w 3466623"/>
              <a:gd name="connsiteY70" fmla="*/ 1028414 h 1420749"/>
              <a:gd name="connsiteX71" fmla="*/ 300038 w 3466623"/>
              <a:gd name="connsiteY71" fmla="*/ 1000030 h 1420749"/>
              <a:gd name="connsiteX72" fmla="*/ 233458 w 3466623"/>
              <a:gd name="connsiteY72" fmla="*/ 968502 h 1420749"/>
              <a:gd name="connsiteX73" fmla="*/ 233458 w 3466623"/>
              <a:gd name="connsiteY73" fmla="*/ 968502 h 1420749"/>
              <a:gd name="connsiteX74" fmla="*/ 246317 w 3466623"/>
              <a:gd name="connsiteY74" fmla="*/ 903923 h 1420749"/>
              <a:gd name="connsiteX75" fmla="*/ 249936 w 3466623"/>
              <a:gd name="connsiteY75" fmla="*/ 890969 h 1420749"/>
              <a:gd name="connsiteX76" fmla="*/ 261556 w 3466623"/>
              <a:gd name="connsiteY76" fmla="*/ 878205 h 1420749"/>
              <a:gd name="connsiteX77" fmla="*/ 274987 w 3466623"/>
              <a:gd name="connsiteY77" fmla="*/ 880682 h 1420749"/>
              <a:gd name="connsiteX78" fmla="*/ 277749 w 3466623"/>
              <a:gd name="connsiteY78" fmla="*/ 882206 h 1420749"/>
              <a:gd name="connsiteX79" fmla="*/ 269462 w 3466623"/>
              <a:gd name="connsiteY79" fmla="*/ 912495 h 1420749"/>
              <a:gd name="connsiteX80" fmla="*/ 263557 w 3466623"/>
              <a:gd name="connsiteY80" fmla="*/ 937832 h 1420749"/>
              <a:gd name="connsiteX81" fmla="*/ 267367 w 3466623"/>
              <a:gd name="connsiteY81" fmla="*/ 955453 h 1420749"/>
              <a:gd name="connsiteX82" fmla="*/ 280606 w 3466623"/>
              <a:gd name="connsiteY82" fmla="*/ 968502 h 1420749"/>
              <a:gd name="connsiteX83" fmla="*/ 307658 w 3466623"/>
              <a:gd name="connsiteY83" fmla="*/ 971741 h 1420749"/>
              <a:gd name="connsiteX84" fmla="*/ 330517 w 3466623"/>
              <a:gd name="connsiteY84" fmla="*/ 951548 h 1420749"/>
              <a:gd name="connsiteX85" fmla="*/ 336709 w 3466623"/>
              <a:gd name="connsiteY85" fmla="*/ 932593 h 1420749"/>
              <a:gd name="connsiteX86" fmla="*/ 334994 w 3466623"/>
              <a:gd name="connsiteY86" fmla="*/ 911828 h 1420749"/>
              <a:gd name="connsiteX87" fmla="*/ 338709 w 3466623"/>
              <a:gd name="connsiteY87" fmla="*/ 912686 h 1420749"/>
              <a:gd name="connsiteX88" fmla="*/ 348234 w 3466623"/>
              <a:gd name="connsiteY88" fmla="*/ 914591 h 1420749"/>
              <a:gd name="connsiteX89" fmla="*/ 363569 w 3466623"/>
              <a:gd name="connsiteY89" fmla="*/ 887635 h 1420749"/>
              <a:gd name="connsiteX90" fmla="*/ 346996 w 3466623"/>
              <a:gd name="connsiteY90" fmla="*/ 884682 h 1420749"/>
              <a:gd name="connsiteX91" fmla="*/ 326231 w 3466623"/>
              <a:gd name="connsiteY91" fmla="*/ 874586 h 1420749"/>
              <a:gd name="connsiteX92" fmla="*/ 294513 w 3466623"/>
              <a:gd name="connsiteY92" fmla="*/ 856202 h 1420749"/>
              <a:gd name="connsiteX93" fmla="*/ 268034 w 3466623"/>
              <a:gd name="connsiteY93" fmla="*/ 846011 h 1420749"/>
              <a:gd name="connsiteX94" fmla="*/ 249936 w 3466623"/>
              <a:gd name="connsiteY94" fmla="*/ 852392 h 1420749"/>
              <a:gd name="connsiteX95" fmla="*/ 230219 w 3466623"/>
              <a:gd name="connsiteY95" fmla="*/ 877157 h 1420749"/>
              <a:gd name="connsiteX96" fmla="*/ 220218 w 3466623"/>
              <a:gd name="connsiteY96" fmla="*/ 911543 h 1420749"/>
              <a:gd name="connsiteX97" fmla="*/ 234220 w 3466623"/>
              <a:gd name="connsiteY97" fmla="*/ 938498 h 1420749"/>
              <a:gd name="connsiteX98" fmla="*/ 252698 w 3466623"/>
              <a:gd name="connsiteY98" fmla="*/ 916305 h 1420749"/>
              <a:gd name="connsiteX99" fmla="*/ 246412 w 3466623"/>
              <a:gd name="connsiteY99" fmla="*/ 904018 h 1420749"/>
              <a:gd name="connsiteX100" fmla="*/ 246412 w 3466623"/>
              <a:gd name="connsiteY100" fmla="*/ 904018 h 1420749"/>
              <a:gd name="connsiteX101" fmla="*/ 300895 w 3466623"/>
              <a:gd name="connsiteY101" fmla="*/ 895350 h 1420749"/>
              <a:gd name="connsiteX102" fmla="*/ 313563 w 3466623"/>
              <a:gd name="connsiteY102" fmla="*/ 903923 h 1420749"/>
              <a:gd name="connsiteX103" fmla="*/ 318897 w 3466623"/>
              <a:gd name="connsiteY103" fmla="*/ 915543 h 1420749"/>
              <a:gd name="connsiteX104" fmla="*/ 315754 w 3466623"/>
              <a:gd name="connsiteY104" fmla="*/ 932402 h 1420749"/>
              <a:gd name="connsiteX105" fmla="*/ 305371 w 3466623"/>
              <a:gd name="connsiteY105" fmla="*/ 940880 h 1420749"/>
              <a:gd name="connsiteX106" fmla="*/ 293084 w 3466623"/>
              <a:gd name="connsiteY106" fmla="*/ 939546 h 1420749"/>
              <a:gd name="connsiteX107" fmla="*/ 286512 w 3466623"/>
              <a:gd name="connsiteY107" fmla="*/ 928783 h 1420749"/>
              <a:gd name="connsiteX108" fmla="*/ 290131 w 3466623"/>
              <a:gd name="connsiteY108" fmla="*/ 911257 h 1420749"/>
              <a:gd name="connsiteX109" fmla="*/ 295370 w 3466623"/>
              <a:gd name="connsiteY109" fmla="*/ 892302 h 1420749"/>
              <a:gd name="connsiteX110" fmla="*/ 300800 w 3466623"/>
              <a:gd name="connsiteY110" fmla="*/ 895350 h 1420749"/>
              <a:gd name="connsiteX111" fmla="*/ 300800 w 3466623"/>
              <a:gd name="connsiteY111" fmla="*/ 895350 h 1420749"/>
              <a:gd name="connsiteX112" fmla="*/ 381476 w 3466623"/>
              <a:gd name="connsiteY112" fmla="*/ 881444 h 1420749"/>
              <a:gd name="connsiteX113" fmla="*/ 410242 w 3466623"/>
              <a:gd name="connsiteY113" fmla="*/ 885825 h 1420749"/>
              <a:gd name="connsiteX114" fmla="*/ 442913 w 3466623"/>
              <a:gd name="connsiteY114" fmla="*/ 856393 h 1420749"/>
              <a:gd name="connsiteX115" fmla="*/ 455105 w 3466623"/>
              <a:gd name="connsiteY115" fmla="*/ 832676 h 1420749"/>
              <a:gd name="connsiteX116" fmla="*/ 456914 w 3466623"/>
              <a:gd name="connsiteY116" fmla="*/ 813626 h 1420749"/>
              <a:gd name="connsiteX117" fmla="*/ 448913 w 3466623"/>
              <a:gd name="connsiteY117" fmla="*/ 796385 h 1420749"/>
              <a:gd name="connsiteX118" fmla="*/ 425005 w 3466623"/>
              <a:gd name="connsiteY118" fmla="*/ 775811 h 1420749"/>
              <a:gd name="connsiteX119" fmla="*/ 337185 w 3466623"/>
              <a:gd name="connsiteY119" fmla="*/ 715709 h 1420749"/>
              <a:gd name="connsiteX120" fmla="*/ 320612 w 3466623"/>
              <a:gd name="connsiteY120" fmla="*/ 739902 h 1420749"/>
              <a:gd name="connsiteX121" fmla="*/ 334327 w 3466623"/>
              <a:gd name="connsiteY121" fmla="*/ 749332 h 1420749"/>
              <a:gd name="connsiteX122" fmla="*/ 297942 w 3466623"/>
              <a:gd name="connsiteY122" fmla="*/ 768382 h 1420749"/>
              <a:gd name="connsiteX123" fmla="*/ 290798 w 3466623"/>
              <a:gd name="connsiteY123" fmla="*/ 806672 h 1420749"/>
              <a:gd name="connsiteX124" fmla="*/ 320326 w 3466623"/>
              <a:gd name="connsiteY124" fmla="*/ 844201 h 1420749"/>
              <a:gd name="connsiteX125" fmla="*/ 359283 w 3466623"/>
              <a:gd name="connsiteY125" fmla="*/ 857631 h 1420749"/>
              <a:gd name="connsiteX126" fmla="*/ 397288 w 3466623"/>
              <a:gd name="connsiteY126" fmla="*/ 837819 h 1420749"/>
              <a:gd name="connsiteX127" fmla="*/ 401479 w 3466623"/>
              <a:gd name="connsiteY127" fmla="*/ 797719 h 1420749"/>
              <a:gd name="connsiteX128" fmla="*/ 415766 w 3466623"/>
              <a:gd name="connsiteY128" fmla="*/ 807530 h 1420749"/>
              <a:gd name="connsiteX129" fmla="*/ 426815 w 3466623"/>
              <a:gd name="connsiteY129" fmla="*/ 816864 h 1420749"/>
              <a:gd name="connsiteX130" fmla="*/ 429863 w 3466623"/>
              <a:gd name="connsiteY130" fmla="*/ 826484 h 1420749"/>
              <a:gd name="connsiteX131" fmla="*/ 422529 w 3466623"/>
              <a:gd name="connsiteY131" fmla="*/ 843725 h 1420749"/>
              <a:gd name="connsiteX132" fmla="*/ 411861 w 3466623"/>
              <a:gd name="connsiteY132" fmla="*/ 853440 h 1420749"/>
              <a:gd name="connsiteX133" fmla="*/ 402431 w 3466623"/>
              <a:gd name="connsiteY133" fmla="*/ 852011 h 1420749"/>
              <a:gd name="connsiteX134" fmla="*/ 378619 w 3466623"/>
              <a:gd name="connsiteY134" fmla="*/ 879158 h 1420749"/>
              <a:gd name="connsiteX135" fmla="*/ 381667 w 3466623"/>
              <a:gd name="connsiteY135" fmla="*/ 881348 h 1420749"/>
              <a:gd name="connsiteX136" fmla="*/ 381667 w 3466623"/>
              <a:gd name="connsiteY136" fmla="*/ 881348 h 1420749"/>
              <a:gd name="connsiteX137" fmla="*/ 318897 w 3466623"/>
              <a:gd name="connsiteY137" fmla="*/ 795719 h 1420749"/>
              <a:gd name="connsiteX138" fmla="*/ 322135 w 3466623"/>
              <a:gd name="connsiteY138" fmla="*/ 775430 h 1420749"/>
              <a:gd name="connsiteX139" fmla="*/ 340328 w 3466623"/>
              <a:gd name="connsiteY139" fmla="*/ 764667 h 1420749"/>
              <a:gd name="connsiteX140" fmla="*/ 367189 w 3466623"/>
              <a:gd name="connsiteY140" fmla="*/ 773811 h 1420749"/>
              <a:gd name="connsiteX141" fmla="*/ 384715 w 3466623"/>
              <a:gd name="connsiteY141" fmla="*/ 795433 h 1420749"/>
              <a:gd name="connsiteX142" fmla="*/ 381191 w 3466623"/>
              <a:gd name="connsiteY142" fmla="*/ 816578 h 1420749"/>
              <a:gd name="connsiteX143" fmla="*/ 363760 w 3466623"/>
              <a:gd name="connsiteY143" fmla="*/ 826484 h 1420749"/>
              <a:gd name="connsiteX144" fmla="*/ 336804 w 3466623"/>
              <a:gd name="connsiteY144" fmla="*/ 816959 h 1420749"/>
              <a:gd name="connsiteX145" fmla="*/ 318897 w 3466623"/>
              <a:gd name="connsiteY145" fmla="*/ 795814 h 1420749"/>
              <a:gd name="connsiteX146" fmla="*/ 318897 w 3466623"/>
              <a:gd name="connsiteY146" fmla="*/ 795814 h 1420749"/>
              <a:gd name="connsiteX147" fmla="*/ 363664 w 3466623"/>
              <a:gd name="connsiteY147" fmla="*/ 655796 h 1420749"/>
              <a:gd name="connsiteX148" fmla="*/ 340709 w 3466623"/>
              <a:gd name="connsiteY148" fmla="*/ 637985 h 1420749"/>
              <a:gd name="connsiteX149" fmla="*/ 321469 w 3466623"/>
              <a:gd name="connsiteY149" fmla="*/ 662750 h 1420749"/>
              <a:gd name="connsiteX150" fmla="*/ 344424 w 3466623"/>
              <a:gd name="connsiteY150" fmla="*/ 680561 h 1420749"/>
              <a:gd name="connsiteX151" fmla="*/ 363664 w 3466623"/>
              <a:gd name="connsiteY151" fmla="*/ 655796 h 1420749"/>
              <a:gd name="connsiteX152" fmla="*/ 363664 w 3466623"/>
              <a:gd name="connsiteY152" fmla="*/ 655796 h 1420749"/>
              <a:gd name="connsiteX153" fmla="*/ 469963 w 3466623"/>
              <a:gd name="connsiteY153" fmla="*/ 738378 h 1420749"/>
              <a:gd name="connsiteX154" fmla="*/ 376333 w 3466623"/>
              <a:gd name="connsiteY154" fmla="*/ 665702 h 1420749"/>
              <a:gd name="connsiteX155" fmla="*/ 357092 w 3466623"/>
              <a:gd name="connsiteY155" fmla="*/ 690467 h 1420749"/>
              <a:gd name="connsiteX156" fmla="*/ 450723 w 3466623"/>
              <a:gd name="connsiteY156" fmla="*/ 763143 h 1420749"/>
              <a:gd name="connsiteX157" fmla="*/ 469963 w 3466623"/>
              <a:gd name="connsiteY157" fmla="*/ 738378 h 1420749"/>
              <a:gd name="connsiteX158" fmla="*/ 469963 w 3466623"/>
              <a:gd name="connsiteY158" fmla="*/ 738378 h 1420749"/>
              <a:gd name="connsiteX159" fmla="*/ 501205 w 3466623"/>
              <a:gd name="connsiteY159" fmla="*/ 587978 h 1420749"/>
              <a:gd name="connsiteX160" fmla="*/ 484156 w 3466623"/>
              <a:gd name="connsiteY160" fmla="*/ 575405 h 1420749"/>
              <a:gd name="connsiteX161" fmla="*/ 470249 w 3466623"/>
              <a:gd name="connsiteY161" fmla="*/ 571310 h 1420749"/>
              <a:gd name="connsiteX162" fmla="*/ 454533 w 3466623"/>
              <a:gd name="connsiteY162" fmla="*/ 574834 h 1420749"/>
              <a:gd name="connsiteX163" fmla="*/ 439198 w 3466623"/>
              <a:gd name="connsiteY163" fmla="*/ 586645 h 1420749"/>
              <a:gd name="connsiteX164" fmla="*/ 428530 w 3466623"/>
              <a:gd name="connsiteY164" fmla="*/ 629222 h 1420749"/>
              <a:gd name="connsiteX165" fmla="*/ 415480 w 3466623"/>
              <a:gd name="connsiteY165" fmla="*/ 617696 h 1420749"/>
              <a:gd name="connsiteX166" fmla="*/ 396240 w 3466623"/>
              <a:gd name="connsiteY166" fmla="*/ 639604 h 1420749"/>
              <a:gd name="connsiteX167" fmla="*/ 485394 w 3466623"/>
              <a:gd name="connsiteY167" fmla="*/ 717709 h 1420749"/>
              <a:gd name="connsiteX168" fmla="*/ 506063 w 3466623"/>
              <a:gd name="connsiteY168" fmla="*/ 694087 h 1420749"/>
              <a:gd name="connsiteX169" fmla="*/ 465677 w 3466623"/>
              <a:gd name="connsiteY169" fmla="*/ 658654 h 1420749"/>
              <a:gd name="connsiteX170" fmla="*/ 446818 w 3466623"/>
              <a:gd name="connsiteY170" fmla="*/ 638937 h 1420749"/>
              <a:gd name="connsiteX171" fmla="*/ 443770 w 3466623"/>
              <a:gd name="connsiteY171" fmla="*/ 624459 h 1420749"/>
              <a:gd name="connsiteX172" fmla="*/ 450056 w 3466623"/>
              <a:gd name="connsiteY172" fmla="*/ 610553 h 1420749"/>
              <a:gd name="connsiteX173" fmla="*/ 459581 w 3466623"/>
              <a:gd name="connsiteY173" fmla="*/ 604457 h 1420749"/>
              <a:gd name="connsiteX174" fmla="*/ 470440 w 3466623"/>
              <a:gd name="connsiteY174" fmla="*/ 605314 h 1420749"/>
              <a:gd name="connsiteX175" fmla="*/ 490442 w 3466623"/>
              <a:gd name="connsiteY175" fmla="*/ 620173 h 1420749"/>
              <a:gd name="connsiteX176" fmla="*/ 535972 w 3466623"/>
              <a:gd name="connsiteY176" fmla="*/ 660083 h 1420749"/>
              <a:gd name="connsiteX177" fmla="*/ 556641 w 3466623"/>
              <a:gd name="connsiteY177" fmla="*/ 636461 h 1420749"/>
              <a:gd name="connsiteX178" fmla="*/ 501205 w 3466623"/>
              <a:gd name="connsiteY178" fmla="*/ 587883 h 1420749"/>
              <a:gd name="connsiteX179" fmla="*/ 501205 w 3466623"/>
              <a:gd name="connsiteY179" fmla="*/ 587883 h 1420749"/>
              <a:gd name="connsiteX180" fmla="*/ 580549 w 3466623"/>
              <a:gd name="connsiteY180" fmla="*/ 627888 h 1420749"/>
              <a:gd name="connsiteX181" fmla="*/ 607790 w 3466623"/>
              <a:gd name="connsiteY181" fmla="*/ 637985 h 1420749"/>
              <a:gd name="connsiteX182" fmla="*/ 645700 w 3466623"/>
              <a:gd name="connsiteY182" fmla="*/ 615696 h 1420749"/>
              <a:gd name="connsiteX183" fmla="*/ 662368 w 3466623"/>
              <a:gd name="connsiteY183" fmla="*/ 594932 h 1420749"/>
              <a:gd name="connsiteX184" fmla="*/ 667988 w 3466623"/>
              <a:gd name="connsiteY184" fmla="*/ 576644 h 1420749"/>
              <a:gd name="connsiteX185" fmla="*/ 663702 w 3466623"/>
              <a:gd name="connsiteY185" fmla="*/ 558165 h 1420749"/>
              <a:gd name="connsiteX186" fmla="*/ 644366 w 3466623"/>
              <a:gd name="connsiteY186" fmla="*/ 533210 h 1420749"/>
              <a:gd name="connsiteX187" fmla="*/ 570547 w 3466623"/>
              <a:gd name="connsiteY187" fmla="*/ 456629 h 1420749"/>
              <a:gd name="connsiteX188" fmla="*/ 549402 w 3466623"/>
              <a:gd name="connsiteY188" fmla="*/ 477012 h 1420749"/>
              <a:gd name="connsiteX189" fmla="*/ 560927 w 3466623"/>
              <a:gd name="connsiteY189" fmla="*/ 489014 h 1420749"/>
              <a:gd name="connsiteX190" fmla="*/ 521398 w 3466623"/>
              <a:gd name="connsiteY190" fmla="*/ 500348 h 1420749"/>
              <a:gd name="connsiteX191" fmla="*/ 506635 w 3466623"/>
              <a:gd name="connsiteY191" fmla="*/ 536448 h 1420749"/>
              <a:gd name="connsiteX192" fmla="*/ 527971 w 3466623"/>
              <a:gd name="connsiteY192" fmla="*/ 579215 h 1420749"/>
              <a:gd name="connsiteX193" fmla="*/ 563404 w 3466623"/>
              <a:gd name="connsiteY193" fmla="*/ 600170 h 1420749"/>
              <a:gd name="connsiteX194" fmla="*/ 604647 w 3466623"/>
              <a:gd name="connsiteY194" fmla="*/ 588455 h 1420749"/>
              <a:gd name="connsiteX195" fmla="*/ 616839 w 3466623"/>
              <a:gd name="connsiteY195" fmla="*/ 549974 h 1420749"/>
              <a:gd name="connsiteX196" fmla="*/ 628841 w 3466623"/>
              <a:gd name="connsiteY196" fmla="*/ 562451 h 1420749"/>
              <a:gd name="connsiteX197" fmla="*/ 637794 w 3466623"/>
              <a:gd name="connsiteY197" fmla="*/ 573786 h 1420749"/>
              <a:gd name="connsiteX198" fmla="*/ 638842 w 3466623"/>
              <a:gd name="connsiteY198" fmla="*/ 583787 h 1420749"/>
              <a:gd name="connsiteX199" fmla="*/ 628174 w 3466623"/>
              <a:gd name="connsiteY199" fmla="*/ 599218 h 1420749"/>
              <a:gd name="connsiteX200" fmla="*/ 615696 w 3466623"/>
              <a:gd name="connsiteY200" fmla="*/ 606552 h 1420749"/>
              <a:gd name="connsiteX201" fmla="*/ 606743 w 3466623"/>
              <a:gd name="connsiteY201" fmla="*/ 603218 h 1420749"/>
              <a:gd name="connsiteX202" fmla="*/ 577977 w 3466623"/>
              <a:gd name="connsiteY202" fmla="*/ 624935 h 1420749"/>
              <a:gd name="connsiteX203" fmla="*/ 580549 w 3466623"/>
              <a:gd name="connsiteY203" fmla="*/ 627698 h 1420749"/>
              <a:gd name="connsiteX204" fmla="*/ 580549 w 3466623"/>
              <a:gd name="connsiteY204" fmla="*/ 627698 h 1420749"/>
              <a:gd name="connsiteX205" fmla="*/ 536543 w 3466623"/>
              <a:gd name="connsiteY205" fmla="*/ 531305 h 1420749"/>
              <a:gd name="connsiteX206" fmla="*/ 543877 w 3466623"/>
              <a:gd name="connsiteY206" fmla="*/ 512064 h 1420749"/>
              <a:gd name="connsiteX207" fmla="*/ 563880 w 3466623"/>
              <a:gd name="connsiteY207" fmla="*/ 505206 h 1420749"/>
              <a:gd name="connsiteX208" fmla="*/ 588359 w 3466623"/>
              <a:gd name="connsiteY208" fmla="*/ 519589 h 1420749"/>
              <a:gd name="connsiteX209" fmla="*/ 601123 w 3466623"/>
              <a:gd name="connsiteY209" fmla="*/ 544259 h 1420749"/>
              <a:gd name="connsiteX210" fmla="*/ 593408 w 3466623"/>
              <a:gd name="connsiteY210" fmla="*/ 564166 h 1420749"/>
              <a:gd name="connsiteX211" fmla="*/ 574358 w 3466623"/>
              <a:gd name="connsiteY211" fmla="*/ 570357 h 1420749"/>
              <a:gd name="connsiteX212" fmla="*/ 549878 w 3466623"/>
              <a:gd name="connsiteY212" fmla="*/ 555593 h 1420749"/>
              <a:gd name="connsiteX213" fmla="*/ 536543 w 3466623"/>
              <a:gd name="connsiteY213" fmla="*/ 531305 h 1420749"/>
              <a:gd name="connsiteX214" fmla="*/ 536543 w 3466623"/>
              <a:gd name="connsiteY214" fmla="*/ 531305 h 1420749"/>
              <a:gd name="connsiteX215" fmla="*/ 719423 w 3466623"/>
              <a:gd name="connsiteY215" fmla="*/ 476536 h 1420749"/>
              <a:gd name="connsiteX216" fmla="*/ 755713 w 3466623"/>
              <a:gd name="connsiteY216" fmla="*/ 460820 h 1420749"/>
              <a:gd name="connsiteX217" fmla="*/ 780383 w 3466623"/>
              <a:gd name="connsiteY217" fmla="*/ 426815 h 1420749"/>
              <a:gd name="connsiteX218" fmla="*/ 774001 w 3466623"/>
              <a:gd name="connsiteY218" fmla="*/ 396335 h 1420749"/>
              <a:gd name="connsiteX219" fmla="*/ 751904 w 3466623"/>
              <a:gd name="connsiteY219" fmla="*/ 383953 h 1420749"/>
              <a:gd name="connsiteX220" fmla="*/ 715709 w 3466623"/>
              <a:gd name="connsiteY220" fmla="*/ 394430 h 1420749"/>
              <a:gd name="connsiteX221" fmla="*/ 687134 w 3466623"/>
              <a:gd name="connsiteY221" fmla="*/ 405384 h 1420749"/>
              <a:gd name="connsiteX222" fmla="*/ 681133 w 3466623"/>
              <a:gd name="connsiteY222" fmla="*/ 402812 h 1420749"/>
              <a:gd name="connsiteX223" fmla="*/ 680085 w 3466623"/>
              <a:gd name="connsiteY223" fmla="*/ 395573 h 1420749"/>
              <a:gd name="connsiteX224" fmla="*/ 691991 w 3466623"/>
              <a:gd name="connsiteY224" fmla="*/ 381953 h 1420749"/>
              <a:gd name="connsiteX225" fmla="*/ 706184 w 3466623"/>
              <a:gd name="connsiteY225" fmla="*/ 375571 h 1420749"/>
              <a:gd name="connsiteX226" fmla="*/ 718376 w 3466623"/>
              <a:gd name="connsiteY226" fmla="*/ 379571 h 1420749"/>
              <a:gd name="connsiteX227" fmla="*/ 738378 w 3466623"/>
              <a:gd name="connsiteY227" fmla="*/ 357092 h 1420749"/>
              <a:gd name="connsiteX228" fmla="*/ 711137 w 3466623"/>
              <a:gd name="connsiteY228" fmla="*/ 348615 h 1420749"/>
              <a:gd name="connsiteX229" fmla="*/ 677704 w 3466623"/>
              <a:gd name="connsiteY229" fmla="*/ 364522 h 1420749"/>
              <a:gd name="connsiteX230" fmla="*/ 654368 w 3466623"/>
              <a:gd name="connsiteY230" fmla="*/ 395954 h 1420749"/>
              <a:gd name="connsiteX231" fmla="*/ 660654 w 3466623"/>
              <a:gd name="connsiteY231" fmla="*/ 423863 h 1420749"/>
              <a:gd name="connsiteX232" fmla="*/ 688086 w 3466623"/>
              <a:gd name="connsiteY232" fmla="*/ 436340 h 1420749"/>
              <a:gd name="connsiteX233" fmla="*/ 735425 w 3466623"/>
              <a:gd name="connsiteY233" fmla="*/ 418910 h 1420749"/>
              <a:gd name="connsiteX234" fmla="*/ 746284 w 3466623"/>
              <a:gd name="connsiteY234" fmla="*/ 415766 h 1420749"/>
              <a:gd name="connsiteX235" fmla="*/ 751713 w 3466623"/>
              <a:gd name="connsiteY235" fmla="*/ 419100 h 1420749"/>
              <a:gd name="connsiteX236" fmla="*/ 753618 w 3466623"/>
              <a:gd name="connsiteY236" fmla="*/ 428244 h 1420749"/>
              <a:gd name="connsiteX237" fmla="*/ 741902 w 3466623"/>
              <a:gd name="connsiteY237" fmla="*/ 443008 h 1420749"/>
              <a:gd name="connsiteX238" fmla="*/ 725424 w 3466623"/>
              <a:gd name="connsiteY238" fmla="*/ 449771 h 1420749"/>
              <a:gd name="connsiteX239" fmla="*/ 710470 w 3466623"/>
              <a:gd name="connsiteY239" fmla="*/ 443770 h 1420749"/>
              <a:gd name="connsiteX240" fmla="*/ 688562 w 3466623"/>
              <a:gd name="connsiteY240" fmla="*/ 466820 h 1420749"/>
              <a:gd name="connsiteX241" fmla="*/ 719518 w 3466623"/>
              <a:gd name="connsiteY241" fmla="*/ 476536 h 1420749"/>
              <a:gd name="connsiteX242" fmla="*/ 719518 w 3466623"/>
              <a:gd name="connsiteY242" fmla="*/ 476536 h 1420749"/>
              <a:gd name="connsiteX243" fmla="*/ 851821 w 3466623"/>
              <a:gd name="connsiteY243" fmla="*/ 359759 h 1420749"/>
              <a:gd name="connsiteX244" fmla="*/ 843629 w 3466623"/>
              <a:gd name="connsiteY244" fmla="*/ 369856 h 1420749"/>
              <a:gd name="connsiteX245" fmla="*/ 824198 w 3466623"/>
              <a:gd name="connsiteY245" fmla="*/ 373190 h 1420749"/>
              <a:gd name="connsiteX246" fmla="*/ 806005 w 3466623"/>
              <a:gd name="connsiteY246" fmla="*/ 359093 h 1420749"/>
              <a:gd name="connsiteX247" fmla="*/ 871918 w 3466623"/>
              <a:gd name="connsiteY247" fmla="*/ 316325 h 1420749"/>
              <a:gd name="connsiteX248" fmla="*/ 830485 w 3466623"/>
              <a:gd name="connsiteY248" fmla="*/ 279368 h 1420749"/>
              <a:gd name="connsiteX249" fmla="*/ 786003 w 3466623"/>
              <a:gd name="connsiteY249" fmla="*/ 287465 h 1420749"/>
              <a:gd name="connsiteX250" fmla="*/ 762381 w 3466623"/>
              <a:gd name="connsiteY250" fmla="*/ 322707 h 1420749"/>
              <a:gd name="connsiteX251" fmla="*/ 774573 w 3466623"/>
              <a:gd name="connsiteY251" fmla="*/ 369761 h 1420749"/>
              <a:gd name="connsiteX252" fmla="*/ 806672 w 3466623"/>
              <a:gd name="connsiteY252" fmla="*/ 397669 h 1420749"/>
              <a:gd name="connsiteX253" fmla="*/ 856012 w 3466623"/>
              <a:gd name="connsiteY253" fmla="*/ 389668 h 1420749"/>
              <a:gd name="connsiteX254" fmla="*/ 878396 w 3466623"/>
              <a:gd name="connsiteY254" fmla="*/ 364427 h 1420749"/>
              <a:gd name="connsiteX255" fmla="*/ 880110 w 3466623"/>
              <a:gd name="connsiteY255" fmla="*/ 332137 h 1420749"/>
              <a:gd name="connsiteX256" fmla="*/ 851059 w 3466623"/>
              <a:gd name="connsiteY256" fmla="*/ 344805 h 1420749"/>
              <a:gd name="connsiteX257" fmla="*/ 851726 w 3466623"/>
              <a:gd name="connsiteY257" fmla="*/ 359759 h 1420749"/>
              <a:gd name="connsiteX258" fmla="*/ 851726 w 3466623"/>
              <a:gd name="connsiteY258" fmla="*/ 359759 h 1420749"/>
              <a:gd name="connsiteX259" fmla="*/ 796004 w 3466623"/>
              <a:gd name="connsiteY259" fmla="*/ 342710 h 1420749"/>
              <a:gd name="connsiteX260" fmla="*/ 790480 w 3466623"/>
              <a:gd name="connsiteY260" fmla="*/ 322040 h 1420749"/>
              <a:gd name="connsiteX261" fmla="*/ 800672 w 3466623"/>
              <a:gd name="connsiteY261" fmla="*/ 306515 h 1420749"/>
              <a:gd name="connsiteX262" fmla="*/ 818197 w 3466623"/>
              <a:gd name="connsiteY262" fmla="*/ 303562 h 1420749"/>
              <a:gd name="connsiteX263" fmla="*/ 835343 w 3466623"/>
              <a:gd name="connsiteY263" fmla="*/ 317087 h 1420749"/>
              <a:gd name="connsiteX264" fmla="*/ 796004 w 3466623"/>
              <a:gd name="connsiteY264" fmla="*/ 342614 h 1420749"/>
              <a:gd name="connsiteX265" fmla="*/ 796004 w 3466623"/>
              <a:gd name="connsiteY265" fmla="*/ 342614 h 1420749"/>
              <a:gd name="connsiteX266" fmla="*/ 937165 w 3466623"/>
              <a:gd name="connsiteY266" fmla="*/ 209074 h 1420749"/>
              <a:gd name="connsiteX267" fmla="*/ 902494 w 3466623"/>
              <a:gd name="connsiteY267" fmla="*/ 217551 h 1420749"/>
              <a:gd name="connsiteX268" fmla="*/ 873633 w 3466623"/>
              <a:gd name="connsiteY268" fmla="*/ 252127 h 1420749"/>
              <a:gd name="connsiteX269" fmla="*/ 882110 w 3466623"/>
              <a:gd name="connsiteY269" fmla="*/ 299657 h 1420749"/>
              <a:gd name="connsiteX270" fmla="*/ 917543 w 3466623"/>
              <a:gd name="connsiteY270" fmla="*/ 331946 h 1420749"/>
              <a:gd name="connsiteX271" fmla="*/ 961739 w 3466623"/>
              <a:gd name="connsiteY271" fmla="*/ 326327 h 1420749"/>
              <a:gd name="connsiteX272" fmla="*/ 988505 w 3466623"/>
              <a:gd name="connsiteY272" fmla="*/ 299180 h 1420749"/>
              <a:gd name="connsiteX273" fmla="*/ 989171 w 3466623"/>
              <a:gd name="connsiteY273" fmla="*/ 262223 h 1420749"/>
              <a:gd name="connsiteX274" fmla="*/ 959644 w 3466623"/>
              <a:gd name="connsiteY274" fmla="*/ 272510 h 1420749"/>
              <a:gd name="connsiteX275" fmla="*/ 961072 w 3466623"/>
              <a:gd name="connsiteY275" fmla="*/ 291656 h 1420749"/>
              <a:gd name="connsiteX276" fmla="*/ 950690 w 3466623"/>
              <a:gd name="connsiteY276" fmla="*/ 303181 h 1420749"/>
              <a:gd name="connsiteX277" fmla="*/ 929830 w 3466623"/>
              <a:gd name="connsiteY277" fmla="*/ 304705 h 1420749"/>
              <a:gd name="connsiteX278" fmla="*/ 909256 w 3466623"/>
              <a:gd name="connsiteY278" fmla="*/ 282035 h 1420749"/>
              <a:gd name="connsiteX279" fmla="*/ 902303 w 3466623"/>
              <a:gd name="connsiteY279" fmla="*/ 254984 h 1420749"/>
              <a:gd name="connsiteX280" fmla="*/ 914781 w 3466623"/>
              <a:gd name="connsiteY280" fmla="*/ 238887 h 1420749"/>
              <a:gd name="connsiteX281" fmla="*/ 929640 w 3466623"/>
              <a:gd name="connsiteY281" fmla="*/ 236029 h 1420749"/>
              <a:gd name="connsiteX282" fmla="*/ 942594 w 3466623"/>
              <a:gd name="connsiteY282" fmla="*/ 244793 h 1420749"/>
              <a:gd name="connsiteX283" fmla="*/ 966978 w 3466623"/>
              <a:gd name="connsiteY283" fmla="*/ 224981 h 1420749"/>
              <a:gd name="connsiteX284" fmla="*/ 937165 w 3466623"/>
              <a:gd name="connsiteY284" fmla="*/ 208979 h 1420749"/>
              <a:gd name="connsiteX285" fmla="*/ 937165 w 3466623"/>
              <a:gd name="connsiteY285" fmla="*/ 208979 h 1420749"/>
              <a:gd name="connsiteX286" fmla="*/ 1120712 w 3466623"/>
              <a:gd name="connsiteY286" fmla="*/ 245936 h 1420749"/>
              <a:gd name="connsiteX287" fmla="*/ 1071181 w 3466623"/>
              <a:gd name="connsiteY287" fmla="*/ 138208 h 1420749"/>
              <a:gd name="connsiteX288" fmla="*/ 1042702 w 3466623"/>
              <a:gd name="connsiteY288" fmla="*/ 151257 h 1420749"/>
              <a:gd name="connsiteX289" fmla="*/ 1063562 w 3466623"/>
              <a:gd name="connsiteY289" fmla="*/ 196691 h 1420749"/>
              <a:gd name="connsiteX290" fmla="*/ 1074801 w 3466623"/>
              <a:gd name="connsiteY290" fmla="*/ 226695 h 1420749"/>
              <a:gd name="connsiteX291" fmla="*/ 1071467 w 3466623"/>
              <a:gd name="connsiteY291" fmla="*/ 240316 h 1420749"/>
              <a:gd name="connsiteX292" fmla="*/ 1060228 w 3466623"/>
              <a:gd name="connsiteY292" fmla="*/ 250317 h 1420749"/>
              <a:gd name="connsiteX293" fmla="*/ 1048322 w 3466623"/>
              <a:gd name="connsiteY293" fmla="*/ 252127 h 1420749"/>
              <a:gd name="connsiteX294" fmla="*/ 1038892 w 3466623"/>
              <a:gd name="connsiteY294" fmla="*/ 246602 h 1420749"/>
              <a:gd name="connsiteX295" fmla="*/ 1024509 w 3466623"/>
              <a:gd name="connsiteY295" fmla="*/ 219456 h 1420749"/>
              <a:gd name="connsiteX296" fmla="*/ 1001744 w 3466623"/>
              <a:gd name="connsiteY296" fmla="*/ 169926 h 1420749"/>
              <a:gd name="connsiteX297" fmla="*/ 973264 w 3466623"/>
              <a:gd name="connsiteY297" fmla="*/ 182975 h 1420749"/>
              <a:gd name="connsiteX298" fmla="*/ 1004602 w 3466623"/>
              <a:gd name="connsiteY298" fmla="*/ 251174 h 1420749"/>
              <a:gd name="connsiteX299" fmla="*/ 1019366 w 3466623"/>
              <a:gd name="connsiteY299" fmla="*/ 273272 h 1420749"/>
              <a:gd name="connsiteX300" fmla="*/ 1038034 w 3466623"/>
              <a:gd name="connsiteY300" fmla="*/ 280892 h 1420749"/>
              <a:gd name="connsiteX301" fmla="*/ 1059656 w 3466623"/>
              <a:gd name="connsiteY301" fmla="*/ 276701 h 1420749"/>
              <a:gd name="connsiteX302" fmla="*/ 1077563 w 3466623"/>
              <a:gd name="connsiteY302" fmla="*/ 262414 h 1420749"/>
              <a:gd name="connsiteX303" fmla="*/ 1086803 w 3466623"/>
              <a:gd name="connsiteY303" fmla="*/ 241745 h 1420749"/>
              <a:gd name="connsiteX304" fmla="*/ 1094232 w 3466623"/>
              <a:gd name="connsiteY304" fmla="*/ 257842 h 1420749"/>
              <a:gd name="connsiteX305" fmla="*/ 1120712 w 3466623"/>
              <a:gd name="connsiteY305" fmla="*/ 245650 h 1420749"/>
              <a:gd name="connsiteX306" fmla="*/ 1120712 w 3466623"/>
              <a:gd name="connsiteY306" fmla="*/ 245650 h 1420749"/>
              <a:gd name="connsiteX307" fmla="*/ 1161288 w 3466623"/>
              <a:gd name="connsiteY307" fmla="*/ 192119 h 1420749"/>
              <a:gd name="connsiteX308" fmla="*/ 1149858 w 3466623"/>
              <a:gd name="connsiteY308" fmla="*/ 154019 h 1420749"/>
              <a:gd name="connsiteX309" fmla="*/ 1152049 w 3466623"/>
              <a:gd name="connsiteY309" fmla="*/ 139256 h 1420749"/>
              <a:gd name="connsiteX310" fmla="*/ 1161193 w 3466623"/>
              <a:gd name="connsiteY310" fmla="*/ 131921 h 1420749"/>
              <a:gd name="connsiteX311" fmla="*/ 1176814 w 3466623"/>
              <a:gd name="connsiteY311" fmla="*/ 131540 h 1420749"/>
              <a:gd name="connsiteX312" fmla="*/ 1176338 w 3466623"/>
              <a:gd name="connsiteY312" fmla="*/ 102489 h 1420749"/>
              <a:gd name="connsiteX313" fmla="*/ 1154906 w 3466623"/>
              <a:gd name="connsiteY313" fmla="*/ 104204 h 1420749"/>
              <a:gd name="connsiteX314" fmla="*/ 1143572 w 3466623"/>
              <a:gd name="connsiteY314" fmla="*/ 112490 h 1420749"/>
              <a:gd name="connsiteX315" fmla="*/ 1136428 w 3466623"/>
              <a:gd name="connsiteY315" fmla="*/ 131921 h 1420749"/>
              <a:gd name="connsiteX316" fmla="*/ 1130522 w 3466623"/>
              <a:gd name="connsiteY316" fmla="*/ 116110 h 1420749"/>
              <a:gd name="connsiteX317" fmla="*/ 1103186 w 3466623"/>
              <a:gd name="connsiteY317" fmla="*/ 126302 h 1420749"/>
              <a:gd name="connsiteX318" fmla="*/ 1144619 w 3466623"/>
              <a:gd name="connsiteY318" fmla="*/ 237363 h 1420749"/>
              <a:gd name="connsiteX319" fmla="*/ 1174052 w 3466623"/>
              <a:gd name="connsiteY319" fmla="*/ 226409 h 1420749"/>
              <a:gd name="connsiteX320" fmla="*/ 1161288 w 3466623"/>
              <a:gd name="connsiteY320" fmla="*/ 192119 h 1420749"/>
              <a:gd name="connsiteX321" fmla="*/ 1161288 w 3466623"/>
              <a:gd name="connsiteY321" fmla="*/ 192119 h 1420749"/>
              <a:gd name="connsiteX322" fmla="*/ 1215485 w 3466623"/>
              <a:gd name="connsiteY322" fmla="*/ 70199 h 1420749"/>
              <a:gd name="connsiteX323" fmla="*/ 1206722 w 3466623"/>
              <a:gd name="connsiteY323" fmla="*/ 42577 h 1420749"/>
              <a:gd name="connsiteX324" fmla="*/ 1176814 w 3466623"/>
              <a:gd name="connsiteY324" fmla="*/ 52102 h 1420749"/>
              <a:gd name="connsiteX325" fmla="*/ 1185577 w 3466623"/>
              <a:gd name="connsiteY325" fmla="*/ 79724 h 1420749"/>
              <a:gd name="connsiteX326" fmla="*/ 1215485 w 3466623"/>
              <a:gd name="connsiteY326" fmla="*/ 70199 h 1420749"/>
              <a:gd name="connsiteX327" fmla="*/ 1215485 w 3466623"/>
              <a:gd name="connsiteY327" fmla="*/ 70199 h 1420749"/>
              <a:gd name="connsiteX328" fmla="*/ 1256252 w 3466623"/>
              <a:gd name="connsiteY328" fmla="*/ 198501 h 1420749"/>
              <a:gd name="connsiteX329" fmla="*/ 1220343 w 3466623"/>
              <a:gd name="connsiteY329" fmla="*/ 85535 h 1420749"/>
              <a:gd name="connsiteX330" fmla="*/ 1190435 w 3466623"/>
              <a:gd name="connsiteY330" fmla="*/ 95060 h 1420749"/>
              <a:gd name="connsiteX331" fmla="*/ 1226344 w 3466623"/>
              <a:gd name="connsiteY331" fmla="*/ 208026 h 1420749"/>
              <a:gd name="connsiteX332" fmla="*/ 1256252 w 3466623"/>
              <a:gd name="connsiteY332" fmla="*/ 198501 h 1420749"/>
              <a:gd name="connsiteX333" fmla="*/ 1256252 w 3466623"/>
              <a:gd name="connsiteY333" fmla="*/ 198501 h 1420749"/>
              <a:gd name="connsiteX334" fmla="*/ 1283113 w 3466623"/>
              <a:gd name="connsiteY334" fmla="*/ 67342 h 1420749"/>
              <a:gd name="connsiteX335" fmla="*/ 1271969 w 3466623"/>
              <a:gd name="connsiteY335" fmla="*/ 27051 h 1420749"/>
              <a:gd name="connsiteX336" fmla="*/ 1246537 w 3466623"/>
              <a:gd name="connsiteY336" fmla="*/ 53150 h 1420749"/>
              <a:gd name="connsiteX337" fmla="*/ 1252823 w 3466623"/>
              <a:gd name="connsiteY337" fmla="*/ 75819 h 1420749"/>
              <a:gd name="connsiteX338" fmla="*/ 1238917 w 3466623"/>
              <a:gd name="connsiteY338" fmla="*/ 79629 h 1420749"/>
              <a:gd name="connsiteX339" fmla="*/ 1245584 w 3466623"/>
              <a:gd name="connsiteY339" fmla="*/ 103727 h 1420749"/>
              <a:gd name="connsiteX340" fmla="*/ 1259491 w 3466623"/>
              <a:gd name="connsiteY340" fmla="*/ 99917 h 1420749"/>
              <a:gd name="connsiteX341" fmla="*/ 1273302 w 3466623"/>
              <a:gd name="connsiteY341" fmla="*/ 149733 h 1420749"/>
              <a:gd name="connsiteX342" fmla="*/ 1280160 w 3466623"/>
              <a:gd name="connsiteY342" fmla="*/ 170783 h 1420749"/>
              <a:gd name="connsiteX343" fmla="*/ 1287685 w 3466623"/>
              <a:gd name="connsiteY343" fmla="*/ 181356 h 1420749"/>
              <a:gd name="connsiteX344" fmla="*/ 1299305 w 3466623"/>
              <a:gd name="connsiteY344" fmla="*/ 185833 h 1420749"/>
              <a:gd name="connsiteX345" fmla="*/ 1314831 w 3466623"/>
              <a:gd name="connsiteY345" fmla="*/ 184499 h 1420749"/>
              <a:gd name="connsiteX346" fmla="*/ 1337500 w 3466623"/>
              <a:gd name="connsiteY346" fmla="*/ 173355 h 1420749"/>
              <a:gd name="connsiteX347" fmla="*/ 1328452 w 3466623"/>
              <a:gd name="connsiteY347" fmla="*/ 150590 h 1420749"/>
              <a:gd name="connsiteX348" fmla="*/ 1317117 w 3466623"/>
              <a:gd name="connsiteY348" fmla="*/ 156877 h 1420749"/>
              <a:gd name="connsiteX349" fmla="*/ 1311593 w 3466623"/>
              <a:gd name="connsiteY349" fmla="*/ 156877 h 1420749"/>
              <a:gd name="connsiteX350" fmla="*/ 1307878 w 3466623"/>
              <a:gd name="connsiteY350" fmla="*/ 153829 h 1420749"/>
              <a:gd name="connsiteX351" fmla="*/ 1302734 w 3466623"/>
              <a:gd name="connsiteY351" fmla="*/ 137732 h 1420749"/>
              <a:gd name="connsiteX352" fmla="*/ 1289971 w 3466623"/>
              <a:gd name="connsiteY352" fmla="*/ 91726 h 1420749"/>
              <a:gd name="connsiteX353" fmla="*/ 1310640 w 3466623"/>
              <a:gd name="connsiteY353" fmla="*/ 86011 h 1420749"/>
              <a:gd name="connsiteX354" fmla="*/ 1303973 w 3466623"/>
              <a:gd name="connsiteY354" fmla="*/ 61913 h 1420749"/>
              <a:gd name="connsiteX355" fmla="*/ 1283303 w 3466623"/>
              <a:gd name="connsiteY355" fmla="*/ 67628 h 1420749"/>
              <a:gd name="connsiteX356" fmla="*/ 1283303 w 3466623"/>
              <a:gd name="connsiteY356" fmla="*/ 67628 h 1420749"/>
              <a:gd name="connsiteX357" fmla="*/ 1386078 w 3466623"/>
              <a:gd name="connsiteY357" fmla="*/ 164497 h 1420749"/>
              <a:gd name="connsiteX358" fmla="*/ 1381601 w 3466623"/>
              <a:gd name="connsiteY358" fmla="*/ 182118 h 1420749"/>
              <a:gd name="connsiteX359" fmla="*/ 1367123 w 3466623"/>
              <a:gd name="connsiteY359" fmla="*/ 191738 h 1420749"/>
              <a:gd name="connsiteX360" fmla="*/ 1353788 w 3466623"/>
              <a:gd name="connsiteY360" fmla="*/ 193072 h 1420749"/>
              <a:gd name="connsiteX361" fmla="*/ 1361599 w 3466623"/>
              <a:gd name="connsiteY361" fmla="*/ 216503 h 1420749"/>
              <a:gd name="connsiteX362" fmla="*/ 1379315 w 3466623"/>
              <a:gd name="connsiteY362" fmla="*/ 214694 h 1420749"/>
              <a:gd name="connsiteX363" fmla="*/ 1394555 w 3466623"/>
              <a:gd name="connsiteY363" fmla="*/ 209550 h 1420749"/>
              <a:gd name="connsiteX364" fmla="*/ 1405128 w 3466623"/>
              <a:gd name="connsiteY364" fmla="*/ 201930 h 1420749"/>
              <a:gd name="connsiteX365" fmla="*/ 1411700 w 3466623"/>
              <a:gd name="connsiteY365" fmla="*/ 191453 h 1420749"/>
              <a:gd name="connsiteX366" fmla="*/ 1416082 w 3466623"/>
              <a:gd name="connsiteY366" fmla="*/ 174308 h 1420749"/>
              <a:gd name="connsiteX367" fmla="*/ 1419130 w 3466623"/>
              <a:gd name="connsiteY367" fmla="*/ 152591 h 1420749"/>
              <a:gd name="connsiteX368" fmla="*/ 1436561 w 3466623"/>
              <a:gd name="connsiteY368" fmla="*/ 32290 h 1420749"/>
              <a:gd name="connsiteX369" fmla="*/ 1404747 w 3466623"/>
              <a:gd name="connsiteY369" fmla="*/ 38957 h 1420749"/>
              <a:gd name="connsiteX370" fmla="*/ 1395031 w 3466623"/>
              <a:gd name="connsiteY370" fmla="*/ 127064 h 1420749"/>
              <a:gd name="connsiteX371" fmla="*/ 1349883 w 3466623"/>
              <a:gd name="connsiteY371" fmla="*/ 50578 h 1420749"/>
              <a:gd name="connsiteX372" fmla="*/ 1317212 w 3466623"/>
              <a:gd name="connsiteY372" fmla="*/ 57436 h 1420749"/>
              <a:gd name="connsiteX373" fmla="*/ 1385888 w 3466623"/>
              <a:gd name="connsiteY373" fmla="*/ 164402 h 1420749"/>
              <a:gd name="connsiteX374" fmla="*/ 1385888 w 3466623"/>
              <a:gd name="connsiteY374" fmla="*/ 164402 h 1420749"/>
              <a:gd name="connsiteX375" fmla="*/ 2095214 w 3466623"/>
              <a:gd name="connsiteY375" fmla="*/ 167069 h 1420749"/>
              <a:gd name="connsiteX376" fmla="*/ 2109502 w 3466623"/>
              <a:gd name="connsiteY376" fmla="*/ 106966 h 1420749"/>
              <a:gd name="connsiteX377" fmla="*/ 2130457 w 3466623"/>
              <a:gd name="connsiteY377" fmla="*/ 111919 h 1420749"/>
              <a:gd name="connsiteX378" fmla="*/ 2164366 w 3466623"/>
              <a:gd name="connsiteY378" fmla="*/ 117539 h 1420749"/>
              <a:gd name="connsiteX379" fmla="*/ 2182844 w 3466623"/>
              <a:gd name="connsiteY379" fmla="*/ 113919 h 1420749"/>
              <a:gd name="connsiteX380" fmla="*/ 2200085 w 3466623"/>
              <a:gd name="connsiteY380" fmla="*/ 101441 h 1420749"/>
              <a:gd name="connsiteX381" fmla="*/ 2211229 w 3466623"/>
              <a:gd name="connsiteY381" fmla="*/ 78010 h 1420749"/>
              <a:gd name="connsiteX382" fmla="*/ 2209324 w 3466623"/>
              <a:gd name="connsiteY382" fmla="*/ 44768 h 1420749"/>
              <a:gd name="connsiteX383" fmla="*/ 2190083 w 3466623"/>
              <a:gd name="connsiteY383" fmla="*/ 23717 h 1420749"/>
              <a:gd name="connsiteX384" fmla="*/ 2152460 w 3466623"/>
              <a:gd name="connsiteY384" fmla="*/ 12287 h 1420749"/>
              <a:gd name="connsiteX385" fmla="*/ 2100834 w 3466623"/>
              <a:gd name="connsiteY385" fmla="*/ 0 h 1420749"/>
              <a:gd name="connsiteX386" fmla="*/ 2063020 w 3466623"/>
              <a:gd name="connsiteY386" fmla="*/ 159258 h 1420749"/>
              <a:gd name="connsiteX387" fmla="*/ 2095119 w 3466623"/>
              <a:gd name="connsiteY387" fmla="*/ 166878 h 1420749"/>
              <a:gd name="connsiteX388" fmla="*/ 2095119 w 3466623"/>
              <a:gd name="connsiteY388" fmla="*/ 166878 h 1420749"/>
              <a:gd name="connsiteX389" fmla="*/ 2142173 w 3466623"/>
              <a:gd name="connsiteY389" fmla="*/ 38481 h 1420749"/>
              <a:gd name="connsiteX390" fmla="*/ 2165033 w 3466623"/>
              <a:gd name="connsiteY390" fmla="*/ 45053 h 1420749"/>
              <a:gd name="connsiteX391" fmla="*/ 2176272 w 3466623"/>
              <a:gd name="connsiteY391" fmla="*/ 55150 h 1420749"/>
              <a:gd name="connsiteX392" fmla="*/ 2177987 w 3466623"/>
              <a:gd name="connsiteY392" fmla="*/ 70675 h 1420749"/>
              <a:gd name="connsiteX393" fmla="*/ 2171414 w 3466623"/>
              <a:gd name="connsiteY393" fmla="*/ 82201 h 1420749"/>
              <a:gd name="connsiteX394" fmla="*/ 2159508 w 3466623"/>
              <a:gd name="connsiteY394" fmla="*/ 87630 h 1420749"/>
              <a:gd name="connsiteX395" fmla="*/ 2133505 w 3466623"/>
              <a:gd name="connsiteY395" fmla="*/ 84106 h 1420749"/>
              <a:gd name="connsiteX396" fmla="*/ 2115883 w 3466623"/>
              <a:gd name="connsiteY396" fmla="*/ 79915 h 1420749"/>
              <a:gd name="connsiteX397" fmla="*/ 2126647 w 3466623"/>
              <a:gd name="connsiteY397" fmla="*/ 34766 h 1420749"/>
              <a:gd name="connsiteX398" fmla="*/ 2142173 w 3466623"/>
              <a:gd name="connsiteY398" fmla="*/ 38481 h 1420749"/>
              <a:gd name="connsiteX399" fmla="*/ 2142173 w 3466623"/>
              <a:gd name="connsiteY399" fmla="*/ 38481 h 1420749"/>
              <a:gd name="connsiteX400" fmla="*/ 2241423 w 3466623"/>
              <a:gd name="connsiteY400" fmla="*/ 169450 h 1420749"/>
              <a:gd name="connsiteX401" fmla="*/ 2255996 w 3466623"/>
              <a:gd name="connsiteY401" fmla="*/ 132398 h 1420749"/>
              <a:gd name="connsiteX402" fmla="*/ 2266855 w 3466623"/>
              <a:gd name="connsiteY402" fmla="*/ 122111 h 1420749"/>
              <a:gd name="connsiteX403" fmla="*/ 2278571 w 3466623"/>
              <a:gd name="connsiteY403" fmla="*/ 122111 h 1420749"/>
              <a:gd name="connsiteX404" fmla="*/ 2291048 w 3466623"/>
              <a:gd name="connsiteY404" fmla="*/ 131445 h 1420749"/>
              <a:gd name="connsiteX405" fmla="*/ 2308574 w 3466623"/>
              <a:gd name="connsiteY405" fmla="*/ 108299 h 1420749"/>
              <a:gd name="connsiteX406" fmla="*/ 2290667 w 3466623"/>
              <a:gd name="connsiteY406" fmla="*/ 96393 h 1420749"/>
              <a:gd name="connsiteX407" fmla="*/ 2276570 w 3466623"/>
              <a:gd name="connsiteY407" fmla="*/ 95917 h 1420749"/>
              <a:gd name="connsiteX408" fmla="*/ 2258949 w 3466623"/>
              <a:gd name="connsiteY408" fmla="*/ 106871 h 1420749"/>
              <a:gd name="connsiteX409" fmla="*/ 2264093 w 3466623"/>
              <a:gd name="connsiteY409" fmla="*/ 90773 h 1420749"/>
              <a:gd name="connsiteX410" fmla="*/ 2236375 w 3466623"/>
              <a:gd name="connsiteY410" fmla="*/ 81915 h 1420749"/>
              <a:gd name="connsiteX411" fmla="*/ 2200466 w 3466623"/>
              <a:gd name="connsiteY411" fmla="*/ 194882 h 1420749"/>
              <a:gd name="connsiteX412" fmla="*/ 2230374 w 3466623"/>
              <a:gd name="connsiteY412" fmla="*/ 204407 h 1420749"/>
              <a:gd name="connsiteX413" fmla="*/ 2241423 w 3466623"/>
              <a:gd name="connsiteY413" fmla="*/ 169545 h 1420749"/>
              <a:gd name="connsiteX414" fmla="*/ 2241423 w 3466623"/>
              <a:gd name="connsiteY414" fmla="*/ 169545 h 1420749"/>
              <a:gd name="connsiteX415" fmla="*/ 2290191 w 3466623"/>
              <a:gd name="connsiteY415" fmla="*/ 195929 h 1420749"/>
              <a:gd name="connsiteX416" fmla="*/ 2303050 w 3466623"/>
              <a:gd name="connsiteY416" fmla="*/ 224314 h 1420749"/>
              <a:gd name="connsiteX417" fmla="*/ 2329148 w 3466623"/>
              <a:gd name="connsiteY417" fmla="*/ 242697 h 1420749"/>
              <a:gd name="connsiteX418" fmla="*/ 2376297 w 3466623"/>
              <a:gd name="connsiteY418" fmla="*/ 242602 h 1420749"/>
              <a:gd name="connsiteX419" fmla="*/ 2409063 w 3466623"/>
              <a:gd name="connsiteY419" fmla="*/ 207645 h 1420749"/>
              <a:gd name="connsiteX420" fmla="*/ 2409539 w 3466623"/>
              <a:gd name="connsiteY420" fmla="*/ 160306 h 1420749"/>
              <a:gd name="connsiteX421" fmla="*/ 2375154 w 3466623"/>
              <a:gd name="connsiteY421" fmla="*/ 127635 h 1420749"/>
              <a:gd name="connsiteX422" fmla="*/ 2343055 w 3466623"/>
              <a:gd name="connsiteY422" fmla="*/ 123063 h 1420749"/>
              <a:gd name="connsiteX423" fmla="*/ 2314480 w 3466623"/>
              <a:gd name="connsiteY423" fmla="*/ 135636 h 1420749"/>
              <a:gd name="connsiteX424" fmla="*/ 2296097 w 3466623"/>
              <a:gd name="connsiteY424" fmla="*/ 160877 h 1420749"/>
              <a:gd name="connsiteX425" fmla="*/ 2290286 w 3466623"/>
              <a:gd name="connsiteY425" fmla="*/ 195929 h 1420749"/>
              <a:gd name="connsiteX426" fmla="*/ 2290286 w 3466623"/>
              <a:gd name="connsiteY426" fmla="*/ 195929 h 1420749"/>
              <a:gd name="connsiteX427" fmla="*/ 2342960 w 3466623"/>
              <a:gd name="connsiteY427" fmla="*/ 152495 h 1420749"/>
              <a:gd name="connsiteX428" fmla="*/ 2365629 w 3466623"/>
              <a:gd name="connsiteY428" fmla="*/ 151448 h 1420749"/>
              <a:gd name="connsiteX429" fmla="*/ 2381250 w 3466623"/>
              <a:gd name="connsiteY429" fmla="*/ 167831 h 1420749"/>
              <a:gd name="connsiteX430" fmla="*/ 2378964 w 3466623"/>
              <a:gd name="connsiteY430" fmla="*/ 195834 h 1420749"/>
              <a:gd name="connsiteX431" fmla="*/ 2361057 w 3466623"/>
              <a:gd name="connsiteY431" fmla="*/ 218027 h 1420749"/>
              <a:gd name="connsiteX432" fmla="*/ 2338483 w 3466623"/>
              <a:gd name="connsiteY432" fmla="*/ 219075 h 1420749"/>
              <a:gd name="connsiteX433" fmla="*/ 2322766 w 3466623"/>
              <a:gd name="connsiteY433" fmla="*/ 202692 h 1420749"/>
              <a:gd name="connsiteX434" fmla="*/ 2325053 w 3466623"/>
              <a:gd name="connsiteY434" fmla="*/ 174498 h 1420749"/>
              <a:gd name="connsiteX435" fmla="*/ 2342864 w 3466623"/>
              <a:gd name="connsiteY435" fmla="*/ 152591 h 1420749"/>
              <a:gd name="connsiteX436" fmla="*/ 2342864 w 3466623"/>
              <a:gd name="connsiteY436" fmla="*/ 152591 h 1420749"/>
              <a:gd name="connsiteX437" fmla="*/ 2484025 w 3466623"/>
              <a:gd name="connsiteY437" fmla="*/ 178499 h 1420749"/>
              <a:gd name="connsiteX438" fmla="*/ 2501932 w 3466623"/>
              <a:gd name="connsiteY438" fmla="*/ 140684 h 1420749"/>
              <a:gd name="connsiteX439" fmla="*/ 2465641 w 3466623"/>
              <a:gd name="connsiteY439" fmla="*/ 143732 h 1420749"/>
              <a:gd name="connsiteX440" fmla="*/ 2455545 w 3466623"/>
              <a:gd name="connsiteY440" fmla="*/ 164973 h 1420749"/>
              <a:gd name="connsiteX441" fmla="*/ 2442496 w 3466623"/>
              <a:gd name="connsiteY441" fmla="*/ 158782 h 1420749"/>
              <a:gd name="connsiteX442" fmla="*/ 2431828 w 3466623"/>
              <a:gd name="connsiteY442" fmla="*/ 181356 h 1420749"/>
              <a:gd name="connsiteX443" fmla="*/ 2444877 w 3466623"/>
              <a:gd name="connsiteY443" fmla="*/ 187547 h 1420749"/>
              <a:gd name="connsiteX444" fmla="*/ 2422684 w 3466623"/>
              <a:gd name="connsiteY444" fmla="*/ 234220 h 1420749"/>
              <a:gd name="connsiteX445" fmla="*/ 2414111 w 3466623"/>
              <a:gd name="connsiteY445" fmla="*/ 254603 h 1420749"/>
              <a:gd name="connsiteX446" fmla="*/ 2412873 w 3466623"/>
              <a:gd name="connsiteY446" fmla="*/ 267557 h 1420749"/>
              <a:gd name="connsiteX447" fmla="*/ 2418779 w 3466623"/>
              <a:gd name="connsiteY447" fmla="*/ 278511 h 1420749"/>
              <a:gd name="connsiteX448" fmla="*/ 2431352 w 3466623"/>
              <a:gd name="connsiteY448" fmla="*/ 287655 h 1420749"/>
              <a:gd name="connsiteX449" fmla="*/ 2455736 w 3466623"/>
              <a:gd name="connsiteY449" fmla="*/ 294037 h 1420749"/>
              <a:gd name="connsiteX450" fmla="*/ 2463737 w 3466623"/>
              <a:gd name="connsiteY450" fmla="*/ 270891 h 1420749"/>
              <a:gd name="connsiteX451" fmla="*/ 2451068 w 3466623"/>
              <a:gd name="connsiteY451" fmla="*/ 268224 h 1420749"/>
              <a:gd name="connsiteX452" fmla="*/ 2446973 w 3466623"/>
              <a:gd name="connsiteY452" fmla="*/ 264509 h 1420749"/>
              <a:gd name="connsiteX453" fmla="*/ 2446115 w 3466623"/>
              <a:gd name="connsiteY453" fmla="*/ 259747 h 1420749"/>
              <a:gd name="connsiteX454" fmla="*/ 2452783 w 3466623"/>
              <a:gd name="connsiteY454" fmla="*/ 244221 h 1420749"/>
              <a:gd name="connsiteX455" fmla="*/ 2473262 w 3466623"/>
              <a:gd name="connsiteY455" fmla="*/ 201073 h 1420749"/>
              <a:gd name="connsiteX456" fmla="*/ 2492597 w 3466623"/>
              <a:gd name="connsiteY456" fmla="*/ 210217 h 1420749"/>
              <a:gd name="connsiteX457" fmla="*/ 2503361 w 3466623"/>
              <a:gd name="connsiteY457" fmla="*/ 187643 h 1420749"/>
              <a:gd name="connsiteX458" fmla="*/ 2484025 w 3466623"/>
              <a:gd name="connsiteY458" fmla="*/ 178499 h 1420749"/>
              <a:gd name="connsiteX459" fmla="*/ 2484025 w 3466623"/>
              <a:gd name="connsiteY459" fmla="*/ 178499 h 1420749"/>
              <a:gd name="connsiteX460" fmla="*/ 2533936 w 3466623"/>
              <a:gd name="connsiteY460" fmla="*/ 310134 h 1420749"/>
              <a:gd name="connsiteX461" fmla="*/ 2521172 w 3466623"/>
              <a:gd name="connsiteY461" fmla="*/ 307658 h 1420749"/>
              <a:gd name="connsiteX462" fmla="*/ 2509075 w 3466623"/>
              <a:gd name="connsiteY462" fmla="*/ 292132 h 1420749"/>
              <a:gd name="connsiteX463" fmla="*/ 2512886 w 3466623"/>
              <a:gd name="connsiteY463" fmla="*/ 269462 h 1420749"/>
              <a:gd name="connsiteX464" fmla="*/ 2581751 w 3466623"/>
              <a:gd name="connsiteY464" fmla="*/ 307372 h 1420749"/>
              <a:gd name="connsiteX465" fmla="*/ 2594800 w 3466623"/>
              <a:gd name="connsiteY465" fmla="*/ 253460 h 1420749"/>
              <a:gd name="connsiteX466" fmla="*/ 2566702 w 3466623"/>
              <a:gd name="connsiteY466" fmla="*/ 218027 h 1420749"/>
              <a:gd name="connsiteX467" fmla="*/ 2524506 w 3466623"/>
              <a:gd name="connsiteY467" fmla="*/ 213836 h 1420749"/>
              <a:gd name="connsiteX468" fmla="*/ 2488692 w 3466623"/>
              <a:gd name="connsiteY468" fmla="*/ 246793 h 1420749"/>
              <a:gd name="connsiteX469" fmla="*/ 2479262 w 3466623"/>
              <a:gd name="connsiteY469" fmla="*/ 288227 h 1420749"/>
              <a:gd name="connsiteX470" fmla="*/ 2509552 w 3466623"/>
              <a:gd name="connsiteY470" fmla="*/ 328041 h 1420749"/>
              <a:gd name="connsiteX471" fmla="*/ 2542413 w 3466623"/>
              <a:gd name="connsiteY471" fmla="*/ 335852 h 1420749"/>
              <a:gd name="connsiteX472" fmla="*/ 2571750 w 3466623"/>
              <a:gd name="connsiteY472" fmla="*/ 322136 h 1420749"/>
              <a:gd name="connsiteX473" fmla="*/ 2546890 w 3466623"/>
              <a:gd name="connsiteY473" fmla="*/ 302419 h 1420749"/>
              <a:gd name="connsiteX474" fmla="*/ 2534031 w 3466623"/>
              <a:gd name="connsiteY474" fmla="*/ 310134 h 1420749"/>
              <a:gd name="connsiteX475" fmla="*/ 2534031 w 3466623"/>
              <a:gd name="connsiteY475" fmla="*/ 310134 h 1420749"/>
              <a:gd name="connsiteX476" fmla="*/ 2522601 w 3466623"/>
              <a:gd name="connsiteY476" fmla="*/ 252889 h 1420749"/>
              <a:gd name="connsiteX477" fmla="*/ 2538222 w 3466623"/>
              <a:gd name="connsiteY477" fmla="*/ 238316 h 1420749"/>
              <a:gd name="connsiteX478" fmla="*/ 2556700 w 3466623"/>
              <a:gd name="connsiteY478" fmla="*/ 239935 h 1420749"/>
              <a:gd name="connsiteX479" fmla="*/ 2567559 w 3466623"/>
              <a:gd name="connsiteY479" fmla="*/ 254032 h 1420749"/>
              <a:gd name="connsiteX480" fmla="*/ 2563749 w 3466623"/>
              <a:gd name="connsiteY480" fmla="*/ 275558 h 1420749"/>
              <a:gd name="connsiteX481" fmla="*/ 2522696 w 3466623"/>
              <a:gd name="connsiteY481" fmla="*/ 252889 h 1420749"/>
              <a:gd name="connsiteX482" fmla="*/ 2522696 w 3466623"/>
              <a:gd name="connsiteY482" fmla="*/ 252889 h 1420749"/>
              <a:gd name="connsiteX483" fmla="*/ 2706910 w 3466623"/>
              <a:gd name="connsiteY483" fmla="*/ 314611 h 1420749"/>
              <a:gd name="connsiteX484" fmla="*/ 2683097 w 3466623"/>
              <a:gd name="connsiteY484" fmla="*/ 288036 h 1420749"/>
              <a:gd name="connsiteX485" fmla="*/ 2638997 w 3466623"/>
              <a:gd name="connsiteY485" fmla="*/ 278892 h 1420749"/>
              <a:gd name="connsiteX486" fmla="*/ 2601087 w 3466623"/>
              <a:gd name="connsiteY486" fmla="*/ 308800 h 1420749"/>
              <a:gd name="connsiteX487" fmla="*/ 2589276 w 3466623"/>
              <a:gd name="connsiteY487" fmla="*/ 355283 h 1420749"/>
              <a:gd name="connsiteX488" fmla="*/ 2615089 w 3466623"/>
              <a:gd name="connsiteY488" fmla="*/ 391668 h 1420749"/>
              <a:gd name="connsiteX489" fmla="*/ 2651570 w 3466623"/>
              <a:gd name="connsiteY489" fmla="*/ 402431 h 1420749"/>
              <a:gd name="connsiteX490" fmla="*/ 2684431 w 3466623"/>
              <a:gd name="connsiteY490" fmla="*/ 385572 h 1420749"/>
              <a:gd name="connsiteX491" fmla="*/ 2661475 w 3466623"/>
              <a:gd name="connsiteY491" fmla="*/ 364427 h 1420749"/>
              <a:gd name="connsiteX492" fmla="*/ 2645188 w 3466623"/>
              <a:gd name="connsiteY492" fmla="*/ 374714 h 1420749"/>
              <a:gd name="connsiteX493" fmla="*/ 2630138 w 3466623"/>
              <a:gd name="connsiteY493" fmla="*/ 370999 h 1420749"/>
              <a:gd name="connsiteX494" fmla="*/ 2618899 w 3466623"/>
              <a:gd name="connsiteY494" fmla="*/ 353378 h 1420749"/>
              <a:gd name="connsiteX495" fmla="*/ 2629186 w 3466623"/>
              <a:gd name="connsiteY495" fmla="*/ 324517 h 1420749"/>
              <a:gd name="connsiteX496" fmla="*/ 2649760 w 3466623"/>
              <a:gd name="connsiteY496" fmla="*/ 305657 h 1420749"/>
              <a:gd name="connsiteX497" fmla="*/ 2669858 w 3466623"/>
              <a:gd name="connsiteY497" fmla="*/ 309086 h 1420749"/>
              <a:gd name="connsiteX498" fmla="*/ 2679287 w 3466623"/>
              <a:gd name="connsiteY498" fmla="*/ 320802 h 1420749"/>
              <a:gd name="connsiteX499" fmla="*/ 2677668 w 3466623"/>
              <a:gd name="connsiteY499" fmla="*/ 336328 h 1420749"/>
              <a:gd name="connsiteX500" fmla="*/ 2706624 w 3466623"/>
              <a:gd name="connsiteY500" fmla="*/ 348520 h 1420749"/>
              <a:gd name="connsiteX501" fmla="*/ 2706624 w 3466623"/>
              <a:gd name="connsiteY501" fmla="*/ 314706 h 1420749"/>
              <a:gd name="connsiteX502" fmla="*/ 2706624 w 3466623"/>
              <a:gd name="connsiteY502" fmla="*/ 314706 h 1420749"/>
              <a:gd name="connsiteX503" fmla="*/ 2774537 w 3466623"/>
              <a:gd name="connsiteY503" fmla="*/ 355473 h 1420749"/>
              <a:gd name="connsiteX504" fmla="*/ 2799398 w 3466623"/>
              <a:gd name="connsiteY504" fmla="*/ 321850 h 1420749"/>
              <a:gd name="connsiteX505" fmla="*/ 2763203 w 3466623"/>
              <a:gd name="connsiteY505" fmla="*/ 317849 h 1420749"/>
              <a:gd name="connsiteX506" fmla="*/ 2749201 w 3466623"/>
              <a:gd name="connsiteY506" fmla="*/ 336804 h 1420749"/>
              <a:gd name="connsiteX507" fmla="*/ 2737580 w 3466623"/>
              <a:gd name="connsiteY507" fmla="*/ 328232 h 1420749"/>
              <a:gd name="connsiteX508" fmla="*/ 2722721 w 3466623"/>
              <a:gd name="connsiteY508" fmla="*/ 348329 h 1420749"/>
              <a:gd name="connsiteX509" fmla="*/ 2734342 w 3466623"/>
              <a:gd name="connsiteY509" fmla="*/ 356902 h 1420749"/>
              <a:gd name="connsiteX510" fmla="*/ 2703671 w 3466623"/>
              <a:gd name="connsiteY510" fmla="*/ 398431 h 1420749"/>
              <a:gd name="connsiteX511" fmla="*/ 2691384 w 3466623"/>
              <a:gd name="connsiteY511" fmla="*/ 416814 h 1420749"/>
              <a:gd name="connsiteX512" fmla="*/ 2687669 w 3466623"/>
              <a:gd name="connsiteY512" fmla="*/ 429292 h 1420749"/>
              <a:gd name="connsiteX513" fmla="*/ 2691289 w 3466623"/>
              <a:gd name="connsiteY513" fmla="*/ 441198 h 1420749"/>
              <a:gd name="connsiteX514" fmla="*/ 2701862 w 3466623"/>
              <a:gd name="connsiteY514" fmla="*/ 452533 h 1420749"/>
              <a:gd name="connsiteX515" fmla="*/ 2724626 w 3466623"/>
              <a:gd name="connsiteY515" fmla="*/ 463487 h 1420749"/>
              <a:gd name="connsiteX516" fmla="*/ 2736914 w 3466623"/>
              <a:gd name="connsiteY516" fmla="*/ 442341 h 1420749"/>
              <a:gd name="connsiteX517" fmla="*/ 2725007 w 3466623"/>
              <a:gd name="connsiteY517" fmla="*/ 437293 h 1420749"/>
              <a:gd name="connsiteX518" fmla="*/ 2721674 w 3466623"/>
              <a:gd name="connsiteY518" fmla="*/ 432911 h 1420749"/>
              <a:gd name="connsiteX519" fmla="*/ 2721769 w 3466623"/>
              <a:gd name="connsiteY519" fmla="*/ 428054 h 1420749"/>
              <a:gd name="connsiteX520" fmla="*/ 2731294 w 3466623"/>
              <a:gd name="connsiteY520" fmla="*/ 414052 h 1420749"/>
              <a:gd name="connsiteX521" fmla="*/ 2759678 w 3466623"/>
              <a:gd name="connsiteY521" fmla="*/ 375666 h 1420749"/>
              <a:gd name="connsiteX522" fmla="*/ 2776919 w 3466623"/>
              <a:gd name="connsiteY522" fmla="*/ 388430 h 1420749"/>
              <a:gd name="connsiteX523" fmla="*/ 2791778 w 3466623"/>
              <a:gd name="connsiteY523" fmla="*/ 368332 h 1420749"/>
              <a:gd name="connsiteX524" fmla="*/ 2774537 w 3466623"/>
              <a:gd name="connsiteY524" fmla="*/ 355568 h 1420749"/>
              <a:gd name="connsiteX525" fmla="*/ 2774537 w 3466623"/>
              <a:gd name="connsiteY525" fmla="*/ 355568 h 1420749"/>
              <a:gd name="connsiteX526" fmla="*/ 2844832 w 3466623"/>
              <a:gd name="connsiteY526" fmla="*/ 390525 h 1420749"/>
              <a:gd name="connsiteX527" fmla="*/ 2863215 w 3466623"/>
              <a:gd name="connsiteY527" fmla="*/ 368046 h 1420749"/>
              <a:gd name="connsiteX528" fmla="*/ 2838926 w 3466623"/>
              <a:gd name="connsiteY528" fmla="*/ 348234 h 1420749"/>
              <a:gd name="connsiteX529" fmla="*/ 2820543 w 3466623"/>
              <a:gd name="connsiteY529" fmla="*/ 370713 h 1420749"/>
              <a:gd name="connsiteX530" fmla="*/ 2844832 w 3466623"/>
              <a:gd name="connsiteY530" fmla="*/ 390525 h 1420749"/>
              <a:gd name="connsiteX531" fmla="*/ 2844832 w 3466623"/>
              <a:gd name="connsiteY531" fmla="*/ 390525 h 1420749"/>
              <a:gd name="connsiteX532" fmla="*/ 2759774 w 3466623"/>
              <a:gd name="connsiteY532" fmla="*/ 494824 h 1420749"/>
              <a:gd name="connsiteX533" fmla="*/ 2834640 w 3466623"/>
              <a:gd name="connsiteY533" fmla="*/ 402908 h 1420749"/>
              <a:gd name="connsiteX534" fmla="*/ 2810351 w 3466623"/>
              <a:gd name="connsiteY534" fmla="*/ 383096 h 1420749"/>
              <a:gd name="connsiteX535" fmla="*/ 2735485 w 3466623"/>
              <a:gd name="connsiteY535" fmla="*/ 475012 h 1420749"/>
              <a:gd name="connsiteX536" fmla="*/ 2759774 w 3466623"/>
              <a:gd name="connsiteY536" fmla="*/ 494824 h 1420749"/>
              <a:gd name="connsiteX537" fmla="*/ 2759774 w 3466623"/>
              <a:gd name="connsiteY537" fmla="*/ 494824 h 1420749"/>
              <a:gd name="connsiteX538" fmla="*/ 2909411 w 3466623"/>
              <a:gd name="connsiteY538" fmla="*/ 528352 h 1420749"/>
              <a:gd name="connsiteX539" fmla="*/ 2922175 w 3466623"/>
              <a:gd name="connsiteY539" fmla="*/ 511493 h 1420749"/>
              <a:gd name="connsiteX540" fmla="*/ 2926366 w 3466623"/>
              <a:gd name="connsiteY540" fmla="*/ 497586 h 1420749"/>
              <a:gd name="connsiteX541" fmla="*/ 2923032 w 3466623"/>
              <a:gd name="connsiteY541" fmla="*/ 481775 h 1420749"/>
              <a:gd name="connsiteX542" fmla="*/ 2911412 w 3466623"/>
              <a:gd name="connsiteY542" fmla="*/ 466344 h 1420749"/>
              <a:gd name="connsiteX543" fmla="*/ 2868930 w 3466623"/>
              <a:gd name="connsiteY543" fmla="*/ 455200 h 1420749"/>
              <a:gd name="connsiteX544" fmla="*/ 2880550 w 3466623"/>
              <a:gd name="connsiteY544" fmla="*/ 442246 h 1420749"/>
              <a:gd name="connsiteX545" fmla="*/ 2858833 w 3466623"/>
              <a:gd name="connsiteY545" fmla="*/ 422815 h 1420749"/>
              <a:gd name="connsiteX546" fmla="*/ 2779586 w 3466623"/>
              <a:gd name="connsiteY546" fmla="*/ 511016 h 1420749"/>
              <a:gd name="connsiteX547" fmla="*/ 2802922 w 3466623"/>
              <a:gd name="connsiteY547" fmla="*/ 531971 h 1420749"/>
              <a:gd name="connsiteX548" fmla="*/ 2838831 w 3466623"/>
              <a:gd name="connsiteY548" fmla="*/ 492062 h 1420749"/>
              <a:gd name="connsiteX549" fmla="*/ 2858833 w 3466623"/>
              <a:gd name="connsiteY549" fmla="*/ 473393 h 1420749"/>
              <a:gd name="connsiteX550" fmla="*/ 2873312 w 3466623"/>
              <a:gd name="connsiteY550" fmla="*/ 470535 h 1420749"/>
              <a:gd name="connsiteX551" fmla="*/ 2887218 w 3466623"/>
              <a:gd name="connsiteY551" fmla="*/ 477012 h 1420749"/>
              <a:gd name="connsiteX552" fmla="*/ 2893219 w 3466623"/>
              <a:gd name="connsiteY552" fmla="*/ 486632 h 1420749"/>
              <a:gd name="connsiteX553" fmla="*/ 2892266 w 3466623"/>
              <a:gd name="connsiteY553" fmla="*/ 497491 h 1420749"/>
              <a:gd name="connsiteX554" fmla="*/ 2877122 w 3466623"/>
              <a:gd name="connsiteY554" fmla="*/ 517303 h 1420749"/>
              <a:gd name="connsiteX555" fmla="*/ 2836736 w 3466623"/>
              <a:gd name="connsiteY555" fmla="*/ 562356 h 1420749"/>
              <a:gd name="connsiteX556" fmla="*/ 2860072 w 3466623"/>
              <a:gd name="connsiteY556" fmla="*/ 583311 h 1420749"/>
              <a:gd name="connsiteX557" fmla="*/ 2909316 w 3466623"/>
              <a:gd name="connsiteY557" fmla="*/ 528542 h 1420749"/>
              <a:gd name="connsiteX558" fmla="*/ 2909316 w 3466623"/>
              <a:gd name="connsiteY558" fmla="*/ 528542 h 1420749"/>
              <a:gd name="connsiteX559" fmla="*/ 2867787 w 3466623"/>
              <a:gd name="connsiteY559" fmla="*/ 607981 h 1420749"/>
              <a:gd name="connsiteX560" fmla="*/ 2857405 w 3466623"/>
              <a:gd name="connsiteY560" fmla="*/ 635127 h 1420749"/>
              <a:gd name="connsiteX561" fmla="*/ 2879217 w 3466623"/>
              <a:gd name="connsiteY561" fmla="*/ 673322 h 1420749"/>
              <a:gd name="connsiteX562" fmla="*/ 2899791 w 3466623"/>
              <a:gd name="connsiteY562" fmla="*/ 690277 h 1420749"/>
              <a:gd name="connsiteX563" fmla="*/ 2917984 w 3466623"/>
              <a:gd name="connsiteY563" fmla="*/ 696087 h 1420749"/>
              <a:gd name="connsiteX564" fmla="*/ 2936462 w 3466623"/>
              <a:gd name="connsiteY564" fmla="*/ 691991 h 1420749"/>
              <a:gd name="connsiteX565" fmla="*/ 2961704 w 3466623"/>
              <a:gd name="connsiteY565" fmla="*/ 673037 h 1420749"/>
              <a:gd name="connsiteX566" fmla="*/ 3039142 w 3466623"/>
              <a:gd name="connsiteY566" fmla="*/ 600075 h 1420749"/>
              <a:gd name="connsiteX567" fmla="*/ 3019044 w 3466623"/>
              <a:gd name="connsiteY567" fmla="*/ 578739 h 1420749"/>
              <a:gd name="connsiteX568" fmla="*/ 3006947 w 3466623"/>
              <a:gd name="connsiteY568" fmla="*/ 590169 h 1420749"/>
              <a:gd name="connsiteX569" fmla="*/ 2996089 w 3466623"/>
              <a:gd name="connsiteY569" fmla="*/ 550545 h 1420749"/>
              <a:gd name="connsiteX570" fmla="*/ 2960180 w 3466623"/>
              <a:gd name="connsiteY570" fmla="*/ 535400 h 1420749"/>
              <a:gd name="connsiteX571" fmla="*/ 2917222 w 3466623"/>
              <a:gd name="connsiteY571" fmla="*/ 556165 h 1420749"/>
              <a:gd name="connsiteX572" fmla="*/ 2895791 w 3466623"/>
              <a:gd name="connsiteY572" fmla="*/ 591407 h 1420749"/>
              <a:gd name="connsiteX573" fmla="*/ 2907030 w 3466623"/>
              <a:gd name="connsiteY573" fmla="*/ 632841 h 1420749"/>
              <a:gd name="connsiteX574" fmla="*/ 2945321 w 3466623"/>
              <a:gd name="connsiteY574" fmla="*/ 645509 h 1420749"/>
              <a:gd name="connsiteX575" fmla="*/ 2932748 w 3466623"/>
              <a:gd name="connsiteY575" fmla="*/ 657416 h 1420749"/>
              <a:gd name="connsiteX576" fmla="*/ 2921318 w 3466623"/>
              <a:gd name="connsiteY576" fmla="*/ 666274 h 1420749"/>
              <a:gd name="connsiteX577" fmla="*/ 2911221 w 3466623"/>
              <a:gd name="connsiteY577" fmla="*/ 667131 h 1420749"/>
              <a:gd name="connsiteX578" fmla="*/ 2895886 w 3466623"/>
              <a:gd name="connsiteY578" fmla="*/ 656273 h 1420749"/>
              <a:gd name="connsiteX579" fmla="*/ 2888647 w 3466623"/>
              <a:gd name="connsiteY579" fmla="*/ 643700 h 1420749"/>
              <a:gd name="connsiteX580" fmla="*/ 2892076 w 3466623"/>
              <a:gd name="connsiteY580" fmla="*/ 634841 h 1420749"/>
              <a:gd name="connsiteX581" fmla="*/ 2870645 w 3466623"/>
              <a:gd name="connsiteY581" fmla="*/ 605790 h 1420749"/>
              <a:gd name="connsiteX582" fmla="*/ 2867787 w 3466623"/>
              <a:gd name="connsiteY582" fmla="*/ 608267 h 1420749"/>
              <a:gd name="connsiteX583" fmla="*/ 2867787 w 3466623"/>
              <a:gd name="connsiteY583" fmla="*/ 608267 h 1420749"/>
              <a:gd name="connsiteX584" fmla="*/ 2964942 w 3466623"/>
              <a:gd name="connsiteY584" fmla="*/ 565118 h 1420749"/>
              <a:gd name="connsiteX585" fmla="*/ 2984087 w 3466623"/>
              <a:gd name="connsiteY585" fmla="*/ 572643 h 1420749"/>
              <a:gd name="connsiteX586" fmla="*/ 2990755 w 3466623"/>
              <a:gd name="connsiteY586" fmla="*/ 592741 h 1420749"/>
              <a:gd name="connsiteX587" fmla="*/ 2976086 w 3466623"/>
              <a:gd name="connsiteY587" fmla="*/ 617030 h 1420749"/>
              <a:gd name="connsiteX588" fmla="*/ 2951321 w 3466623"/>
              <a:gd name="connsiteY588" fmla="*/ 629507 h 1420749"/>
              <a:gd name="connsiteX589" fmla="*/ 2931509 w 3466623"/>
              <a:gd name="connsiteY589" fmla="*/ 621506 h 1420749"/>
              <a:gd name="connsiteX590" fmla="*/ 2925508 w 3466623"/>
              <a:gd name="connsiteY590" fmla="*/ 602361 h 1420749"/>
              <a:gd name="connsiteX591" fmla="*/ 2940558 w 3466623"/>
              <a:gd name="connsiteY591" fmla="*/ 578072 h 1420749"/>
              <a:gd name="connsiteX592" fmla="*/ 2965037 w 3466623"/>
              <a:gd name="connsiteY592" fmla="*/ 565023 h 1420749"/>
              <a:gd name="connsiteX593" fmla="*/ 2965037 w 3466623"/>
              <a:gd name="connsiteY593" fmla="*/ 565023 h 1420749"/>
              <a:gd name="connsiteX594" fmla="*/ 3100483 w 3466623"/>
              <a:gd name="connsiteY594" fmla="*/ 716852 h 1420749"/>
              <a:gd name="connsiteX595" fmla="*/ 3110865 w 3466623"/>
              <a:gd name="connsiteY595" fmla="*/ 725424 h 1420749"/>
              <a:gd name="connsiteX596" fmla="*/ 3117818 w 3466623"/>
              <a:gd name="connsiteY596" fmla="*/ 741236 h 1420749"/>
              <a:gd name="connsiteX597" fmla="*/ 3110103 w 3466623"/>
              <a:gd name="connsiteY597" fmla="*/ 752475 h 1420749"/>
              <a:gd name="connsiteX598" fmla="*/ 3107627 w 3466623"/>
              <a:gd name="connsiteY598" fmla="*/ 754285 h 1420749"/>
              <a:gd name="connsiteX599" fmla="*/ 3083338 w 3466623"/>
              <a:gd name="connsiteY599" fmla="*/ 734378 h 1420749"/>
              <a:gd name="connsiteX600" fmla="*/ 3062669 w 3466623"/>
              <a:gd name="connsiteY600" fmla="*/ 718661 h 1420749"/>
              <a:gd name="connsiteX601" fmla="*/ 3044952 w 3466623"/>
              <a:gd name="connsiteY601" fmla="*/ 715042 h 1420749"/>
              <a:gd name="connsiteX602" fmla="*/ 3027712 w 3466623"/>
              <a:gd name="connsiteY602" fmla="*/ 721805 h 1420749"/>
              <a:gd name="connsiteX603" fmla="*/ 3013805 w 3466623"/>
              <a:gd name="connsiteY603" fmla="*/ 745236 h 1420749"/>
              <a:gd name="connsiteX604" fmla="*/ 3022949 w 3466623"/>
              <a:gd name="connsiteY604" fmla="*/ 774383 h 1420749"/>
              <a:gd name="connsiteX605" fmla="*/ 3037713 w 3466623"/>
              <a:gd name="connsiteY605" fmla="*/ 787813 h 1420749"/>
              <a:gd name="connsiteX606" fmla="*/ 3057335 w 3466623"/>
              <a:gd name="connsiteY606" fmla="*/ 794671 h 1420749"/>
              <a:gd name="connsiteX607" fmla="*/ 3055049 w 3466623"/>
              <a:gd name="connsiteY607" fmla="*/ 797719 h 1420749"/>
              <a:gd name="connsiteX608" fmla="*/ 3049429 w 3466623"/>
              <a:gd name="connsiteY608" fmla="*/ 805625 h 1420749"/>
              <a:gd name="connsiteX609" fmla="*/ 3067907 w 3466623"/>
              <a:gd name="connsiteY609" fmla="*/ 830580 h 1420749"/>
              <a:gd name="connsiteX610" fmla="*/ 3077337 w 3466623"/>
              <a:gd name="connsiteY610" fmla="*/ 816578 h 1420749"/>
              <a:gd name="connsiteX611" fmla="*/ 3094958 w 3466623"/>
              <a:gd name="connsiteY611" fmla="*/ 801719 h 1420749"/>
              <a:gd name="connsiteX612" fmla="*/ 3124581 w 3466623"/>
              <a:gd name="connsiteY612" fmla="*/ 780193 h 1420749"/>
              <a:gd name="connsiteX613" fmla="*/ 3144679 w 3466623"/>
              <a:gd name="connsiteY613" fmla="*/ 760190 h 1420749"/>
              <a:gd name="connsiteX614" fmla="*/ 3146203 w 3466623"/>
              <a:gd name="connsiteY614" fmla="*/ 741045 h 1420749"/>
              <a:gd name="connsiteX615" fmla="*/ 3131630 w 3466623"/>
              <a:gd name="connsiteY615" fmla="*/ 712946 h 1420749"/>
              <a:gd name="connsiteX616" fmla="*/ 3104293 w 3466623"/>
              <a:gd name="connsiteY616" fmla="*/ 689801 h 1420749"/>
              <a:gd name="connsiteX617" fmla="*/ 3074003 w 3466623"/>
              <a:gd name="connsiteY617" fmla="*/ 691610 h 1420749"/>
              <a:gd name="connsiteX618" fmla="*/ 3086767 w 3466623"/>
              <a:gd name="connsiteY618" fmla="*/ 717518 h 1420749"/>
              <a:gd name="connsiteX619" fmla="*/ 3100578 w 3466623"/>
              <a:gd name="connsiteY619" fmla="*/ 716756 h 1420749"/>
              <a:gd name="connsiteX620" fmla="*/ 3100578 w 3466623"/>
              <a:gd name="connsiteY620" fmla="*/ 716756 h 1420749"/>
              <a:gd name="connsiteX621" fmla="*/ 3086100 w 3466623"/>
              <a:gd name="connsiteY621" fmla="*/ 770192 h 1420749"/>
              <a:gd name="connsiteX622" fmla="*/ 3073051 w 3466623"/>
              <a:gd name="connsiteY622" fmla="*/ 778288 h 1420749"/>
              <a:gd name="connsiteX623" fmla="*/ 3060287 w 3466623"/>
              <a:gd name="connsiteY623" fmla="*/ 778478 h 1420749"/>
              <a:gd name="connsiteX624" fmla="*/ 3046190 w 3466623"/>
              <a:gd name="connsiteY624" fmla="*/ 768763 h 1420749"/>
              <a:gd name="connsiteX625" fmla="*/ 3042666 w 3466623"/>
              <a:gd name="connsiteY625" fmla="*/ 755809 h 1420749"/>
              <a:gd name="connsiteX626" fmla="*/ 3048953 w 3466623"/>
              <a:gd name="connsiteY626" fmla="*/ 745141 h 1420749"/>
              <a:gd name="connsiteX627" fmla="*/ 3061525 w 3466623"/>
              <a:gd name="connsiteY627" fmla="*/ 743522 h 1420749"/>
              <a:gd name="connsiteX628" fmla="*/ 3076099 w 3466623"/>
              <a:gd name="connsiteY628" fmla="*/ 753999 h 1420749"/>
              <a:gd name="connsiteX629" fmla="*/ 3091339 w 3466623"/>
              <a:gd name="connsiteY629" fmla="*/ 766477 h 1420749"/>
              <a:gd name="connsiteX630" fmla="*/ 3086291 w 3466623"/>
              <a:gd name="connsiteY630" fmla="*/ 770192 h 1420749"/>
              <a:gd name="connsiteX631" fmla="*/ 3086291 w 3466623"/>
              <a:gd name="connsiteY631" fmla="*/ 770192 h 1420749"/>
              <a:gd name="connsiteX632" fmla="*/ 3066288 w 3466623"/>
              <a:gd name="connsiteY632" fmla="*/ 849249 h 1420749"/>
              <a:gd name="connsiteX633" fmla="*/ 3050572 w 3466623"/>
              <a:gd name="connsiteY633" fmla="*/ 873728 h 1420749"/>
              <a:gd name="connsiteX634" fmla="*/ 3064193 w 3466623"/>
              <a:gd name="connsiteY634" fmla="*/ 915543 h 1420749"/>
              <a:gd name="connsiteX635" fmla="*/ 3080861 w 3466623"/>
              <a:gd name="connsiteY635" fmla="*/ 936308 h 1420749"/>
              <a:gd name="connsiteX636" fmla="*/ 3097530 w 3466623"/>
              <a:gd name="connsiteY636" fmla="*/ 945642 h 1420749"/>
              <a:gd name="connsiteX637" fmla="*/ 3116485 w 3466623"/>
              <a:gd name="connsiteY637" fmla="*/ 945356 h 1420749"/>
              <a:gd name="connsiteX638" fmla="*/ 3144965 w 3466623"/>
              <a:gd name="connsiteY638" fmla="*/ 931831 h 1420749"/>
              <a:gd name="connsiteX639" fmla="*/ 3235547 w 3466623"/>
              <a:gd name="connsiteY639" fmla="*/ 876014 h 1420749"/>
              <a:gd name="connsiteX640" fmla="*/ 3220117 w 3466623"/>
              <a:gd name="connsiteY640" fmla="*/ 851059 h 1420749"/>
              <a:gd name="connsiteX641" fmla="*/ 3205924 w 3466623"/>
              <a:gd name="connsiteY641" fmla="*/ 859822 h 1420749"/>
              <a:gd name="connsiteX642" fmla="*/ 3203353 w 3466623"/>
              <a:gd name="connsiteY642" fmla="*/ 818769 h 1420749"/>
              <a:gd name="connsiteX643" fmla="*/ 3171254 w 3466623"/>
              <a:gd name="connsiteY643" fmla="*/ 796671 h 1420749"/>
              <a:gd name="connsiteX644" fmla="*/ 3124962 w 3466623"/>
              <a:gd name="connsiteY644" fmla="*/ 808387 h 1420749"/>
              <a:gd name="connsiteX645" fmla="*/ 3096863 w 3466623"/>
              <a:gd name="connsiteY645" fmla="*/ 838581 h 1420749"/>
              <a:gd name="connsiteX646" fmla="*/ 3099530 w 3466623"/>
              <a:gd name="connsiteY646" fmla="*/ 881348 h 1420749"/>
              <a:gd name="connsiteX647" fmla="*/ 3134487 w 3466623"/>
              <a:gd name="connsiteY647" fmla="*/ 901541 h 1420749"/>
              <a:gd name="connsiteX648" fmla="*/ 3119723 w 3466623"/>
              <a:gd name="connsiteY648" fmla="*/ 910590 h 1420749"/>
              <a:gd name="connsiteX649" fmla="*/ 3106674 w 3466623"/>
              <a:gd name="connsiteY649" fmla="*/ 916877 h 1420749"/>
              <a:gd name="connsiteX650" fmla="*/ 3096673 w 3466623"/>
              <a:gd name="connsiteY650" fmla="*/ 915734 h 1420749"/>
              <a:gd name="connsiteX651" fmla="*/ 3083909 w 3466623"/>
              <a:gd name="connsiteY651" fmla="*/ 902018 h 1420749"/>
              <a:gd name="connsiteX652" fmla="*/ 3079337 w 3466623"/>
              <a:gd name="connsiteY652" fmla="*/ 888302 h 1420749"/>
              <a:gd name="connsiteX653" fmla="*/ 3084481 w 3466623"/>
              <a:gd name="connsiteY653" fmla="*/ 880301 h 1420749"/>
              <a:gd name="connsiteX654" fmla="*/ 3069431 w 3466623"/>
              <a:gd name="connsiteY654" fmla="*/ 847535 h 1420749"/>
              <a:gd name="connsiteX655" fmla="*/ 3066098 w 3466623"/>
              <a:gd name="connsiteY655" fmla="*/ 849440 h 1420749"/>
              <a:gd name="connsiteX656" fmla="*/ 3066098 w 3466623"/>
              <a:gd name="connsiteY656" fmla="*/ 849440 h 1420749"/>
              <a:gd name="connsiteX657" fmla="*/ 3170111 w 3466623"/>
              <a:gd name="connsiteY657" fmla="*/ 826961 h 1420749"/>
              <a:gd name="connsiteX658" fmla="*/ 3187351 w 3466623"/>
              <a:gd name="connsiteY658" fmla="*/ 838200 h 1420749"/>
              <a:gd name="connsiteX659" fmla="*/ 3189827 w 3466623"/>
              <a:gd name="connsiteY659" fmla="*/ 859250 h 1420749"/>
              <a:gd name="connsiteX660" fmla="*/ 3170491 w 3466623"/>
              <a:gd name="connsiteY660" fmla="*/ 880015 h 1420749"/>
              <a:gd name="connsiteX661" fmla="*/ 3143631 w 3466623"/>
              <a:gd name="connsiteY661" fmla="*/ 887254 h 1420749"/>
              <a:gd name="connsiteX662" fmla="*/ 3125819 w 3466623"/>
              <a:gd name="connsiteY662" fmla="*/ 875443 h 1420749"/>
              <a:gd name="connsiteX663" fmla="*/ 3123819 w 3466623"/>
              <a:gd name="connsiteY663" fmla="*/ 855536 h 1420749"/>
              <a:gd name="connsiteX664" fmla="*/ 3143536 w 3466623"/>
              <a:gd name="connsiteY664" fmla="*/ 834866 h 1420749"/>
              <a:gd name="connsiteX665" fmla="*/ 3170111 w 3466623"/>
              <a:gd name="connsiteY665" fmla="*/ 827056 h 1420749"/>
              <a:gd name="connsiteX666" fmla="*/ 3170111 w 3466623"/>
              <a:gd name="connsiteY666" fmla="*/ 827056 h 1420749"/>
              <a:gd name="connsiteX667" fmla="*/ 3245072 w 3466623"/>
              <a:gd name="connsiteY667" fmla="*/ 945737 h 1420749"/>
              <a:gd name="connsiteX668" fmla="*/ 3254026 w 3466623"/>
              <a:gd name="connsiteY668" fmla="*/ 955834 h 1420749"/>
              <a:gd name="connsiteX669" fmla="*/ 3258407 w 3466623"/>
              <a:gd name="connsiteY669" fmla="*/ 972598 h 1420749"/>
              <a:gd name="connsiteX670" fmla="*/ 3249073 w 3466623"/>
              <a:gd name="connsiteY670" fmla="*/ 982504 h 1420749"/>
              <a:gd name="connsiteX671" fmla="*/ 3246311 w 3466623"/>
              <a:gd name="connsiteY671" fmla="*/ 983933 h 1420749"/>
              <a:gd name="connsiteX672" fmla="*/ 3225451 w 3466623"/>
              <a:gd name="connsiteY672" fmla="*/ 960406 h 1420749"/>
              <a:gd name="connsiteX673" fmla="*/ 3207449 w 3466623"/>
              <a:gd name="connsiteY673" fmla="*/ 941642 h 1420749"/>
              <a:gd name="connsiteX674" fmla="*/ 3190589 w 3466623"/>
              <a:gd name="connsiteY674" fmla="*/ 935260 h 1420749"/>
              <a:gd name="connsiteX675" fmla="*/ 3172492 w 3466623"/>
              <a:gd name="connsiteY675" fmla="*/ 939260 h 1420749"/>
              <a:gd name="connsiteX676" fmla="*/ 3155061 w 3466623"/>
              <a:gd name="connsiteY676" fmla="*/ 960215 h 1420749"/>
              <a:gd name="connsiteX677" fmla="*/ 3159538 w 3466623"/>
              <a:gd name="connsiteY677" fmla="*/ 990410 h 1420749"/>
              <a:gd name="connsiteX678" fmla="*/ 3172016 w 3466623"/>
              <a:gd name="connsiteY678" fmla="*/ 1005935 h 1420749"/>
              <a:gd name="connsiteX679" fmla="*/ 3190304 w 3466623"/>
              <a:gd name="connsiteY679" fmla="*/ 1015746 h 1420749"/>
              <a:gd name="connsiteX680" fmla="*/ 3187541 w 3466623"/>
              <a:gd name="connsiteY680" fmla="*/ 1018413 h 1420749"/>
              <a:gd name="connsiteX681" fmla="*/ 3180683 w 3466623"/>
              <a:gd name="connsiteY681" fmla="*/ 1025366 h 1420749"/>
              <a:gd name="connsiteX682" fmla="*/ 3194971 w 3466623"/>
              <a:gd name="connsiteY682" fmla="*/ 1052894 h 1420749"/>
              <a:gd name="connsiteX683" fmla="*/ 3206496 w 3466623"/>
              <a:gd name="connsiteY683" fmla="*/ 1040511 h 1420749"/>
              <a:gd name="connsiteX684" fmla="*/ 3226213 w 3466623"/>
              <a:gd name="connsiteY684" fmla="*/ 1028510 h 1420749"/>
              <a:gd name="connsiteX685" fmla="*/ 3258883 w 3466623"/>
              <a:gd name="connsiteY685" fmla="*/ 1011936 h 1420749"/>
              <a:gd name="connsiteX686" fmla="*/ 3281839 w 3466623"/>
              <a:gd name="connsiteY686" fmla="*/ 995267 h 1420749"/>
              <a:gd name="connsiteX687" fmla="*/ 3286316 w 3466623"/>
              <a:gd name="connsiteY687" fmla="*/ 976598 h 1420749"/>
              <a:gd name="connsiteX688" fmla="*/ 3276314 w 3466623"/>
              <a:gd name="connsiteY688" fmla="*/ 946595 h 1420749"/>
              <a:gd name="connsiteX689" fmla="*/ 3252883 w 3466623"/>
              <a:gd name="connsiteY689" fmla="*/ 919544 h 1420749"/>
              <a:gd name="connsiteX690" fmla="*/ 3222689 w 3466623"/>
              <a:gd name="connsiteY690" fmla="*/ 916591 h 1420749"/>
              <a:gd name="connsiteX691" fmla="*/ 3231261 w 3466623"/>
              <a:gd name="connsiteY691" fmla="*/ 944213 h 1420749"/>
              <a:gd name="connsiteX692" fmla="*/ 3244977 w 3466623"/>
              <a:gd name="connsiteY692" fmla="*/ 945642 h 1420749"/>
              <a:gd name="connsiteX693" fmla="*/ 3244977 w 3466623"/>
              <a:gd name="connsiteY693" fmla="*/ 945642 h 1420749"/>
              <a:gd name="connsiteX694" fmla="*/ 3222593 w 3466623"/>
              <a:gd name="connsiteY694" fmla="*/ 996220 h 1420749"/>
              <a:gd name="connsiteX695" fmla="*/ 3208496 w 3466623"/>
              <a:gd name="connsiteY695" fmla="*/ 1002221 h 1420749"/>
              <a:gd name="connsiteX696" fmla="*/ 3195828 w 3466623"/>
              <a:gd name="connsiteY696" fmla="*/ 1000411 h 1420749"/>
              <a:gd name="connsiteX697" fmla="*/ 3183446 w 3466623"/>
              <a:gd name="connsiteY697" fmla="*/ 988600 h 1420749"/>
              <a:gd name="connsiteX698" fmla="*/ 3181922 w 3466623"/>
              <a:gd name="connsiteY698" fmla="*/ 975265 h 1420749"/>
              <a:gd name="connsiteX699" fmla="*/ 3189732 w 3466623"/>
              <a:gd name="connsiteY699" fmla="*/ 965645 h 1420749"/>
              <a:gd name="connsiteX700" fmla="*/ 3202400 w 3466623"/>
              <a:gd name="connsiteY700" fmla="*/ 966026 h 1420749"/>
              <a:gd name="connsiteX701" fmla="*/ 3215164 w 3466623"/>
              <a:gd name="connsiteY701" fmla="*/ 978694 h 1420749"/>
              <a:gd name="connsiteX702" fmla="*/ 3228213 w 3466623"/>
              <a:gd name="connsiteY702" fmla="*/ 993458 h 1420749"/>
              <a:gd name="connsiteX703" fmla="*/ 3222689 w 3466623"/>
              <a:gd name="connsiteY703" fmla="*/ 996315 h 1420749"/>
              <a:gd name="connsiteX704" fmla="*/ 3222689 w 3466623"/>
              <a:gd name="connsiteY704" fmla="*/ 996315 h 1420749"/>
              <a:gd name="connsiteX705" fmla="*/ 3337370 w 3466623"/>
              <a:gd name="connsiteY705" fmla="*/ 1044226 h 1420749"/>
              <a:gd name="connsiteX706" fmla="*/ 3363849 w 3466623"/>
              <a:gd name="connsiteY706" fmla="*/ 1032415 h 1420749"/>
              <a:gd name="connsiteX707" fmla="*/ 3351086 w 3466623"/>
              <a:gd name="connsiteY707" fmla="*/ 1003745 h 1420749"/>
              <a:gd name="connsiteX708" fmla="*/ 3324606 w 3466623"/>
              <a:gd name="connsiteY708" fmla="*/ 1015556 h 1420749"/>
              <a:gd name="connsiteX709" fmla="*/ 3337370 w 3466623"/>
              <a:gd name="connsiteY709" fmla="*/ 1044226 h 1420749"/>
              <a:gd name="connsiteX710" fmla="*/ 3337370 w 3466623"/>
              <a:gd name="connsiteY710" fmla="*/ 1044226 h 1420749"/>
              <a:gd name="connsiteX711" fmla="*/ 3214402 w 3466623"/>
              <a:gd name="connsiteY711" fmla="*/ 1098899 h 1420749"/>
              <a:gd name="connsiteX712" fmla="*/ 3322701 w 3466623"/>
              <a:gd name="connsiteY712" fmla="*/ 1050703 h 1420749"/>
              <a:gd name="connsiteX713" fmla="*/ 3309938 w 3466623"/>
              <a:gd name="connsiteY713" fmla="*/ 1022033 h 1420749"/>
              <a:gd name="connsiteX714" fmla="*/ 3201638 w 3466623"/>
              <a:gd name="connsiteY714" fmla="*/ 1070229 h 1420749"/>
              <a:gd name="connsiteX715" fmla="*/ 3214402 w 3466623"/>
              <a:gd name="connsiteY715" fmla="*/ 1098899 h 1420749"/>
              <a:gd name="connsiteX716" fmla="*/ 3214402 w 3466623"/>
              <a:gd name="connsiteY716" fmla="*/ 1098899 h 1420749"/>
              <a:gd name="connsiteX717" fmla="*/ 3332036 w 3466623"/>
              <a:gd name="connsiteY717" fmla="*/ 1197673 h 1420749"/>
              <a:gd name="connsiteX718" fmla="*/ 3351181 w 3466623"/>
              <a:gd name="connsiteY718" fmla="*/ 1188720 h 1420749"/>
              <a:gd name="connsiteX719" fmla="*/ 3361373 w 3466623"/>
              <a:gd name="connsiteY719" fmla="*/ 1178338 h 1420749"/>
              <a:gd name="connsiteX720" fmla="*/ 3365754 w 3466623"/>
              <a:gd name="connsiteY720" fmla="*/ 1162812 h 1420749"/>
              <a:gd name="connsiteX721" fmla="*/ 3362611 w 3466623"/>
              <a:gd name="connsiteY721" fmla="*/ 1143762 h 1420749"/>
              <a:gd name="connsiteX722" fmla="*/ 3330131 w 3466623"/>
              <a:gd name="connsiteY722" fmla="*/ 1114139 h 1420749"/>
              <a:gd name="connsiteX723" fmla="*/ 3346418 w 3466623"/>
              <a:gd name="connsiteY723" fmla="*/ 1108043 h 1420749"/>
              <a:gd name="connsiteX724" fmla="*/ 3336227 w 3466623"/>
              <a:gd name="connsiteY724" fmla="*/ 1080707 h 1420749"/>
              <a:gd name="connsiteX725" fmla="*/ 3225165 w 3466623"/>
              <a:gd name="connsiteY725" fmla="*/ 1122140 h 1420749"/>
              <a:gd name="connsiteX726" fmla="*/ 3236119 w 3466623"/>
              <a:gd name="connsiteY726" fmla="*/ 1151573 h 1420749"/>
              <a:gd name="connsiteX727" fmla="*/ 3286411 w 3466623"/>
              <a:gd name="connsiteY727" fmla="*/ 1132808 h 1420749"/>
              <a:gd name="connsiteX728" fmla="*/ 3312795 w 3466623"/>
              <a:gd name="connsiteY728" fmla="*/ 1125569 h 1420749"/>
              <a:gd name="connsiteX729" fmla="*/ 3326987 w 3466623"/>
              <a:gd name="connsiteY729" fmla="*/ 1129760 h 1420749"/>
              <a:gd name="connsiteX730" fmla="*/ 3336322 w 3466623"/>
              <a:gd name="connsiteY730" fmla="*/ 1141857 h 1420749"/>
              <a:gd name="connsiteX731" fmla="*/ 3337179 w 3466623"/>
              <a:gd name="connsiteY731" fmla="*/ 1153192 h 1420749"/>
              <a:gd name="connsiteX732" fmla="*/ 3331274 w 3466623"/>
              <a:gd name="connsiteY732" fmla="*/ 1162336 h 1420749"/>
              <a:gd name="connsiteX733" fmla="*/ 3308699 w 3466623"/>
              <a:gd name="connsiteY733" fmla="*/ 1172909 h 1420749"/>
              <a:gd name="connsiteX734" fmla="*/ 3252025 w 3466623"/>
              <a:gd name="connsiteY734" fmla="*/ 1194054 h 1420749"/>
              <a:gd name="connsiteX735" fmla="*/ 3262979 w 3466623"/>
              <a:gd name="connsiteY735" fmla="*/ 1223486 h 1420749"/>
              <a:gd name="connsiteX736" fmla="*/ 3332036 w 3466623"/>
              <a:gd name="connsiteY736" fmla="*/ 1197769 h 1420749"/>
              <a:gd name="connsiteX737" fmla="*/ 3332036 w 3466623"/>
              <a:gd name="connsiteY737" fmla="*/ 1197769 h 1420749"/>
              <a:gd name="connsiteX738" fmla="*/ 3279934 w 3466623"/>
              <a:gd name="connsiteY738" fmla="*/ 1254062 h 1420749"/>
              <a:gd name="connsiteX739" fmla="*/ 3281172 w 3466623"/>
              <a:gd name="connsiteY739" fmla="*/ 1293590 h 1420749"/>
              <a:gd name="connsiteX740" fmla="*/ 3303651 w 3466623"/>
              <a:gd name="connsiteY740" fmla="*/ 1329023 h 1420749"/>
              <a:gd name="connsiteX741" fmla="*/ 3334322 w 3466623"/>
              <a:gd name="connsiteY741" fmla="*/ 1334262 h 1420749"/>
              <a:gd name="connsiteX742" fmla="*/ 3353943 w 3466623"/>
              <a:gd name="connsiteY742" fmla="*/ 1318355 h 1420749"/>
              <a:gd name="connsiteX743" fmla="*/ 3357563 w 3466623"/>
              <a:gd name="connsiteY743" fmla="*/ 1280827 h 1420749"/>
              <a:gd name="connsiteX744" fmla="*/ 3357848 w 3466623"/>
              <a:gd name="connsiteY744" fmla="*/ 1250252 h 1420749"/>
              <a:gd name="connsiteX745" fmla="*/ 3362420 w 3466623"/>
              <a:gd name="connsiteY745" fmla="*/ 1245680 h 1420749"/>
              <a:gd name="connsiteX746" fmla="*/ 3369564 w 3466623"/>
              <a:gd name="connsiteY746" fmla="*/ 1247299 h 1420749"/>
              <a:gd name="connsiteX747" fmla="*/ 3377851 w 3466623"/>
              <a:gd name="connsiteY747" fmla="*/ 1263396 h 1420749"/>
              <a:gd name="connsiteX748" fmla="*/ 3378518 w 3466623"/>
              <a:gd name="connsiteY748" fmla="*/ 1278922 h 1420749"/>
              <a:gd name="connsiteX749" fmla="*/ 3370326 w 3466623"/>
              <a:gd name="connsiteY749" fmla="*/ 1288828 h 1420749"/>
              <a:gd name="connsiteX750" fmla="*/ 3383852 w 3466623"/>
              <a:gd name="connsiteY750" fmla="*/ 1315688 h 1420749"/>
              <a:gd name="connsiteX751" fmla="*/ 3401854 w 3466623"/>
              <a:gd name="connsiteY751" fmla="*/ 1293495 h 1420749"/>
              <a:gd name="connsiteX752" fmla="*/ 3399377 w 3466623"/>
              <a:gd name="connsiteY752" fmla="*/ 1256538 h 1420749"/>
              <a:gd name="connsiteX753" fmla="*/ 3378803 w 3466623"/>
              <a:gd name="connsiteY753" fmla="*/ 1223201 h 1420749"/>
              <a:gd name="connsiteX754" fmla="*/ 3350514 w 3466623"/>
              <a:gd name="connsiteY754" fmla="*/ 1218724 h 1420749"/>
              <a:gd name="connsiteX755" fmla="*/ 3328797 w 3466623"/>
              <a:gd name="connsiteY755" fmla="*/ 1239679 h 1420749"/>
              <a:gd name="connsiteX756" fmla="*/ 3327559 w 3466623"/>
              <a:gd name="connsiteY756" fmla="*/ 1290161 h 1420749"/>
              <a:gd name="connsiteX757" fmla="*/ 3326511 w 3466623"/>
              <a:gd name="connsiteY757" fmla="*/ 1301401 h 1420749"/>
              <a:gd name="connsiteX758" fmla="*/ 3321463 w 3466623"/>
              <a:gd name="connsiteY758" fmla="*/ 1305211 h 1420749"/>
              <a:gd name="connsiteX759" fmla="*/ 3312224 w 3466623"/>
              <a:gd name="connsiteY759" fmla="*/ 1303592 h 1420749"/>
              <a:gd name="connsiteX760" fmla="*/ 3302794 w 3466623"/>
              <a:gd name="connsiteY760" fmla="*/ 1287304 h 1420749"/>
              <a:gd name="connsiteX761" fmla="*/ 3302508 w 3466623"/>
              <a:gd name="connsiteY761" fmla="*/ 1269492 h 1420749"/>
              <a:gd name="connsiteX762" fmla="*/ 3313557 w 3466623"/>
              <a:gd name="connsiteY762" fmla="*/ 1257776 h 1420749"/>
              <a:gd name="connsiteX763" fmla="*/ 3300127 w 3466623"/>
              <a:gd name="connsiteY763" fmla="*/ 1228916 h 1420749"/>
              <a:gd name="connsiteX764" fmla="*/ 3279648 w 3466623"/>
              <a:gd name="connsiteY764" fmla="*/ 1254062 h 1420749"/>
              <a:gd name="connsiteX765" fmla="*/ 3279648 w 3466623"/>
              <a:gd name="connsiteY765" fmla="*/ 1254062 h 1420749"/>
              <a:gd name="connsiteX766" fmla="*/ 3425762 w 3466623"/>
              <a:gd name="connsiteY766" fmla="*/ 1371886 h 1420749"/>
              <a:gd name="connsiteX767" fmla="*/ 3466624 w 3466623"/>
              <a:gd name="connsiteY767" fmla="*/ 1362742 h 1420749"/>
              <a:gd name="connsiteX768" fmla="*/ 3441859 w 3466623"/>
              <a:gd name="connsiteY768" fmla="*/ 1336072 h 1420749"/>
              <a:gd name="connsiteX769" fmla="*/ 3418904 w 3466623"/>
              <a:gd name="connsiteY769" fmla="*/ 1341215 h 1420749"/>
              <a:gd name="connsiteX770" fmla="*/ 3415760 w 3466623"/>
              <a:gd name="connsiteY770" fmla="*/ 1327118 h 1420749"/>
              <a:gd name="connsiteX771" fmla="*/ 3391376 w 3466623"/>
              <a:gd name="connsiteY771" fmla="*/ 1332548 h 1420749"/>
              <a:gd name="connsiteX772" fmla="*/ 3394520 w 3466623"/>
              <a:gd name="connsiteY772" fmla="*/ 1346645 h 1420749"/>
              <a:gd name="connsiteX773" fmla="*/ 3344132 w 3466623"/>
              <a:gd name="connsiteY773" fmla="*/ 1357979 h 1420749"/>
              <a:gd name="connsiteX774" fmla="*/ 3322796 w 3466623"/>
              <a:gd name="connsiteY774" fmla="*/ 1363789 h 1420749"/>
              <a:gd name="connsiteX775" fmla="*/ 3311843 w 3466623"/>
              <a:gd name="connsiteY775" fmla="*/ 1370743 h 1420749"/>
              <a:gd name="connsiteX776" fmla="*/ 3306794 w 3466623"/>
              <a:gd name="connsiteY776" fmla="*/ 1382078 h 1420749"/>
              <a:gd name="connsiteX777" fmla="*/ 3307366 w 3466623"/>
              <a:gd name="connsiteY777" fmla="*/ 1397603 h 1420749"/>
              <a:gd name="connsiteX778" fmla="*/ 3317367 w 3466623"/>
              <a:gd name="connsiteY778" fmla="*/ 1420749 h 1420749"/>
              <a:gd name="connsiteX779" fmla="*/ 3340513 w 3466623"/>
              <a:gd name="connsiteY779" fmla="*/ 1412843 h 1420749"/>
              <a:gd name="connsiteX780" fmla="*/ 3334798 w 3466623"/>
              <a:gd name="connsiteY780" fmla="*/ 1401223 h 1420749"/>
              <a:gd name="connsiteX781" fmla="*/ 3335179 w 3466623"/>
              <a:gd name="connsiteY781" fmla="*/ 1395698 h 1420749"/>
              <a:gd name="connsiteX782" fmla="*/ 3338417 w 3466623"/>
              <a:gd name="connsiteY782" fmla="*/ 1392079 h 1420749"/>
              <a:gd name="connsiteX783" fmla="*/ 3354800 w 3466623"/>
              <a:gd name="connsiteY783" fmla="*/ 1387793 h 1420749"/>
              <a:gd name="connsiteX784" fmla="*/ 3401378 w 3466623"/>
              <a:gd name="connsiteY784" fmla="*/ 1377315 h 1420749"/>
              <a:gd name="connsiteX785" fmla="*/ 3406045 w 3466623"/>
              <a:gd name="connsiteY785" fmla="*/ 1398270 h 1420749"/>
              <a:gd name="connsiteX786" fmla="*/ 3430429 w 3466623"/>
              <a:gd name="connsiteY786" fmla="*/ 1392841 h 1420749"/>
              <a:gd name="connsiteX787" fmla="*/ 3425762 w 3466623"/>
              <a:gd name="connsiteY787" fmla="*/ 1371886 h 1420749"/>
              <a:gd name="connsiteX788" fmla="*/ 3425762 w 3466623"/>
              <a:gd name="connsiteY788" fmla="*/ 1371886 h 1420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Lst>
            <a:rect l="l" t="t" r="r" b="b"/>
            <a:pathLst>
              <a:path w="3466623" h="1420749">
                <a:moveTo>
                  <a:pt x="165925" y="1360646"/>
                </a:moveTo>
                <a:lnTo>
                  <a:pt x="41815" y="1326261"/>
                </a:lnTo>
                <a:lnTo>
                  <a:pt x="174593" y="1329500"/>
                </a:lnTo>
                <a:lnTo>
                  <a:pt x="183071" y="1298829"/>
                </a:lnTo>
                <a:lnTo>
                  <a:pt x="67627" y="1233106"/>
                </a:lnTo>
                <a:lnTo>
                  <a:pt x="191738" y="1267492"/>
                </a:lnTo>
                <a:lnTo>
                  <a:pt x="199930" y="1237869"/>
                </a:lnTo>
                <a:lnTo>
                  <a:pt x="42291" y="1194149"/>
                </a:lnTo>
                <a:lnTo>
                  <a:pt x="29051" y="1241870"/>
                </a:lnTo>
                <a:lnTo>
                  <a:pt x="128778" y="1299972"/>
                </a:lnTo>
                <a:lnTo>
                  <a:pt x="13240" y="1298734"/>
                </a:lnTo>
                <a:lnTo>
                  <a:pt x="0" y="1346359"/>
                </a:lnTo>
                <a:lnTo>
                  <a:pt x="157639" y="1390079"/>
                </a:lnTo>
                <a:lnTo>
                  <a:pt x="165830" y="1360456"/>
                </a:lnTo>
                <a:lnTo>
                  <a:pt x="165830" y="1360456"/>
                </a:lnTo>
                <a:close/>
                <a:moveTo>
                  <a:pt x="132969" y="1149382"/>
                </a:moveTo>
                <a:cubicBezTo>
                  <a:pt x="132017" y="1145667"/>
                  <a:pt x="132493" y="1141190"/>
                  <a:pt x="134493" y="1135952"/>
                </a:cubicBezTo>
                <a:cubicBezTo>
                  <a:pt x="137350" y="1128236"/>
                  <a:pt x="140589" y="1123379"/>
                  <a:pt x="144018" y="1121473"/>
                </a:cubicBezTo>
                <a:cubicBezTo>
                  <a:pt x="147447" y="1119569"/>
                  <a:pt x="152019" y="1119664"/>
                  <a:pt x="157639" y="1121759"/>
                </a:cubicBezTo>
                <a:lnTo>
                  <a:pt x="160592" y="1122807"/>
                </a:lnTo>
                <a:cubicBezTo>
                  <a:pt x="160877" y="1128903"/>
                  <a:pt x="159734" y="1139381"/>
                  <a:pt x="157163" y="1154049"/>
                </a:cubicBezTo>
                <a:cubicBezTo>
                  <a:pt x="155353" y="1165003"/>
                  <a:pt x="154686" y="1173575"/>
                  <a:pt x="155258" y="1179957"/>
                </a:cubicBezTo>
                <a:cubicBezTo>
                  <a:pt x="155829" y="1186339"/>
                  <a:pt x="158020" y="1191959"/>
                  <a:pt x="161830" y="1196816"/>
                </a:cubicBezTo>
                <a:cubicBezTo>
                  <a:pt x="165640" y="1201674"/>
                  <a:pt x="170688" y="1205198"/>
                  <a:pt x="176975" y="1207580"/>
                </a:cubicBezTo>
                <a:cubicBezTo>
                  <a:pt x="186500" y="1211104"/>
                  <a:pt x="195548" y="1210723"/>
                  <a:pt x="204216" y="1206437"/>
                </a:cubicBezTo>
                <a:cubicBezTo>
                  <a:pt x="212884" y="1202150"/>
                  <a:pt x="219361" y="1194340"/>
                  <a:pt x="223647" y="1182910"/>
                </a:cubicBezTo>
                <a:cubicBezTo>
                  <a:pt x="226028" y="1176433"/>
                  <a:pt x="227076" y="1169861"/>
                  <a:pt x="226790" y="1163288"/>
                </a:cubicBezTo>
                <a:cubicBezTo>
                  <a:pt x="226504" y="1156621"/>
                  <a:pt x="224790" y="1149953"/>
                  <a:pt x="221837" y="1143095"/>
                </a:cubicBezTo>
                <a:cubicBezTo>
                  <a:pt x="222504" y="1143095"/>
                  <a:pt x="223742" y="1143095"/>
                  <a:pt x="225647" y="1143381"/>
                </a:cubicBezTo>
                <a:cubicBezTo>
                  <a:pt x="229934" y="1143667"/>
                  <a:pt x="233172" y="1143857"/>
                  <a:pt x="235363" y="1143762"/>
                </a:cubicBezTo>
                <a:lnTo>
                  <a:pt x="246221" y="1114711"/>
                </a:lnTo>
                <a:cubicBezTo>
                  <a:pt x="239935" y="1115282"/>
                  <a:pt x="234315" y="1115187"/>
                  <a:pt x="229362" y="1114425"/>
                </a:cubicBezTo>
                <a:cubicBezTo>
                  <a:pt x="224409" y="1113663"/>
                  <a:pt x="216979" y="1111377"/>
                  <a:pt x="207264" y="1107758"/>
                </a:cubicBezTo>
                <a:lnTo>
                  <a:pt x="173069" y="1094613"/>
                </a:lnTo>
                <a:cubicBezTo>
                  <a:pt x="160306" y="1089851"/>
                  <a:pt x="151067" y="1087850"/>
                  <a:pt x="145351" y="1088708"/>
                </a:cubicBezTo>
                <a:cubicBezTo>
                  <a:pt x="139637" y="1089565"/>
                  <a:pt x="134017" y="1092613"/>
                  <a:pt x="128492" y="1097852"/>
                </a:cubicBezTo>
                <a:cubicBezTo>
                  <a:pt x="122968" y="1103090"/>
                  <a:pt x="117824" y="1112330"/>
                  <a:pt x="112871" y="1125379"/>
                </a:cubicBezTo>
                <a:cubicBezTo>
                  <a:pt x="107442" y="1139857"/>
                  <a:pt x="106013" y="1151668"/>
                  <a:pt x="108395" y="1160907"/>
                </a:cubicBezTo>
                <a:cubicBezTo>
                  <a:pt x="110776" y="1170146"/>
                  <a:pt x="116872" y="1178243"/>
                  <a:pt x="126492" y="1185291"/>
                </a:cubicBezTo>
                <a:lnTo>
                  <a:pt x="141256" y="1160431"/>
                </a:lnTo>
                <a:cubicBezTo>
                  <a:pt x="136779" y="1156716"/>
                  <a:pt x="134017" y="1153001"/>
                  <a:pt x="133064" y="1149287"/>
                </a:cubicBezTo>
                <a:lnTo>
                  <a:pt x="133064" y="1149287"/>
                </a:lnTo>
                <a:close/>
                <a:moveTo>
                  <a:pt x="185547" y="1132332"/>
                </a:moveTo>
                <a:cubicBezTo>
                  <a:pt x="192596" y="1134999"/>
                  <a:pt x="197263" y="1137095"/>
                  <a:pt x="199454" y="1138809"/>
                </a:cubicBezTo>
                <a:cubicBezTo>
                  <a:pt x="202883" y="1141381"/>
                  <a:pt x="205264" y="1144905"/>
                  <a:pt x="206597" y="1149477"/>
                </a:cubicBezTo>
                <a:cubicBezTo>
                  <a:pt x="208312" y="1155573"/>
                  <a:pt x="208121" y="1161288"/>
                  <a:pt x="206121" y="1166622"/>
                </a:cubicBezTo>
                <a:cubicBezTo>
                  <a:pt x="204311" y="1171385"/>
                  <a:pt x="201359" y="1174718"/>
                  <a:pt x="197263" y="1176623"/>
                </a:cubicBezTo>
                <a:cubicBezTo>
                  <a:pt x="193167" y="1178528"/>
                  <a:pt x="188976" y="1178814"/>
                  <a:pt x="184880" y="1177290"/>
                </a:cubicBezTo>
                <a:cubicBezTo>
                  <a:pt x="180689" y="1175766"/>
                  <a:pt x="177927" y="1172528"/>
                  <a:pt x="176689" y="1167670"/>
                </a:cubicBezTo>
                <a:cubicBezTo>
                  <a:pt x="175927" y="1164527"/>
                  <a:pt x="176213" y="1158526"/>
                  <a:pt x="177546" y="1149763"/>
                </a:cubicBezTo>
                <a:cubicBezTo>
                  <a:pt x="178879" y="1141000"/>
                  <a:pt x="179546" y="1134428"/>
                  <a:pt x="179737" y="1130237"/>
                </a:cubicBezTo>
                <a:lnTo>
                  <a:pt x="185547" y="1132427"/>
                </a:lnTo>
                <a:lnTo>
                  <a:pt x="185547" y="1132427"/>
                </a:lnTo>
                <a:close/>
                <a:moveTo>
                  <a:pt x="233553" y="968693"/>
                </a:moveTo>
                <a:cubicBezTo>
                  <a:pt x="225266" y="964787"/>
                  <a:pt x="218694" y="962311"/>
                  <a:pt x="213741" y="961168"/>
                </a:cubicBezTo>
                <a:cubicBezTo>
                  <a:pt x="208788" y="960120"/>
                  <a:pt x="203930" y="960120"/>
                  <a:pt x="199168" y="961073"/>
                </a:cubicBezTo>
                <a:cubicBezTo>
                  <a:pt x="194405" y="962025"/>
                  <a:pt x="189643" y="964597"/>
                  <a:pt x="184975" y="968693"/>
                </a:cubicBezTo>
                <a:cubicBezTo>
                  <a:pt x="180308" y="972788"/>
                  <a:pt x="176403" y="978027"/>
                  <a:pt x="173450" y="984218"/>
                </a:cubicBezTo>
                <a:cubicBezTo>
                  <a:pt x="166688" y="998411"/>
                  <a:pt x="167164" y="1013079"/>
                  <a:pt x="174879" y="1028129"/>
                </a:cubicBezTo>
                <a:lnTo>
                  <a:pt x="159163" y="1020699"/>
                </a:lnTo>
                <a:lnTo>
                  <a:pt x="146685" y="1046988"/>
                </a:lnTo>
                <a:lnTo>
                  <a:pt x="253746" y="1097756"/>
                </a:lnTo>
                <a:lnTo>
                  <a:pt x="267176" y="1069372"/>
                </a:lnTo>
                <a:lnTo>
                  <a:pt x="218694" y="1046321"/>
                </a:lnTo>
                <a:cubicBezTo>
                  <a:pt x="206692" y="1040606"/>
                  <a:pt x="198882" y="1036034"/>
                  <a:pt x="195072" y="1032510"/>
                </a:cubicBezTo>
                <a:cubicBezTo>
                  <a:pt x="191357" y="1028986"/>
                  <a:pt x="189071" y="1024604"/>
                  <a:pt x="188214" y="1019461"/>
                </a:cubicBezTo>
                <a:cubicBezTo>
                  <a:pt x="187357" y="1014317"/>
                  <a:pt x="188119" y="1009269"/>
                  <a:pt x="190405" y="1004316"/>
                </a:cubicBezTo>
                <a:cubicBezTo>
                  <a:pt x="192214" y="1000506"/>
                  <a:pt x="194691" y="997649"/>
                  <a:pt x="197929" y="995839"/>
                </a:cubicBezTo>
                <a:cubicBezTo>
                  <a:pt x="201073" y="994029"/>
                  <a:pt x="204692" y="993267"/>
                  <a:pt x="208597" y="993648"/>
                </a:cubicBezTo>
                <a:cubicBezTo>
                  <a:pt x="212598" y="994029"/>
                  <a:pt x="220313" y="996982"/>
                  <a:pt x="231934" y="1002506"/>
                </a:cubicBezTo>
                <a:lnTo>
                  <a:pt x="286607" y="1028414"/>
                </a:lnTo>
                <a:lnTo>
                  <a:pt x="300038" y="1000030"/>
                </a:lnTo>
                <a:lnTo>
                  <a:pt x="233458" y="968502"/>
                </a:lnTo>
                <a:lnTo>
                  <a:pt x="233458" y="968502"/>
                </a:lnTo>
                <a:close/>
                <a:moveTo>
                  <a:pt x="246317" y="903923"/>
                </a:moveTo>
                <a:cubicBezTo>
                  <a:pt x="245935" y="900113"/>
                  <a:pt x="247174" y="895826"/>
                  <a:pt x="249936" y="890969"/>
                </a:cubicBezTo>
                <a:cubicBezTo>
                  <a:pt x="254032" y="883825"/>
                  <a:pt x="257937" y="879539"/>
                  <a:pt x="261556" y="878205"/>
                </a:cubicBezTo>
                <a:cubicBezTo>
                  <a:pt x="265271" y="876872"/>
                  <a:pt x="269748" y="877729"/>
                  <a:pt x="274987" y="880682"/>
                </a:cubicBezTo>
                <a:lnTo>
                  <a:pt x="277749" y="882206"/>
                </a:lnTo>
                <a:cubicBezTo>
                  <a:pt x="276987" y="888302"/>
                  <a:pt x="274225" y="898398"/>
                  <a:pt x="269462" y="912495"/>
                </a:cubicBezTo>
                <a:cubicBezTo>
                  <a:pt x="265938" y="922973"/>
                  <a:pt x="263938" y="931450"/>
                  <a:pt x="263557" y="937832"/>
                </a:cubicBezTo>
                <a:cubicBezTo>
                  <a:pt x="263176" y="944213"/>
                  <a:pt x="264414" y="950119"/>
                  <a:pt x="267367" y="955453"/>
                </a:cubicBezTo>
                <a:cubicBezTo>
                  <a:pt x="270320" y="960787"/>
                  <a:pt x="274796" y="965168"/>
                  <a:pt x="280606" y="968502"/>
                </a:cubicBezTo>
                <a:cubicBezTo>
                  <a:pt x="289370" y="973455"/>
                  <a:pt x="298418" y="974598"/>
                  <a:pt x="307658" y="971741"/>
                </a:cubicBezTo>
                <a:cubicBezTo>
                  <a:pt x="316897" y="968883"/>
                  <a:pt x="324517" y="962120"/>
                  <a:pt x="330517" y="951548"/>
                </a:cubicBezTo>
                <a:cubicBezTo>
                  <a:pt x="333946" y="945547"/>
                  <a:pt x="336042" y="939260"/>
                  <a:pt x="336709" y="932593"/>
                </a:cubicBezTo>
                <a:cubicBezTo>
                  <a:pt x="337471" y="926021"/>
                  <a:pt x="336899" y="919067"/>
                  <a:pt x="334994" y="911828"/>
                </a:cubicBezTo>
                <a:cubicBezTo>
                  <a:pt x="335661" y="911924"/>
                  <a:pt x="336899" y="912209"/>
                  <a:pt x="338709" y="912686"/>
                </a:cubicBezTo>
                <a:cubicBezTo>
                  <a:pt x="342900" y="913638"/>
                  <a:pt x="346043" y="914305"/>
                  <a:pt x="348234" y="914591"/>
                </a:cubicBezTo>
                <a:lnTo>
                  <a:pt x="363569" y="887635"/>
                </a:lnTo>
                <a:cubicBezTo>
                  <a:pt x="357283" y="887254"/>
                  <a:pt x="351758" y="886301"/>
                  <a:pt x="346996" y="884682"/>
                </a:cubicBezTo>
                <a:cubicBezTo>
                  <a:pt x="342233" y="883158"/>
                  <a:pt x="335280" y="879729"/>
                  <a:pt x="326231" y="874586"/>
                </a:cubicBezTo>
                <a:lnTo>
                  <a:pt x="294513" y="856202"/>
                </a:lnTo>
                <a:cubicBezTo>
                  <a:pt x="282702" y="849440"/>
                  <a:pt x="273844" y="846106"/>
                  <a:pt x="268034" y="846011"/>
                </a:cubicBezTo>
                <a:cubicBezTo>
                  <a:pt x="262223" y="846011"/>
                  <a:pt x="256222" y="848011"/>
                  <a:pt x="249936" y="852392"/>
                </a:cubicBezTo>
                <a:cubicBezTo>
                  <a:pt x="243650" y="856679"/>
                  <a:pt x="237077" y="864965"/>
                  <a:pt x="230219" y="877157"/>
                </a:cubicBezTo>
                <a:cubicBezTo>
                  <a:pt x="222599" y="890588"/>
                  <a:pt x="219266" y="902018"/>
                  <a:pt x="220218" y="911543"/>
                </a:cubicBezTo>
                <a:cubicBezTo>
                  <a:pt x="221171" y="921068"/>
                  <a:pt x="225838" y="930021"/>
                  <a:pt x="234220" y="938498"/>
                </a:cubicBezTo>
                <a:lnTo>
                  <a:pt x="252698" y="916305"/>
                </a:lnTo>
                <a:cubicBezTo>
                  <a:pt x="248888" y="911924"/>
                  <a:pt x="246793" y="907828"/>
                  <a:pt x="246412" y="904018"/>
                </a:cubicBezTo>
                <a:lnTo>
                  <a:pt x="246412" y="904018"/>
                </a:lnTo>
                <a:close/>
                <a:moveTo>
                  <a:pt x="300895" y="895350"/>
                </a:moveTo>
                <a:cubicBezTo>
                  <a:pt x="307467" y="899065"/>
                  <a:pt x="311658" y="901922"/>
                  <a:pt x="313563" y="903923"/>
                </a:cubicBezTo>
                <a:cubicBezTo>
                  <a:pt x="316516" y="906971"/>
                  <a:pt x="318325" y="910876"/>
                  <a:pt x="318897" y="915543"/>
                </a:cubicBezTo>
                <a:cubicBezTo>
                  <a:pt x="319564" y="921830"/>
                  <a:pt x="318516" y="927449"/>
                  <a:pt x="315754" y="932402"/>
                </a:cubicBezTo>
                <a:cubicBezTo>
                  <a:pt x="313277" y="936784"/>
                  <a:pt x="309848" y="939641"/>
                  <a:pt x="305371" y="940880"/>
                </a:cubicBezTo>
                <a:cubicBezTo>
                  <a:pt x="300990" y="942118"/>
                  <a:pt x="296894" y="941737"/>
                  <a:pt x="293084" y="939546"/>
                </a:cubicBezTo>
                <a:cubicBezTo>
                  <a:pt x="289179" y="937355"/>
                  <a:pt x="286988" y="933736"/>
                  <a:pt x="286512" y="928783"/>
                </a:cubicBezTo>
                <a:cubicBezTo>
                  <a:pt x="286321" y="925544"/>
                  <a:pt x="287464" y="919734"/>
                  <a:pt x="290131" y="911257"/>
                </a:cubicBezTo>
                <a:cubicBezTo>
                  <a:pt x="292798" y="902780"/>
                  <a:pt x="294513" y="896398"/>
                  <a:pt x="295370" y="892302"/>
                </a:cubicBezTo>
                <a:lnTo>
                  <a:pt x="300800" y="895350"/>
                </a:lnTo>
                <a:lnTo>
                  <a:pt x="300800" y="895350"/>
                </a:lnTo>
                <a:close/>
                <a:moveTo>
                  <a:pt x="381476" y="881444"/>
                </a:moveTo>
                <a:cubicBezTo>
                  <a:pt x="390239" y="887444"/>
                  <a:pt x="399764" y="888873"/>
                  <a:pt x="410242" y="885825"/>
                </a:cubicBezTo>
                <a:cubicBezTo>
                  <a:pt x="420624" y="882777"/>
                  <a:pt x="431578" y="872966"/>
                  <a:pt x="442913" y="856393"/>
                </a:cubicBezTo>
                <a:cubicBezTo>
                  <a:pt x="448913" y="847630"/>
                  <a:pt x="453009" y="839724"/>
                  <a:pt x="455105" y="832676"/>
                </a:cubicBezTo>
                <a:cubicBezTo>
                  <a:pt x="457200" y="825627"/>
                  <a:pt x="457771" y="819341"/>
                  <a:pt x="456914" y="813626"/>
                </a:cubicBezTo>
                <a:cubicBezTo>
                  <a:pt x="456057" y="808006"/>
                  <a:pt x="453390" y="802196"/>
                  <a:pt x="448913" y="796385"/>
                </a:cubicBezTo>
                <a:cubicBezTo>
                  <a:pt x="444532" y="790575"/>
                  <a:pt x="436531" y="783717"/>
                  <a:pt x="425005" y="775811"/>
                </a:cubicBezTo>
                <a:lnTo>
                  <a:pt x="337185" y="715709"/>
                </a:lnTo>
                <a:lnTo>
                  <a:pt x="320612" y="739902"/>
                </a:lnTo>
                <a:lnTo>
                  <a:pt x="334327" y="749332"/>
                </a:lnTo>
                <a:cubicBezTo>
                  <a:pt x="318325" y="749903"/>
                  <a:pt x="306229" y="756285"/>
                  <a:pt x="297942" y="768382"/>
                </a:cubicBezTo>
                <a:cubicBezTo>
                  <a:pt x="289941" y="780098"/>
                  <a:pt x="287560" y="792861"/>
                  <a:pt x="290798" y="806672"/>
                </a:cubicBezTo>
                <a:cubicBezTo>
                  <a:pt x="294037" y="820484"/>
                  <a:pt x="303847" y="832961"/>
                  <a:pt x="320326" y="844201"/>
                </a:cubicBezTo>
                <a:cubicBezTo>
                  <a:pt x="333375" y="853154"/>
                  <a:pt x="346424" y="857631"/>
                  <a:pt x="359283" y="857631"/>
                </a:cubicBezTo>
                <a:cubicBezTo>
                  <a:pt x="375666" y="857631"/>
                  <a:pt x="388334" y="850964"/>
                  <a:pt x="397288" y="837819"/>
                </a:cubicBezTo>
                <a:cubicBezTo>
                  <a:pt x="405384" y="826008"/>
                  <a:pt x="406717" y="812673"/>
                  <a:pt x="401479" y="797719"/>
                </a:cubicBezTo>
                <a:lnTo>
                  <a:pt x="415766" y="807530"/>
                </a:lnTo>
                <a:cubicBezTo>
                  <a:pt x="421576" y="811435"/>
                  <a:pt x="425196" y="814578"/>
                  <a:pt x="426815" y="816864"/>
                </a:cubicBezTo>
                <a:cubicBezTo>
                  <a:pt x="429006" y="820103"/>
                  <a:pt x="430054" y="823341"/>
                  <a:pt x="429863" y="826484"/>
                </a:cubicBezTo>
                <a:cubicBezTo>
                  <a:pt x="429577" y="831247"/>
                  <a:pt x="427101" y="836962"/>
                  <a:pt x="422529" y="843725"/>
                </a:cubicBezTo>
                <a:cubicBezTo>
                  <a:pt x="418909" y="848963"/>
                  <a:pt x="415385" y="852202"/>
                  <a:pt x="411861" y="853440"/>
                </a:cubicBezTo>
                <a:cubicBezTo>
                  <a:pt x="409384" y="854297"/>
                  <a:pt x="406241" y="853821"/>
                  <a:pt x="402431" y="852011"/>
                </a:cubicBezTo>
                <a:lnTo>
                  <a:pt x="378619" y="879158"/>
                </a:lnTo>
                <a:cubicBezTo>
                  <a:pt x="379762" y="880015"/>
                  <a:pt x="380809" y="880777"/>
                  <a:pt x="381667" y="881348"/>
                </a:cubicBezTo>
                <a:lnTo>
                  <a:pt x="381667" y="881348"/>
                </a:lnTo>
                <a:close/>
                <a:moveTo>
                  <a:pt x="318897" y="795719"/>
                </a:moveTo>
                <a:cubicBezTo>
                  <a:pt x="316801" y="788384"/>
                  <a:pt x="317945" y="781622"/>
                  <a:pt x="322135" y="775430"/>
                </a:cubicBezTo>
                <a:cubicBezTo>
                  <a:pt x="326517" y="769049"/>
                  <a:pt x="332613" y="765429"/>
                  <a:pt x="340328" y="764667"/>
                </a:cubicBezTo>
                <a:cubicBezTo>
                  <a:pt x="348139" y="763810"/>
                  <a:pt x="357092" y="766953"/>
                  <a:pt x="367189" y="773811"/>
                </a:cubicBezTo>
                <a:cubicBezTo>
                  <a:pt x="376904" y="780479"/>
                  <a:pt x="382714" y="787622"/>
                  <a:pt x="384715" y="795433"/>
                </a:cubicBezTo>
                <a:cubicBezTo>
                  <a:pt x="386715" y="803148"/>
                  <a:pt x="385477" y="810197"/>
                  <a:pt x="381191" y="816578"/>
                </a:cubicBezTo>
                <a:cubicBezTo>
                  <a:pt x="377190" y="822484"/>
                  <a:pt x="371380" y="825818"/>
                  <a:pt x="363760" y="826484"/>
                </a:cubicBezTo>
                <a:cubicBezTo>
                  <a:pt x="356140" y="827246"/>
                  <a:pt x="347186" y="824008"/>
                  <a:pt x="336804" y="816959"/>
                </a:cubicBezTo>
                <a:cubicBezTo>
                  <a:pt x="326898" y="810197"/>
                  <a:pt x="320897" y="803148"/>
                  <a:pt x="318897" y="795814"/>
                </a:cubicBezTo>
                <a:lnTo>
                  <a:pt x="318897" y="795814"/>
                </a:lnTo>
                <a:close/>
                <a:moveTo>
                  <a:pt x="363664" y="655796"/>
                </a:moveTo>
                <a:lnTo>
                  <a:pt x="340709" y="637985"/>
                </a:lnTo>
                <a:lnTo>
                  <a:pt x="321469" y="662750"/>
                </a:lnTo>
                <a:lnTo>
                  <a:pt x="344424" y="680561"/>
                </a:lnTo>
                <a:lnTo>
                  <a:pt x="363664" y="655796"/>
                </a:lnTo>
                <a:lnTo>
                  <a:pt x="363664" y="655796"/>
                </a:lnTo>
                <a:close/>
                <a:moveTo>
                  <a:pt x="469963" y="738378"/>
                </a:moveTo>
                <a:lnTo>
                  <a:pt x="376333" y="665702"/>
                </a:lnTo>
                <a:lnTo>
                  <a:pt x="357092" y="690467"/>
                </a:lnTo>
                <a:lnTo>
                  <a:pt x="450723" y="763143"/>
                </a:lnTo>
                <a:lnTo>
                  <a:pt x="469963" y="738378"/>
                </a:lnTo>
                <a:lnTo>
                  <a:pt x="469963" y="738378"/>
                </a:lnTo>
                <a:close/>
                <a:moveTo>
                  <a:pt x="501205" y="587978"/>
                </a:moveTo>
                <a:cubicBezTo>
                  <a:pt x="494347" y="581978"/>
                  <a:pt x="488633" y="577787"/>
                  <a:pt x="484156" y="575405"/>
                </a:cubicBezTo>
                <a:cubicBezTo>
                  <a:pt x="479679" y="573024"/>
                  <a:pt x="475012" y="571691"/>
                  <a:pt x="470249" y="571310"/>
                </a:cubicBezTo>
                <a:cubicBezTo>
                  <a:pt x="465392" y="570929"/>
                  <a:pt x="460153" y="572167"/>
                  <a:pt x="454533" y="574834"/>
                </a:cubicBezTo>
                <a:cubicBezTo>
                  <a:pt x="448913" y="577501"/>
                  <a:pt x="443770" y="581406"/>
                  <a:pt x="439198" y="586645"/>
                </a:cubicBezTo>
                <a:cubicBezTo>
                  <a:pt x="428816" y="598456"/>
                  <a:pt x="425291" y="612648"/>
                  <a:pt x="428530" y="629222"/>
                </a:cubicBezTo>
                <a:lnTo>
                  <a:pt x="415480" y="617696"/>
                </a:lnTo>
                <a:lnTo>
                  <a:pt x="396240" y="639604"/>
                </a:lnTo>
                <a:lnTo>
                  <a:pt x="485394" y="717709"/>
                </a:lnTo>
                <a:lnTo>
                  <a:pt x="506063" y="694087"/>
                </a:lnTo>
                <a:lnTo>
                  <a:pt x="465677" y="658654"/>
                </a:lnTo>
                <a:cubicBezTo>
                  <a:pt x="455676" y="649891"/>
                  <a:pt x="449389" y="643319"/>
                  <a:pt x="446818" y="638937"/>
                </a:cubicBezTo>
                <a:cubicBezTo>
                  <a:pt x="444151" y="634460"/>
                  <a:pt x="443198" y="629698"/>
                  <a:pt x="443770" y="624459"/>
                </a:cubicBezTo>
                <a:cubicBezTo>
                  <a:pt x="444341" y="619220"/>
                  <a:pt x="446437" y="614648"/>
                  <a:pt x="450056" y="610553"/>
                </a:cubicBezTo>
                <a:cubicBezTo>
                  <a:pt x="452818" y="607409"/>
                  <a:pt x="456057" y="605314"/>
                  <a:pt x="459581" y="604457"/>
                </a:cubicBezTo>
                <a:cubicBezTo>
                  <a:pt x="463105" y="603599"/>
                  <a:pt x="466725" y="603885"/>
                  <a:pt x="470440" y="605314"/>
                </a:cubicBezTo>
                <a:cubicBezTo>
                  <a:pt x="474155" y="606743"/>
                  <a:pt x="480822" y="611696"/>
                  <a:pt x="490442" y="620173"/>
                </a:cubicBezTo>
                <a:lnTo>
                  <a:pt x="535972" y="660083"/>
                </a:lnTo>
                <a:lnTo>
                  <a:pt x="556641" y="636461"/>
                </a:lnTo>
                <a:lnTo>
                  <a:pt x="501205" y="587883"/>
                </a:lnTo>
                <a:lnTo>
                  <a:pt x="501205" y="587883"/>
                </a:lnTo>
                <a:close/>
                <a:moveTo>
                  <a:pt x="580549" y="627888"/>
                </a:moveTo>
                <a:cubicBezTo>
                  <a:pt x="587883" y="635508"/>
                  <a:pt x="596932" y="638842"/>
                  <a:pt x="607790" y="637985"/>
                </a:cubicBezTo>
                <a:cubicBezTo>
                  <a:pt x="618649" y="637127"/>
                  <a:pt x="631222" y="629698"/>
                  <a:pt x="645700" y="615696"/>
                </a:cubicBezTo>
                <a:cubicBezTo>
                  <a:pt x="653320" y="608267"/>
                  <a:pt x="658939" y="601409"/>
                  <a:pt x="662368" y="594932"/>
                </a:cubicBezTo>
                <a:cubicBezTo>
                  <a:pt x="665797" y="588455"/>
                  <a:pt x="667702" y="582454"/>
                  <a:pt x="667988" y="576644"/>
                </a:cubicBezTo>
                <a:cubicBezTo>
                  <a:pt x="668274" y="570929"/>
                  <a:pt x="666845" y="564737"/>
                  <a:pt x="663702" y="558165"/>
                </a:cubicBezTo>
                <a:cubicBezTo>
                  <a:pt x="660559" y="551593"/>
                  <a:pt x="654082" y="543211"/>
                  <a:pt x="644366" y="533210"/>
                </a:cubicBezTo>
                <a:lnTo>
                  <a:pt x="570547" y="456629"/>
                </a:lnTo>
                <a:lnTo>
                  <a:pt x="549402" y="477012"/>
                </a:lnTo>
                <a:lnTo>
                  <a:pt x="560927" y="489014"/>
                </a:lnTo>
                <a:cubicBezTo>
                  <a:pt x="545116" y="486346"/>
                  <a:pt x="531971" y="490157"/>
                  <a:pt x="521398" y="500348"/>
                </a:cubicBezTo>
                <a:cubicBezTo>
                  <a:pt x="511207" y="510254"/>
                  <a:pt x="506254" y="522256"/>
                  <a:pt x="506635" y="536448"/>
                </a:cubicBezTo>
                <a:cubicBezTo>
                  <a:pt x="507016" y="550640"/>
                  <a:pt x="514159" y="564928"/>
                  <a:pt x="527971" y="579215"/>
                </a:cubicBezTo>
                <a:cubicBezTo>
                  <a:pt x="539020" y="590645"/>
                  <a:pt x="550831" y="597599"/>
                  <a:pt x="563404" y="600170"/>
                </a:cubicBezTo>
                <a:cubicBezTo>
                  <a:pt x="579406" y="603409"/>
                  <a:pt x="593217" y="599504"/>
                  <a:pt x="604647" y="588455"/>
                </a:cubicBezTo>
                <a:cubicBezTo>
                  <a:pt x="614934" y="578549"/>
                  <a:pt x="619030" y="565690"/>
                  <a:pt x="616839" y="549974"/>
                </a:cubicBezTo>
                <a:lnTo>
                  <a:pt x="628841" y="562451"/>
                </a:lnTo>
                <a:cubicBezTo>
                  <a:pt x="633698" y="567500"/>
                  <a:pt x="636651" y="571310"/>
                  <a:pt x="637794" y="573786"/>
                </a:cubicBezTo>
                <a:cubicBezTo>
                  <a:pt x="639318" y="577406"/>
                  <a:pt x="639604" y="580739"/>
                  <a:pt x="638842" y="583787"/>
                </a:cubicBezTo>
                <a:cubicBezTo>
                  <a:pt x="637604" y="588359"/>
                  <a:pt x="634079" y="593503"/>
                  <a:pt x="628174" y="599218"/>
                </a:cubicBezTo>
                <a:cubicBezTo>
                  <a:pt x="623602" y="603695"/>
                  <a:pt x="619411" y="606076"/>
                  <a:pt x="615696" y="606552"/>
                </a:cubicBezTo>
                <a:cubicBezTo>
                  <a:pt x="613029" y="606933"/>
                  <a:pt x="610076" y="605790"/>
                  <a:pt x="606743" y="603218"/>
                </a:cubicBezTo>
                <a:lnTo>
                  <a:pt x="577977" y="624935"/>
                </a:lnTo>
                <a:cubicBezTo>
                  <a:pt x="578930" y="626078"/>
                  <a:pt x="579787" y="627031"/>
                  <a:pt x="580549" y="627698"/>
                </a:cubicBezTo>
                <a:lnTo>
                  <a:pt x="580549" y="627698"/>
                </a:lnTo>
                <a:close/>
                <a:moveTo>
                  <a:pt x="536543" y="531305"/>
                </a:moveTo>
                <a:cubicBezTo>
                  <a:pt x="535972" y="523685"/>
                  <a:pt x="538448" y="517303"/>
                  <a:pt x="543877" y="512064"/>
                </a:cubicBezTo>
                <a:cubicBezTo>
                  <a:pt x="549402" y="506730"/>
                  <a:pt x="556165" y="504349"/>
                  <a:pt x="563880" y="505206"/>
                </a:cubicBezTo>
                <a:cubicBezTo>
                  <a:pt x="571691" y="505968"/>
                  <a:pt x="579787" y="510826"/>
                  <a:pt x="588359" y="519589"/>
                </a:cubicBezTo>
                <a:cubicBezTo>
                  <a:pt x="596551" y="528066"/>
                  <a:pt x="600742" y="536258"/>
                  <a:pt x="601123" y="544259"/>
                </a:cubicBezTo>
                <a:cubicBezTo>
                  <a:pt x="601504" y="552260"/>
                  <a:pt x="598932" y="558927"/>
                  <a:pt x="593408" y="564166"/>
                </a:cubicBezTo>
                <a:cubicBezTo>
                  <a:pt x="588264" y="569119"/>
                  <a:pt x="581882" y="571214"/>
                  <a:pt x="574358" y="570357"/>
                </a:cubicBezTo>
                <a:cubicBezTo>
                  <a:pt x="566833" y="569500"/>
                  <a:pt x="558641" y="564642"/>
                  <a:pt x="549878" y="555593"/>
                </a:cubicBezTo>
                <a:cubicBezTo>
                  <a:pt x="541592" y="546926"/>
                  <a:pt x="537115" y="538829"/>
                  <a:pt x="536543" y="531305"/>
                </a:cubicBezTo>
                <a:lnTo>
                  <a:pt x="536543" y="531305"/>
                </a:lnTo>
                <a:close/>
                <a:moveTo>
                  <a:pt x="719423" y="476536"/>
                </a:moveTo>
                <a:cubicBezTo>
                  <a:pt x="730853" y="475964"/>
                  <a:pt x="742950" y="470725"/>
                  <a:pt x="755713" y="460820"/>
                </a:cubicBezTo>
                <a:cubicBezTo>
                  <a:pt x="769715" y="449961"/>
                  <a:pt x="778002" y="438626"/>
                  <a:pt x="780383" y="426815"/>
                </a:cubicBezTo>
                <a:cubicBezTo>
                  <a:pt x="782764" y="415100"/>
                  <a:pt x="780669" y="404908"/>
                  <a:pt x="774001" y="396335"/>
                </a:cubicBezTo>
                <a:cubicBezTo>
                  <a:pt x="767905" y="388430"/>
                  <a:pt x="760571" y="384334"/>
                  <a:pt x="751904" y="383953"/>
                </a:cubicBezTo>
                <a:cubicBezTo>
                  <a:pt x="743331" y="383667"/>
                  <a:pt x="731234" y="387096"/>
                  <a:pt x="715709" y="394430"/>
                </a:cubicBezTo>
                <a:cubicBezTo>
                  <a:pt x="700183" y="401669"/>
                  <a:pt x="690658" y="405384"/>
                  <a:pt x="687134" y="405384"/>
                </a:cubicBezTo>
                <a:cubicBezTo>
                  <a:pt x="684562" y="405384"/>
                  <a:pt x="682562" y="404527"/>
                  <a:pt x="681133" y="402812"/>
                </a:cubicBezTo>
                <a:cubicBezTo>
                  <a:pt x="679513" y="400717"/>
                  <a:pt x="679133" y="398336"/>
                  <a:pt x="680085" y="395573"/>
                </a:cubicBezTo>
                <a:cubicBezTo>
                  <a:pt x="681514" y="391573"/>
                  <a:pt x="685419" y="387001"/>
                  <a:pt x="691991" y="381953"/>
                </a:cubicBezTo>
                <a:cubicBezTo>
                  <a:pt x="697135" y="377952"/>
                  <a:pt x="701897" y="375857"/>
                  <a:pt x="706184" y="375571"/>
                </a:cubicBezTo>
                <a:cubicBezTo>
                  <a:pt x="710470" y="375380"/>
                  <a:pt x="714566" y="376619"/>
                  <a:pt x="718376" y="379571"/>
                </a:cubicBezTo>
                <a:lnTo>
                  <a:pt x="738378" y="357092"/>
                </a:lnTo>
                <a:cubicBezTo>
                  <a:pt x="729710" y="350711"/>
                  <a:pt x="720566" y="347948"/>
                  <a:pt x="711137" y="348615"/>
                </a:cubicBezTo>
                <a:cubicBezTo>
                  <a:pt x="701707" y="349282"/>
                  <a:pt x="690563" y="354616"/>
                  <a:pt x="677704" y="364522"/>
                </a:cubicBezTo>
                <a:cubicBezTo>
                  <a:pt x="664273" y="374999"/>
                  <a:pt x="656463" y="385477"/>
                  <a:pt x="654368" y="395954"/>
                </a:cubicBezTo>
                <a:cubicBezTo>
                  <a:pt x="652272" y="406432"/>
                  <a:pt x="654368" y="415766"/>
                  <a:pt x="660654" y="423863"/>
                </a:cubicBezTo>
                <a:cubicBezTo>
                  <a:pt x="667607" y="432816"/>
                  <a:pt x="676751" y="437007"/>
                  <a:pt x="688086" y="436340"/>
                </a:cubicBezTo>
                <a:cubicBezTo>
                  <a:pt x="696277" y="435864"/>
                  <a:pt x="712089" y="430054"/>
                  <a:pt x="735425" y="418910"/>
                </a:cubicBezTo>
                <a:cubicBezTo>
                  <a:pt x="740473" y="416624"/>
                  <a:pt x="744093" y="415481"/>
                  <a:pt x="746284" y="415766"/>
                </a:cubicBezTo>
                <a:cubicBezTo>
                  <a:pt x="748379" y="416052"/>
                  <a:pt x="750189" y="417195"/>
                  <a:pt x="751713" y="419100"/>
                </a:cubicBezTo>
                <a:cubicBezTo>
                  <a:pt x="753904" y="421862"/>
                  <a:pt x="754475" y="424910"/>
                  <a:pt x="753618" y="428244"/>
                </a:cubicBezTo>
                <a:cubicBezTo>
                  <a:pt x="752189" y="433102"/>
                  <a:pt x="748284" y="438055"/>
                  <a:pt x="741902" y="443008"/>
                </a:cubicBezTo>
                <a:cubicBezTo>
                  <a:pt x="736092" y="447485"/>
                  <a:pt x="730568" y="449771"/>
                  <a:pt x="725424" y="449771"/>
                </a:cubicBezTo>
                <a:cubicBezTo>
                  <a:pt x="720280" y="449771"/>
                  <a:pt x="715232" y="447770"/>
                  <a:pt x="710470" y="443770"/>
                </a:cubicBezTo>
                <a:lnTo>
                  <a:pt x="688562" y="466820"/>
                </a:lnTo>
                <a:cubicBezTo>
                  <a:pt x="697706" y="473964"/>
                  <a:pt x="708088" y="477203"/>
                  <a:pt x="719518" y="476536"/>
                </a:cubicBezTo>
                <a:lnTo>
                  <a:pt x="719518" y="476536"/>
                </a:lnTo>
                <a:close/>
                <a:moveTo>
                  <a:pt x="851821" y="359759"/>
                </a:moveTo>
                <a:cubicBezTo>
                  <a:pt x="850487" y="363855"/>
                  <a:pt x="847725" y="367189"/>
                  <a:pt x="843629" y="369856"/>
                </a:cubicBezTo>
                <a:cubicBezTo>
                  <a:pt x="837533" y="373761"/>
                  <a:pt x="831151" y="374904"/>
                  <a:pt x="824198" y="373190"/>
                </a:cubicBezTo>
                <a:cubicBezTo>
                  <a:pt x="817340" y="371475"/>
                  <a:pt x="811244" y="366808"/>
                  <a:pt x="806005" y="359093"/>
                </a:cubicBezTo>
                <a:lnTo>
                  <a:pt x="871918" y="316325"/>
                </a:lnTo>
                <a:cubicBezTo>
                  <a:pt x="859155" y="295942"/>
                  <a:pt x="845439" y="283655"/>
                  <a:pt x="830485" y="279368"/>
                </a:cubicBezTo>
                <a:cubicBezTo>
                  <a:pt x="815626" y="275177"/>
                  <a:pt x="800767" y="277844"/>
                  <a:pt x="786003" y="287465"/>
                </a:cubicBezTo>
                <a:cubicBezTo>
                  <a:pt x="772859" y="296037"/>
                  <a:pt x="764953" y="307753"/>
                  <a:pt x="762381" y="322707"/>
                </a:cubicBezTo>
                <a:cubicBezTo>
                  <a:pt x="759809" y="337661"/>
                  <a:pt x="763905" y="353282"/>
                  <a:pt x="774573" y="369761"/>
                </a:cubicBezTo>
                <a:cubicBezTo>
                  <a:pt x="783526" y="383572"/>
                  <a:pt x="794195" y="392811"/>
                  <a:pt x="806672" y="397669"/>
                </a:cubicBezTo>
                <a:cubicBezTo>
                  <a:pt x="822293" y="403574"/>
                  <a:pt x="838772" y="400907"/>
                  <a:pt x="856012" y="389668"/>
                </a:cubicBezTo>
                <a:cubicBezTo>
                  <a:pt x="866966" y="382619"/>
                  <a:pt x="874395" y="374142"/>
                  <a:pt x="878396" y="364427"/>
                </a:cubicBezTo>
                <a:cubicBezTo>
                  <a:pt x="882396" y="354711"/>
                  <a:pt x="882968" y="343948"/>
                  <a:pt x="880110" y="332137"/>
                </a:cubicBezTo>
                <a:lnTo>
                  <a:pt x="851059" y="344805"/>
                </a:lnTo>
                <a:cubicBezTo>
                  <a:pt x="852868" y="350711"/>
                  <a:pt x="853059" y="355759"/>
                  <a:pt x="851726" y="359759"/>
                </a:cubicBezTo>
                <a:lnTo>
                  <a:pt x="851726" y="359759"/>
                </a:lnTo>
                <a:close/>
                <a:moveTo>
                  <a:pt x="796004" y="342710"/>
                </a:moveTo>
                <a:cubicBezTo>
                  <a:pt x="791242" y="335566"/>
                  <a:pt x="789432" y="328708"/>
                  <a:pt x="790480" y="322040"/>
                </a:cubicBezTo>
                <a:cubicBezTo>
                  <a:pt x="791527" y="315468"/>
                  <a:pt x="794861" y="310229"/>
                  <a:pt x="800672" y="306515"/>
                </a:cubicBezTo>
                <a:cubicBezTo>
                  <a:pt x="806005" y="302990"/>
                  <a:pt x="811911" y="302038"/>
                  <a:pt x="818197" y="303562"/>
                </a:cubicBezTo>
                <a:cubicBezTo>
                  <a:pt x="824484" y="305086"/>
                  <a:pt x="830199" y="309563"/>
                  <a:pt x="835343" y="317087"/>
                </a:cubicBezTo>
                <a:lnTo>
                  <a:pt x="796004" y="342614"/>
                </a:lnTo>
                <a:lnTo>
                  <a:pt x="796004" y="342614"/>
                </a:lnTo>
                <a:close/>
                <a:moveTo>
                  <a:pt x="937165" y="209074"/>
                </a:moveTo>
                <a:cubicBezTo>
                  <a:pt x="926687" y="207740"/>
                  <a:pt x="915162" y="210598"/>
                  <a:pt x="902494" y="217551"/>
                </a:cubicBezTo>
                <a:cubicBezTo>
                  <a:pt x="887063" y="226028"/>
                  <a:pt x="877443" y="237554"/>
                  <a:pt x="873633" y="252127"/>
                </a:cubicBezTo>
                <a:cubicBezTo>
                  <a:pt x="869823" y="266700"/>
                  <a:pt x="872680" y="282512"/>
                  <a:pt x="882110" y="299657"/>
                </a:cubicBezTo>
                <a:cubicBezTo>
                  <a:pt x="891445" y="316611"/>
                  <a:pt x="903256" y="327374"/>
                  <a:pt x="917543" y="331946"/>
                </a:cubicBezTo>
                <a:cubicBezTo>
                  <a:pt x="931831" y="336518"/>
                  <a:pt x="946595" y="334709"/>
                  <a:pt x="961739" y="326327"/>
                </a:cubicBezTo>
                <a:cubicBezTo>
                  <a:pt x="975074" y="318992"/>
                  <a:pt x="984028" y="309944"/>
                  <a:pt x="988505" y="299180"/>
                </a:cubicBezTo>
                <a:cubicBezTo>
                  <a:pt x="992981" y="288512"/>
                  <a:pt x="993172" y="276130"/>
                  <a:pt x="989171" y="262223"/>
                </a:cubicBezTo>
                <a:lnTo>
                  <a:pt x="959644" y="272510"/>
                </a:lnTo>
                <a:cubicBezTo>
                  <a:pt x="962216" y="280511"/>
                  <a:pt x="962692" y="286893"/>
                  <a:pt x="961072" y="291656"/>
                </a:cubicBezTo>
                <a:cubicBezTo>
                  <a:pt x="959358" y="296418"/>
                  <a:pt x="955929" y="300323"/>
                  <a:pt x="950690" y="303181"/>
                </a:cubicBezTo>
                <a:cubicBezTo>
                  <a:pt x="943737" y="306991"/>
                  <a:pt x="936784" y="307562"/>
                  <a:pt x="929830" y="304705"/>
                </a:cubicBezTo>
                <a:cubicBezTo>
                  <a:pt x="922877" y="301943"/>
                  <a:pt x="916019" y="294323"/>
                  <a:pt x="909256" y="282035"/>
                </a:cubicBezTo>
                <a:cubicBezTo>
                  <a:pt x="903160" y="270986"/>
                  <a:pt x="900875" y="261938"/>
                  <a:pt x="902303" y="254984"/>
                </a:cubicBezTo>
                <a:cubicBezTo>
                  <a:pt x="903732" y="248031"/>
                  <a:pt x="907923" y="242602"/>
                  <a:pt x="914781" y="238887"/>
                </a:cubicBezTo>
                <a:cubicBezTo>
                  <a:pt x="919925" y="236029"/>
                  <a:pt x="924877" y="235077"/>
                  <a:pt x="929640" y="236029"/>
                </a:cubicBezTo>
                <a:cubicBezTo>
                  <a:pt x="934402" y="236982"/>
                  <a:pt x="938689" y="239935"/>
                  <a:pt x="942594" y="244793"/>
                </a:cubicBezTo>
                <a:lnTo>
                  <a:pt x="966978" y="224981"/>
                </a:lnTo>
                <a:cubicBezTo>
                  <a:pt x="957548" y="215646"/>
                  <a:pt x="947642" y="210312"/>
                  <a:pt x="937165" y="208979"/>
                </a:cubicBezTo>
                <a:lnTo>
                  <a:pt x="937165" y="208979"/>
                </a:lnTo>
                <a:close/>
                <a:moveTo>
                  <a:pt x="1120712" y="245936"/>
                </a:moveTo>
                <a:lnTo>
                  <a:pt x="1071181" y="138208"/>
                </a:lnTo>
                <a:lnTo>
                  <a:pt x="1042702" y="151257"/>
                </a:lnTo>
                <a:lnTo>
                  <a:pt x="1063562" y="196691"/>
                </a:lnTo>
                <a:cubicBezTo>
                  <a:pt x="1070610" y="212122"/>
                  <a:pt x="1074420" y="222123"/>
                  <a:pt x="1074801" y="226695"/>
                </a:cubicBezTo>
                <a:cubicBezTo>
                  <a:pt x="1075182" y="231267"/>
                  <a:pt x="1074039" y="235839"/>
                  <a:pt x="1071467" y="240316"/>
                </a:cubicBezTo>
                <a:cubicBezTo>
                  <a:pt x="1068800" y="244793"/>
                  <a:pt x="1065085" y="248126"/>
                  <a:pt x="1060228" y="250317"/>
                </a:cubicBezTo>
                <a:cubicBezTo>
                  <a:pt x="1055942" y="252317"/>
                  <a:pt x="1052036" y="252889"/>
                  <a:pt x="1048322" y="252127"/>
                </a:cubicBezTo>
                <a:cubicBezTo>
                  <a:pt x="1044607" y="251365"/>
                  <a:pt x="1041463" y="249555"/>
                  <a:pt x="1038892" y="246602"/>
                </a:cubicBezTo>
                <a:cubicBezTo>
                  <a:pt x="1036320" y="243650"/>
                  <a:pt x="1031462" y="234601"/>
                  <a:pt x="1024509" y="219456"/>
                </a:cubicBezTo>
                <a:lnTo>
                  <a:pt x="1001744" y="169926"/>
                </a:lnTo>
                <a:lnTo>
                  <a:pt x="973264" y="182975"/>
                </a:lnTo>
                <a:lnTo>
                  <a:pt x="1004602" y="251174"/>
                </a:lnTo>
                <a:cubicBezTo>
                  <a:pt x="1009269" y="261271"/>
                  <a:pt x="1014222" y="268700"/>
                  <a:pt x="1019366" y="273272"/>
                </a:cubicBezTo>
                <a:cubicBezTo>
                  <a:pt x="1024604" y="277844"/>
                  <a:pt x="1030796" y="280416"/>
                  <a:pt x="1038034" y="280892"/>
                </a:cubicBezTo>
                <a:cubicBezTo>
                  <a:pt x="1045273" y="281464"/>
                  <a:pt x="1052417" y="280035"/>
                  <a:pt x="1059656" y="276701"/>
                </a:cubicBezTo>
                <a:cubicBezTo>
                  <a:pt x="1066800" y="273463"/>
                  <a:pt x="1072706" y="268700"/>
                  <a:pt x="1077563" y="262414"/>
                </a:cubicBezTo>
                <a:cubicBezTo>
                  <a:pt x="1082421" y="256127"/>
                  <a:pt x="1085469" y="249269"/>
                  <a:pt x="1086803" y="241745"/>
                </a:cubicBezTo>
                <a:lnTo>
                  <a:pt x="1094232" y="257842"/>
                </a:lnTo>
                <a:lnTo>
                  <a:pt x="1120712" y="245650"/>
                </a:lnTo>
                <a:lnTo>
                  <a:pt x="1120712" y="245650"/>
                </a:lnTo>
                <a:close/>
                <a:moveTo>
                  <a:pt x="1161288" y="192119"/>
                </a:moveTo>
                <a:cubicBezTo>
                  <a:pt x="1154239" y="173260"/>
                  <a:pt x="1150430" y="160496"/>
                  <a:pt x="1149858" y="154019"/>
                </a:cubicBezTo>
                <a:cubicBezTo>
                  <a:pt x="1149287" y="147447"/>
                  <a:pt x="1150048" y="142589"/>
                  <a:pt x="1152049" y="139256"/>
                </a:cubicBezTo>
                <a:cubicBezTo>
                  <a:pt x="1154049" y="135922"/>
                  <a:pt x="1157097" y="133445"/>
                  <a:pt x="1161193" y="131921"/>
                </a:cubicBezTo>
                <a:cubicBezTo>
                  <a:pt x="1165479" y="130302"/>
                  <a:pt x="1170623" y="130207"/>
                  <a:pt x="1176814" y="131540"/>
                </a:cubicBezTo>
                <a:lnTo>
                  <a:pt x="1176338" y="102489"/>
                </a:lnTo>
                <a:cubicBezTo>
                  <a:pt x="1168718" y="101156"/>
                  <a:pt x="1161574" y="101632"/>
                  <a:pt x="1154906" y="104204"/>
                </a:cubicBezTo>
                <a:cubicBezTo>
                  <a:pt x="1150144" y="106013"/>
                  <a:pt x="1146334" y="108775"/>
                  <a:pt x="1143572" y="112490"/>
                </a:cubicBezTo>
                <a:cubicBezTo>
                  <a:pt x="1140714" y="116300"/>
                  <a:pt x="1138333" y="122777"/>
                  <a:pt x="1136428" y="131921"/>
                </a:cubicBezTo>
                <a:lnTo>
                  <a:pt x="1130522" y="116110"/>
                </a:lnTo>
                <a:lnTo>
                  <a:pt x="1103186" y="126302"/>
                </a:lnTo>
                <a:lnTo>
                  <a:pt x="1144619" y="237363"/>
                </a:lnTo>
                <a:lnTo>
                  <a:pt x="1174052" y="226409"/>
                </a:lnTo>
                <a:lnTo>
                  <a:pt x="1161288" y="192119"/>
                </a:lnTo>
                <a:lnTo>
                  <a:pt x="1161288" y="192119"/>
                </a:lnTo>
                <a:close/>
                <a:moveTo>
                  <a:pt x="1215485" y="70199"/>
                </a:moveTo>
                <a:lnTo>
                  <a:pt x="1206722" y="42577"/>
                </a:lnTo>
                <a:lnTo>
                  <a:pt x="1176814" y="52102"/>
                </a:lnTo>
                <a:lnTo>
                  <a:pt x="1185577" y="79724"/>
                </a:lnTo>
                <a:lnTo>
                  <a:pt x="1215485" y="70199"/>
                </a:lnTo>
                <a:lnTo>
                  <a:pt x="1215485" y="70199"/>
                </a:lnTo>
                <a:close/>
                <a:moveTo>
                  <a:pt x="1256252" y="198501"/>
                </a:moveTo>
                <a:lnTo>
                  <a:pt x="1220343" y="85535"/>
                </a:lnTo>
                <a:lnTo>
                  <a:pt x="1190435" y="95060"/>
                </a:lnTo>
                <a:lnTo>
                  <a:pt x="1226344" y="208026"/>
                </a:lnTo>
                <a:lnTo>
                  <a:pt x="1256252" y="198501"/>
                </a:lnTo>
                <a:lnTo>
                  <a:pt x="1256252" y="198501"/>
                </a:lnTo>
                <a:close/>
                <a:moveTo>
                  <a:pt x="1283113" y="67342"/>
                </a:moveTo>
                <a:lnTo>
                  <a:pt x="1271969" y="27051"/>
                </a:lnTo>
                <a:lnTo>
                  <a:pt x="1246537" y="53150"/>
                </a:lnTo>
                <a:lnTo>
                  <a:pt x="1252823" y="75819"/>
                </a:lnTo>
                <a:lnTo>
                  <a:pt x="1238917" y="79629"/>
                </a:lnTo>
                <a:lnTo>
                  <a:pt x="1245584" y="103727"/>
                </a:lnTo>
                <a:lnTo>
                  <a:pt x="1259491" y="99917"/>
                </a:lnTo>
                <a:lnTo>
                  <a:pt x="1273302" y="149733"/>
                </a:lnTo>
                <a:cubicBezTo>
                  <a:pt x="1276255" y="160401"/>
                  <a:pt x="1278541" y="167450"/>
                  <a:pt x="1280160" y="170783"/>
                </a:cubicBezTo>
                <a:cubicBezTo>
                  <a:pt x="1282351" y="175546"/>
                  <a:pt x="1284827" y="179070"/>
                  <a:pt x="1287685" y="181356"/>
                </a:cubicBezTo>
                <a:cubicBezTo>
                  <a:pt x="1290542" y="183737"/>
                  <a:pt x="1294352" y="185166"/>
                  <a:pt x="1299305" y="185833"/>
                </a:cubicBezTo>
                <a:cubicBezTo>
                  <a:pt x="1304163" y="186404"/>
                  <a:pt x="1309306" y="186023"/>
                  <a:pt x="1314831" y="184499"/>
                </a:cubicBezTo>
                <a:cubicBezTo>
                  <a:pt x="1323689" y="182023"/>
                  <a:pt x="1331309" y="178308"/>
                  <a:pt x="1337500" y="173355"/>
                </a:cubicBezTo>
                <a:lnTo>
                  <a:pt x="1328452" y="150590"/>
                </a:lnTo>
                <a:cubicBezTo>
                  <a:pt x="1323689" y="154019"/>
                  <a:pt x="1319879" y="156115"/>
                  <a:pt x="1317117" y="156877"/>
                </a:cubicBezTo>
                <a:cubicBezTo>
                  <a:pt x="1315117" y="157448"/>
                  <a:pt x="1313307" y="157448"/>
                  <a:pt x="1311593" y="156877"/>
                </a:cubicBezTo>
                <a:cubicBezTo>
                  <a:pt x="1309878" y="156305"/>
                  <a:pt x="1308640" y="155258"/>
                  <a:pt x="1307878" y="153829"/>
                </a:cubicBezTo>
                <a:cubicBezTo>
                  <a:pt x="1307021" y="152400"/>
                  <a:pt x="1305306" y="147066"/>
                  <a:pt x="1302734" y="137732"/>
                </a:cubicBezTo>
                <a:lnTo>
                  <a:pt x="1289971" y="91726"/>
                </a:lnTo>
                <a:lnTo>
                  <a:pt x="1310640" y="86011"/>
                </a:lnTo>
                <a:lnTo>
                  <a:pt x="1303973" y="61913"/>
                </a:lnTo>
                <a:lnTo>
                  <a:pt x="1283303" y="67628"/>
                </a:lnTo>
                <a:lnTo>
                  <a:pt x="1283303" y="67628"/>
                </a:lnTo>
                <a:close/>
                <a:moveTo>
                  <a:pt x="1386078" y="164497"/>
                </a:moveTo>
                <a:cubicBezTo>
                  <a:pt x="1385602" y="171355"/>
                  <a:pt x="1384173" y="177260"/>
                  <a:pt x="1381601" y="182118"/>
                </a:cubicBezTo>
                <a:cubicBezTo>
                  <a:pt x="1379030" y="187071"/>
                  <a:pt x="1374267" y="190214"/>
                  <a:pt x="1367123" y="191738"/>
                </a:cubicBezTo>
                <a:cubicBezTo>
                  <a:pt x="1363218" y="192596"/>
                  <a:pt x="1358837" y="192977"/>
                  <a:pt x="1353788" y="193072"/>
                </a:cubicBezTo>
                <a:lnTo>
                  <a:pt x="1361599" y="216503"/>
                </a:lnTo>
                <a:cubicBezTo>
                  <a:pt x="1367504" y="216503"/>
                  <a:pt x="1373505" y="215932"/>
                  <a:pt x="1379315" y="214694"/>
                </a:cubicBezTo>
                <a:cubicBezTo>
                  <a:pt x="1385125" y="213455"/>
                  <a:pt x="1390269" y="211741"/>
                  <a:pt x="1394555" y="209550"/>
                </a:cubicBezTo>
                <a:cubicBezTo>
                  <a:pt x="1398937" y="207359"/>
                  <a:pt x="1402461" y="204788"/>
                  <a:pt x="1405128" y="201930"/>
                </a:cubicBezTo>
                <a:cubicBezTo>
                  <a:pt x="1407795" y="199073"/>
                  <a:pt x="1409986" y="195548"/>
                  <a:pt x="1411700" y="191453"/>
                </a:cubicBezTo>
                <a:cubicBezTo>
                  <a:pt x="1413415" y="187357"/>
                  <a:pt x="1414844" y="181642"/>
                  <a:pt x="1416082" y="174308"/>
                </a:cubicBezTo>
                <a:lnTo>
                  <a:pt x="1419130" y="152591"/>
                </a:lnTo>
                <a:lnTo>
                  <a:pt x="1436561" y="32290"/>
                </a:lnTo>
                <a:lnTo>
                  <a:pt x="1404747" y="38957"/>
                </a:lnTo>
                <a:lnTo>
                  <a:pt x="1395031" y="127064"/>
                </a:lnTo>
                <a:lnTo>
                  <a:pt x="1349883" y="50578"/>
                </a:lnTo>
                <a:lnTo>
                  <a:pt x="1317212" y="57436"/>
                </a:lnTo>
                <a:lnTo>
                  <a:pt x="1385888" y="164402"/>
                </a:lnTo>
                <a:lnTo>
                  <a:pt x="1385888" y="164402"/>
                </a:lnTo>
                <a:close/>
                <a:moveTo>
                  <a:pt x="2095214" y="167069"/>
                </a:moveTo>
                <a:lnTo>
                  <a:pt x="2109502" y="106966"/>
                </a:lnTo>
                <a:lnTo>
                  <a:pt x="2130457" y="111919"/>
                </a:lnTo>
                <a:cubicBezTo>
                  <a:pt x="2145030" y="115348"/>
                  <a:pt x="2156270" y="117253"/>
                  <a:pt x="2164366" y="117539"/>
                </a:cubicBezTo>
                <a:cubicBezTo>
                  <a:pt x="2170271" y="117634"/>
                  <a:pt x="2176463" y="116491"/>
                  <a:pt x="2182844" y="113919"/>
                </a:cubicBezTo>
                <a:cubicBezTo>
                  <a:pt x="2189226" y="111443"/>
                  <a:pt x="2194941" y="107252"/>
                  <a:pt x="2200085" y="101441"/>
                </a:cubicBezTo>
                <a:cubicBezTo>
                  <a:pt x="2205228" y="95631"/>
                  <a:pt x="2208943" y="87821"/>
                  <a:pt x="2211229" y="78010"/>
                </a:cubicBezTo>
                <a:cubicBezTo>
                  <a:pt x="2214277" y="65342"/>
                  <a:pt x="2213610" y="54293"/>
                  <a:pt x="2209324" y="44768"/>
                </a:cubicBezTo>
                <a:cubicBezTo>
                  <a:pt x="2205038" y="35338"/>
                  <a:pt x="2198656" y="28289"/>
                  <a:pt x="2190083" y="23717"/>
                </a:cubicBezTo>
                <a:cubicBezTo>
                  <a:pt x="2184559" y="20669"/>
                  <a:pt x="2171986" y="16859"/>
                  <a:pt x="2152460" y="12287"/>
                </a:cubicBezTo>
                <a:lnTo>
                  <a:pt x="2100834" y="0"/>
                </a:lnTo>
                <a:lnTo>
                  <a:pt x="2063020" y="159258"/>
                </a:lnTo>
                <a:lnTo>
                  <a:pt x="2095119" y="166878"/>
                </a:lnTo>
                <a:lnTo>
                  <a:pt x="2095119" y="166878"/>
                </a:lnTo>
                <a:close/>
                <a:moveTo>
                  <a:pt x="2142173" y="38481"/>
                </a:moveTo>
                <a:cubicBezTo>
                  <a:pt x="2153793" y="41243"/>
                  <a:pt x="2161413" y="43434"/>
                  <a:pt x="2165033" y="45053"/>
                </a:cubicBezTo>
                <a:cubicBezTo>
                  <a:pt x="2169986" y="47244"/>
                  <a:pt x="2173796" y="50578"/>
                  <a:pt x="2176272" y="55150"/>
                </a:cubicBezTo>
                <a:cubicBezTo>
                  <a:pt x="2178749" y="59722"/>
                  <a:pt x="2179320" y="64865"/>
                  <a:pt x="2177987" y="70675"/>
                </a:cubicBezTo>
                <a:cubicBezTo>
                  <a:pt x="2176844" y="75343"/>
                  <a:pt x="2174653" y="79248"/>
                  <a:pt x="2171414" y="82201"/>
                </a:cubicBezTo>
                <a:cubicBezTo>
                  <a:pt x="2168176" y="85154"/>
                  <a:pt x="2164175" y="86963"/>
                  <a:pt x="2159508" y="87630"/>
                </a:cubicBezTo>
                <a:cubicBezTo>
                  <a:pt x="2154841" y="88297"/>
                  <a:pt x="2146173" y="87058"/>
                  <a:pt x="2133505" y="84106"/>
                </a:cubicBezTo>
                <a:lnTo>
                  <a:pt x="2115883" y="79915"/>
                </a:lnTo>
                <a:lnTo>
                  <a:pt x="2126647" y="34766"/>
                </a:lnTo>
                <a:lnTo>
                  <a:pt x="2142173" y="38481"/>
                </a:lnTo>
                <a:lnTo>
                  <a:pt x="2142173" y="38481"/>
                </a:lnTo>
                <a:close/>
                <a:moveTo>
                  <a:pt x="2241423" y="169450"/>
                </a:moveTo>
                <a:cubicBezTo>
                  <a:pt x="2247519" y="150209"/>
                  <a:pt x="2252377" y="137827"/>
                  <a:pt x="2255996" y="132398"/>
                </a:cubicBezTo>
                <a:cubicBezTo>
                  <a:pt x="2259616" y="126873"/>
                  <a:pt x="2263235" y="123444"/>
                  <a:pt x="2266855" y="122111"/>
                </a:cubicBezTo>
                <a:cubicBezTo>
                  <a:pt x="2270474" y="120777"/>
                  <a:pt x="2274380" y="120682"/>
                  <a:pt x="2278571" y="122111"/>
                </a:cubicBezTo>
                <a:cubicBezTo>
                  <a:pt x="2282857" y="123444"/>
                  <a:pt x="2287048" y="126587"/>
                  <a:pt x="2291048" y="131445"/>
                </a:cubicBezTo>
                <a:lnTo>
                  <a:pt x="2308574" y="108299"/>
                </a:lnTo>
                <a:cubicBezTo>
                  <a:pt x="2303431" y="102489"/>
                  <a:pt x="2297525" y="98584"/>
                  <a:pt x="2290667" y="96393"/>
                </a:cubicBezTo>
                <a:cubicBezTo>
                  <a:pt x="2285810" y="94869"/>
                  <a:pt x="2281142" y="94679"/>
                  <a:pt x="2276570" y="95917"/>
                </a:cubicBezTo>
                <a:cubicBezTo>
                  <a:pt x="2271998" y="97155"/>
                  <a:pt x="2266188" y="100775"/>
                  <a:pt x="2258949" y="106871"/>
                </a:cubicBezTo>
                <a:lnTo>
                  <a:pt x="2264093" y="90773"/>
                </a:lnTo>
                <a:lnTo>
                  <a:pt x="2236375" y="81915"/>
                </a:lnTo>
                <a:lnTo>
                  <a:pt x="2200466" y="194882"/>
                </a:lnTo>
                <a:lnTo>
                  <a:pt x="2230374" y="204407"/>
                </a:lnTo>
                <a:lnTo>
                  <a:pt x="2241423" y="169545"/>
                </a:lnTo>
                <a:lnTo>
                  <a:pt x="2241423" y="169545"/>
                </a:lnTo>
                <a:close/>
                <a:moveTo>
                  <a:pt x="2290191" y="195929"/>
                </a:moveTo>
                <a:cubicBezTo>
                  <a:pt x="2291429" y="206693"/>
                  <a:pt x="2295716" y="216122"/>
                  <a:pt x="2303050" y="224314"/>
                </a:cubicBezTo>
                <a:cubicBezTo>
                  <a:pt x="2310384" y="232505"/>
                  <a:pt x="2319052" y="238696"/>
                  <a:pt x="2329148" y="242697"/>
                </a:cubicBezTo>
                <a:cubicBezTo>
                  <a:pt x="2345436" y="249269"/>
                  <a:pt x="2361152" y="249174"/>
                  <a:pt x="2376297" y="242602"/>
                </a:cubicBezTo>
                <a:cubicBezTo>
                  <a:pt x="2391442" y="235934"/>
                  <a:pt x="2402300" y="224314"/>
                  <a:pt x="2409063" y="207645"/>
                </a:cubicBezTo>
                <a:cubicBezTo>
                  <a:pt x="2415731" y="191167"/>
                  <a:pt x="2415826" y="175355"/>
                  <a:pt x="2409539" y="160306"/>
                </a:cubicBezTo>
                <a:cubicBezTo>
                  <a:pt x="2403253" y="145256"/>
                  <a:pt x="2391728" y="134303"/>
                  <a:pt x="2375154" y="127635"/>
                </a:cubicBezTo>
                <a:cubicBezTo>
                  <a:pt x="2364391" y="123349"/>
                  <a:pt x="2353628" y="121729"/>
                  <a:pt x="2343055" y="123063"/>
                </a:cubicBezTo>
                <a:cubicBezTo>
                  <a:pt x="2332387" y="124301"/>
                  <a:pt x="2322862" y="128492"/>
                  <a:pt x="2314480" y="135636"/>
                </a:cubicBezTo>
                <a:cubicBezTo>
                  <a:pt x="2306098" y="142780"/>
                  <a:pt x="2299907" y="151162"/>
                  <a:pt x="2296097" y="160877"/>
                </a:cubicBezTo>
                <a:cubicBezTo>
                  <a:pt x="2291048" y="173546"/>
                  <a:pt x="2289143" y="185166"/>
                  <a:pt x="2290286" y="195929"/>
                </a:cubicBezTo>
                <a:lnTo>
                  <a:pt x="2290286" y="195929"/>
                </a:lnTo>
                <a:close/>
                <a:moveTo>
                  <a:pt x="2342960" y="152495"/>
                </a:moveTo>
                <a:cubicBezTo>
                  <a:pt x="2350484" y="148781"/>
                  <a:pt x="2358009" y="148400"/>
                  <a:pt x="2365629" y="151448"/>
                </a:cubicBezTo>
                <a:cubicBezTo>
                  <a:pt x="2373249" y="154496"/>
                  <a:pt x="2378393" y="159925"/>
                  <a:pt x="2381250" y="167831"/>
                </a:cubicBezTo>
                <a:cubicBezTo>
                  <a:pt x="2384108" y="175736"/>
                  <a:pt x="2383346" y="184975"/>
                  <a:pt x="2378964" y="195834"/>
                </a:cubicBezTo>
                <a:cubicBezTo>
                  <a:pt x="2374487" y="206883"/>
                  <a:pt x="2368582" y="214313"/>
                  <a:pt x="2361057" y="218027"/>
                </a:cubicBezTo>
                <a:cubicBezTo>
                  <a:pt x="2353628" y="221742"/>
                  <a:pt x="2346008" y="222123"/>
                  <a:pt x="2338483" y="219075"/>
                </a:cubicBezTo>
                <a:cubicBezTo>
                  <a:pt x="2330863" y="216027"/>
                  <a:pt x="2325624" y="210598"/>
                  <a:pt x="2322766" y="202692"/>
                </a:cubicBezTo>
                <a:cubicBezTo>
                  <a:pt x="2319909" y="194786"/>
                  <a:pt x="2320671" y="185452"/>
                  <a:pt x="2325053" y="174498"/>
                </a:cubicBezTo>
                <a:cubicBezTo>
                  <a:pt x="2329434" y="163544"/>
                  <a:pt x="2335340" y="156305"/>
                  <a:pt x="2342864" y="152591"/>
                </a:cubicBezTo>
                <a:lnTo>
                  <a:pt x="2342864" y="152591"/>
                </a:lnTo>
                <a:close/>
                <a:moveTo>
                  <a:pt x="2484025" y="178499"/>
                </a:moveTo>
                <a:lnTo>
                  <a:pt x="2501932" y="140684"/>
                </a:lnTo>
                <a:lnTo>
                  <a:pt x="2465641" y="143732"/>
                </a:lnTo>
                <a:lnTo>
                  <a:pt x="2455545" y="164973"/>
                </a:lnTo>
                <a:lnTo>
                  <a:pt x="2442496" y="158782"/>
                </a:lnTo>
                <a:lnTo>
                  <a:pt x="2431828" y="181356"/>
                </a:lnTo>
                <a:lnTo>
                  <a:pt x="2444877" y="187547"/>
                </a:lnTo>
                <a:lnTo>
                  <a:pt x="2422684" y="234220"/>
                </a:lnTo>
                <a:cubicBezTo>
                  <a:pt x="2417921" y="244221"/>
                  <a:pt x="2415064" y="251079"/>
                  <a:pt x="2414111" y="254603"/>
                </a:cubicBezTo>
                <a:cubicBezTo>
                  <a:pt x="2412683" y="259556"/>
                  <a:pt x="2412206" y="263938"/>
                  <a:pt x="2412873" y="267557"/>
                </a:cubicBezTo>
                <a:cubicBezTo>
                  <a:pt x="2413540" y="271177"/>
                  <a:pt x="2415445" y="274796"/>
                  <a:pt x="2418779" y="278511"/>
                </a:cubicBezTo>
                <a:cubicBezTo>
                  <a:pt x="2422112" y="282131"/>
                  <a:pt x="2426303" y="285179"/>
                  <a:pt x="2431352" y="287655"/>
                </a:cubicBezTo>
                <a:cubicBezTo>
                  <a:pt x="2439733" y="291656"/>
                  <a:pt x="2447830" y="293751"/>
                  <a:pt x="2455736" y="294037"/>
                </a:cubicBezTo>
                <a:lnTo>
                  <a:pt x="2463737" y="270891"/>
                </a:lnTo>
                <a:cubicBezTo>
                  <a:pt x="2457926" y="270320"/>
                  <a:pt x="2453640" y="269462"/>
                  <a:pt x="2451068" y="268224"/>
                </a:cubicBezTo>
                <a:cubicBezTo>
                  <a:pt x="2449163" y="267367"/>
                  <a:pt x="2447830" y="266129"/>
                  <a:pt x="2446973" y="264509"/>
                </a:cubicBezTo>
                <a:cubicBezTo>
                  <a:pt x="2446115" y="262985"/>
                  <a:pt x="2445830" y="261366"/>
                  <a:pt x="2446115" y="259747"/>
                </a:cubicBezTo>
                <a:cubicBezTo>
                  <a:pt x="2446401" y="258128"/>
                  <a:pt x="2448687" y="252984"/>
                  <a:pt x="2452783" y="244221"/>
                </a:cubicBezTo>
                <a:lnTo>
                  <a:pt x="2473262" y="201073"/>
                </a:lnTo>
                <a:lnTo>
                  <a:pt x="2492597" y="210217"/>
                </a:lnTo>
                <a:lnTo>
                  <a:pt x="2503361" y="187643"/>
                </a:lnTo>
                <a:lnTo>
                  <a:pt x="2484025" y="178499"/>
                </a:lnTo>
                <a:lnTo>
                  <a:pt x="2484025" y="178499"/>
                </a:lnTo>
                <a:close/>
                <a:moveTo>
                  <a:pt x="2533936" y="310134"/>
                </a:moveTo>
                <a:cubicBezTo>
                  <a:pt x="2529745" y="310896"/>
                  <a:pt x="2525458" y="310134"/>
                  <a:pt x="2521172" y="307658"/>
                </a:cubicBezTo>
                <a:cubicBezTo>
                  <a:pt x="2514886" y="304133"/>
                  <a:pt x="2510790" y="298990"/>
                  <a:pt x="2509075" y="292132"/>
                </a:cubicBezTo>
                <a:cubicBezTo>
                  <a:pt x="2507361" y="285274"/>
                  <a:pt x="2508599" y="277749"/>
                  <a:pt x="2512886" y="269462"/>
                </a:cubicBezTo>
                <a:lnTo>
                  <a:pt x="2581751" y="307372"/>
                </a:lnTo>
                <a:cubicBezTo>
                  <a:pt x="2593753" y="286512"/>
                  <a:pt x="2598039" y="268605"/>
                  <a:pt x="2594800" y="253460"/>
                </a:cubicBezTo>
                <a:cubicBezTo>
                  <a:pt x="2591467" y="238316"/>
                  <a:pt x="2582132" y="226504"/>
                  <a:pt x="2566702" y="218027"/>
                </a:cubicBezTo>
                <a:cubicBezTo>
                  <a:pt x="2552986" y="210407"/>
                  <a:pt x="2538889" y="209074"/>
                  <a:pt x="2524506" y="213836"/>
                </a:cubicBezTo>
                <a:cubicBezTo>
                  <a:pt x="2510123" y="218599"/>
                  <a:pt x="2498217" y="229648"/>
                  <a:pt x="2488692" y="246793"/>
                </a:cubicBezTo>
                <a:cubicBezTo>
                  <a:pt x="2480786" y="261175"/>
                  <a:pt x="2477643" y="274987"/>
                  <a:pt x="2479262" y="288227"/>
                </a:cubicBezTo>
                <a:cubicBezTo>
                  <a:pt x="2481453" y="304800"/>
                  <a:pt x="2491549" y="318040"/>
                  <a:pt x="2509552" y="328041"/>
                </a:cubicBezTo>
                <a:cubicBezTo>
                  <a:pt x="2520982" y="334328"/>
                  <a:pt x="2531936" y="336899"/>
                  <a:pt x="2542413" y="335852"/>
                </a:cubicBezTo>
                <a:cubicBezTo>
                  <a:pt x="2552891" y="334804"/>
                  <a:pt x="2562701" y="330232"/>
                  <a:pt x="2571750" y="322136"/>
                </a:cubicBezTo>
                <a:lnTo>
                  <a:pt x="2546890" y="302419"/>
                </a:lnTo>
                <a:cubicBezTo>
                  <a:pt x="2542508" y="306800"/>
                  <a:pt x="2538222" y="309372"/>
                  <a:pt x="2534031" y="310134"/>
                </a:cubicBezTo>
                <a:lnTo>
                  <a:pt x="2534031" y="310134"/>
                </a:lnTo>
                <a:close/>
                <a:moveTo>
                  <a:pt x="2522601" y="252889"/>
                </a:moveTo>
                <a:cubicBezTo>
                  <a:pt x="2526697" y="245364"/>
                  <a:pt x="2531840" y="240506"/>
                  <a:pt x="2538222" y="238316"/>
                </a:cubicBezTo>
                <a:cubicBezTo>
                  <a:pt x="2544508" y="236125"/>
                  <a:pt x="2550700" y="236696"/>
                  <a:pt x="2556700" y="239935"/>
                </a:cubicBezTo>
                <a:cubicBezTo>
                  <a:pt x="2562320" y="242983"/>
                  <a:pt x="2565940" y="247745"/>
                  <a:pt x="2567559" y="254032"/>
                </a:cubicBezTo>
                <a:cubicBezTo>
                  <a:pt x="2569178" y="260318"/>
                  <a:pt x="2567940" y="267462"/>
                  <a:pt x="2563749" y="275558"/>
                </a:cubicBezTo>
                <a:lnTo>
                  <a:pt x="2522696" y="252889"/>
                </a:lnTo>
                <a:lnTo>
                  <a:pt x="2522696" y="252889"/>
                </a:lnTo>
                <a:close/>
                <a:moveTo>
                  <a:pt x="2706910" y="314611"/>
                </a:moveTo>
                <a:cubicBezTo>
                  <a:pt x="2703195" y="304800"/>
                  <a:pt x="2695194" y="295942"/>
                  <a:pt x="2683097" y="288036"/>
                </a:cubicBezTo>
                <a:cubicBezTo>
                  <a:pt x="2668333" y="278416"/>
                  <a:pt x="2653570" y="275368"/>
                  <a:pt x="2638997" y="278892"/>
                </a:cubicBezTo>
                <a:cubicBezTo>
                  <a:pt x="2624423" y="282416"/>
                  <a:pt x="2611755" y="292322"/>
                  <a:pt x="2601087" y="308800"/>
                </a:cubicBezTo>
                <a:cubicBezTo>
                  <a:pt x="2590514" y="324993"/>
                  <a:pt x="2586609" y="340519"/>
                  <a:pt x="2589276" y="355283"/>
                </a:cubicBezTo>
                <a:cubicBezTo>
                  <a:pt x="2591943" y="370046"/>
                  <a:pt x="2600611" y="382143"/>
                  <a:pt x="2615089" y="391668"/>
                </a:cubicBezTo>
                <a:cubicBezTo>
                  <a:pt x="2627852" y="399955"/>
                  <a:pt x="2640044" y="403574"/>
                  <a:pt x="2651570" y="402431"/>
                </a:cubicBezTo>
                <a:cubicBezTo>
                  <a:pt x="2663095" y="401288"/>
                  <a:pt x="2674049" y="395669"/>
                  <a:pt x="2684431" y="385572"/>
                </a:cubicBezTo>
                <a:lnTo>
                  <a:pt x="2661475" y="364427"/>
                </a:lnTo>
                <a:cubicBezTo>
                  <a:pt x="2655665" y="370523"/>
                  <a:pt x="2650236" y="373952"/>
                  <a:pt x="2645188" y="374714"/>
                </a:cubicBezTo>
                <a:cubicBezTo>
                  <a:pt x="2640140" y="375475"/>
                  <a:pt x="2635187" y="374237"/>
                  <a:pt x="2630138" y="370999"/>
                </a:cubicBezTo>
                <a:cubicBezTo>
                  <a:pt x="2623471" y="366617"/>
                  <a:pt x="2619756" y="360807"/>
                  <a:pt x="2618899" y="353378"/>
                </a:cubicBezTo>
                <a:cubicBezTo>
                  <a:pt x="2618137" y="345948"/>
                  <a:pt x="2621566" y="336328"/>
                  <a:pt x="2629186" y="324517"/>
                </a:cubicBezTo>
                <a:cubicBezTo>
                  <a:pt x="2636044" y="313944"/>
                  <a:pt x="2642902" y="307562"/>
                  <a:pt x="2649760" y="305657"/>
                </a:cubicBezTo>
                <a:cubicBezTo>
                  <a:pt x="2656618" y="303657"/>
                  <a:pt x="2663285" y="304800"/>
                  <a:pt x="2669858" y="309086"/>
                </a:cubicBezTo>
                <a:cubicBezTo>
                  <a:pt x="2674811" y="312325"/>
                  <a:pt x="2677954" y="316230"/>
                  <a:pt x="2679287" y="320802"/>
                </a:cubicBezTo>
                <a:cubicBezTo>
                  <a:pt x="2680716" y="325469"/>
                  <a:pt x="2680145" y="330613"/>
                  <a:pt x="2677668" y="336328"/>
                </a:cubicBezTo>
                <a:lnTo>
                  <a:pt x="2706624" y="348520"/>
                </a:lnTo>
                <a:cubicBezTo>
                  <a:pt x="2710434" y="335852"/>
                  <a:pt x="2710434" y="324517"/>
                  <a:pt x="2706624" y="314706"/>
                </a:cubicBezTo>
                <a:lnTo>
                  <a:pt x="2706624" y="314706"/>
                </a:lnTo>
                <a:close/>
                <a:moveTo>
                  <a:pt x="2774537" y="355473"/>
                </a:moveTo>
                <a:lnTo>
                  <a:pt x="2799398" y="321850"/>
                </a:lnTo>
                <a:lnTo>
                  <a:pt x="2763203" y="317849"/>
                </a:lnTo>
                <a:lnTo>
                  <a:pt x="2749201" y="336804"/>
                </a:lnTo>
                <a:lnTo>
                  <a:pt x="2737580" y="328232"/>
                </a:lnTo>
                <a:lnTo>
                  <a:pt x="2722721" y="348329"/>
                </a:lnTo>
                <a:lnTo>
                  <a:pt x="2734342" y="356902"/>
                </a:lnTo>
                <a:lnTo>
                  <a:pt x="2703671" y="398431"/>
                </a:lnTo>
                <a:cubicBezTo>
                  <a:pt x="2697099" y="407384"/>
                  <a:pt x="2693003" y="413480"/>
                  <a:pt x="2691384" y="416814"/>
                </a:cubicBezTo>
                <a:cubicBezTo>
                  <a:pt x="2689003" y="421386"/>
                  <a:pt x="2687765" y="425577"/>
                  <a:pt x="2687669" y="429292"/>
                </a:cubicBezTo>
                <a:cubicBezTo>
                  <a:pt x="2687669" y="433007"/>
                  <a:pt x="2688812" y="436912"/>
                  <a:pt x="2691289" y="441198"/>
                </a:cubicBezTo>
                <a:cubicBezTo>
                  <a:pt x="2693765" y="445389"/>
                  <a:pt x="2697385" y="449199"/>
                  <a:pt x="2701862" y="452533"/>
                </a:cubicBezTo>
                <a:cubicBezTo>
                  <a:pt x="2709291" y="458057"/>
                  <a:pt x="2716816" y="461677"/>
                  <a:pt x="2724626" y="463487"/>
                </a:cubicBezTo>
                <a:lnTo>
                  <a:pt x="2736914" y="442341"/>
                </a:lnTo>
                <a:cubicBezTo>
                  <a:pt x="2731294" y="440722"/>
                  <a:pt x="2727293" y="439007"/>
                  <a:pt x="2725007" y="437293"/>
                </a:cubicBezTo>
                <a:cubicBezTo>
                  <a:pt x="2723293" y="436055"/>
                  <a:pt x="2722245" y="434626"/>
                  <a:pt x="2721674" y="432911"/>
                </a:cubicBezTo>
                <a:cubicBezTo>
                  <a:pt x="2721102" y="431197"/>
                  <a:pt x="2721197" y="429578"/>
                  <a:pt x="2721769" y="428054"/>
                </a:cubicBezTo>
                <a:cubicBezTo>
                  <a:pt x="2722436" y="426530"/>
                  <a:pt x="2725579" y="421862"/>
                  <a:pt x="2731294" y="414052"/>
                </a:cubicBezTo>
                <a:lnTo>
                  <a:pt x="2759678" y="375666"/>
                </a:lnTo>
                <a:lnTo>
                  <a:pt x="2776919" y="388430"/>
                </a:lnTo>
                <a:lnTo>
                  <a:pt x="2791778" y="368332"/>
                </a:lnTo>
                <a:lnTo>
                  <a:pt x="2774537" y="355568"/>
                </a:lnTo>
                <a:lnTo>
                  <a:pt x="2774537" y="355568"/>
                </a:lnTo>
                <a:close/>
                <a:moveTo>
                  <a:pt x="2844832" y="390525"/>
                </a:moveTo>
                <a:lnTo>
                  <a:pt x="2863215" y="368046"/>
                </a:lnTo>
                <a:lnTo>
                  <a:pt x="2838926" y="348234"/>
                </a:lnTo>
                <a:lnTo>
                  <a:pt x="2820543" y="370713"/>
                </a:lnTo>
                <a:lnTo>
                  <a:pt x="2844832" y="390525"/>
                </a:lnTo>
                <a:lnTo>
                  <a:pt x="2844832" y="390525"/>
                </a:lnTo>
                <a:close/>
                <a:moveTo>
                  <a:pt x="2759774" y="494824"/>
                </a:moveTo>
                <a:lnTo>
                  <a:pt x="2834640" y="402908"/>
                </a:lnTo>
                <a:lnTo>
                  <a:pt x="2810351" y="383096"/>
                </a:lnTo>
                <a:lnTo>
                  <a:pt x="2735485" y="475012"/>
                </a:lnTo>
                <a:lnTo>
                  <a:pt x="2759774" y="494824"/>
                </a:lnTo>
                <a:lnTo>
                  <a:pt x="2759774" y="494824"/>
                </a:lnTo>
                <a:close/>
                <a:moveTo>
                  <a:pt x="2909411" y="528352"/>
                </a:moveTo>
                <a:cubicBezTo>
                  <a:pt x="2915507" y="521589"/>
                  <a:pt x="2919794" y="515969"/>
                  <a:pt x="2922175" y="511493"/>
                </a:cubicBezTo>
                <a:cubicBezTo>
                  <a:pt x="2924556" y="507111"/>
                  <a:pt x="2925985" y="502444"/>
                  <a:pt x="2926366" y="497586"/>
                </a:cubicBezTo>
                <a:cubicBezTo>
                  <a:pt x="2926747" y="492728"/>
                  <a:pt x="2925699" y="487490"/>
                  <a:pt x="2923032" y="481775"/>
                </a:cubicBezTo>
                <a:cubicBezTo>
                  <a:pt x="2920460" y="476060"/>
                  <a:pt x="2916555" y="470916"/>
                  <a:pt x="2911412" y="466344"/>
                </a:cubicBezTo>
                <a:cubicBezTo>
                  <a:pt x="2899696" y="455867"/>
                  <a:pt x="2885599" y="452152"/>
                  <a:pt x="2868930" y="455200"/>
                </a:cubicBezTo>
                <a:lnTo>
                  <a:pt x="2880550" y="442246"/>
                </a:lnTo>
                <a:lnTo>
                  <a:pt x="2858833" y="422815"/>
                </a:lnTo>
                <a:lnTo>
                  <a:pt x="2779586" y="511016"/>
                </a:lnTo>
                <a:lnTo>
                  <a:pt x="2802922" y="531971"/>
                </a:lnTo>
                <a:lnTo>
                  <a:pt x="2838831" y="492062"/>
                </a:lnTo>
                <a:cubicBezTo>
                  <a:pt x="2847689" y="482251"/>
                  <a:pt x="2854357" y="475964"/>
                  <a:pt x="2858833" y="473393"/>
                </a:cubicBezTo>
                <a:cubicBezTo>
                  <a:pt x="2863310" y="470821"/>
                  <a:pt x="2868168" y="469868"/>
                  <a:pt x="2873312" y="470535"/>
                </a:cubicBezTo>
                <a:cubicBezTo>
                  <a:pt x="2878550" y="471202"/>
                  <a:pt x="2883122" y="473393"/>
                  <a:pt x="2887218" y="477012"/>
                </a:cubicBezTo>
                <a:cubicBezTo>
                  <a:pt x="2890361" y="479870"/>
                  <a:pt x="2892362" y="483013"/>
                  <a:pt x="2893219" y="486632"/>
                </a:cubicBezTo>
                <a:cubicBezTo>
                  <a:pt x="2894076" y="490157"/>
                  <a:pt x="2893695" y="493871"/>
                  <a:pt x="2892266" y="497491"/>
                </a:cubicBezTo>
                <a:cubicBezTo>
                  <a:pt x="2890742" y="501206"/>
                  <a:pt x="2885694" y="507778"/>
                  <a:pt x="2877122" y="517303"/>
                </a:cubicBezTo>
                <a:lnTo>
                  <a:pt x="2836736" y="562356"/>
                </a:lnTo>
                <a:lnTo>
                  <a:pt x="2860072" y="583311"/>
                </a:lnTo>
                <a:lnTo>
                  <a:pt x="2909316" y="528542"/>
                </a:lnTo>
                <a:lnTo>
                  <a:pt x="2909316" y="528542"/>
                </a:lnTo>
                <a:close/>
                <a:moveTo>
                  <a:pt x="2867787" y="607981"/>
                </a:moveTo>
                <a:cubicBezTo>
                  <a:pt x="2860072" y="615220"/>
                  <a:pt x="2856643" y="624269"/>
                  <a:pt x="2857405" y="635127"/>
                </a:cubicBezTo>
                <a:cubicBezTo>
                  <a:pt x="2858167" y="645986"/>
                  <a:pt x="2865406" y="658654"/>
                  <a:pt x="2879217" y="673322"/>
                </a:cubicBezTo>
                <a:cubicBezTo>
                  <a:pt x="2886551" y="681038"/>
                  <a:pt x="2893314" y="686753"/>
                  <a:pt x="2899791" y="690277"/>
                </a:cubicBezTo>
                <a:cubicBezTo>
                  <a:pt x="2906173" y="693801"/>
                  <a:pt x="2912269" y="695706"/>
                  <a:pt x="2917984" y="696087"/>
                </a:cubicBezTo>
                <a:cubicBezTo>
                  <a:pt x="2923699" y="696373"/>
                  <a:pt x="2929890" y="695039"/>
                  <a:pt x="2936462" y="691991"/>
                </a:cubicBezTo>
                <a:cubicBezTo>
                  <a:pt x="2943035" y="688943"/>
                  <a:pt x="2951512" y="682562"/>
                  <a:pt x="2961704" y="673037"/>
                </a:cubicBezTo>
                <a:lnTo>
                  <a:pt x="3039142" y="600075"/>
                </a:lnTo>
                <a:lnTo>
                  <a:pt x="3019044" y="578739"/>
                </a:lnTo>
                <a:lnTo>
                  <a:pt x="3006947" y="590169"/>
                </a:lnTo>
                <a:cubicBezTo>
                  <a:pt x="3009805" y="574453"/>
                  <a:pt x="3006185" y="561213"/>
                  <a:pt x="2996089" y="550545"/>
                </a:cubicBezTo>
                <a:cubicBezTo>
                  <a:pt x="2986373" y="540163"/>
                  <a:pt x="2974372" y="535115"/>
                  <a:pt x="2960180" y="535400"/>
                </a:cubicBezTo>
                <a:cubicBezTo>
                  <a:pt x="2945987" y="535591"/>
                  <a:pt x="2931700" y="542544"/>
                  <a:pt x="2917222" y="556165"/>
                </a:cubicBezTo>
                <a:cubicBezTo>
                  <a:pt x="2905697" y="567023"/>
                  <a:pt x="2898553" y="578739"/>
                  <a:pt x="2895791" y="591407"/>
                </a:cubicBezTo>
                <a:cubicBezTo>
                  <a:pt x="2892362" y="607409"/>
                  <a:pt x="2896076" y="621221"/>
                  <a:pt x="2907030" y="632841"/>
                </a:cubicBezTo>
                <a:cubicBezTo>
                  <a:pt x="2916841" y="643223"/>
                  <a:pt x="2929604" y="647510"/>
                  <a:pt x="2945321" y="645509"/>
                </a:cubicBezTo>
                <a:lnTo>
                  <a:pt x="2932748" y="657416"/>
                </a:lnTo>
                <a:cubicBezTo>
                  <a:pt x="2927699" y="662178"/>
                  <a:pt x="2923794" y="665131"/>
                  <a:pt x="2921318" y="666274"/>
                </a:cubicBezTo>
                <a:cubicBezTo>
                  <a:pt x="2917698" y="667703"/>
                  <a:pt x="2914364" y="668084"/>
                  <a:pt x="2911221" y="667131"/>
                </a:cubicBezTo>
                <a:cubicBezTo>
                  <a:pt x="2906649" y="665798"/>
                  <a:pt x="2901506" y="662178"/>
                  <a:pt x="2895886" y="656273"/>
                </a:cubicBezTo>
                <a:cubicBezTo>
                  <a:pt x="2891504" y="651605"/>
                  <a:pt x="2889123" y="647414"/>
                  <a:pt x="2888647" y="643700"/>
                </a:cubicBezTo>
                <a:cubicBezTo>
                  <a:pt x="2888266" y="641033"/>
                  <a:pt x="2889409" y="638080"/>
                  <a:pt x="2892076" y="634841"/>
                </a:cubicBezTo>
                <a:lnTo>
                  <a:pt x="2870645" y="605790"/>
                </a:lnTo>
                <a:cubicBezTo>
                  <a:pt x="2869502" y="606743"/>
                  <a:pt x="2868549" y="607600"/>
                  <a:pt x="2867787" y="608267"/>
                </a:cubicBezTo>
                <a:lnTo>
                  <a:pt x="2867787" y="608267"/>
                </a:lnTo>
                <a:close/>
                <a:moveTo>
                  <a:pt x="2964942" y="565118"/>
                </a:moveTo>
                <a:cubicBezTo>
                  <a:pt x="2972562" y="564642"/>
                  <a:pt x="2978944" y="567119"/>
                  <a:pt x="2984087" y="572643"/>
                </a:cubicBezTo>
                <a:cubicBezTo>
                  <a:pt x="2989421" y="578263"/>
                  <a:pt x="2991612" y="584930"/>
                  <a:pt x="2990755" y="592741"/>
                </a:cubicBezTo>
                <a:cubicBezTo>
                  <a:pt x="2989898" y="600551"/>
                  <a:pt x="2984945" y="608552"/>
                  <a:pt x="2976086" y="617030"/>
                </a:cubicBezTo>
                <a:cubicBezTo>
                  <a:pt x="2967514" y="625126"/>
                  <a:pt x="2959227" y="629222"/>
                  <a:pt x="2951321" y="629507"/>
                </a:cubicBezTo>
                <a:cubicBezTo>
                  <a:pt x="2943320" y="629793"/>
                  <a:pt x="2936748" y="627126"/>
                  <a:pt x="2931509" y="621506"/>
                </a:cubicBezTo>
                <a:cubicBezTo>
                  <a:pt x="2926652" y="616268"/>
                  <a:pt x="2924651" y="609886"/>
                  <a:pt x="2925508" y="602361"/>
                </a:cubicBezTo>
                <a:cubicBezTo>
                  <a:pt x="2926461" y="594836"/>
                  <a:pt x="2931414" y="586740"/>
                  <a:pt x="2940558" y="578072"/>
                </a:cubicBezTo>
                <a:cubicBezTo>
                  <a:pt x="2949321" y="569881"/>
                  <a:pt x="2957417" y="565499"/>
                  <a:pt x="2965037" y="565023"/>
                </a:cubicBezTo>
                <a:lnTo>
                  <a:pt x="2965037" y="565023"/>
                </a:lnTo>
                <a:close/>
                <a:moveTo>
                  <a:pt x="3100483" y="716852"/>
                </a:moveTo>
                <a:cubicBezTo>
                  <a:pt x="3104102" y="718090"/>
                  <a:pt x="3107531" y="720947"/>
                  <a:pt x="3110865" y="725424"/>
                </a:cubicBezTo>
                <a:cubicBezTo>
                  <a:pt x="3115818" y="732092"/>
                  <a:pt x="3118104" y="737330"/>
                  <a:pt x="3117818" y="741236"/>
                </a:cubicBezTo>
                <a:cubicBezTo>
                  <a:pt x="3117533" y="745141"/>
                  <a:pt x="3114961" y="748951"/>
                  <a:pt x="3110103" y="752475"/>
                </a:cubicBezTo>
                <a:lnTo>
                  <a:pt x="3107627" y="754285"/>
                </a:lnTo>
                <a:cubicBezTo>
                  <a:pt x="3102388" y="751142"/>
                  <a:pt x="3094291" y="744474"/>
                  <a:pt x="3083338" y="734378"/>
                </a:cubicBezTo>
                <a:cubicBezTo>
                  <a:pt x="3075241" y="726853"/>
                  <a:pt x="3068288" y="721614"/>
                  <a:pt x="3062669" y="718661"/>
                </a:cubicBezTo>
                <a:cubicBezTo>
                  <a:pt x="3056954" y="715709"/>
                  <a:pt x="3051143" y="714470"/>
                  <a:pt x="3044952" y="715042"/>
                </a:cubicBezTo>
                <a:cubicBezTo>
                  <a:pt x="3038856" y="715613"/>
                  <a:pt x="3033046" y="717804"/>
                  <a:pt x="3027712" y="721805"/>
                </a:cubicBezTo>
                <a:cubicBezTo>
                  <a:pt x="3019616" y="727805"/>
                  <a:pt x="3014948" y="735616"/>
                  <a:pt x="3013805" y="745236"/>
                </a:cubicBezTo>
                <a:cubicBezTo>
                  <a:pt x="3012662" y="754856"/>
                  <a:pt x="3015710" y="764572"/>
                  <a:pt x="3022949" y="774383"/>
                </a:cubicBezTo>
                <a:cubicBezTo>
                  <a:pt x="3027045" y="779907"/>
                  <a:pt x="3031998" y="784384"/>
                  <a:pt x="3037713" y="787813"/>
                </a:cubicBezTo>
                <a:cubicBezTo>
                  <a:pt x="3043428" y="791147"/>
                  <a:pt x="3050000" y="793433"/>
                  <a:pt x="3057335" y="794671"/>
                </a:cubicBezTo>
                <a:cubicBezTo>
                  <a:pt x="3056954" y="795242"/>
                  <a:pt x="3056191" y="796195"/>
                  <a:pt x="3055049" y="797719"/>
                </a:cubicBezTo>
                <a:cubicBezTo>
                  <a:pt x="3052477" y="801148"/>
                  <a:pt x="3050572" y="803720"/>
                  <a:pt x="3049429" y="805625"/>
                </a:cubicBezTo>
                <a:lnTo>
                  <a:pt x="3067907" y="830580"/>
                </a:lnTo>
                <a:cubicBezTo>
                  <a:pt x="3070860" y="824960"/>
                  <a:pt x="3074003" y="820388"/>
                  <a:pt x="3077337" y="816578"/>
                </a:cubicBezTo>
                <a:cubicBezTo>
                  <a:pt x="3080766" y="812864"/>
                  <a:pt x="3086576" y="807815"/>
                  <a:pt x="3094958" y="801719"/>
                </a:cubicBezTo>
                <a:lnTo>
                  <a:pt x="3124581" y="780193"/>
                </a:lnTo>
                <a:cubicBezTo>
                  <a:pt x="3135535" y="772097"/>
                  <a:pt x="3142202" y="765429"/>
                  <a:pt x="3144679" y="760190"/>
                </a:cubicBezTo>
                <a:cubicBezTo>
                  <a:pt x="3147155" y="754952"/>
                  <a:pt x="3147632" y="748570"/>
                  <a:pt x="3146203" y="741045"/>
                </a:cubicBezTo>
                <a:cubicBezTo>
                  <a:pt x="3144774" y="733616"/>
                  <a:pt x="3139916" y="724186"/>
                  <a:pt x="3131630" y="712946"/>
                </a:cubicBezTo>
                <a:cubicBezTo>
                  <a:pt x="3122486" y="700564"/>
                  <a:pt x="3113341" y="692849"/>
                  <a:pt x="3104293" y="689801"/>
                </a:cubicBezTo>
                <a:cubicBezTo>
                  <a:pt x="3095244" y="686753"/>
                  <a:pt x="3085148" y="687419"/>
                  <a:pt x="3074003" y="691610"/>
                </a:cubicBezTo>
                <a:lnTo>
                  <a:pt x="3086767" y="717518"/>
                </a:lnTo>
                <a:cubicBezTo>
                  <a:pt x="3092387" y="715804"/>
                  <a:pt x="3096958" y="715518"/>
                  <a:pt x="3100578" y="716756"/>
                </a:cubicBezTo>
                <a:lnTo>
                  <a:pt x="3100578" y="716756"/>
                </a:lnTo>
                <a:close/>
                <a:moveTo>
                  <a:pt x="3086100" y="770192"/>
                </a:moveTo>
                <a:cubicBezTo>
                  <a:pt x="3080099" y="774668"/>
                  <a:pt x="3075718" y="777335"/>
                  <a:pt x="3073051" y="778288"/>
                </a:cubicBezTo>
                <a:cubicBezTo>
                  <a:pt x="3069050" y="779717"/>
                  <a:pt x="3064764" y="779812"/>
                  <a:pt x="3060287" y="778478"/>
                </a:cubicBezTo>
                <a:cubicBezTo>
                  <a:pt x="3054287" y="776573"/>
                  <a:pt x="3049524" y="773335"/>
                  <a:pt x="3046190" y="768763"/>
                </a:cubicBezTo>
                <a:cubicBezTo>
                  <a:pt x="3043142" y="764667"/>
                  <a:pt x="3041999" y="760381"/>
                  <a:pt x="3042666" y="755809"/>
                </a:cubicBezTo>
                <a:cubicBezTo>
                  <a:pt x="3043333" y="751237"/>
                  <a:pt x="3045333" y="747713"/>
                  <a:pt x="3048953" y="745141"/>
                </a:cubicBezTo>
                <a:cubicBezTo>
                  <a:pt x="3052572" y="742474"/>
                  <a:pt x="3056763" y="741902"/>
                  <a:pt x="3061525" y="743522"/>
                </a:cubicBezTo>
                <a:cubicBezTo>
                  <a:pt x="3064574" y="744569"/>
                  <a:pt x="3069431" y="748094"/>
                  <a:pt x="3076099" y="753999"/>
                </a:cubicBezTo>
                <a:cubicBezTo>
                  <a:pt x="3082766" y="759905"/>
                  <a:pt x="3087815" y="764096"/>
                  <a:pt x="3091339" y="766477"/>
                </a:cubicBezTo>
                <a:lnTo>
                  <a:pt x="3086291" y="770192"/>
                </a:lnTo>
                <a:lnTo>
                  <a:pt x="3086291" y="770192"/>
                </a:lnTo>
                <a:close/>
                <a:moveTo>
                  <a:pt x="3066288" y="849249"/>
                </a:moveTo>
                <a:cubicBezTo>
                  <a:pt x="3057335" y="854774"/>
                  <a:pt x="3052096" y="862965"/>
                  <a:pt x="3050572" y="873728"/>
                </a:cubicBezTo>
                <a:cubicBezTo>
                  <a:pt x="3049143" y="884492"/>
                  <a:pt x="3053620" y="898398"/>
                  <a:pt x="3064193" y="915543"/>
                </a:cubicBezTo>
                <a:cubicBezTo>
                  <a:pt x="3069812" y="924592"/>
                  <a:pt x="3075337" y="931545"/>
                  <a:pt x="3080861" y="936308"/>
                </a:cubicBezTo>
                <a:cubicBezTo>
                  <a:pt x="3086386" y="941070"/>
                  <a:pt x="3091910" y="944213"/>
                  <a:pt x="3097530" y="945642"/>
                </a:cubicBezTo>
                <a:cubicBezTo>
                  <a:pt x="3103055" y="947166"/>
                  <a:pt x="3109436" y="947071"/>
                  <a:pt x="3116485" y="945356"/>
                </a:cubicBezTo>
                <a:cubicBezTo>
                  <a:pt x="3123629" y="943737"/>
                  <a:pt x="3133058" y="939165"/>
                  <a:pt x="3144965" y="931831"/>
                </a:cubicBezTo>
                <a:lnTo>
                  <a:pt x="3235547" y="876014"/>
                </a:lnTo>
                <a:lnTo>
                  <a:pt x="3220117" y="851059"/>
                </a:lnTo>
                <a:lnTo>
                  <a:pt x="3205924" y="859822"/>
                </a:lnTo>
                <a:cubicBezTo>
                  <a:pt x="3211925" y="844963"/>
                  <a:pt x="3211068" y="831247"/>
                  <a:pt x="3203353" y="818769"/>
                </a:cubicBezTo>
                <a:cubicBezTo>
                  <a:pt x="3195923" y="806672"/>
                  <a:pt x="3185160" y="799338"/>
                  <a:pt x="3171254" y="796671"/>
                </a:cubicBezTo>
                <a:cubicBezTo>
                  <a:pt x="3157347" y="794004"/>
                  <a:pt x="3141916" y="797909"/>
                  <a:pt x="3124962" y="808387"/>
                </a:cubicBezTo>
                <a:cubicBezTo>
                  <a:pt x="3111437" y="816674"/>
                  <a:pt x="3102102" y="826770"/>
                  <a:pt x="3096863" y="838581"/>
                </a:cubicBezTo>
                <a:cubicBezTo>
                  <a:pt x="3090291" y="853535"/>
                  <a:pt x="3091148" y="867823"/>
                  <a:pt x="3099530" y="881348"/>
                </a:cubicBezTo>
                <a:cubicBezTo>
                  <a:pt x="3107055" y="893540"/>
                  <a:pt x="3118675" y="900208"/>
                  <a:pt x="3134487" y="901541"/>
                </a:cubicBezTo>
                <a:lnTo>
                  <a:pt x="3119723" y="910590"/>
                </a:lnTo>
                <a:cubicBezTo>
                  <a:pt x="3113723" y="914305"/>
                  <a:pt x="3109436" y="916400"/>
                  <a:pt x="3106674" y="916877"/>
                </a:cubicBezTo>
                <a:cubicBezTo>
                  <a:pt x="3102864" y="917543"/>
                  <a:pt x="3099530" y="917162"/>
                  <a:pt x="3096673" y="915734"/>
                </a:cubicBezTo>
                <a:cubicBezTo>
                  <a:pt x="3092482" y="913543"/>
                  <a:pt x="3088196" y="908971"/>
                  <a:pt x="3083909" y="902018"/>
                </a:cubicBezTo>
                <a:cubicBezTo>
                  <a:pt x="3080575" y="896588"/>
                  <a:pt x="3079052" y="892016"/>
                  <a:pt x="3079337" y="888302"/>
                </a:cubicBezTo>
                <a:cubicBezTo>
                  <a:pt x="3079528" y="885635"/>
                  <a:pt x="3081242" y="882968"/>
                  <a:pt x="3084481" y="880301"/>
                </a:cubicBezTo>
                <a:lnTo>
                  <a:pt x="3069431" y="847535"/>
                </a:lnTo>
                <a:cubicBezTo>
                  <a:pt x="3068098" y="848297"/>
                  <a:pt x="3067050" y="848868"/>
                  <a:pt x="3066098" y="849440"/>
                </a:cubicBezTo>
                <a:lnTo>
                  <a:pt x="3066098" y="849440"/>
                </a:lnTo>
                <a:close/>
                <a:moveTo>
                  <a:pt x="3170111" y="826961"/>
                </a:moveTo>
                <a:cubicBezTo>
                  <a:pt x="3177635" y="828008"/>
                  <a:pt x="3183350" y="831818"/>
                  <a:pt x="3187351" y="838200"/>
                </a:cubicBezTo>
                <a:cubicBezTo>
                  <a:pt x="3191447" y="844772"/>
                  <a:pt x="3192208" y="851821"/>
                  <a:pt x="3189827" y="859250"/>
                </a:cubicBezTo>
                <a:cubicBezTo>
                  <a:pt x="3187446" y="866680"/>
                  <a:pt x="3180969" y="873633"/>
                  <a:pt x="3170491" y="880015"/>
                </a:cubicBezTo>
                <a:cubicBezTo>
                  <a:pt x="3160490" y="886206"/>
                  <a:pt x="3151537" y="888587"/>
                  <a:pt x="3143631" y="887254"/>
                </a:cubicBezTo>
                <a:cubicBezTo>
                  <a:pt x="3135725" y="885920"/>
                  <a:pt x="3129820" y="881920"/>
                  <a:pt x="3125819" y="875443"/>
                </a:cubicBezTo>
                <a:cubicBezTo>
                  <a:pt x="3122105" y="869347"/>
                  <a:pt x="3121438" y="862679"/>
                  <a:pt x="3123819" y="855536"/>
                </a:cubicBezTo>
                <a:cubicBezTo>
                  <a:pt x="3126200" y="848297"/>
                  <a:pt x="3132773" y="841439"/>
                  <a:pt x="3143536" y="834866"/>
                </a:cubicBezTo>
                <a:cubicBezTo>
                  <a:pt x="3153728" y="828580"/>
                  <a:pt x="3162586" y="826008"/>
                  <a:pt x="3170111" y="827056"/>
                </a:cubicBezTo>
                <a:lnTo>
                  <a:pt x="3170111" y="827056"/>
                </a:lnTo>
                <a:close/>
                <a:moveTo>
                  <a:pt x="3245072" y="945737"/>
                </a:moveTo>
                <a:cubicBezTo>
                  <a:pt x="3248501" y="947452"/>
                  <a:pt x="3251454" y="950881"/>
                  <a:pt x="3254026" y="955834"/>
                </a:cubicBezTo>
                <a:cubicBezTo>
                  <a:pt x="3257836" y="963168"/>
                  <a:pt x="3259265" y="968693"/>
                  <a:pt x="3258407" y="972598"/>
                </a:cubicBezTo>
                <a:cubicBezTo>
                  <a:pt x="3257455" y="976408"/>
                  <a:pt x="3254407" y="979742"/>
                  <a:pt x="3249073" y="982504"/>
                </a:cubicBezTo>
                <a:lnTo>
                  <a:pt x="3246311" y="983933"/>
                </a:lnTo>
                <a:cubicBezTo>
                  <a:pt x="3241548" y="980027"/>
                  <a:pt x="3234595" y="972217"/>
                  <a:pt x="3225451" y="960406"/>
                </a:cubicBezTo>
                <a:cubicBezTo>
                  <a:pt x="3218593" y="951738"/>
                  <a:pt x="3212592" y="945452"/>
                  <a:pt x="3207449" y="941642"/>
                </a:cubicBezTo>
                <a:cubicBezTo>
                  <a:pt x="3202305" y="937832"/>
                  <a:pt x="3196685" y="935641"/>
                  <a:pt x="3190589" y="935260"/>
                </a:cubicBezTo>
                <a:cubicBezTo>
                  <a:pt x="3184493" y="934879"/>
                  <a:pt x="3178397" y="936212"/>
                  <a:pt x="3172492" y="939260"/>
                </a:cubicBezTo>
                <a:cubicBezTo>
                  <a:pt x="3163538" y="943928"/>
                  <a:pt x="3157728" y="950881"/>
                  <a:pt x="3155061" y="960215"/>
                </a:cubicBezTo>
                <a:cubicBezTo>
                  <a:pt x="3152394" y="969550"/>
                  <a:pt x="3153918" y="979551"/>
                  <a:pt x="3159538" y="990410"/>
                </a:cubicBezTo>
                <a:cubicBezTo>
                  <a:pt x="3162776" y="996506"/>
                  <a:pt x="3166872" y="1001744"/>
                  <a:pt x="3172016" y="1005935"/>
                </a:cubicBezTo>
                <a:cubicBezTo>
                  <a:pt x="3177159" y="1010126"/>
                  <a:pt x="3183255" y="1013460"/>
                  <a:pt x="3190304" y="1015746"/>
                </a:cubicBezTo>
                <a:cubicBezTo>
                  <a:pt x="3189923" y="1016222"/>
                  <a:pt x="3188970" y="1017080"/>
                  <a:pt x="3187541" y="1018413"/>
                </a:cubicBezTo>
                <a:cubicBezTo>
                  <a:pt x="3184493" y="1021366"/>
                  <a:pt x="3182207" y="1023652"/>
                  <a:pt x="3180683" y="1025366"/>
                </a:cubicBezTo>
                <a:lnTo>
                  <a:pt x="3194971" y="1052894"/>
                </a:lnTo>
                <a:cubicBezTo>
                  <a:pt x="3198686" y="1047845"/>
                  <a:pt x="3202591" y="1043750"/>
                  <a:pt x="3206496" y="1040511"/>
                </a:cubicBezTo>
                <a:cubicBezTo>
                  <a:pt x="3210401" y="1037368"/>
                  <a:pt x="3216974" y="1033367"/>
                  <a:pt x="3226213" y="1028510"/>
                </a:cubicBezTo>
                <a:lnTo>
                  <a:pt x="3258883" y="1011936"/>
                </a:lnTo>
                <a:cubicBezTo>
                  <a:pt x="3270980" y="1005650"/>
                  <a:pt x="3278600" y="1000125"/>
                  <a:pt x="3281839" y="995267"/>
                </a:cubicBezTo>
                <a:cubicBezTo>
                  <a:pt x="3285077" y="990410"/>
                  <a:pt x="3286601" y="984218"/>
                  <a:pt x="3286316" y="976598"/>
                </a:cubicBezTo>
                <a:cubicBezTo>
                  <a:pt x="3286125" y="968978"/>
                  <a:pt x="3282791" y="958977"/>
                  <a:pt x="3276314" y="946595"/>
                </a:cubicBezTo>
                <a:cubicBezTo>
                  <a:pt x="3269171" y="932974"/>
                  <a:pt x="3261455" y="923925"/>
                  <a:pt x="3252883" y="919544"/>
                </a:cubicBezTo>
                <a:cubicBezTo>
                  <a:pt x="3244406" y="915162"/>
                  <a:pt x="3234309" y="914210"/>
                  <a:pt x="3222689" y="916591"/>
                </a:cubicBezTo>
                <a:lnTo>
                  <a:pt x="3231261" y="944213"/>
                </a:lnTo>
                <a:cubicBezTo>
                  <a:pt x="3237071" y="943356"/>
                  <a:pt x="3241643" y="943832"/>
                  <a:pt x="3244977" y="945642"/>
                </a:cubicBezTo>
                <a:lnTo>
                  <a:pt x="3244977" y="945642"/>
                </a:lnTo>
                <a:close/>
                <a:moveTo>
                  <a:pt x="3222593" y="996220"/>
                </a:moveTo>
                <a:cubicBezTo>
                  <a:pt x="3215926" y="999649"/>
                  <a:pt x="3211258" y="1001649"/>
                  <a:pt x="3208496" y="1002221"/>
                </a:cubicBezTo>
                <a:cubicBezTo>
                  <a:pt x="3204305" y="1003078"/>
                  <a:pt x="3200114" y="1002411"/>
                  <a:pt x="3195828" y="1000411"/>
                </a:cubicBezTo>
                <a:cubicBezTo>
                  <a:pt x="3190113" y="997553"/>
                  <a:pt x="3186017" y="993648"/>
                  <a:pt x="3183446" y="988600"/>
                </a:cubicBezTo>
                <a:cubicBezTo>
                  <a:pt x="3181064" y="984123"/>
                  <a:pt x="3180588" y="979646"/>
                  <a:pt x="3181922" y="975265"/>
                </a:cubicBezTo>
                <a:cubicBezTo>
                  <a:pt x="3183255" y="970883"/>
                  <a:pt x="3185827" y="967645"/>
                  <a:pt x="3189732" y="965645"/>
                </a:cubicBezTo>
                <a:cubicBezTo>
                  <a:pt x="3193733" y="963549"/>
                  <a:pt x="3197924" y="963740"/>
                  <a:pt x="3202400" y="966026"/>
                </a:cubicBezTo>
                <a:cubicBezTo>
                  <a:pt x="3205258" y="967550"/>
                  <a:pt x="3209449" y="971836"/>
                  <a:pt x="3215164" y="978694"/>
                </a:cubicBezTo>
                <a:cubicBezTo>
                  <a:pt x="3220783" y="985552"/>
                  <a:pt x="3225165" y="990505"/>
                  <a:pt x="3228213" y="993458"/>
                </a:cubicBezTo>
                <a:lnTo>
                  <a:pt x="3222689" y="996315"/>
                </a:lnTo>
                <a:lnTo>
                  <a:pt x="3222689" y="996315"/>
                </a:lnTo>
                <a:close/>
                <a:moveTo>
                  <a:pt x="3337370" y="1044226"/>
                </a:moveTo>
                <a:lnTo>
                  <a:pt x="3363849" y="1032415"/>
                </a:lnTo>
                <a:lnTo>
                  <a:pt x="3351086" y="1003745"/>
                </a:lnTo>
                <a:lnTo>
                  <a:pt x="3324606" y="1015556"/>
                </a:lnTo>
                <a:lnTo>
                  <a:pt x="3337370" y="1044226"/>
                </a:lnTo>
                <a:lnTo>
                  <a:pt x="3337370" y="1044226"/>
                </a:lnTo>
                <a:close/>
                <a:moveTo>
                  <a:pt x="3214402" y="1098899"/>
                </a:moveTo>
                <a:lnTo>
                  <a:pt x="3322701" y="1050703"/>
                </a:lnTo>
                <a:lnTo>
                  <a:pt x="3309938" y="1022033"/>
                </a:lnTo>
                <a:lnTo>
                  <a:pt x="3201638" y="1070229"/>
                </a:lnTo>
                <a:lnTo>
                  <a:pt x="3214402" y="1098899"/>
                </a:lnTo>
                <a:lnTo>
                  <a:pt x="3214402" y="1098899"/>
                </a:lnTo>
                <a:close/>
                <a:moveTo>
                  <a:pt x="3332036" y="1197673"/>
                </a:moveTo>
                <a:cubicBezTo>
                  <a:pt x="3340608" y="1194435"/>
                  <a:pt x="3346990" y="1191482"/>
                  <a:pt x="3351181" y="1188720"/>
                </a:cubicBezTo>
                <a:cubicBezTo>
                  <a:pt x="3355372" y="1185958"/>
                  <a:pt x="3358801" y="1182434"/>
                  <a:pt x="3361373" y="1178338"/>
                </a:cubicBezTo>
                <a:cubicBezTo>
                  <a:pt x="3363944" y="1174242"/>
                  <a:pt x="3365468" y="1169098"/>
                  <a:pt x="3365754" y="1162812"/>
                </a:cubicBezTo>
                <a:cubicBezTo>
                  <a:pt x="3366040" y="1156526"/>
                  <a:pt x="3365087" y="1150239"/>
                  <a:pt x="3362611" y="1143762"/>
                </a:cubicBezTo>
                <a:cubicBezTo>
                  <a:pt x="3357086" y="1129094"/>
                  <a:pt x="3346323" y="1119188"/>
                  <a:pt x="3330131" y="1114139"/>
                </a:cubicBezTo>
                <a:lnTo>
                  <a:pt x="3346418" y="1108043"/>
                </a:lnTo>
                <a:lnTo>
                  <a:pt x="3336227" y="1080707"/>
                </a:lnTo>
                <a:lnTo>
                  <a:pt x="3225165" y="1122140"/>
                </a:lnTo>
                <a:lnTo>
                  <a:pt x="3236119" y="1151573"/>
                </a:lnTo>
                <a:lnTo>
                  <a:pt x="3286411" y="1132808"/>
                </a:lnTo>
                <a:cubicBezTo>
                  <a:pt x="3298793" y="1128141"/>
                  <a:pt x="3307652" y="1125760"/>
                  <a:pt x="3312795" y="1125569"/>
                </a:cubicBezTo>
                <a:cubicBezTo>
                  <a:pt x="3317939" y="1125379"/>
                  <a:pt x="3322701" y="1126712"/>
                  <a:pt x="3326987" y="1129760"/>
                </a:cubicBezTo>
                <a:cubicBezTo>
                  <a:pt x="3331274" y="1132808"/>
                  <a:pt x="3334417" y="1136809"/>
                  <a:pt x="3336322" y="1141857"/>
                </a:cubicBezTo>
                <a:cubicBezTo>
                  <a:pt x="3337846" y="1145858"/>
                  <a:pt x="3338132" y="1149572"/>
                  <a:pt x="3337179" y="1153192"/>
                </a:cubicBezTo>
                <a:cubicBezTo>
                  <a:pt x="3336322" y="1156716"/>
                  <a:pt x="3334322" y="1159764"/>
                  <a:pt x="3331274" y="1162336"/>
                </a:cubicBezTo>
                <a:cubicBezTo>
                  <a:pt x="3328225" y="1164908"/>
                  <a:pt x="3320701" y="1168432"/>
                  <a:pt x="3308699" y="1172909"/>
                </a:cubicBezTo>
                <a:lnTo>
                  <a:pt x="3252025" y="1194054"/>
                </a:lnTo>
                <a:lnTo>
                  <a:pt x="3262979" y="1223486"/>
                </a:lnTo>
                <a:lnTo>
                  <a:pt x="3332036" y="1197769"/>
                </a:lnTo>
                <a:lnTo>
                  <a:pt x="3332036" y="1197769"/>
                </a:lnTo>
                <a:close/>
                <a:moveTo>
                  <a:pt x="3279934" y="1254062"/>
                </a:moveTo>
                <a:cubicBezTo>
                  <a:pt x="3276314" y="1264920"/>
                  <a:pt x="3276695" y="1278160"/>
                  <a:pt x="3281172" y="1293590"/>
                </a:cubicBezTo>
                <a:cubicBezTo>
                  <a:pt x="3286125" y="1310640"/>
                  <a:pt x="3293650" y="1322451"/>
                  <a:pt x="3303651" y="1329023"/>
                </a:cubicBezTo>
                <a:cubicBezTo>
                  <a:pt x="3313652" y="1335596"/>
                  <a:pt x="3323939" y="1337310"/>
                  <a:pt x="3334322" y="1334262"/>
                </a:cubicBezTo>
                <a:cubicBezTo>
                  <a:pt x="3343942" y="1331500"/>
                  <a:pt x="3350419" y="1326166"/>
                  <a:pt x="3353943" y="1318355"/>
                </a:cubicBezTo>
                <a:cubicBezTo>
                  <a:pt x="3357372" y="1310450"/>
                  <a:pt x="3358610" y="1297972"/>
                  <a:pt x="3357563" y="1280827"/>
                </a:cubicBezTo>
                <a:cubicBezTo>
                  <a:pt x="3356515" y="1263682"/>
                  <a:pt x="3356610" y="1253490"/>
                  <a:pt x="3357848" y="1250252"/>
                </a:cubicBezTo>
                <a:cubicBezTo>
                  <a:pt x="3358801" y="1247775"/>
                  <a:pt x="3360325" y="1246251"/>
                  <a:pt x="3362420" y="1245680"/>
                </a:cubicBezTo>
                <a:cubicBezTo>
                  <a:pt x="3364897" y="1244918"/>
                  <a:pt x="3367278" y="1245489"/>
                  <a:pt x="3369564" y="1247299"/>
                </a:cubicBezTo>
                <a:cubicBezTo>
                  <a:pt x="3372803" y="1250061"/>
                  <a:pt x="3375565" y="1255490"/>
                  <a:pt x="3377851" y="1263396"/>
                </a:cubicBezTo>
                <a:cubicBezTo>
                  <a:pt x="3379661" y="1269683"/>
                  <a:pt x="3379946" y="1274826"/>
                  <a:pt x="3378518" y="1278922"/>
                </a:cubicBezTo>
                <a:cubicBezTo>
                  <a:pt x="3377184" y="1283018"/>
                  <a:pt x="3374422" y="1286256"/>
                  <a:pt x="3370326" y="1288828"/>
                </a:cubicBezTo>
                <a:lnTo>
                  <a:pt x="3383852" y="1315688"/>
                </a:lnTo>
                <a:cubicBezTo>
                  <a:pt x="3392996" y="1309973"/>
                  <a:pt x="3398901" y="1302544"/>
                  <a:pt x="3401854" y="1293495"/>
                </a:cubicBezTo>
                <a:cubicBezTo>
                  <a:pt x="3404711" y="1284446"/>
                  <a:pt x="3403854" y="1272159"/>
                  <a:pt x="3399377" y="1256538"/>
                </a:cubicBezTo>
                <a:cubicBezTo>
                  <a:pt x="3394615" y="1240155"/>
                  <a:pt x="3387757" y="1229106"/>
                  <a:pt x="3378803" y="1223201"/>
                </a:cubicBezTo>
                <a:cubicBezTo>
                  <a:pt x="3369850" y="1217390"/>
                  <a:pt x="3360420" y="1215866"/>
                  <a:pt x="3350514" y="1218724"/>
                </a:cubicBezTo>
                <a:cubicBezTo>
                  <a:pt x="3339560" y="1221867"/>
                  <a:pt x="3332321" y="1228916"/>
                  <a:pt x="3328797" y="1239679"/>
                </a:cubicBezTo>
                <a:cubicBezTo>
                  <a:pt x="3326225" y="1247489"/>
                  <a:pt x="3325844" y="1264253"/>
                  <a:pt x="3327559" y="1290161"/>
                </a:cubicBezTo>
                <a:cubicBezTo>
                  <a:pt x="3327845" y="1295686"/>
                  <a:pt x="3327559" y="1299496"/>
                  <a:pt x="3326511" y="1301401"/>
                </a:cubicBezTo>
                <a:cubicBezTo>
                  <a:pt x="3325463" y="1303306"/>
                  <a:pt x="3323749" y="1304544"/>
                  <a:pt x="3321463" y="1305211"/>
                </a:cubicBezTo>
                <a:cubicBezTo>
                  <a:pt x="3318129" y="1306163"/>
                  <a:pt x="3315081" y="1305687"/>
                  <a:pt x="3312224" y="1303592"/>
                </a:cubicBezTo>
                <a:cubicBezTo>
                  <a:pt x="3308223" y="1300448"/>
                  <a:pt x="3305080" y="1295019"/>
                  <a:pt x="3302794" y="1287304"/>
                </a:cubicBezTo>
                <a:cubicBezTo>
                  <a:pt x="3300698" y="1280255"/>
                  <a:pt x="3300698" y="1274255"/>
                  <a:pt x="3302508" y="1269492"/>
                </a:cubicBezTo>
                <a:cubicBezTo>
                  <a:pt x="3304413" y="1264634"/>
                  <a:pt x="3308128" y="1260824"/>
                  <a:pt x="3313557" y="1257776"/>
                </a:cubicBezTo>
                <a:lnTo>
                  <a:pt x="3300127" y="1228916"/>
                </a:lnTo>
                <a:cubicBezTo>
                  <a:pt x="3290125" y="1234821"/>
                  <a:pt x="3283363" y="1243203"/>
                  <a:pt x="3279648" y="1254062"/>
                </a:cubicBezTo>
                <a:lnTo>
                  <a:pt x="3279648" y="1254062"/>
                </a:lnTo>
                <a:close/>
                <a:moveTo>
                  <a:pt x="3425762" y="1371886"/>
                </a:moveTo>
                <a:lnTo>
                  <a:pt x="3466624" y="1362742"/>
                </a:lnTo>
                <a:lnTo>
                  <a:pt x="3441859" y="1336072"/>
                </a:lnTo>
                <a:lnTo>
                  <a:pt x="3418904" y="1341215"/>
                </a:lnTo>
                <a:lnTo>
                  <a:pt x="3415760" y="1327118"/>
                </a:lnTo>
                <a:lnTo>
                  <a:pt x="3391376" y="1332548"/>
                </a:lnTo>
                <a:lnTo>
                  <a:pt x="3394520" y="1346645"/>
                </a:lnTo>
                <a:lnTo>
                  <a:pt x="3344132" y="1357979"/>
                </a:lnTo>
                <a:cubicBezTo>
                  <a:pt x="3333274" y="1360361"/>
                  <a:pt x="3326225" y="1362361"/>
                  <a:pt x="3322796" y="1363789"/>
                </a:cubicBezTo>
                <a:cubicBezTo>
                  <a:pt x="3317939" y="1365695"/>
                  <a:pt x="3314319" y="1368076"/>
                  <a:pt x="3311843" y="1370743"/>
                </a:cubicBezTo>
                <a:cubicBezTo>
                  <a:pt x="3309366" y="1373410"/>
                  <a:pt x="3307652" y="1377220"/>
                  <a:pt x="3306794" y="1382078"/>
                </a:cubicBezTo>
                <a:cubicBezTo>
                  <a:pt x="3305937" y="1386935"/>
                  <a:pt x="3306128" y="1392079"/>
                  <a:pt x="3307366" y="1397603"/>
                </a:cubicBezTo>
                <a:cubicBezTo>
                  <a:pt x="3309366" y="1406652"/>
                  <a:pt x="3312700" y="1414367"/>
                  <a:pt x="3317367" y="1420749"/>
                </a:cubicBezTo>
                <a:lnTo>
                  <a:pt x="3340513" y="1412843"/>
                </a:lnTo>
                <a:cubicBezTo>
                  <a:pt x="3337370" y="1407890"/>
                  <a:pt x="3335465" y="1403985"/>
                  <a:pt x="3334798" y="1401223"/>
                </a:cubicBezTo>
                <a:cubicBezTo>
                  <a:pt x="3334322" y="1399223"/>
                  <a:pt x="3334417" y="1397318"/>
                  <a:pt x="3335179" y="1395698"/>
                </a:cubicBezTo>
                <a:cubicBezTo>
                  <a:pt x="3335846" y="1394079"/>
                  <a:pt x="3336989" y="1392841"/>
                  <a:pt x="3338417" y="1392079"/>
                </a:cubicBezTo>
                <a:cubicBezTo>
                  <a:pt x="3339846" y="1391317"/>
                  <a:pt x="3345371" y="1389888"/>
                  <a:pt x="3354800" y="1387793"/>
                </a:cubicBezTo>
                <a:lnTo>
                  <a:pt x="3401378" y="1377315"/>
                </a:lnTo>
                <a:lnTo>
                  <a:pt x="3406045" y="1398270"/>
                </a:lnTo>
                <a:lnTo>
                  <a:pt x="3430429" y="1392841"/>
                </a:lnTo>
                <a:lnTo>
                  <a:pt x="3425762" y="1371886"/>
                </a:lnTo>
                <a:lnTo>
                  <a:pt x="3425762" y="1371886"/>
                </a:lnTo>
                <a:close/>
              </a:path>
            </a:pathLst>
          </a:custGeom>
          <a:solidFill>
            <a:srgbClr val="000000"/>
          </a:solidFill>
          <a:ln w="9525" cap="flat">
            <a:noFill/>
            <a:prstDash val="solid"/>
            <a:miter/>
          </a:ln>
        </p:spPr>
        <p:txBody>
          <a:bodyPr rtlCol="0" anchor="ctr"/>
          <a:lstStyle/>
          <a:p>
            <a:endParaRPr lang="en-GB" dirty="0">
              <a:solidFill>
                <a:schemeClr val="accent1"/>
              </a:solidFill>
            </a:endParaRPr>
          </a:p>
        </p:txBody>
      </p:sp>
      <p:sp>
        <p:nvSpPr>
          <p:cNvPr id="48" name="Freeform: Shape 47">
            <a:extLst>
              <a:ext uri="{FF2B5EF4-FFF2-40B4-BE49-F238E27FC236}">
                <a16:creationId xmlns:a16="http://schemas.microsoft.com/office/drawing/2014/main" id="{89A8C794-43E4-4951-AC1F-E205135AA07F}"/>
              </a:ext>
            </a:extLst>
          </p:cNvPr>
          <p:cNvSpPr/>
          <p:nvPr/>
        </p:nvSpPr>
        <p:spPr>
          <a:xfrm>
            <a:off x="4063269" y="5387910"/>
            <a:ext cx="2330810" cy="969474"/>
          </a:xfrm>
          <a:custGeom>
            <a:avLst/>
            <a:gdLst>
              <a:gd name="connsiteX0" fmla="*/ 17526 w 2330810"/>
              <a:gd name="connsiteY0" fmla="*/ 104775 h 969474"/>
              <a:gd name="connsiteX1" fmla="*/ 53531 w 2330810"/>
              <a:gd name="connsiteY1" fmla="*/ 68295 h 969474"/>
              <a:gd name="connsiteX2" fmla="*/ 57150 w 2330810"/>
              <a:gd name="connsiteY2" fmla="*/ 71819 h 969474"/>
              <a:gd name="connsiteX3" fmla="*/ 65056 w 2330810"/>
              <a:gd name="connsiteY3" fmla="*/ 81534 h 969474"/>
              <a:gd name="connsiteX4" fmla="*/ 66770 w 2330810"/>
              <a:gd name="connsiteY4" fmla="*/ 90393 h 969474"/>
              <a:gd name="connsiteX5" fmla="*/ 63341 w 2330810"/>
              <a:gd name="connsiteY5" fmla="*/ 112395 h 969474"/>
              <a:gd name="connsiteX6" fmla="*/ 57341 w 2330810"/>
              <a:gd name="connsiteY6" fmla="*/ 144019 h 969474"/>
              <a:gd name="connsiteX7" fmla="*/ 78391 w 2330810"/>
              <a:gd name="connsiteY7" fmla="*/ 164878 h 969474"/>
              <a:gd name="connsiteX8" fmla="*/ 84582 w 2330810"/>
              <a:gd name="connsiteY8" fmla="*/ 137351 h 969474"/>
              <a:gd name="connsiteX9" fmla="*/ 88583 w 2330810"/>
              <a:gd name="connsiteY9" fmla="*/ 113252 h 969474"/>
              <a:gd name="connsiteX10" fmla="*/ 86392 w 2330810"/>
              <a:gd name="connsiteY10" fmla="*/ 96584 h 969474"/>
              <a:gd name="connsiteX11" fmla="*/ 111633 w 2330810"/>
              <a:gd name="connsiteY11" fmla="*/ 105537 h 969474"/>
              <a:gd name="connsiteX12" fmla="*/ 133445 w 2330810"/>
              <a:gd name="connsiteY12" fmla="*/ 95060 h 969474"/>
              <a:gd name="connsiteX13" fmla="*/ 143256 w 2330810"/>
              <a:gd name="connsiteY13" fmla="*/ 77534 h 969474"/>
              <a:gd name="connsiteX14" fmla="*/ 141351 w 2330810"/>
              <a:gd name="connsiteY14" fmla="*/ 59150 h 969474"/>
              <a:gd name="connsiteX15" fmla="*/ 123349 w 2330810"/>
              <a:gd name="connsiteY15" fmla="*/ 36672 h 969474"/>
              <a:gd name="connsiteX16" fmla="*/ 86297 w 2330810"/>
              <a:gd name="connsiteY16" fmla="*/ 0 h 969474"/>
              <a:gd name="connsiteX17" fmla="*/ 0 w 2330810"/>
              <a:gd name="connsiteY17" fmla="*/ 87345 h 969474"/>
              <a:gd name="connsiteX18" fmla="*/ 17621 w 2330810"/>
              <a:gd name="connsiteY18" fmla="*/ 104775 h 969474"/>
              <a:gd name="connsiteX19" fmla="*/ 17621 w 2330810"/>
              <a:gd name="connsiteY19" fmla="*/ 104775 h 969474"/>
              <a:gd name="connsiteX20" fmla="*/ 89154 w 2330810"/>
              <a:gd name="connsiteY20" fmla="*/ 32290 h 969474"/>
              <a:gd name="connsiteX21" fmla="*/ 102870 w 2330810"/>
              <a:gd name="connsiteY21" fmla="*/ 45911 h 969474"/>
              <a:gd name="connsiteX22" fmla="*/ 115443 w 2330810"/>
              <a:gd name="connsiteY22" fmla="*/ 58960 h 969474"/>
              <a:gd name="connsiteX23" fmla="*/ 118682 w 2330810"/>
              <a:gd name="connsiteY23" fmla="*/ 68961 h 969474"/>
              <a:gd name="connsiteX24" fmla="*/ 114014 w 2330810"/>
              <a:gd name="connsiteY24" fmla="*/ 78391 h 969474"/>
              <a:gd name="connsiteX25" fmla="*/ 105728 w 2330810"/>
              <a:gd name="connsiteY25" fmla="*/ 83154 h 969474"/>
              <a:gd name="connsiteX26" fmla="*/ 97155 w 2330810"/>
              <a:gd name="connsiteY26" fmla="*/ 81915 h 969474"/>
              <a:gd name="connsiteX27" fmla="*/ 80296 w 2330810"/>
              <a:gd name="connsiteY27" fmla="*/ 67342 h 969474"/>
              <a:gd name="connsiteX28" fmla="*/ 67247 w 2330810"/>
              <a:gd name="connsiteY28" fmla="*/ 54483 h 969474"/>
              <a:gd name="connsiteX29" fmla="*/ 89154 w 2330810"/>
              <a:gd name="connsiteY29" fmla="*/ 32290 h 969474"/>
              <a:gd name="connsiteX30" fmla="*/ 89154 w 2330810"/>
              <a:gd name="connsiteY30" fmla="*/ 32290 h 969474"/>
              <a:gd name="connsiteX31" fmla="*/ 130874 w 2330810"/>
              <a:gd name="connsiteY31" fmla="*/ 187262 h 969474"/>
              <a:gd name="connsiteX32" fmla="*/ 122015 w 2330810"/>
              <a:gd name="connsiteY32" fmla="*/ 183166 h 969474"/>
              <a:gd name="connsiteX33" fmla="*/ 116015 w 2330810"/>
              <a:gd name="connsiteY33" fmla="*/ 169736 h 969474"/>
              <a:gd name="connsiteX34" fmla="*/ 122873 w 2330810"/>
              <a:gd name="connsiteY34" fmla="*/ 153924 h 969474"/>
              <a:gd name="connsiteX35" fmla="*/ 166211 w 2330810"/>
              <a:gd name="connsiteY35" fmla="*/ 193834 h 969474"/>
              <a:gd name="connsiteX36" fmla="*/ 185357 w 2330810"/>
              <a:gd name="connsiteY36" fmla="*/ 156877 h 969474"/>
              <a:gd name="connsiteX37" fmla="*/ 171164 w 2330810"/>
              <a:gd name="connsiteY37" fmla="*/ 126016 h 969474"/>
              <a:gd name="connsiteX38" fmla="*/ 141161 w 2330810"/>
              <a:gd name="connsiteY38" fmla="*/ 115444 h 969474"/>
              <a:gd name="connsiteX39" fmla="*/ 109252 w 2330810"/>
              <a:gd name="connsiteY39" fmla="*/ 133065 h 969474"/>
              <a:gd name="connsiteX40" fmla="*/ 94964 w 2330810"/>
              <a:gd name="connsiteY40" fmla="*/ 161544 h 969474"/>
              <a:gd name="connsiteX41" fmla="*/ 110014 w 2330810"/>
              <a:gd name="connsiteY41" fmla="*/ 195929 h 969474"/>
              <a:gd name="connsiteX42" fmla="*/ 132493 w 2330810"/>
              <a:gd name="connsiteY42" fmla="*/ 207455 h 969474"/>
              <a:gd name="connsiteX43" fmla="*/ 156305 w 2330810"/>
              <a:gd name="connsiteY43" fmla="*/ 202692 h 969474"/>
              <a:gd name="connsiteX44" fmla="*/ 141732 w 2330810"/>
              <a:gd name="connsiteY44" fmla="*/ 183928 h 969474"/>
              <a:gd name="connsiteX45" fmla="*/ 130969 w 2330810"/>
              <a:gd name="connsiteY45" fmla="*/ 187262 h 969474"/>
              <a:gd name="connsiteX46" fmla="*/ 130969 w 2330810"/>
              <a:gd name="connsiteY46" fmla="*/ 187262 h 969474"/>
              <a:gd name="connsiteX47" fmla="*/ 132874 w 2330810"/>
              <a:gd name="connsiteY47" fmla="*/ 143542 h 969474"/>
              <a:gd name="connsiteX48" fmla="*/ 146780 w 2330810"/>
              <a:gd name="connsiteY48" fmla="*/ 135636 h 969474"/>
              <a:gd name="connsiteX49" fmla="*/ 159925 w 2330810"/>
              <a:gd name="connsiteY49" fmla="*/ 140113 h 969474"/>
              <a:gd name="connsiteX50" fmla="*/ 165354 w 2330810"/>
              <a:gd name="connsiteY50" fmla="*/ 152305 h 969474"/>
              <a:gd name="connsiteX51" fmla="*/ 158687 w 2330810"/>
              <a:gd name="connsiteY51" fmla="*/ 167259 h 969474"/>
              <a:gd name="connsiteX52" fmla="*/ 132779 w 2330810"/>
              <a:gd name="connsiteY52" fmla="*/ 143446 h 969474"/>
              <a:gd name="connsiteX53" fmla="*/ 132779 w 2330810"/>
              <a:gd name="connsiteY53" fmla="*/ 143446 h 969474"/>
              <a:gd name="connsiteX54" fmla="*/ 160306 w 2330810"/>
              <a:gd name="connsiteY54" fmla="*/ 231458 h 969474"/>
              <a:gd name="connsiteX55" fmla="*/ 177356 w 2330810"/>
              <a:gd name="connsiteY55" fmla="*/ 255747 h 969474"/>
              <a:gd name="connsiteX56" fmla="*/ 206026 w 2330810"/>
              <a:gd name="connsiteY56" fmla="*/ 268700 h 969474"/>
              <a:gd name="connsiteX57" fmla="*/ 227457 w 2330810"/>
              <a:gd name="connsiteY57" fmla="*/ 259366 h 969474"/>
              <a:gd name="connsiteX58" fmla="*/ 233267 w 2330810"/>
              <a:gd name="connsiteY58" fmla="*/ 241268 h 969474"/>
              <a:gd name="connsiteX59" fmla="*/ 220123 w 2330810"/>
              <a:gd name="connsiteY59" fmla="*/ 216218 h 969474"/>
              <a:gd name="connsiteX60" fmla="*/ 207740 w 2330810"/>
              <a:gd name="connsiteY60" fmla="*/ 196882 h 969474"/>
              <a:gd name="connsiteX61" fmla="*/ 208693 w 2330810"/>
              <a:gd name="connsiteY61" fmla="*/ 192120 h 969474"/>
              <a:gd name="connsiteX62" fmla="*/ 213836 w 2330810"/>
              <a:gd name="connsiteY62" fmla="*/ 190215 h 969474"/>
              <a:gd name="connsiteX63" fmla="*/ 225647 w 2330810"/>
              <a:gd name="connsiteY63" fmla="*/ 196882 h 969474"/>
              <a:gd name="connsiteX64" fmla="*/ 232505 w 2330810"/>
              <a:gd name="connsiteY64" fmla="*/ 206312 h 969474"/>
              <a:gd name="connsiteX65" fmla="*/ 231458 w 2330810"/>
              <a:gd name="connsiteY65" fmla="*/ 215837 h 969474"/>
              <a:gd name="connsiteX66" fmla="*/ 250984 w 2330810"/>
              <a:gd name="connsiteY66" fmla="*/ 227172 h 969474"/>
              <a:gd name="connsiteX67" fmla="*/ 253175 w 2330810"/>
              <a:gd name="connsiteY67" fmla="*/ 205836 h 969474"/>
              <a:gd name="connsiteX68" fmla="*/ 236411 w 2330810"/>
              <a:gd name="connsiteY68" fmla="*/ 183642 h 969474"/>
              <a:gd name="connsiteX69" fmla="*/ 209836 w 2330810"/>
              <a:gd name="connsiteY69" fmla="*/ 171260 h 969474"/>
              <a:gd name="connsiteX70" fmla="*/ 190310 w 2330810"/>
              <a:gd name="connsiteY70" fmla="*/ 180118 h 969474"/>
              <a:gd name="connsiteX71" fmla="*/ 185357 w 2330810"/>
              <a:gd name="connsiteY71" fmla="*/ 202216 h 969474"/>
              <a:gd name="connsiteX72" fmla="*/ 205359 w 2330810"/>
              <a:gd name="connsiteY72" fmla="*/ 234411 h 969474"/>
              <a:gd name="connsiteX73" fmla="*/ 209360 w 2330810"/>
              <a:gd name="connsiteY73" fmla="*/ 241840 h 969474"/>
              <a:gd name="connsiteX74" fmla="*/ 207740 w 2330810"/>
              <a:gd name="connsiteY74" fmla="*/ 246317 h 969474"/>
              <a:gd name="connsiteX75" fmla="*/ 201263 w 2330810"/>
              <a:gd name="connsiteY75" fmla="*/ 249079 h 969474"/>
              <a:gd name="connsiteX76" fmla="*/ 188690 w 2330810"/>
              <a:gd name="connsiteY76" fmla="*/ 242697 h 969474"/>
              <a:gd name="connsiteX77" fmla="*/ 181166 w 2330810"/>
              <a:gd name="connsiteY77" fmla="*/ 231648 h 969474"/>
              <a:gd name="connsiteX78" fmla="*/ 183261 w 2330810"/>
              <a:gd name="connsiteY78" fmla="*/ 219742 h 969474"/>
              <a:gd name="connsiteX79" fmla="*/ 162973 w 2330810"/>
              <a:gd name="connsiteY79" fmla="*/ 207169 h 969474"/>
              <a:gd name="connsiteX80" fmla="*/ 160496 w 2330810"/>
              <a:gd name="connsiteY80" fmla="*/ 231363 h 969474"/>
              <a:gd name="connsiteX81" fmla="*/ 160496 w 2330810"/>
              <a:gd name="connsiteY81" fmla="*/ 231363 h 969474"/>
              <a:gd name="connsiteX82" fmla="*/ 199835 w 2330810"/>
              <a:gd name="connsiteY82" fmla="*/ 316897 h 969474"/>
              <a:gd name="connsiteX83" fmla="*/ 218218 w 2330810"/>
              <a:gd name="connsiteY83" fmla="*/ 331565 h 969474"/>
              <a:gd name="connsiteX84" fmla="*/ 246126 w 2330810"/>
              <a:gd name="connsiteY84" fmla="*/ 296513 h 969474"/>
              <a:gd name="connsiteX85" fmla="*/ 249746 w 2330810"/>
              <a:gd name="connsiteY85" fmla="*/ 312230 h 969474"/>
              <a:gd name="connsiteX86" fmla="*/ 258413 w 2330810"/>
              <a:gd name="connsiteY86" fmla="*/ 322802 h 969474"/>
              <a:gd name="connsiteX87" fmla="*/ 286703 w 2330810"/>
              <a:gd name="connsiteY87" fmla="*/ 329565 h 969474"/>
              <a:gd name="connsiteX88" fmla="*/ 316802 w 2330810"/>
              <a:gd name="connsiteY88" fmla="*/ 309277 h 969474"/>
              <a:gd name="connsiteX89" fmla="*/ 329375 w 2330810"/>
              <a:gd name="connsiteY89" fmla="*/ 276130 h 969474"/>
              <a:gd name="connsiteX90" fmla="*/ 316325 w 2330810"/>
              <a:gd name="connsiteY90" fmla="*/ 250222 h 969474"/>
              <a:gd name="connsiteX91" fmla="*/ 301085 w 2330810"/>
              <a:gd name="connsiteY91" fmla="*/ 243459 h 969474"/>
              <a:gd name="connsiteX92" fmla="*/ 285274 w 2330810"/>
              <a:gd name="connsiteY92" fmla="*/ 244793 h 969474"/>
              <a:gd name="connsiteX93" fmla="*/ 293370 w 2330810"/>
              <a:gd name="connsiteY93" fmla="*/ 234601 h 969474"/>
              <a:gd name="connsiteX94" fmla="*/ 276225 w 2330810"/>
              <a:gd name="connsiteY94" fmla="*/ 220980 h 969474"/>
              <a:gd name="connsiteX95" fmla="*/ 199835 w 2330810"/>
              <a:gd name="connsiteY95" fmla="*/ 316992 h 969474"/>
              <a:gd name="connsiteX96" fmla="*/ 199835 w 2330810"/>
              <a:gd name="connsiteY96" fmla="*/ 316992 h 969474"/>
              <a:gd name="connsiteX97" fmla="*/ 284417 w 2330810"/>
              <a:gd name="connsiteY97" fmla="*/ 257080 h 969474"/>
              <a:gd name="connsiteX98" fmla="*/ 299752 w 2330810"/>
              <a:gd name="connsiteY98" fmla="*/ 260795 h 969474"/>
              <a:gd name="connsiteX99" fmla="*/ 306419 w 2330810"/>
              <a:gd name="connsiteY99" fmla="*/ 274797 h 969474"/>
              <a:gd name="connsiteX100" fmla="*/ 297847 w 2330810"/>
              <a:gd name="connsiteY100" fmla="*/ 294513 h 969474"/>
              <a:gd name="connsiteX101" fmla="*/ 280130 w 2330810"/>
              <a:gd name="connsiteY101" fmla="*/ 308039 h 969474"/>
              <a:gd name="connsiteX102" fmla="*/ 265367 w 2330810"/>
              <a:gd name="connsiteY102" fmla="*/ 304705 h 969474"/>
              <a:gd name="connsiteX103" fmla="*/ 258509 w 2330810"/>
              <a:gd name="connsiteY103" fmla="*/ 290132 h 969474"/>
              <a:gd name="connsiteX104" fmla="*/ 267653 w 2330810"/>
              <a:gd name="connsiteY104" fmla="*/ 269081 h 969474"/>
              <a:gd name="connsiteX105" fmla="*/ 284417 w 2330810"/>
              <a:gd name="connsiteY105" fmla="*/ 257175 h 969474"/>
              <a:gd name="connsiteX106" fmla="*/ 284417 w 2330810"/>
              <a:gd name="connsiteY106" fmla="*/ 257175 h 969474"/>
              <a:gd name="connsiteX107" fmla="*/ 312801 w 2330810"/>
              <a:gd name="connsiteY107" fmla="*/ 338519 h 969474"/>
              <a:gd name="connsiteX108" fmla="*/ 316706 w 2330810"/>
              <a:gd name="connsiteY108" fmla="*/ 361569 h 969474"/>
              <a:gd name="connsiteX109" fmla="*/ 332137 w 2330810"/>
              <a:gd name="connsiteY109" fmla="*/ 379857 h 969474"/>
              <a:gd name="connsiteX110" fmla="*/ 366427 w 2330810"/>
              <a:gd name="connsiteY110" fmla="*/ 388620 h 969474"/>
              <a:gd name="connsiteX111" fmla="*/ 396812 w 2330810"/>
              <a:gd name="connsiteY111" fmla="*/ 369475 h 969474"/>
              <a:gd name="connsiteX112" fmla="*/ 406146 w 2330810"/>
              <a:gd name="connsiteY112" fmla="*/ 335185 h 969474"/>
              <a:gd name="connsiteX113" fmla="*/ 387287 w 2330810"/>
              <a:gd name="connsiteY113" fmla="*/ 304991 h 969474"/>
              <a:gd name="connsiteX114" fmla="*/ 364808 w 2330810"/>
              <a:gd name="connsiteY114" fmla="*/ 295561 h 969474"/>
              <a:gd name="connsiteX115" fmla="*/ 341662 w 2330810"/>
              <a:gd name="connsiteY115" fmla="*/ 299276 h 969474"/>
              <a:gd name="connsiteX116" fmla="*/ 323564 w 2330810"/>
              <a:gd name="connsiteY116" fmla="*/ 314135 h 969474"/>
              <a:gd name="connsiteX117" fmla="*/ 312801 w 2330810"/>
              <a:gd name="connsiteY117" fmla="*/ 338519 h 969474"/>
              <a:gd name="connsiteX118" fmla="*/ 312801 w 2330810"/>
              <a:gd name="connsiteY118" fmla="*/ 338519 h 969474"/>
              <a:gd name="connsiteX119" fmla="*/ 359378 w 2330810"/>
              <a:gd name="connsiteY119" fmla="*/ 316992 h 969474"/>
              <a:gd name="connsiteX120" fmla="*/ 376047 w 2330810"/>
              <a:gd name="connsiteY120" fmla="*/ 320516 h 969474"/>
              <a:gd name="connsiteX121" fmla="*/ 384334 w 2330810"/>
              <a:gd name="connsiteY121" fmla="*/ 335375 h 969474"/>
              <a:gd name="connsiteX122" fmla="*/ 377381 w 2330810"/>
              <a:gd name="connsiteY122" fmla="*/ 355283 h 969474"/>
              <a:gd name="connsiteX123" fmla="*/ 360236 w 2330810"/>
              <a:gd name="connsiteY123" fmla="*/ 368046 h 969474"/>
              <a:gd name="connsiteX124" fmla="*/ 343662 w 2330810"/>
              <a:gd name="connsiteY124" fmla="*/ 364522 h 969474"/>
              <a:gd name="connsiteX125" fmla="*/ 335375 w 2330810"/>
              <a:gd name="connsiteY125" fmla="*/ 349663 h 969474"/>
              <a:gd name="connsiteX126" fmla="*/ 342329 w 2330810"/>
              <a:gd name="connsiteY126" fmla="*/ 329661 h 969474"/>
              <a:gd name="connsiteX127" fmla="*/ 359378 w 2330810"/>
              <a:gd name="connsiteY127" fmla="*/ 317088 h 969474"/>
              <a:gd name="connsiteX128" fmla="*/ 359378 w 2330810"/>
              <a:gd name="connsiteY128" fmla="*/ 317088 h 969474"/>
              <a:gd name="connsiteX129" fmla="*/ 480155 w 2330810"/>
              <a:gd name="connsiteY129" fmla="*/ 415100 h 969474"/>
              <a:gd name="connsiteX130" fmla="*/ 488156 w 2330810"/>
              <a:gd name="connsiteY130" fmla="*/ 401384 h 969474"/>
              <a:gd name="connsiteX131" fmla="*/ 490061 w 2330810"/>
              <a:gd name="connsiteY131" fmla="*/ 390620 h 969474"/>
              <a:gd name="connsiteX132" fmla="*/ 486156 w 2330810"/>
              <a:gd name="connsiteY132" fmla="*/ 379190 h 969474"/>
              <a:gd name="connsiteX133" fmla="*/ 476155 w 2330810"/>
              <a:gd name="connsiteY133" fmla="*/ 368713 h 969474"/>
              <a:gd name="connsiteX134" fmla="*/ 443484 w 2330810"/>
              <a:gd name="connsiteY134" fmla="*/ 364237 h 969474"/>
              <a:gd name="connsiteX135" fmla="*/ 451009 w 2330810"/>
              <a:gd name="connsiteY135" fmla="*/ 353569 h 969474"/>
              <a:gd name="connsiteX136" fmla="*/ 433102 w 2330810"/>
              <a:gd name="connsiteY136" fmla="*/ 340995 h 969474"/>
              <a:gd name="connsiteX137" fmla="*/ 382048 w 2330810"/>
              <a:gd name="connsiteY137" fmla="*/ 413766 h 969474"/>
              <a:gd name="connsiteX138" fmla="*/ 401288 w 2330810"/>
              <a:gd name="connsiteY138" fmla="*/ 427292 h 969474"/>
              <a:gd name="connsiteX139" fmla="*/ 424434 w 2330810"/>
              <a:gd name="connsiteY139" fmla="*/ 394335 h 969474"/>
              <a:gd name="connsiteX140" fmla="*/ 437674 w 2330810"/>
              <a:gd name="connsiteY140" fmla="*/ 378619 h 969474"/>
              <a:gd name="connsiteX141" fmla="*/ 448246 w 2330810"/>
              <a:gd name="connsiteY141" fmla="*/ 375190 h 969474"/>
              <a:gd name="connsiteX142" fmla="*/ 459105 w 2330810"/>
              <a:gd name="connsiteY142" fmla="*/ 378714 h 969474"/>
              <a:gd name="connsiteX143" fmla="*/ 464439 w 2330810"/>
              <a:gd name="connsiteY143" fmla="*/ 385286 h 969474"/>
              <a:gd name="connsiteX144" fmla="*/ 464630 w 2330810"/>
              <a:gd name="connsiteY144" fmla="*/ 393478 h 969474"/>
              <a:gd name="connsiteX145" fmla="*/ 455200 w 2330810"/>
              <a:gd name="connsiteY145" fmla="*/ 409575 h 969474"/>
              <a:gd name="connsiteX146" fmla="*/ 429101 w 2330810"/>
              <a:gd name="connsiteY146" fmla="*/ 446723 h 969474"/>
              <a:gd name="connsiteX147" fmla="*/ 448342 w 2330810"/>
              <a:gd name="connsiteY147" fmla="*/ 460248 h 969474"/>
              <a:gd name="connsiteX148" fmla="*/ 480060 w 2330810"/>
              <a:gd name="connsiteY148" fmla="*/ 415004 h 969474"/>
              <a:gd name="connsiteX149" fmla="*/ 480060 w 2330810"/>
              <a:gd name="connsiteY149" fmla="*/ 415004 h 969474"/>
              <a:gd name="connsiteX150" fmla="*/ 473202 w 2330810"/>
              <a:gd name="connsiteY150" fmla="*/ 469678 h 969474"/>
              <a:gd name="connsiteX151" fmla="*/ 493300 w 2330810"/>
              <a:gd name="connsiteY151" fmla="*/ 491490 h 969474"/>
              <a:gd name="connsiteX152" fmla="*/ 523399 w 2330810"/>
              <a:gd name="connsiteY152" fmla="*/ 500539 h 969474"/>
              <a:gd name="connsiteX153" fmla="*/ 543401 w 2330810"/>
              <a:gd name="connsiteY153" fmla="*/ 488442 h 969474"/>
              <a:gd name="connsiteX154" fmla="*/ 546735 w 2330810"/>
              <a:gd name="connsiteY154" fmla="*/ 469773 h 969474"/>
              <a:gd name="connsiteX155" fmla="*/ 530447 w 2330810"/>
              <a:gd name="connsiteY155" fmla="*/ 446723 h 969474"/>
              <a:gd name="connsiteX156" fmla="*/ 515588 w 2330810"/>
              <a:gd name="connsiteY156" fmla="*/ 429196 h 969474"/>
              <a:gd name="connsiteX157" fmla="*/ 515969 w 2330810"/>
              <a:gd name="connsiteY157" fmla="*/ 424339 h 969474"/>
              <a:gd name="connsiteX158" fmla="*/ 520827 w 2330810"/>
              <a:gd name="connsiteY158" fmla="*/ 421767 h 969474"/>
              <a:gd name="connsiteX159" fmla="*/ 533400 w 2330810"/>
              <a:gd name="connsiteY159" fmla="*/ 426815 h 969474"/>
              <a:gd name="connsiteX160" fmla="*/ 541401 w 2330810"/>
              <a:gd name="connsiteY160" fmla="*/ 435293 h 969474"/>
              <a:gd name="connsiteX161" fmla="*/ 541592 w 2330810"/>
              <a:gd name="connsiteY161" fmla="*/ 444913 h 969474"/>
              <a:gd name="connsiteX162" fmla="*/ 562451 w 2330810"/>
              <a:gd name="connsiteY162" fmla="*/ 453581 h 969474"/>
              <a:gd name="connsiteX163" fmla="*/ 561785 w 2330810"/>
              <a:gd name="connsiteY163" fmla="*/ 432150 h 969474"/>
              <a:gd name="connsiteX164" fmla="*/ 542258 w 2330810"/>
              <a:gd name="connsiteY164" fmla="*/ 412433 h 969474"/>
              <a:gd name="connsiteX165" fmla="*/ 514255 w 2330810"/>
              <a:gd name="connsiteY165" fmla="*/ 403575 h 969474"/>
              <a:gd name="connsiteX166" fmla="*/ 496062 w 2330810"/>
              <a:gd name="connsiteY166" fmla="*/ 414909 h 969474"/>
              <a:gd name="connsiteX167" fmla="*/ 493967 w 2330810"/>
              <a:gd name="connsiteY167" fmla="*/ 437388 h 969474"/>
              <a:gd name="connsiteX168" fmla="*/ 517970 w 2330810"/>
              <a:gd name="connsiteY168" fmla="*/ 466630 h 969474"/>
              <a:gd name="connsiteX169" fmla="*/ 522923 w 2330810"/>
              <a:gd name="connsiteY169" fmla="*/ 473488 h 969474"/>
              <a:gd name="connsiteX170" fmla="*/ 521875 w 2330810"/>
              <a:gd name="connsiteY170" fmla="*/ 478155 h 969474"/>
              <a:gd name="connsiteX171" fmla="*/ 515874 w 2330810"/>
              <a:gd name="connsiteY171" fmla="*/ 481775 h 969474"/>
              <a:gd name="connsiteX172" fmla="*/ 502539 w 2330810"/>
              <a:gd name="connsiteY172" fmla="*/ 477108 h 969474"/>
              <a:gd name="connsiteX173" fmla="*/ 493681 w 2330810"/>
              <a:gd name="connsiteY173" fmla="*/ 467106 h 969474"/>
              <a:gd name="connsiteX174" fmla="*/ 494252 w 2330810"/>
              <a:gd name="connsiteY174" fmla="*/ 455009 h 969474"/>
              <a:gd name="connsiteX175" fmla="*/ 472535 w 2330810"/>
              <a:gd name="connsiteY175" fmla="*/ 445199 h 969474"/>
              <a:gd name="connsiteX176" fmla="*/ 473297 w 2330810"/>
              <a:gd name="connsiteY176" fmla="*/ 469488 h 969474"/>
              <a:gd name="connsiteX177" fmla="*/ 473297 w 2330810"/>
              <a:gd name="connsiteY177" fmla="*/ 469488 h 969474"/>
              <a:gd name="connsiteX178" fmla="*/ 590931 w 2330810"/>
              <a:gd name="connsiteY178" fmla="*/ 527685 h 969474"/>
              <a:gd name="connsiteX179" fmla="*/ 581406 w 2330810"/>
              <a:gd name="connsiteY179" fmla="*/ 525495 h 969474"/>
              <a:gd name="connsiteX180" fmla="*/ 572738 w 2330810"/>
              <a:gd name="connsiteY180" fmla="*/ 513493 h 969474"/>
              <a:gd name="connsiteX181" fmla="*/ 576263 w 2330810"/>
              <a:gd name="connsiteY181" fmla="*/ 496634 h 969474"/>
              <a:gd name="connsiteX182" fmla="*/ 626840 w 2330810"/>
              <a:gd name="connsiteY182" fmla="*/ 526923 h 969474"/>
              <a:gd name="connsiteX183" fmla="*/ 638080 w 2330810"/>
              <a:gd name="connsiteY183" fmla="*/ 486823 h 969474"/>
              <a:gd name="connsiteX184" fmla="*/ 617982 w 2330810"/>
              <a:gd name="connsiteY184" fmla="*/ 459487 h 969474"/>
              <a:gd name="connsiteX185" fmla="*/ 586454 w 2330810"/>
              <a:gd name="connsiteY185" fmla="*/ 455200 h 969474"/>
              <a:gd name="connsiteX186" fmla="*/ 558737 w 2330810"/>
              <a:gd name="connsiteY186" fmla="*/ 478917 h 969474"/>
              <a:gd name="connsiteX187" fmla="*/ 550545 w 2330810"/>
              <a:gd name="connsiteY187" fmla="*/ 509683 h 969474"/>
              <a:gd name="connsiteX188" fmla="*/ 572167 w 2330810"/>
              <a:gd name="connsiteY188" fmla="*/ 540354 h 969474"/>
              <a:gd name="connsiteX189" fmla="*/ 596551 w 2330810"/>
              <a:gd name="connsiteY189" fmla="*/ 547116 h 969474"/>
              <a:gd name="connsiteX190" fmla="*/ 618839 w 2330810"/>
              <a:gd name="connsiteY190" fmla="*/ 537591 h 969474"/>
              <a:gd name="connsiteX191" fmla="*/ 600742 w 2330810"/>
              <a:gd name="connsiteY191" fmla="*/ 522161 h 969474"/>
              <a:gd name="connsiteX192" fmla="*/ 590836 w 2330810"/>
              <a:gd name="connsiteY192" fmla="*/ 527590 h 969474"/>
              <a:gd name="connsiteX193" fmla="*/ 590836 w 2330810"/>
              <a:gd name="connsiteY193" fmla="*/ 527590 h 969474"/>
              <a:gd name="connsiteX194" fmla="*/ 583978 w 2330810"/>
              <a:gd name="connsiteY194" fmla="*/ 484537 h 969474"/>
              <a:gd name="connsiteX195" fmla="*/ 596075 w 2330810"/>
              <a:gd name="connsiteY195" fmla="*/ 473964 h 969474"/>
              <a:gd name="connsiteX196" fmla="*/ 609886 w 2330810"/>
              <a:gd name="connsiteY196" fmla="*/ 475679 h 969474"/>
              <a:gd name="connsiteX197" fmla="*/ 617601 w 2330810"/>
              <a:gd name="connsiteY197" fmla="*/ 486537 h 969474"/>
              <a:gd name="connsiteX198" fmla="*/ 614172 w 2330810"/>
              <a:gd name="connsiteY198" fmla="*/ 502539 h 969474"/>
              <a:gd name="connsiteX199" fmla="*/ 583978 w 2330810"/>
              <a:gd name="connsiteY199" fmla="*/ 484442 h 969474"/>
              <a:gd name="connsiteX200" fmla="*/ 583978 w 2330810"/>
              <a:gd name="connsiteY200" fmla="*/ 484442 h 969474"/>
              <a:gd name="connsiteX201" fmla="*/ 713327 w 2330810"/>
              <a:gd name="connsiteY201" fmla="*/ 537686 h 969474"/>
              <a:gd name="connsiteX202" fmla="*/ 723138 w 2330810"/>
              <a:gd name="connsiteY202" fmla="*/ 540163 h 969474"/>
              <a:gd name="connsiteX203" fmla="*/ 732949 w 2330810"/>
              <a:gd name="connsiteY203" fmla="*/ 548640 h 969474"/>
              <a:gd name="connsiteX204" fmla="*/ 731330 w 2330810"/>
              <a:gd name="connsiteY204" fmla="*/ 558737 h 969474"/>
              <a:gd name="connsiteX205" fmla="*/ 730187 w 2330810"/>
              <a:gd name="connsiteY205" fmla="*/ 560832 h 969474"/>
              <a:gd name="connsiteX206" fmla="*/ 707327 w 2330810"/>
              <a:gd name="connsiteY206" fmla="*/ 555117 h 969474"/>
              <a:gd name="connsiteX207" fmla="*/ 688277 w 2330810"/>
              <a:gd name="connsiteY207" fmla="*/ 551117 h 969474"/>
              <a:gd name="connsiteX208" fmla="*/ 675132 w 2330810"/>
              <a:gd name="connsiteY208" fmla="*/ 554355 h 969474"/>
              <a:gd name="connsiteX209" fmla="*/ 665607 w 2330810"/>
              <a:gd name="connsiteY209" fmla="*/ 564547 h 969474"/>
              <a:gd name="connsiteX210" fmla="*/ 663702 w 2330810"/>
              <a:gd name="connsiteY210" fmla="*/ 584931 h 969474"/>
              <a:gd name="connsiteX211" fmla="*/ 679228 w 2330810"/>
              <a:gd name="connsiteY211" fmla="*/ 601695 h 969474"/>
              <a:gd name="connsiteX212" fmla="*/ 693515 w 2330810"/>
              <a:gd name="connsiteY212" fmla="*/ 605981 h 969474"/>
              <a:gd name="connsiteX213" fmla="*/ 709041 w 2330810"/>
              <a:gd name="connsiteY213" fmla="*/ 604361 h 969474"/>
              <a:gd name="connsiteX214" fmla="*/ 708470 w 2330810"/>
              <a:gd name="connsiteY214" fmla="*/ 607219 h 969474"/>
              <a:gd name="connsiteX215" fmla="*/ 707136 w 2330810"/>
              <a:gd name="connsiteY215" fmla="*/ 614458 h 969474"/>
              <a:gd name="connsiteX216" fmla="*/ 727615 w 2330810"/>
              <a:gd name="connsiteY216" fmla="*/ 625412 h 969474"/>
              <a:gd name="connsiteX217" fmla="*/ 729520 w 2330810"/>
              <a:gd name="connsiteY217" fmla="*/ 612934 h 969474"/>
              <a:gd name="connsiteX218" fmla="*/ 736663 w 2330810"/>
              <a:gd name="connsiteY218" fmla="*/ 597122 h 969474"/>
              <a:gd name="connsiteX219" fmla="*/ 749808 w 2330810"/>
              <a:gd name="connsiteY219" fmla="*/ 573024 h 969474"/>
              <a:gd name="connsiteX220" fmla="*/ 756952 w 2330810"/>
              <a:gd name="connsiteY220" fmla="*/ 553022 h 969474"/>
              <a:gd name="connsiteX221" fmla="*/ 751904 w 2330810"/>
              <a:gd name="connsiteY221" fmla="*/ 539592 h 969474"/>
              <a:gd name="connsiteX222" fmla="*/ 733044 w 2330810"/>
              <a:gd name="connsiteY222" fmla="*/ 525209 h 969474"/>
              <a:gd name="connsiteX223" fmla="*/ 707136 w 2330810"/>
              <a:gd name="connsiteY223" fmla="*/ 518351 h 969474"/>
              <a:gd name="connsiteX224" fmla="*/ 687229 w 2330810"/>
              <a:gd name="connsiteY224" fmla="*/ 529304 h 969474"/>
              <a:gd name="connsiteX225" fmla="*/ 704279 w 2330810"/>
              <a:gd name="connsiteY225" fmla="*/ 542735 h 969474"/>
              <a:gd name="connsiteX226" fmla="*/ 713423 w 2330810"/>
              <a:gd name="connsiteY226" fmla="*/ 537782 h 969474"/>
              <a:gd name="connsiteX227" fmla="*/ 713423 w 2330810"/>
              <a:gd name="connsiteY227" fmla="*/ 537782 h 969474"/>
              <a:gd name="connsiteX228" fmla="*/ 720757 w 2330810"/>
              <a:gd name="connsiteY228" fmla="*/ 578454 h 969474"/>
              <a:gd name="connsiteX229" fmla="*/ 714566 w 2330810"/>
              <a:gd name="connsiteY229" fmla="*/ 588169 h 969474"/>
              <a:gd name="connsiteX230" fmla="*/ 705993 w 2330810"/>
              <a:gd name="connsiteY230" fmla="*/ 592360 h 969474"/>
              <a:gd name="connsiteX231" fmla="*/ 693325 w 2330810"/>
              <a:gd name="connsiteY231" fmla="*/ 590360 h 969474"/>
              <a:gd name="connsiteX232" fmla="*/ 686753 w 2330810"/>
              <a:gd name="connsiteY232" fmla="*/ 582740 h 969474"/>
              <a:gd name="connsiteX233" fmla="*/ 687515 w 2330810"/>
              <a:gd name="connsiteY233" fmla="*/ 573500 h 969474"/>
              <a:gd name="connsiteX234" fmla="*/ 695516 w 2330810"/>
              <a:gd name="connsiteY234" fmla="*/ 568357 h 969474"/>
              <a:gd name="connsiteX235" fmla="*/ 708755 w 2330810"/>
              <a:gd name="connsiteY235" fmla="*/ 570834 h 969474"/>
              <a:gd name="connsiteX236" fmla="*/ 723043 w 2330810"/>
              <a:gd name="connsiteY236" fmla="*/ 574453 h 969474"/>
              <a:gd name="connsiteX237" fmla="*/ 720852 w 2330810"/>
              <a:gd name="connsiteY237" fmla="*/ 578549 h 969474"/>
              <a:gd name="connsiteX238" fmla="*/ 720852 w 2330810"/>
              <a:gd name="connsiteY238" fmla="*/ 578549 h 969474"/>
              <a:gd name="connsiteX239" fmla="*/ 837343 w 2330810"/>
              <a:gd name="connsiteY239" fmla="*/ 617887 h 969474"/>
              <a:gd name="connsiteX240" fmla="*/ 843153 w 2330810"/>
              <a:gd name="connsiteY240" fmla="*/ 603123 h 969474"/>
              <a:gd name="connsiteX241" fmla="*/ 843344 w 2330810"/>
              <a:gd name="connsiteY241" fmla="*/ 592265 h 969474"/>
              <a:gd name="connsiteX242" fmla="*/ 837724 w 2330810"/>
              <a:gd name="connsiteY242" fmla="*/ 581502 h 969474"/>
              <a:gd name="connsiteX243" fmla="*/ 826199 w 2330810"/>
              <a:gd name="connsiteY243" fmla="*/ 572738 h 969474"/>
              <a:gd name="connsiteX244" fmla="*/ 793242 w 2330810"/>
              <a:gd name="connsiteY244" fmla="*/ 573405 h 969474"/>
              <a:gd name="connsiteX245" fmla="*/ 798957 w 2330810"/>
              <a:gd name="connsiteY245" fmla="*/ 561690 h 969474"/>
              <a:gd name="connsiteX246" fmla="*/ 779336 w 2330810"/>
              <a:gd name="connsiteY246" fmla="*/ 552069 h 969474"/>
              <a:gd name="connsiteX247" fmla="*/ 740283 w 2330810"/>
              <a:gd name="connsiteY247" fmla="*/ 631889 h 969474"/>
              <a:gd name="connsiteX248" fmla="*/ 761429 w 2330810"/>
              <a:gd name="connsiteY248" fmla="*/ 642271 h 969474"/>
              <a:gd name="connsiteX249" fmla="*/ 779145 w 2330810"/>
              <a:gd name="connsiteY249" fmla="*/ 606076 h 969474"/>
              <a:gd name="connsiteX250" fmla="*/ 789718 w 2330810"/>
              <a:gd name="connsiteY250" fmla="*/ 588550 h 969474"/>
              <a:gd name="connsiteX251" fmla="*/ 799624 w 2330810"/>
              <a:gd name="connsiteY251" fmla="*/ 583502 h 969474"/>
              <a:gd name="connsiteX252" fmla="*/ 810959 w 2330810"/>
              <a:gd name="connsiteY252" fmla="*/ 585311 h 969474"/>
              <a:gd name="connsiteX253" fmla="*/ 817245 w 2330810"/>
              <a:gd name="connsiteY253" fmla="*/ 591027 h 969474"/>
              <a:gd name="connsiteX254" fmla="*/ 818769 w 2330810"/>
              <a:gd name="connsiteY254" fmla="*/ 599123 h 969474"/>
              <a:gd name="connsiteX255" fmla="*/ 811911 w 2330810"/>
              <a:gd name="connsiteY255" fmla="*/ 616554 h 969474"/>
              <a:gd name="connsiteX256" fmla="*/ 792004 w 2330810"/>
              <a:gd name="connsiteY256" fmla="*/ 657320 h 969474"/>
              <a:gd name="connsiteX257" fmla="*/ 813149 w 2330810"/>
              <a:gd name="connsiteY257" fmla="*/ 667703 h 969474"/>
              <a:gd name="connsiteX258" fmla="*/ 837438 w 2330810"/>
              <a:gd name="connsiteY258" fmla="*/ 618077 h 969474"/>
              <a:gd name="connsiteX259" fmla="*/ 837438 w 2330810"/>
              <a:gd name="connsiteY259" fmla="*/ 618077 h 969474"/>
              <a:gd name="connsiteX260" fmla="*/ 955453 w 2330810"/>
              <a:gd name="connsiteY260" fmla="*/ 597408 h 969474"/>
              <a:gd name="connsiteX261" fmla="*/ 933926 w 2330810"/>
              <a:gd name="connsiteY261" fmla="*/ 587883 h 969474"/>
              <a:gd name="connsiteX262" fmla="*/ 915924 w 2330810"/>
              <a:gd name="connsiteY262" fmla="*/ 628269 h 969474"/>
              <a:gd name="connsiteX263" fmla="*/ 897446 w 2330810"/>
              <a:gd name="connsiteY263" fmla="*/ 606457 h 969474"/>
              <a:gd name="connsiteX264" fmla="*/ 868109 w 2330810"/>
              <a:gd name="connsiteY264" fmla="*/ 606267 h 969474"/>
              <a:gd name="connsiteX265" fmla="*/ 844391 w 2330810"/>
              <a:gd name="connsiteY265" fmla="*/ 633318 h 969474"/>
              <a:gd name="connsiteX266" fmla="*/ 840391 w 2330810"/>
              <a:gd name="connsiteY266" fmla="*/ 669227 h 969474"/>
              <a:gd name="connsiteX267" fmla="*/ 859346 w 2330810"/>
              <a:gd name="connsiteY267" fmla="*/ 691134 h 969474"/>
              <a:gd name="connsiteX268" fmla="*/ 874490 w 2330810"/>
              <a:gd name="connsiteY268" fmla="*/ 693801 h 969474"/>
              <a:gd name="connsiteX269" fmla="*/ 890873 w 2330810"/>
              <a:gd name="connsiteY269" fmla="*/ 688658 h 969474"/>
              <a:gd name="connsiteX270" fmla="*/ 885539 w 2330810"/>
              <a:gd name="connsiteY270" fmla="*/ 700564 h 969474"/>
              <a:gd name="connsiteX271" fmla="*/ 905542 w 2330810"/>
              <a:gd name="connsiteY271" fmla="*/ 709422 h 969474"/>
              <a:gd name="connsiteX272" fmla="*/ 955453 w 2330810"/>
              <a:gd name="connsiteY272" fmla="*/ 597313 h 969474"/>
              <a:gd name="connsiteX273" fmla="*/ 955453 w 2330810"/>
              <a:gd name="connsiteY273" fmla="*/ 597313 h 969474"/>
              <a:gd name="connsiteX274" fmla="*/ 880301 w 2330810"/>
              <a:gd name="connsiteY274" fmla="*/ 625793 h 969474"/>
              <a:gd name="connsiteX275" fmla="*/ 895826 w 2330810"/>
              <a:gd name="connsiteY275" fmla="*/ 625412 h 969474"/>
              <a:gd name="connsiteX276" fmla="*/ 906018 w 2330810"/>
              <a:gd name="connsiteY276" fmla="*/ 637318 h 969474"/>
              <a:gd name="connsiteX277" fmla="*/ 902113 w 2330810"/>
              <a:gd name="connsiteY277" fmla="*/ 659702 h 969474"/>
              <a:gd name="connsiteX278" fmla="*/ 888492 w 2330810"/>
              <a:gd name="connsiteY278" fmla="*/ 676275 h 969474"/>
              <a:gd name="connsiteX279" fmla="*/ 873062 w 2330810"/>
              <a:gd name="connsiteY279" fmla="*/ 676942 h 969474"/>
              <a:gd name="connsiteX280" fmla="*/ 862298 w 2330810"/>
              <a:gd name="connsiteY280" fmla="*/ 662083 h 969474"/>
              <a:gd name="connsiteX281" fmla="*/ 867061 w 2330810"/>
              <a:gd name="connsiteY281" fmla="*/ 641700 h 969474"/>
              <a:gd name="connsiteX282" fmla="*/ 880301 w 2330810"/>
              <a:gd name="connsiteY282" fmla="*/ 625793 h 969474"/>
              <a:gd name="connsiteX283" fmla="*/ 880301 w 2330810"/>
              <a:gd name="connsiteY283" fmla="*/ 625793 h 969474"/>
              <a:gd name="connsiteX284" fmla="*/ 995744 w 2330810"/>
              <a:gd name="connsiteY284" fmla="*/ 717138 h 969474"/>
              <a:gd name="connsiteX285" fmla="*/ 1008698 w 2330810"/>
              <a:gd name="connsiteY285" fmla="*/ 690182 h 969474"/>
              <a:gd name="connsiteX286" fmla="*/ 1017365 w 2330810"/>
              <a:gd name="connsiteY286" fmla="*/ 683038 h 969474"/>
              <a:gd name="connsiteX287" fmla="*/ 1026128 w 2330810"/>
              <a:gd name="connsiteY287" fmla="*/ 683609 h 969474"/>
              <a:gd name="connsiteX288" fmla="*/ 1034987 w 2330810"/>
              <a:gd name="connsiteY288" fmla="*/ 691325 h 969474"/>
              <a:gd name="connsiteX289" fmla="*/ 1049369 w 2330810"/>
              <a:gd name="connsiteY289" fmla="*/ 675037 h 969474"/>
              <a:gd name="connsiteX290" fmla="*/ 1036606 w 2330810"/>
              <a:gd name="connsiteY290" fmla="*/ 665131 h 969474"/>
              <a:gd name="connsiteX291" fmla="*/ 1026128 w 2330810"/>
              <a:gd name="connsiteY291" fmla="*/ 663988 h 969474"/>
              <a:gd name="connsiteX292" fmla="*/ 1012412 w 2330810"/>
              <a:gd name="connsiteY292" fmla="*/ 671227 h 969474"/>
              <a:gd name="connsiteX293" fmla="*/ 1017080 w 2330810"/>
              <a:gd name="connsiteY293" fmla="*/ 659512 h 969474"/>
              <a:gd name="connsiteX294" fmla="*/ 996791 w 2330810"/>
              <a:gd name="connsiteY294" fmla="*/ 651415 h 969474"/>
              <a:gd name="connsiteX295" fmla="*/ 963644 w 2330810"/>
              <a:gd name="connsiteY295" fmla="*/ 733902 h 969474"/>
              <a:gd name="connsiteX296" fmla="*/ 985457 w 2330810"/>
              <a:gd name="connsiteY296" fmla="*/ 742665 h 969474"/>
              <a:gd name="connsiteX297" fmla="*/ 995648 w 2330810"/>
              <a:gd name="connsiteY297" fmla="*/ 717138 h 969474"/>
              <a:gd name="connsiteX298" fmla="*/ 995648 w 2330810"/>
              <a:gd name="connsiteY298" fmla="*/ 717138 h 969474"/>
              <a:gd name="connsiteX299" fmla="*/ 1072610 w 2330810"/>
              <a:gd name="connsiteY299" fmla="*/ 755904 h 969474"/>
              <a:gd name="connsiteX300" fmla="*/ 1062895 w 2330810"/>
              <a:gd name="connsiteY300" fmla="*/ 755523 h 969474"/>
              <a:gd name="connsiteX301" fmla="*/ 1052227 w 2330810"/>
              <a:gd name="connsiteY301" fmla="*/ 745331 h 969474"/>
              <a:gd name="connsiteX302" fmla="*/ 1052608 w 2330810"/>
              <a:gd name="connsiteY302" fmla="*/ 728091 h 969474"/>
              <a:gd name="connsiteX303" fmla="*/ 1107853 w 2330810"/>
              <a:gd name="connsiteY303" fmla="*/ 748665 h 969474"/>
              <a:gd name="connsiteX304" fmla="*/ 1111568 w 2330810"/>
              <a:gd name="connsiteY304" fmla="*/ 707231 h 969474"/>
              <a:gd name="connsiteX305" fmla="*/ 1086803 w 2330810"/>
              <a:gd name="connsiteY305" fmla="*/ 683990 h 969474"/>
              <a:gd name="connsiteX306" fmla="*/ 1055084 w 2330810"/>
              <a:gd name="connsiteY306" fmla="*/ 685515 h 969474"/>
              <a:gd name="connsiteX307" fmla="*/ 1032129 w 2330810"/>
              <a:gd name="connsiteY307" fmla="*/ 713899 h 969474"/>
              <a:gd name="connsiteX308" fmla="*/ 1029653 w 2330810"/>
              <a:gd name="connsiteY308" fmla="*/ 745713 h 969474"/>
              <a:gd name="connsiteX309" fmla="*/ 1056513 w 2330810"/>
              <a:gd name="connsiteY309" fmla="*/ 771906 h 969474"/>
              <a:gd name="connsiteX310" fmla="*/ 1081754 w 2330810"/>
              <a:gd name="connsiteY310" fmla="*/ 774097 h 969474"/>
              <a:gd name="connsiteX311" fmla="*/ 1101947 w 2330810"/>
              <a:gd name="connsiteY311" fmla="*/ 760667 h 969474"/>
              <a:gd name="connsiteX312" fmla="*/ 1081373 w 2330810"/>
              <a:gd name="connsiteY312" fmla="*/ 748761 h 969474"/>
              <a:gd name="connsiteX313" fmla="*/ 1072610 w 2330810"/>
              <a:gd name="connsiteY313" fmla="*/ 755904 h 969474"/>
              <a:gd name="connsiteX314" fmla="*/ 1072610 w 2330810"/>
              <a:gd name="connsiteY314" fmla="*/ 755904 h 969474"/>
              <a:gd name="connsiteX315" fmla="*/ 1057942 w 2330810"/>
              <a:gd name="connsiteY315" fmla="*/ 714661 h 969474"/>
              <a:gd name="connsiteX316" fmla="*/ 1067943 w 2330810"/>
              <a:gd name="connsiteY316" fmla="*/ 702088 h 969474"/>
              <a:gd name="connsiteX317" fmla="*/ 1081850 w 2330810"/>
              <a:gd name="connsiteY317" fmla="*/ 701326 h 969474"/>
              <a:gd name="connsiteX318" fmla="*/ 1091470 w 2330810"/>
              <a:gd name="connsiteY318" fmla="*/ 710565 h 969474"/>
              <a:gd name="connsiteX319" fmla="*/ 1090994 w 2330810"/>
              <a:gd name="connsiteY319" fmla="*/ 726948 h 969474"/>
              <a:gd name="connsiteX320" fmla="*/ 1058037 w 2330810"/>
              <a:gd name="connsiteY320" fmla="*/ 714661 h 969474"/>
              <a:gd name="connsiteX321" fmla="*/ 1058037 w 2330810"/>
              <a:gd name="connsiteY321" fmla="*/ 714661 h 969474"/>
              <a:gd name="connsiteX322" fmla="*/ 1196340 w 2330810"/>
              <a:gd name="connsiteY322" fmla="*/ 729044 h 969474"/>
              <a:gd name="connsiteX323" fmla="*/ 1174052 w 2330810"/>
              <a:gd name="connsiteY323" fmla="*/ 714280 h 969474"/>
              <a:gd name="connsiteX324" fmla="*/ 1140333 w 2330810"/>
              <a:gd name="connsiteY324" fmla="*/ 715995 h 969474"/>
              <a:gd name="connsiteX325" fmla="*/ 1118521 w 2330810"/>
              <a:gd name="connsiteY325" fmla="*/ 744855 h 969474"/>
              <a:gd name="connsiteX326" fmla="*/ 1118807 w 2330810"/>
              <a:gd name="connsiteY326" fmla="*/ 780860 h 969474"/>
              <a:gd name="connsiteX327" fmla="*/ 1144429 w 2330810"/>
              <a:gd name="connsiteY327" fmla="*/ 802291 h 969474"/>
              <a:gd name="connsiteX328" fmla="*/ 1173004 w 2330810"/>
              <a:gd name="connsiteY328" fmla="*/ 803243 h 969474"/>
              <a:gd name="connsiteX329" fmla="*/ 1193673 w 2330810"/>
              <a:gd name="connsiteY329" fmla="*/ 784765 h 969474"/>
              <a:gd name="connsiteX330" fmla="*/ 1173004 w 2330810"/>
              <a:gd name="connsiteY330" fmla="*/ 773716 h 969474"/>
              <a:gd name="connsiteX331" fmla="*/ 1163193 w 2330810"/>
              <a:gd name="connsiteY331" fmla="*/ 784289 h 969474"/>
              <a:gd name="connsiteX332" fmla="*/ 1151573 w 2330810"/>
              <a:gd name="connsiteY332" fmla="*/ 784479 h 969474"/>
              <a:gd name="connsiteX333" fmla="*/ 1140047 w 2330810"/>
              <a:gd name="connsiteY333" fmla="*/ 773812 h 969474"/>
              <a:gd name="connsiteX334" fmla="*/ 1142048 w 2330810"/>
              <a:gd name="connsiteY334" fmla="*/ 750951 h 969474"/>
              <a:gd name="connsiteX335" fmla="*/ 1153382 w 2330810"/>
              <a:gd name="connsiteY335" fmla="*/ 733330 h 969474"/>
              <a:gd name="connsiteX336" fmla="*/ 1168622 w 2330810"/>
              <a:gd name="connsiteY336" fmla="*/ 731997 h 969474"/>
              <a:gd name="connsiteX337" fmla="*/ 1177766 w 2330810"/>
              <a:gd name="connsiteY337" fmla="*/ 738759 h 969474"/>
              <a:gd name="connsiteX338" fmla="*/ 1179481 w 2330810"/>
              <a:gd name="connsiteY338" fmla="*/ 750380 h 969474"/>
              <a:gd name="connsiteX339" fmla="*/ 1202817 w 2330810"/>
              <a:gd name="connsiteY339" fmla="*/ 753713 h 969474"/>
              <a:gd name="connsiteX340" fmla="*/ 1196435 w 2330810"/>
              <a:gd name="connsiteY340" fmla="*/ 729139 h 969474"/>
              <a:gd name="connsiteX341" fmla="*/ 1196435 w 2330810"/>
              <a:gd name="connsiteY341" fmla="*/ 729139 h 969474"/>
              <a:gd name="connsiteX342" fmla="*/ 1202531 w 2330810"/>
              <a:gd name="connsiteY342" fmla="*/ 798481 h 969474"/>
              <a:gd name="connsiteX343" fmla="*/ 1214247 w 2330810"/>
              <a:gd name="connsiteY343" fmla="*/ 818769 h 969474"/>
              <a:gd name="connsiteX344" fmla="*/ 1235107 w 2330810"/>
              <a:gd name="connsiteY344" fmla="*/ 830580 h 969474"/>
              <a:gd name="connsiteX345" fmla="*/ 1270254 w 2330810"/>
              <a:gd name="connsiteY345" fmla="*/ 826961 h 969474"/>
              <a:gd name="connsiteX346" fmla="*/ 1292066 w 2330810"/>
              <a:gd name="connsiteY346" fmla="*/ 798481 h 969474"/>
              <a:gd name="connsiteX347" fmla="*/ 1288923 w 2330810"/>
              <a:gd name="connsiteY347" fmla="*/ 763048 h 969474"/>
              <a:gd name="connsiteX348" fmla="*/ 1260824 w 2330810"/>
              <a:gd name="connsiteY348" fmla="*/ 741236 h 969474"/>
              <a:gd name="connsiteX349" fmla="*/ 1236536 w 2330810"/>
              <a:gd name="connsiteY349" fmla="*/ 740188 h 969474"/>
              <a:gd name="connsiteX350" fmla="*/ 1216152 w 2330810"/>
              <a:gd name="connsiteY350" fmla="*/ 751713 h 969474"/>
              <a:gd name="connsiteX351" fmla="*/ 1204246 w 2330810"/>
              <a:gd name="connsiteY351" fmla="*/ 771906 h 969474"/>
              <a:gd name="connsiteX352" fmla="*/ 1202531 w 2330810"/>
              <a:gd name="connsiteY352" fmla="*/ 798481 h 969474"/>
              <a:gd name="connsiteX353" fmla="*/ 1202531 w 2330810"/>
              <a:gd name="connsiteY353" fmla="*/ 798481 h 969474"/>
              <a:gd name="connsiteX354" fmla="*/ 1238726 w 2330810"/>
              <a:gd name="connsiteY354" fmla="*/ 762191 h 969474"/>
              <a:gd name="connsiteX355" fmla="*/ 1255586 w 2330810"/>
              <a:gd name="connsiteY355" fmla="*/ 759714 h 969474"/>
              <a:gd name="connsiteX356" fmla="*/ 1268444 w 2330810"/>
              <a:gd name="connsiteY356" fmla="*/ 770763 h 969474"/>
              <a:gd name="connsiteX357" fmla="*/ 1268825 w 2330810"/>
              <a:gd name="connsiteY357" fmla="*/ 791813 h 969474"/>
              <a:gd name="connsiteX358" fmla="*/ 1257110 w 2330810"/>
              <a:gd name="connsiteY358" fmla="*/ 809720 h 969474"/>
              <a:gd name="connsiteX359" fmla="*/ 1240346 w 2330810"/>
              <a:gd name="connsiteY359" fmla="*/ 812197 h 969474"/>
              <a:gd name="connsiteX360" fmla="*/ 1227392 w 2330810"/>
              <a:gd name="connsiteY360" fmla="*/ 801148 h 969474"/>
              <a:gd name="connsiteX361" fmla="*/ 1227011 w 2330810"/>
              <a:gd name="connsiteY361" fmla="*/ 779907 h 969474"/>
              <a:gd name="connsiteX362" fmla="*/ 1238726 w 2330810"/>
              <a:gd name="connsiteY362" fmla="*/ 762191 h 969474"/>
              <a:gd name="connsiteX363" fmla="*/ 1238726 w 2330810"/>
              <a:gd name="connsiteY363" fmla="*/ 762191 h 969474"/>
              <a:gd name="connsiteX364" fmla="*/ 1334834 w 2330810"/>
              <a:gd name="connsiteY364" fmla="*/ 855917 h 969474"/>
              <a:gd name="connsiteX365" fmla="*/ 1391698 w 2330810"/>
              <a:gd name="connsiteY365" fmla="*/ 778955 h 969474"/>
              <a:gd name="connsiteX366" fmla="*/ 1368266 w 2330810"/>
              <a:gd name="connsiteY366" fmla="*/ 772763 h 969474"/>
              <a:gd name="connsiteX367" fmla="*/ 1340358 w 2330810"/>
              <a:gd name="connsiteY367" fmla="*/ 812292 h 969474"/>
              <a:gd name="connsiteX368" fmla="*/ 1335977 w 2330810"/>
              <a:gd name="connsiteY368" fmla="*/ 818960 h 969474"/>
              <a:gd name="connsiteX369" fmla="*/ 1331690 w 2330810"/>
              <a:gd name="connsiteY369" fmla="*/ 825722 h 969474"/>
              <a:gd name="connsiteX370" fmla="*/ 1330833 w 2330810"/>
              <a:gd name="connsiteY370" fmla="*/ 809816 h 969474"/>
              <a:gd name="connsiteX371" fmla="*/ 1326261 w 2330810"/>
              <a:gd name="connsiteY371" fmla="*/ 761715 h 969474"/>
              <a:gd name="connsiteX372" fmla="*/ 1302353 w 2330810"/>
              <a:gd name="connsiteY372" fmla="*/ 755428 h 969474"/>
              <a:gd name="connsiteX373" fmla="*/ 1314355 w 2330810"/>
              <a:gd name="connsiteY373" fmla="*/ 850488 h 969474"/>
              <a:gd name="connsiteX374" fmla="*/ 1334834 w 2330810"/>
              <a:gd name="connsiteY374" fmla="*/ 855917 h 969474"/>
              <a:gd name="connsiteX375" fmla="*/ 1334834 w 2330810"/>
              <a:gd name="connsiteY375" fmla="*/ 855917 h 969474"/>
              <a:gd name="connsiteX376" fmla="*/ 1425131 w 2330810"/>
              <a:gd name="connsiteY376" fmla="*/ 858203 h 969474"/>
              <a:gd name="connsiteX377" fmla="*/ 1415415 w 2330810"/>
              <a:gd name="connsiteY377" fmla="*/ 859155 h 969474"/>
              <a:gd name="connsiteX378" fmla="*/ 1403414 w 2330810"/>
              <a:gd name="connsiteY378" fmla="*/ 850488 h 969474"/>
              <a:gd name="connsiteX379" fmla="*/ 1401413 w 2330810"/>
              <a:gd name="connsiteY379" fmla="*/ 833343 h 969474"/>
              <a:gd name="connsiteX380" fmla="*/ 1458944 w 2330810"/>
              <a:gd name="connsiteY380" fmla="*/ 846201 h 969474"/>
              <a:gd name="connsiteX381" fmla="*/ 1457039 w 2330810"/>
              <a:gd name="connsiteY381" fmla="*/ 804672 h 969474"/>
              <a:gd name="connsiteX382" fmla="*/ 1429322 w 2330810"/>
              <a:gd name="connsiteY382" fmla="*/ 785051 h 969474"/>
              <a:gd name="connsiteX383" fmla="*/ 1398080 w 2330810"/>
              <a:gd name="connsiteY383" fmla="*/ 790861 h 969474"/>
              <a:gd name="connsiteX384" fmla="*/ 1379220 w 2330810"/>
              <a:gd name="connsiteY384" fmla="*/ 822103 h 969474"/>
              <a:gd name="connsiteX385" fmla="*/ 1381125 w 2330810"/>
              <a:gd name="connsiteY385" fmla="*/ 853917 h 969474"/>
              <a:gd name="connsiteX386" fmla="*/ 1411319 w 2330810"/>
              <a:gd name="connsiteY386" fmla="*/ 876205 h 969474"/>
              <a:gd name="connsiteX387" fmla="*/ 1436561 w 2330810"/>
              <a:gd name="connsiteY387" fmla="*/ 874967 h 969474"/>
              <a:gd name="connsiteX388" fmla="*/ 1454753 w 2330810"/>
              <a:gd name="connsiteY388" fmla="*/ 858965 h 969474"/>
              <a:gd name="connsiteX389" fmla="*/ 1432751 w 2330810"/>
              <a:gd name="connsiteY389" fmla="*/ 850012 h 969474"/>
              <a:gd name="connsiteX390" fmla="*/ 1425035 w 2330810"/>
              <a:gd name="connsiteY390" fmla="*/ 858203 h 969474"/>
              <a:gd name="connsiteX391" fmla="*/ 1425035 w 2330810"/>
              <a:gd name="connsiteY391" fmla="*/ 858203 h 969474"/>
              <a:gd name="connsiteX392" fmla="*/ 1405033 w 2330810"/>
              <a:gd name="connsiteY392" fmla="*/ 819341 h 969474"/>
              <a:gd name="connsiteX393" fmla="*/ 1413224 w 2330810"/>
              <a:gd name="connsiteY393" fmla="*/ 805529 h 969474"/>
              <a:gd name="connsiteX394" fmla="*/ 1426845 w 2330810"/>
              <a:gd name="connsiteY394" fmla="*/ 802863 h 969474"/>
              <a:gd name="connsiteX395" fmla="*/ 1437608 w 2330810"/>
              <a:gd name="connsiteY395" fmla="*/ 810769 h 969474"/>
              <a:gd name="connsiteX396" fmla="*/ 1439323 w 2330810"/>
              <a:gd name="connsiteY396" fmla="*/ 827056 h 969474"/>
              <a:gd name="connsiteX397" fmla="*/ 1405033 w 2330810"/>
              <a:gd name="connsiteY397" fmla="*/ 819341 h 969474"/>
              <a:gd name="connsiteX398" fmla="*/ 1405033 w 2330810"/>
              <a:gd name="connsiteY398" fmla="*/ 819341 h 969474"/>
              <a:gd name="connsiteX399" fmla="*/ 1493425 w 2330810"/>
              <a:gd name="connsiteY399" fmla="*/ 863346 h 969474"/>
              <a:gd name="connsiteX400" fmla="*/ 1501140 w 2330810"/>
              <a:gd name="connsiteY400" fmla="*/ 834486 h 969474"/>
              <a:gd name="connsiteX401" fmla="*/ 1508379 w 2330810"/>
              <a:gd name="connsiteY401" fmla="*/ 825913 h 969474"/>
              <a:gd name="connsiteX402" fmla="*/ 1517142 w 2330810"/>
              <a:gd name="connsiteY402" fmla="*/ 824865 h 969474"/>
              <a:gd name="connsiteX403" fmla="*/ 1527239 w 2330810"/>
              <a:gd name="connsiteY403" fmla="*/ 830771 h 969474"/>
              <a:gd name="connsiteX404" fmla="*/ 1538383 w 2330810"/>
              <a:gd name="connsiteY404" fmla="*/ 812102 h 969474"/>
              <a:gd name="connsiteX405" fmla="*/ 1524095 w 2330810"/>
              <a:gd name="connsiteY405" fmla="*/ 804768 h 969474"/>
              <a:gd name="connsiteX406" fmla="*/ 1513523 w 2330810"/>
              <a:gd name="connsiteY406" fmla="*/ 805625 h 969474"/>
              <a:gd name="connsiteX407" fmla="*/ 1501331 w 2330810"/>
              <a:gd name="connsiteY407" fmla="*/ 815245 h 969474"/>
              <a:gd name="connsiteX408" fmla="*/ 1503807 w 2330810"/>
              <a:gd name="connsiteY408" fmla="*/ 802863 h 969474"/>
              <a:gd name="connsiteX409" fmla="*/ 1482376 w 2330810"/>
              <a:gd name="connsiteY409" fmla="*/ 798576 h 969474"/>
              <a:gd name="connsiteX410" fmla="*/ 1465136 w 2330810"/>
              <a:gd name="connsiteY410" fmla="*/ 885825 h 969474"/>
              <a:gd name="connsiteX411" fmla="*/ 1488186 w 2330810"/>
              <a:gd name="connsiteY411" fmla="*/ 890397 h 969474"/>
              <a:gd name="connsiteX412" fmla="*/ 1493520 w 2330810"/>
              <a:gd name="connsiteY412" fmla="*/ 863442 h 969474"/>
              <a:gd name="connsiteX413" fmla="*/ 1493520 w 2330810"/>
              <a:gd name="connsiteY413" fmla="*/ 863442 h 969474"/>
              <a:gd name="connsiteX414" fmla="*/ 1556766 w 2330810"/>
              <a:gd name="connsiteY414" fmla="*/ 903161 h 969474"/>
              <a:gd name="connsiteX415" fmla="*/ 1548765 w 2330810"/>
              <a:gd name="connsiteY415" fmla="*/ 914210 h 969474"/>
              <a:gd name="connsiteX416" fmla="*/ 1536002 w 2330810"/>
              <a:gd name="connsiteY416" fmla="*/ 916877 h 969474"/>
              <a:gd name="connsiteX417" fmla="*/ 1526381 w 2330810"/>
              <a:gd name="connsiteY417" fmla="*/ 914115 h 969474"/>
              <a:gd name="connsiteX418" fmla="*/ 1525334 w 2330810"/>
              <a:gd name="connsiteY418" fmla="*/ 932593 h 969474"/>
              <a:gd name="connsiteX419" fmla="*/ 1538192 w 2330810"/>
              <a:gd name="connsiteY419" fmla="*/ 936213 h 969474"/>
              <a:gd name="connsiteX420" fmla="*/ 1550289 w 2330810"/>
              <a:gd name="connsiteY420" fmla="*/ 936879 h 969474"/>
              <a:gd name="connsiteX421" fmla="*/ 1559814 w 2330810"/>
              <a:gd name="connsiteY421" fmla="*/ 934498 h 969474"/>
              <a:gd name="connsiteX422" fmla="*/ 1567339 w 2330810"/>
              <a:gd name="connsiteY422" fmla="*/ 929069 h 969474"/>
              <a:gd name="connsiteX423" fmla="*/ 1575149 w 2330810"/>
              <a:gd name="connsiteY423" fmla="*/ 918401 h 969474"/>
              <a:gd name="connsiteX424" fmla="*/ 1583341 w 2330810"/>
              <a:gd name="connsiteY424" fmla="*/ 904113 h 969474"/>
              <a:gd name="connsiteX425" fmla="*/ 1628775 w 2330810"/>
              <a:gd name="connsiteY425" fmla="*/ 825151 h 969474"/>
              <a:gd name="connsiteX426" fmla="*/ 1604772 w 2330810"/>
              <a:gd name="connsiteY426" fmla="*/ 821055 h 969474"/>
              <a:gd name="connsiteX427" fmla="*/ 1573625 w 2330810"/>
              <a:gd name="connsiteY427" fmla="*/ 879729 h 969474"/>
              <a:gd name="connsiteX428" fmla="*/ 1563338 w 2330810"/>
              <a:gd name="connsiteY428" fmla="*/ 813911 h 969474"/>
              <a:gd name="connsiteX429" fmla="*/ 1538669 w 2330810"/>
              <a:gd name="connsiteY429" fmla="*/ 809625 h 969474"/>
              <a:gd name="connsiteX430" fmla="*/ 1556861 w 2330810"/>
              <a:gd name="connsiteY430" fmla="*/ 903256 h 969474"/>
              <a:gd name="connsiteX431" fmla="*/ 1556861 w 2330810"/>
              <a:gd name="connsiteY431" fmla="*/ 903256 h 969474"/>
              <a:gd name="connsiteX432" fmla="*/ 1664208 w 2330810"/>
              <a:gd name="connsiteY432" fmla="*/ 953358 h 969474"/>
              <a:gd name="connsiteX433" fmla="*/ 1687544 w 2330810"/>
              <a:gd name="connsiteY433" fmla="*/ 956215 h 969474"/>
              <a:gd name="connsiteX434" fmla="*/ 1692878 w 2330810"/>
              <a:gd name="connsiteY434" fmla="*/ 911733 h 969474"/>
              <a:gd name="connsiteX435" fmla="*/ 1704213 w 2330810"/>
              <a:gd name="connsiteY435" fmla="*/ 923259 h 969474"/>
              <a:gd name="connsiteX436" fmla="*/ 1717072 w 2330810"/>
              <a:gd name="connsiteY436" fmla="*/ 927735 h 969474"/>
              <a:gd name="connsiteX437" fmla="*/ 1744694 w 2330810"/>
              <a:gd name="connsiteY437" fmla="*/ 918591 h 969474"/>
              <a:gd name="connsiteX438" fmla="*/ 1759648 w 2330810"/>
              <a:gd name="connsiteY438" fmla="*/ 885540 h 969474"/>
              <a:gd name="connsiteX439" fmla="*/ 1752981 w 2330810"/>
              <a:gd name="connsiteY439" fmla="*/ 850678 h 969474"/>
              <a:gd name="connsiteX440" fmla="*/ 1728311 w 2330810"/>
              <a:gd name="connsiteY440" fmla="*/ 835438 h 969474"/>
              <a:gd name="connsiteX441" fmla="*/ 1711738 w 2330810"/>
              <a:gd name="connsiteY441" fmla="*/ 837629 h 969474"/>
              <a:gd name="connsiteX442" fmla="*/ 1698974 w 2330810"/>
              <a:gd name="connsiteY442" fmla="*/ 847059 h 969474"/>
              <a:gd name="connsiteX443" fmla="*/ 1700498 w 2330810"/>
              <a:gd name="connsiteY443" fmla="*/ 834104 h 969474"/>
              <a:gd name="connsiteX444" fmla="*/ 1678686 w 2330810"/>
              <a:gd name="connsiteY444" fmla="*/ 831438 h 969474"/>
              <a:gd name="connsiteX445" fmla="*/ 1664018 w 2330810"/>
              <a:gd name="connsiteY445" fmla="*/ 953262 h 969474"/>
              <a:gd name="connsiteX446" fmla="*/ 1664018 w 2330810"/>
              <a:gd name="connsiteY446" fmla="*/ 953262 h 969474"/>
              <a:gd name="connsiteX447" fmla="*/ 1704880 w 2330810"/>
              <a:gd name="connsiteY447" fmla="*/ 858012 h 969474"/>
              <a:gd name="connsiteX448" fmla="*/ 1719929 w 2330810"/>
              <a:gd name="connsiteY448" fmla="*/ 853154 h 969474"/>
              <a:gd name="connsiteX449" fmla="*/ 1732883 w 2330810"/>
              <a:gd name="connsiteY449" fmla="*/ 861536 h 969474"/>
              <a:gd name="connsiteX450" fmla="*/ 1735931 w 2330810"/>
              <a:gd name="connsiteY450" fmla="*/ 882778 h 969474"/>
              <a:gd name="connsiteX451" fmla="*/ 1727930 w 2330810"/>
              <a:gd name="connsiteY451" fmla="*/ 903542 h 969474"/>
              <a:gd name="connsiteX452" fmla="*/ 1713548 w 2330810"/>
              <a:gd name="connsiteY452" fmla="*/ 908400 h 969474"/>
              <a:gd name="connsiteX453" fmla="*/ 1700022 w 2330810"/>
              <a:gd name="connsiteY453" fmla="*/ 899541 h 969474"/>
              <a:gd name="connsiteX454" fmla="*/ 1696784 w 2330810"/>
              <a:gd name="connsiteY454" fmla="*/ 876872 h 969474"/>
              <a:gd name="connsiteX455" fmla="*/ 1704785 w 2330810"/>
              <a:gd name="connsiteY455" fmla="*/ 858012 h 969474"/>
              <a:gd name="connsiteX456" fmla="*/ 1704785 w 2330810"/>
              <a:gd name="connsiteY456" fmla="*/ 858012 h 969474"/>
              <a:gd name="connsiteX457" fmla="*/ 1793081 w 2330810"/>
              <a:gd name="connsiteY457" fmla="*/ 933260 h 969474"/>
              <a:gd name="connsiteX458" fmla="*/ 1804702 w 2330810"/>
              <a:gd name="connsiteY458" fmla="*/ 811054 h 969474"/>
              <a:gd name="connsiteX459" fmla="*/ 1781270 w 2330810"/>
              <a:gd name="connsiteY459" fmla="*/ 808863 h 969474"/>
              <a:gd name="connsiteX460" fmla="*/ 1769650 w 2330810"/>
              <a:gd name="connsiteY460" fmla="*/ 931069 h 969474"/>
              <a:gd name="connsiteX461" fmla="*/ 1793081 w 2330810"/>
              <a:gd name="connsiteY461" fmla="*/ 933260 h 969474"/>
              <a:gd name="connsiteX462" fmla="*/ 1793081 w 2330810"/>
              <a:gd name="connsiteY462" fmla="*/ 933260 h 969474"/>
              <a:gd name="connsiteX463" fmla="*/ 1841659 w 2330810"/>
              <a:gd name="connsiteY463" fmla="*/ 866299 h 969474"/>
              <a:gd name="connsiteX464" fmla="*/ 1851565 w 2330810"/>
              <a:gd name="connsiteY464" fmla="*/ 864489 h 969474"/>
              <a:gd name="connsiteX465" fmla="*/ 1863947 w 2330810"/>
              <a:gd name="connsiteY465" fmla="*/ 868204 h 969474"/>
              <a:gd name="connsiteX466" fmla="*/ 1866614 w 2330810"/>
              <a:gd name="connsiteY466" fmla="*/ 878110 h 969474"/>
              <a:gd name="connsiteX467" fmla="*/ 1866424 w 2330810"/>
              <a:gd name="connsiteY467" fmla="*/ 880491 h 969474"/>
              <a:gd name="connsiteX468" fmla="*/ 1843183 w 2330810"/>
              <a:gd name="connsiteY468" fmla="*/ 884682 h 969474"/>
              <a:gd name="connsiteX469" fmla="*/ 1824133 w 2330810"/>
              <a:gd name="connsiteY469" fmla="*/ 888873 h 969474"/>
              <a:gd name="connsiteX470" fmla="*/ 1813465 w 2330810"/>
              <a:gd name="connsiteY470" fmla="*/ 897160 h 969474"/>
              <a:gd name="connsiteX471" fmla="*/ 1808893 w 2330810"/>
              <a:gd name="connsiteY471" fmla="*/ 910304 h 969474"/>
              <a:gd name="connsiteX472" fmla="*/ 1815465 w 2330810"/>
              <a:gd name="connsiteY472" fmla="*/ 929640 h 969474"/>
              <a:gd name="connsiteX473" fmla="*/ 1836515 w 2330810"/>
              <a:gd name="connsiteY473" fmla="*/ 938594 h 969474"/>
              <a:gd name="connsiteX474" fmla="*/ 1851374 w 2330810"/>
              <a:gd name="connsiteY474" fmla="*/ 936689 h 969474"/>
              <a:gd name="connsiteX475" fmla="*/ 1864805 w 2330810"/>
              <a:gd name="connsiteY475" fmla="*/ 928783 h 969474"/>
              <a:gd name="connsiteX476" fmla="*/ 1865471 w 2330810"/>
              <a:gd name="connsiteY476" fmla="*/ 931640 h 969474"/>
              <a:gd name="connsiteX477" fmla="*/ 1867281 w 2330810"/>
              <a:gd name="connsiteY477" fmla="*/ 938689 h 969474"/>
              <a:gd name="connsiteX478" fmla="*/ 1890522 w 2330810"/>
              <a:gd name="connsiteY478" fmla="*/ 940308 h 969474"/>
              <a:gd name="connsiteX479" fmla="*/ 1887093 w 2330810"/>
              <a:gd name="connsiteY479" fmla="*/ 928116 h 969474"/>
              <a:gd name="connsiteX480" fmla="*/ 1887093 w 2330810"/>
              <a:gd name="connsiteY480" fmla="*/ 910781 h 969474"/>
              <a:gd name="connsiteX481" fmla="*/ 1889284 w 2330810"/>
              <a:gd name="connsiteY481" fmla="*/ 883444 h 969474"/>
              <a:gd name="connsiteX482" fmla="*/ 1887569 w 2330810"/>
              <a:gd name="connsiteY482" fmla="*/ 862203 h 969474"/>
              <a:gd name="connsiteX483" fmla="*/ 1877378 w 2330810"/>
              <a:gd name="connsiteY483" fmla="*/ 852011 h 969474"/>
              <a:gd name="connsiteX484" fmla="*/ 1854232 w 2330810"/>
              <a:gd name="connsiteY484" fmla="*/ 846677 h 969474"/>
              <a:gd name="connsiteX485" fmla="*/ 1827752 w 2330810"/>
              <a:gd name="connsiteY485" fmla="*/ 851059 h 969474"/>
              <a:gd name="connsiteX486" fmla="*/ 1814036 w 2330810"/>
              <a:gd name="connsiteY486" fmla="*/ 869252 h 969474"/>
              <a:gd name="connsiteX487" fmla="*/ 1835087 w 2330810"/>
              <a:gd name="connsiteY487" fmla="*/ 874586 h 969474"/>
              <a:gd name="connsiteX488" fmla="*/ 1841373 w 2330810"/>
              <a:gd name="connsiteY488" fmla="*/ 866299 h 969474"/>
              <a:gd name="connsiteX489" fmla="*/ 1841373 w 2330810"/>
              <a:gd name="connsiteY489" fmla="*/ 866299 h 969474"/>
              <a:gd name="connsiteX490" fmla="*/ 1865090 w 2330810"/>
              <a:gd name="connsiteY490" fmla="*/ 900494 h 969474"/>
              <a:gd name="connsiteX491" fmla="*/ 1863376 w 2330810"/>
              <a:gd name="connsiteY491" fmla="*/ 911829 h 969474"/>
              <a:gd name="connsiteX492" fmla="*/ 1857280 w 2330810"/>
              <a:gd name="connsiteY492" fmla="*/ 919163 h 969474"/>
              <a:gd name="connsiteX493" fmla="*/ 1844897 w 2330810"/>
              <a:gd name="connsiteY493" fmla="*/ 922497 h 969474"/>
              <a:gd name="connsiteX494" fmla="*/ 1835753 w 2330810"/>
              <a:gd name="connsiteY494" fmla="*/ 918210 h 969474"/>
              <a:gd name="connsiteX495" fmla="*/ 1832705 w 2330810"/>
              <a:gd name="connsiteY495" fmla="*/ 909447 h 969474"/>
              <a:gd name="connsiteX496" fmla="*/ 1837849 w 2330810"/>
              <a:gd name="connsiteY496" fmla="*/ 901542 h 969474"/>
              <a:gd name="connsiteX497" fmla="*/ 1850898 w 2330810"/>
              <a:gd name="connsiteY497" fmla="*/ 898303 h 969474"/>
              <a:gd name="connsiteX498" fmla="*/ 1865471 w 2330810"/>
              <a:gd name="connsiteY498" fmla="*/ 895731 h 969474"/>
              <a:gd name="connsiteX499" fmla="*/ 1865186 w 2330810"/>
              <a:gd name="connsiteY499" fmla="*/ 900399 h 969474"/>
              <a:gd name="connsiteX500" fmla="*/ 1865186 w 2330810"/>
              <a:gd name="connsiteY500" fmla="*/ 900399 h 969474"/>
              <a:gd name="connsiteX501" fmla="*/ 1987487 w 2330810"/>
              <a:gd name="connsiteY501" fmla="*/ 888302 h 969474"/>
              <a:gd name="connsiteX502" fmla="*/ 1986725 w 2330810"/>
              <a:gd name="connsiteY502" fmla="*/ 872490 h 969474"/>
              <a:gd name="connsiteX503" fmla="*/ 1982438 w 2330810"/>
              <a:gd name="connsiteY503" fmla="*/ 862489 h 969474"/>
              <a:gd name="connsiteX504" fmla="*/ 1972913 w 2330810"/>
              <a:gd name="connsiteY504" fmla="*/ 855059 h 969474"/>
              <a:gd name="connsiteX505" fmla="*/ 1958816 w 2330810"/>
              <a:gd name="connsiteY505" fmla="*/ 851821 h 969474"/>
              <a:gd name="connsiteX506" fmla="*/ 1929098 w 2330810"/>
              <a:gd name="connsiteY506" fmla="*/ 865918 h 969474"/>
              <a:gd name="connsiteX507" fmla="*/ 1929479 w 2330810"/>
              <a:gd name="connsiteY507" fmla="*/ 852869 h 969474"/>
              <a:gd name="connsiteX508" fmla="*/ 1907667 w 2330810"/>
              <a:gd name="connsiteY508" fmla="*/ 852202 h 969474"/>
              <a:gd name="connsiteX509" fmla="*/ 1904810 w 2330810"/>
              <a:gd name="connsiteY509" fmla="*/ 941070 h 969474"/>
              <a:gd name="connsiteX510" fmla="*/ 1928336 w 2330810"/>
              <a:gd name="connsiteY510" fmla="*/ 941832 h 969474"/>
              <a:gd name="connsiteX511" fmla="*/ 1929575 w 2330810"/>
              <a:gd name="connsiteY511" fmla="*/ 901542 h 969474"/>
              <a:gd name="connsiteX512" fmla="*/ 1932051 w 2330810"/>
              <a:gd name="connsiteY512" fmla="*/ 881158 h 969474"/>
              <a:gd name="connsiteX513" fmla="*/ 1939004 w 2330810"/>
              <a:gd name="connsiteY513" fmla="*/ 872490 h 969474"/>
              <a:gd name="connsiteX514" fmla="*/ 1950053 w 2330810"/>
              <a:gd name="connsiteY514" fmla="*/ 869538 h 969474"/>
              <a:gd name="connsiteX515" fmla="*/ 1958150 w 2330810"/>
              <a:gd name="connsiteY515" fmla="*/ 872109 h 969474"/>
              <a:gd name="connsiteX516" fmla="*/ 1962817 w 2330810"/>
              <a:gd name="connsiteY516" fmla="*/ 878872 h 969474"/>
              <a:gd name="connsiteX517" fmla="*/ 1963769 w 2330810"/>
              <a:gd name="connsiteY517" fmla="*/ 897541 h 969474"/>
              <a:gd name="connsiteX518" fmla="*/ 1962340 w 2330810"/>
              <a:gd name="connsiteY518" fmla="*/ 942880 h 969474"/>
              <a:gd name="connsiteX519" fmla="*/ 1985867 w 2330810"/>
              <a:gd name="connsiteY519" fmla="*/ 943642 h 969474"/>
              <a:gd name="connsiteX520" fmla="*/ 1987582 w 2330810"/>
              <a:gd name="connsiteY520" fmla="*/ 888397 h 969474"/>
              <a:gd name="connsiteX521" fmla="*/ 1987582 w 2330810"/>
              <a:gd name="connsiteY521" fmla="*/ 888397 h 969474"/>
              <a:gd name="connsiteX522" fmla="*/ 2085880 w 2330810"/>
              <a:gd name="connsiteY522" fmla="*/ 888302 h 969474"/>
              <a:gd name="connsiteX523" fmla="*/ 2084451 w 2330810"/>
              <a:gd name="connsiteY523" fmla="*/ 872490 h 969474"/>
              <a:gd name="connsiteX524" fmla="*/ 2079784 w 2330810"/>
              <a:gd name="connsiteY524" fmla="*/ 862679 h 969474"/>
              <a:gd name="connsiteX525" fmla="*/ 2069973 w 2330810"/>
              <a:gd name="connsiteY525" fmla="*/ 855631 h 969474"/>
              <a:gd name="connsiteX526" fmla="*/ 2055686 w 2330810"/>
              <a:gd name="connsiteY526" fmla="*/ 852964 h 969474"/>
              <a:gd name="connsiteX527" fmla="*/ 2026444 w 2330810"/>
              <a:gd name="connsiteY527" fmla="*/ 868204 h 969474"/>
              <a:gd name="connsiteX528" fmla="*/ 2026444 w 2330810"/>
              <a:gd name="connsiteY528" fmla="*/ 855155 h 969474"/>
              <a:gd name="connsiteX529" fmla="*/ 2004536 w 2330810"/>
              <a:gd name="connsiteY529" fmla="*/ 855250 h 969474"/>
              <a:gd name="connsiteX530" fmla="*/ 2005108 w 2330810"/>
              <a:gd name="connsiteY530" fmla="*/ 944119 h 969474"/>
              <a:gd name="connsiteX531" fmla="*/ 2028635 w 2330810"/>
              <a:gd name="connsiteY531" fmla="*/ 943928 h 969474"/>
              <a:gd name="connsiteX532" fmla="*/ 2028349 w 2330810"/>
              <a:gd name="connsiteY532" fmla="*/ 903637 h 969474"/>
              <a:gd name="connsiteX533" fmla="*/ 2030063 w 2330810"/>
              <a:gd name="connsiteY533" fmla="*/ 883158 h 969474"/>
              <a:gd name="connsiteX534" fmla="*/ 2036636 w 2330810"/>
              <a:gd name="connsiteY534" fmla="*/ 874205 h 969474"/>
              <a:gd name="connsiteX535" fmla="*/ 2047589 w 2330810"/>
              <a:gd name="connsiteY535" fmla="*/ 870776 h 969474"/>
              <a:gd name="connsiteX536" fmla="*/ 2055781 w 2330810"/>
              <a:gd name="connsiteY536" fmla="*/ 873062 h 969474"/>
              <a:gd name="connsiteX537" fmla="*/ 2060734 w 2330810"/>
              <a:gd name="connsiteY537" fmla="*/ 879634 h 969474"/>
              <a:gd name="connsiteX538" fmla="*/ 2062353 w 2330810"/>
              <a:gd name="connsiteY538" fmla="*/ 898208 h 969474"/>
              <a:gd name="connsiteX539" fmla="*/ 2062639 w 2330810"/>
              <a:gd name="connsiteY539" fmla="*/ 943547 h 969474"/>
              <a:gd name="connsiteX540" fmla="*/ 2086165 w 2330810"/>
              <a:gd name="connsiteY540" fmla="*/ 943356 h 969474"/>
              <a:gd name="connsiteX541" fmla="*/ 2085785 w 2330810"/>
              <a:gd name="connsiteY541" fmla="*/ 888112 h 969474"/>
              <a:gd name="connsiteX542" fmla="*/ 2085785 w 2330810"/>
              <a:gd name="connsiteY542" fmla="*/ 888112 h 969474"/>
              <a:gd name="connsiteX543" fmla="*/ 2126075 w 2330810"/>
              <a:gd name="connsiteY543" fmla="*/ 841534 h 969474"/>
              <a:gd name="connsiteX544" fmla="*/ 2125409 w 2330810"/>
              <a:gd name="connsiteY544" fmla="*/ 819817 h 969474"/>
              <a:gd name="connsiteX545" fmla="*/ 2101882 w 2330810"/>
              <a:gd name="connsiteY545" fmla="*/ 820579 h 969474"/>
              <a:gd name="connsiteX546" fmla="*/ 2102549 w 2330810"/>
              <a:gd name="connsiteY546" fmla="*/ 842296 h 969474"/>
              <a:gd name="connsiteX547" fmla="*/ 2126075 w 2330810"/>
              <a:gd name="connsiteY547" fmla="*/ 841534 h 969474"/>
              <a:gd name="connsiteX548" fmla="*/ 2126075 w 2330810"/>
              <a:gd name="connsiteY548" fmla="*/ 841534 h 969474"/>
              <a:gd name="connsiteX549" fmla="*/ 2129314 w 2330810"/>
              <a:gd name="connsiteY549" fmla="*/ 942404 h 969474"/>
              <a:gd name="connsiteX550" fmla="*/ 2126456 w 2330810"/>
              <a:gd name="connsiteY550" fmla="*/ 853536 h 969474"/>
              <a:gd name="connsiteX551" fmla="*/ 2102930 w 2330810"/>
              <a:gd name="connsiteY551" fmla="*/ 854297 h 969474"/>
              <a:gd name="connsiteX552" fmla="*/ 2105787 w 2330810"/>
              <a:gd name="connsiteY552" fmla="*/ 943166 h 969474"/>
              <a:gd name="connsiteX553" fmla="*/ 2129314 w 2330810"/>
              <a:gd name="connsiteY553" fmla="*/ 942404 h 969474"/>
              <a:gd name="connsiteX554" fmla="*/ 2129314 w 2330810"/>
              <a:gd name="connsiteY554" fmla="*/ 942404 h 969474"/>
              <a:gd name="connsiteX555" fmla="*/ 2227421 w 2330810"/>
              <a:gd name="connsiteY555" fmla="*/ 883063 h 969474"/>
              <a:gd name="connsiteX556" fmla="*/ 2225421 w 2330810"/>
              <a:gd name="connsiteY556" fmla="*/ 867347 h 969474"/>
              <a:gd name="connsiteX557" fmla="*/ 2220373 w 2330810"/>
              <a:gd name="connsiteY557" fmla="*/ 857727 h 969474"/>
              <a:gd name="connsiteX558" fmla="*/ 2210277 w 2330810"/>
              <a:gd name="connsiteY558" fmla="*/ 850964 h 969474"/>
              <a:gd name="connsiteX559" fmla="*/ 2195894 w 2330810"/>
              <a:gd name="connsiteY559" fmla="*/ 848773 h 969474"/>
              <a:gd name="connsiteX560" fmla="*/ 2167319 w 2330810"/>
              <a:gd name="connsiteY560" fmla="*/ 865156 h 969474"/>
              <a:gd name="connsiteX561" fmla="*/ 2166747 w 2330810"/>
              <a:gd name="connsiteY561" fmla="*/ 852107 h 969474"/>
              <a:gd name="connsiteX562" fmla="*/ 2144935 w 2330810"/>
              <a:gd name="connsiteY562" fmla="*/ 853059 h 969474"/>
              <a:gd name="connsiteX563" fmla="*/ 2148840 w 2330810"/>
              <a:gd name="connsiteY563" fmla="*/ 941832 h 969474"/>
              <a:gd name="connsiteX564" fmla="*/ 2172367 w 2330810"/>
              <a:gd name="connsiteY564" fmla="*/ 940784 h 969474"/>
              <a:gd name="connsiteX565" fmla="*/ 2170557 w 2330810"/>
              <a:gd name="connsiteY565" fmla="*/ 900589 h 969474"/>
              <a:gd name="connsiteX566" fmla="*/ 2171414 w 2330810"/>
              <a:gd name="connsiteY566" fmla="*/ 880110 h 969474"/>
              <a:gd name="connsiteX567" fmla="*/ 2177701 w 2330810"/>
              <a:gd name="connsiteY567" fmla="*/ 870966 h 969474"/>
              <a:gd name="connsiteX568" fmla="*/ 2188464 w 2330810"/>
              <a:gd name="connsiteY568" fmla="*/ 867156 h 969474"/>
              <a:gd name="connsiteX569" fmla="*/ 2196751 w 2330810"/>
              <a:gd name="connsiteY569" fmla="*/ 869156 h 969474"/>
              <a:gd name="connsiteX570" fmla="*/ 2201895 w 2330810"/>
              <a:gd name="connsiteY570" fmla="*/ 875538 h 969474"/>
              <a:gd name="connsiteX571" fmla="*/ 2204180 w 2330810"/>
              <a:gd name="connsiteY571" fmla="*/ 894112 h 969474"/>
              <a:gd name="connsiteX572" fmla="*/ 2206181 w 2330810"/>
              <a:gd name="connsiteY572" fmla="*/ 939451 h 969474"/>
              <a:gd name="connsiteX573" fmla="*/ 2229707 w 2330810"/>
              <a:gd name="connsiteY573" fmla="*/ 938403 h 969474"/>
              <a:gd name="connsiteX574" fmla="*/ 2227231 w 2330810"/>
              <a:gd name="connsiteY574" fmla="*/ 883158 h 969474"/>
              <a:gd name="connsiteX575" fmla="*/ 2227231 w 2330810"/>
              <a:gd name="connsiteY575" fmla="*/ 883158 h 969474"/>
              <a:gd name="connsiteX576" fmla="*/ 2248281 w 2330810"/>
              <a:gd name="connsiteY576" fmla="*/ 945262 h 969474"/>
              <a:gd name="connsiteX577" fmla="*/ 2259330 w 2330810"/>
              <a:gd name="connsiteY577" fmla="*/ 964025 h 969474"/>
              <a:gd name="connsiteX578" fmla="*/ 2291906 w 2330810"/>
              <a:gd name="connsiteY578" fmla="*/ 969074 h 969474"/>
              <a:gd name="connsiteX579" fmla="*/ 2311432 w 2330810"/>
              <a:gd name="connsiteY579" fmla="*/ 964978 h 969474"/>
              <a:gd name="connsiteX580" fmla="*/ 2323338 w 2330810"/>
              <a:gd name="connsiteY580" fmla="*/ 957072 h 969474"/>
              <a:gd name="connsiteX581" fmla="*/ 2329625 w 2330810"/>
              <a:gd name="connsiteY581" fmla="*/ 944309 h 969474"/>
              <a:gd name="connsiteX582" fmla="*/ 2330291 w 2330810"/>
              <a:gd name="connsiteY582" fmla="*/ 920687 h 969474"/>
              <a:gd name="connsiteX583" fmla="*/ 2323719 w 2330810"/>
              <a:gd name="connsiteY583" fmla="*/ 841153 h 969474"/>
              <a:gd name="connsiteX584" fmla="*/ 2301812 w 2330810"/>
              <a:gd name="connsiteY584" fmla="*/ 842963 h 969474"/>
              <a:gd name="connsiteX585" fmla="*/ 2302859 w 2330810"/>
              <a:gd name="connsiteY585" fmla="*/ 855440 h 969474"/>
              <a:gd name="connsiteX586" fmla="*/ 2274570 w 2330810"/>
              <a:gd name="connsiteY586" fmla="*/ 843249 h 969474"/>
              <a:gd name="connsiteX587" fmla="*/ 2248853 w 2330810"/>
              <a:gd name="connsiteY587" fmla="*/ 857250 h 969474"/>
              <a:gd name="connsiteX588" fmla="*/ 2240947 w 2330810"/>
              <a:gd name="connsiteY588" fmla="*/ 892207 h 969474"/>
              <a:gd name="connsiteX589" fmla="*/ 2251615 w 2330810"/>
              <a:gd name="connsiteY589" fmla="*/ 921258 h 969474"/>
              <a:gd name="connsiteX590" fmla="*/ 2281142 w 2330810"/>
              <a:gd name="connsiteY590" fmla="*/ 934022 h 969474"/>
              <a:gd name="connsiteX591" fmla="*/ 2306479 w 2330810"/>
              <a:gd name="connsiteY591" fmla="*/ 917448 h 969474"/>
              <a:gd name="connsiteX592" fmla="*/ 2307527 w 2330810"/>
              <a:gd name="connsiteY592" fmla="*/ 930403 h 969474"/>
              <a:gd name="connsiteX593" fmla="*/ 2307336 w 2330810"/>
              <a:gd name="connsiteY593" fmla="*/ 941261 h 969474"/>
              <a:gd name="connsiteX594" fmla="*/ 2303145 w 2330810"/>
              <a:gd name="connsiteY594" fmla="*/ 947547 h 969474"/>
              <a:gd name="connsiteX595" fmla="*/ 2289620 w 2330810"/>
              <a:gd name="connsiteY595" fmla="*/ 951452 h 969474"/>
              <a:gd name="connsiteX596" fmla="*/ 2278856 w 2330810"/>
              <a:gd name="connsiteY596" fmla="*/ 949833 h 969474"/>
              <a:gd name="connsiteX597" fmla="*/ 2275237 w 2330810"/>
              <a:gd name="connsiteY597" fmla="*/ 943642 h 969474"/>
              <a:gd name="connsiteX598" fmla="*/ 2248186 w 2330810"/>
              <a:gd name="connsiteY598" fmla="*/ 942594 h 969474"/>
              <a:gd name="connsiteX599" fmla="*/ 2248377 w 2330810"/>
              <a:gd name="connsiteY599" fmla="*/ 945452 h 969474"/>
              <a:gd name="connsiteX600" fmla="*/ 2248377 w 2330810"/>
              <a:gd name="connsiteY600" fmla="*/ 945452 h 969474"/>
              <a:gd name="connsiteX601" fmla="*/ 2268570 w 2330810"/>
              <a:gd name="connsiteY601" fmla="*/ 868299 h 969474"/>
              <a:gd name="connsiteX602" fmla="*/ 2281904 w 2330810"/>
              <a:gd name="connsiteY602" fmla="*/ 860584 h 969474"/>
              <a:gd name="connsiteX603" fmla="*/ 2296763 w 2330810"/>
              <a:gd name="connsiteY603" fmla="*/ 866109 h 969474"/>
              <a:gd name="connsiteX604" fmla="*/ 2304098 w 2330810"/>
              <a:gd name="connsiteY604" fmla="*/ 886111 h 969474"/>
              <a:gd name="connsiteX605" fmla="*/ 2299811 w 2330810"/>
              <a:gd name="connsiteY605" fmla="*/ 906495 h 969474"/>
              <a:gd name="connsiteX606" fmla="*/ 2285810 w 2330810"/>
              <a:gd name="connsiteY606" fmla="*/ 914400 h 969474"/>
              <a:gd name="connsiteX607" fmla="*/ 2271808 w 2330810"/>
              <a:gd name="connsiteY607" fmla="*/ 908971 h 969474"/>
              <a:gd name="connsiteX608" fmla="*/ 2264664 w 2330810"/>
              <a:gd name="connsiteY608" fmla="*/ 888778 h 969474"/>
              <a:gd name="connsiteX609" fmla="*/ 2268474 w 2330810"/>
              <a:gd name="connsiteY609" fmla="*/ 868299 h 969474"/>
              <a:gd name="connsiteX610" fmla="*/ 2268474 w 2330810"/>
              <a:gd name="connsiteY610" fmla="*/ 868299 h 969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Lst>
            <a:rect l="l" t="t" r="r" b="b"/>
            <a:pathLst>
              <a:path w="2330810" h="969474">
                <a:moveTo>
                  <a:pt x="17526" y="104775"/>
                </a:moveTo>
                <a:lnTo>
                  <a:pt x="53531" y="68295"/>
                </a:lnTo>
                <a:lnTo>
                  <a:pt x="57150" y="71819"/>
                </a:lnTo>
                <a:cubicBezTo>
                  <a:pt x="61246" y="75819"/>
                  <a:pt x="63818" y="79058"/>
                  <a:pt x="65056" y="81534"/>
                </a:cubicBezTo>
                <a:cubicBezTo>
                  <a:pt x="66294" y="84011"/>
                  <a:pt x="66866" y="86963"/>
                  <a:pt x="66770" y="90393"/>
                </a:cubicBezTo>
                <a:cubicBezTo>
                  <a:pt x="66770" y="93822"/>
                  <a:pt x="65532" y="101156"/>
                  <a:pt x="63341" y="112395"/>
                </a:cubicBezTo>
                <a:lnTo>
                  <a:pt x="57341" y="144019"/>
                </a:lnTo>
                <a:lnTo>
                  <a:pt x="78391" y="164878"/>
                </a:lnTo>
                <a:lnTo>
                  <a:pt x="84582" y="137351"/>
                </a:lnTo>
                <a:cubicBezTo>
                  <a:pt x="87059" y="126397"/>
                  <a:pt x="88392" y="118396"/>
                  <a:pt x="88583" y="113252"/>
                </a:cubicBezTo>
                <a:cubicBezTo>
                  <a:pt x="88773" y="108109"/>
                  <a:pt x="88011" y="102584"/>
                  <a:pt x="86392" y="96584"/>
                </a:cubicBezTo>
                <a:cubicBezTo>
                  <a:pt x="95155" y="103061"/>
                  <a:pt x="103537" y="106013"/>
                  <a:pt x="111633" y="105537"/>
                </a:cubicBezTo>
                <a:cubicBezTo>
                  <a:pt x="119729" y="105061"/>
                  <a:pt x="126968" y="101537"/>
                  <a:pt x="133445" y="95060"/>
                </a:cubicBezTo>
                <a:cubicBezTo>
                  <a:pt x="138589" y="89916"/>
                  <a:pt x="141827" y="84106"/>
                  <a:pt x="143256" y="77534"/>
                </a:cubicBezTo>
                <a:cubicBezTo>
                  <a:pt x="144685" y="71057"/>
                  <a:pt x="144018" y="64865"/>
                  <a:pt x="141351" y="59150"/>
                </a:cubicBezTo>
                <a:cubicBezTo>
                  <a:pt x="138684" y="53436"/>
                  <a:pt x="132683" y="45911"/>
                  <a:pt x="123349" y="36672"/>
                </a:cubicBezTo>
                <a:lnTo>
                  <a:pt x="86297" y="0"/>
                </a:lnTo>
                <a:lnTo>
                  <a:pt x="0" y="87345"/>
                </a:lnTo>
                <a:lnTo>
                  <a:pt x="17621" y="104775"/>
                </a:lnTo>
                <a:lnTo>
                  <a:pt x="17621" y="104775"/>
                </a:lnTo>
                <a:close/>
                <a:moveTo>
                  <a:pt x="89154" y="32290"/>
                </a:moveTo>
                <a:lnTo>
                  <a:pt x="102870" y="45911"/>
                </a:lnTo>
                <a:cubicBezTo>
                  <a:pt x="110014" y="52959"/>
                  <a:pt x="114205" y="57341"/>
                  <a:pt x="115443" y="58960"/>
                </a:cubicBezTo>
                <a:cubicBezTo>
                  <a:pt x="117824" y="62294"/>
                  <a:pt x="118872" y="65627"/>
                  <a:pt x="118682" y="68961"/>
                </a:cubicBezTo>
                <a:cubicBezTo>
                  <a:pt x="118491" y="72295"/>
                  <a:pt x="116872" y="75438"/>
                  <a:pt x="114014" y="78391"/>
                </a:cubicBezTo>
                <a:cubicBezTo>
                  <a:pt x="111443" y="81058"/>
                  <a:pt x="108680" y="82582"/>
                  <a:pt x="105728" y="83154"/>
                </a:cubicBezTo>
                <a:cubicBezTo>
                  <a:pt x="102775" y="83725"/>
                  <a:pt x="99917" y="83344"/>
                  <a:pt x="97155" y="81915"/>
                </a:cubicBezTo>
                <a:cubicBezTo>
                  <a:pt x="94298" y="80582"/>
                  <a:pt x="88678" y="75724"/>
                  <a:pt x="80296" y="67342"/>
                </a:cubicBezTo>
                <a:lnTo>
                  <a:pt x="67247" y="54483"/>
                </a:lnTo>
                <a:lnTo>
                  <a:pt x="89154" y="32290"/>
                </a:lnTo>
                <a:lnTo>
                  <a:pt x="89154" y="32290"/>
                </a:lnTo>
                <a:close/>
                <a:moveTo>
                  <a:pt x="130874" y="187262"/>
                </a:moveTo>
                <a:cubicBezTo>
                  <a:pt x="127635" y="187071"/>
                  <a:pt x="124682" y="185643"/>
                  <a:pt x="122015" y="183166"/>
                </a:cubicBezTo>
                <a:cubicBezTo>
                  <a:pt x="118015" y="179547"/>
                  <a:pt x="116015" y="174975"/>
                  <a:pt x="116015" y="169736"/>
                </a:cubicBezTo>
                <a:cubicBezTo>
                  <a:pt x="116015" y="164402"/>
                  <a:pt x="118205" y="159163"/>
                  <a:pt x="122873" y="153924"/>
                </a:cubicBezTo>
                <a:lnTo>
                  <a:pt x="166211" y="193834"/>
                </a:lnTo>
                <a:cubicBezTo>
                  <a:pt x="178689" y="180785"/>
                  <a:pt x="185071" y="168497"/>
                  <a:pt x="185357" y="156877"/>
                </a:cubicBezTo>
                <a:cubicBezTo>
                  <a:pt x="185642" y="145256"/>
                  <a:pt x="180880" y="134970"/>
                  <a:pt x="171164" y="126016"/>
                </a:cubicBezTo>
                <a:cubicBezTo>
                  <a:pt x="162496" y="118015"/>
                  <a:pt x="152495" y="114491"/>
                  <a:pt x="141161" y="115444"/>
                </a:cubicBezTo>
                <a:cubicBezTo>
                  <a:pt x="129826" y="116396"/>
                  <a:pt x="119158" y="122301"/>
                  <a:pt x="109252" y="133065"/>
                </a:cubicBezTo>
                <a:cubicBezTo>
                  <a:pt x="100870" y="142113"/>
                  <a:pt x="96107" y="151638"/>
                  <a:pt x="94964" y="161544"/>
                </a:cubicBezTo>
                <a:cubicBezTo>
                  <a:pt x="93631" y="174022"/>
                  <a:pt x="98584" y="185452"/>
                  <a:pt x="110014" y="195929"/>
                </a:cubicBezTo>
                <a:cubicBezTo>
                  <a:pt x="117158" y="202502"/>
                  <a:pt x="124682" y="206407"/>
                  <a:pt x="132493" y="207455"/>
                </a:cubicBezTo>
                <a:cubicBezTo>
                  <a:pt x="140303" y="208502"/>
                  <a:pt x="148209" y="206979"/>
                  <a:pt x="156305" y="202692"/>
                </a:cubicBezTo>
                <a:lnTo>
                  <a:pt x="141732" y="183928"/>
                </a:lnTo>
                <a:cubicBezTo>
                  <a:pt x="137732" y="186309"/>
                  <a:pt x="134207" y="187453"/>
                  <a:pt x="130969" y="187262"/>
                </a:cubicBezTo>
                <a:lnTo>
                  <a:pt x="130969" y="187262"/>
                </a:lnTo>
                <a:close/>
                <a:moveTo>
                  <a:pt x="132874" y="143542"/>
                </a:moveTo>
                <a:cubicBezTo>
                  <a:pt x="137160" y="138779"/>
                  <a:pt x="141827" y="136113"/>
                  <a:pt x="146780" y="135636"/>
                </a:cubicBezTo>
                <a:cubicBezTo>
                  <a:pt x="151733" y="135160"/>
                  <a:pt x="156210" y="136684"/>
                  <a:pt x="159925" y="140113"/>
                </a:cubicBezTo>
                <a:cubicBezTo>
                  <a:pt x="163449" y="143352"/>
                  <a:pt x="165259" y="147447"/>
                  <a:pt x="165354" y="152305"/>
                </a:cubicBezTo>
                <a:cubicBezTo>
                  <a:pt x="165354" y="157163"/>
                  <a:pt x="163163" y="162211"/>
                  <a:pt x="158687" y="167259"/>
                </a:cubicBezTo>
                <a:lnTo>
                  <a:pt x="132779" y="143446"/>
                </a:lnTo>
                <a:lnTo>
                  <a:pt x="132779" y="143446"/>
                </a:lnTo>
                <a:close/>
                <a:moveTo>
                  <a:pt x="160306" y="231458"/>
                </a:moveTo>
                <a:cubicBezTo>
                  <a:pt x="162496" y="239745"/>
                  <a:pt x="168116" y="247841"/>
                  <a:pt x="177356" y="255747"/>
                </a:cubicBezTo>
                <a:cubicBezTo>
                  <a:pt x="187452" y="264414"/>
                  <a:pt x="197072" y="268700"/>
                  <a:pt x="206026" y="268700"/>
                </a:cubicBezTo>
                <a:cubicBezTo>
                  <a:pt x="214979" y="268700"/>
                  <a:pt x="222123" y="265557"/>
                  <a:pt x="227457" y="259366"/>
                </a:cubicBezTo>
                <a:cubicBezTo>
                  <a:pt x="232315" y="253651"/>
                  <a:pt x="234220" y="247650"/>
                  <a:pt x="233267" y="241268"/>
                </a:cubicBezTo>
                <a:cubicBezTo>
                  <a:pt x="232220" y="234887"/>
                  <a:pt x="227838" y="226600"/>
                  <a:pt x="220123" y="216218"/>
                </a:cubicBezTo>
                <a:cubicBezTo>
                  <a:pt x="212408" y="205931"/>
                  <a:pt x="208312" y="199454"/>
                  <a:pt x="207740" y="196882"/>
                </a:cubicBezTo>
                <a:cubicBezTo>
                  <a:pt x="207359" y="194977"/>
                  <a:pt x="207740" y="193358"/>
                  <a:pt x="208693" y="192120"/>
                </a:cubicBezTo>
                <a:cubicBezTo>
                  <a:pt x="209931" y="190595"/>
                  <a:pt x="211646" y="190024"/>
                  <a:pt x="213836" y="190215"/>
                </a:cubicBezTo>
                <a:cubicBezTo>
                  <a:pt x="216979" y="190595"/>
                  <a:pt x="220885" y="192881"/>
                  <a:pt x="225647" y="196882"/>
                </a:cubicBezTo>
                <a:cubicBezTo>
                  <a:pt x="229362" y="200120"/>
                  <a:pt x="231648" y="203264"/>
                  <a:pt x="232505" y="206312"/>
                </a:cubicBezTo>
                <a:cubicBezTo>
                  <a:pt x="233363" y="209455"/>
                  <a:pt x="232982" y="212598"/>
                  <a:pt x="231458" y="215837"/>
                </a:cubicBezTo>
                <a:lnTo>
                  <a:pt x="250984" y="227172"/>
                </a:lnTo>
                <a:cubicBezTo>
                  <a:pt x="254317" y="219837"/>
                  <a:pt x="255079" y="212693"/>
                  <a:pt x="253175" y="205836"/>
                </a:cubicBezTo>
                <a:cubicBezTo>
                  <a:pt x="251270" y="198977"/>
                  <a:pt x="245650" y="191548"/>
                  <a:pt x="236411" y="183642"/>
                </a:cubicBezTo>
                <a:cubicBezTo>
                  <a:pt x="226695" y="175356"/>
                  <a:pt x="217837" y="171165"/>
                  <a:pt x="209836" y="171260"/>
                </a:cubicBezTo>
                <a:cubicBezTo>
                  <a:pt x="201835" y="171260"/>
                  <a:pt x="195263" y="174213"/>
                  <a:pt x="190310" y="180118"/>
                </a:cubicBezTo>
                <a:cubicBezTo>
                  <a:pt x="184785" y="186595"/>
                  <a:pt x="183071" y="193929"/>
                  <a:pt x="185357" y="202216"/>
                </a:cubicBezTo>
                <a:cubicBezTo>
                  <a:pt x="186976" y="208122"/>
                  <a:pt x="193643" y="218885"/>
                  <a:pt x="205359" y="234411"/>
                </a:cubicBezTo>
                <a:cubicBezTo>
                  <a:pt x="207836" y="237744"/>
                  <a:pt x="209169" y="240316"/>
                  <a:pt x="209360" y="241840"/>
                </a:cubicBezTo>
                <a:cubicBezTo>
                  <a:pt x="209360" y="243459"/>
                  <a:pt x="208883" y="244983"/>
                  <a:pt x="207740" y="246317"/>
                </a:cubicBezTo>
                <a:cubicBezTo>
                  <a:pt x="206026" y="248317"/>
                  <a:pt x="203930" y="249270"/>
                  <a:pt x="201263" y="249079"/>
                </a:cubicBezTo>
                <a:cubicBezTo>
                  <a:pt x="197453" y="248794"/>
                  <a:pt x="193262" y="246698"/>
                  <a:pt x="188690" y="242697"/>
                </a:cubicBezTo>
                <a:cubicBezTo>
                  <a:pt x="184499" y="239078"/>
                  <a:pt x="182023" y="235363"/>
                  <a:pt x="181166" y="231648"/>
                </a:cubicBezTo>
                <a:cubicBezTo>
                  <a:pt x="180404" y="227838"/>
                  <a:pt x="181166" y="223838"/>
                  <a:pt x="183261" y="219742"/>
                </a:cubicBezTo>
                <a:lnTo>
                  <a:pt x="162973" y="207169"/>
                </a:lnTo>
                <a:cubicBezTo>
                  <a:pt x="159163" y="214979"/>
                  <a:pt x="158306" y="223076"/>
                  <a:pt x="160496" y="231363"/>
                </a:cubicBezTo>
                <a:lnTo>
                  <a:pt x="160496" y="231363"/>
                </a:lnTo>
                <a:close/>
                <a:moveTo>
                  <a:pt x="199835" y="316897"/>
                </a:moveTo>
                <a:lnTo>
                  <a:pt x="218218" y="331565"/>
                </a:lnTo>
                <a:lnTo>
                  <a:pt x="246126" y="296513"/>
                </a:lnTo>
                <a:cubicBezTo>
                  <a:pt x="246602" y="302990"/>
                  <a:pt x="247841" y="308229"/>
                  <a:pt x="249746" y="312230"/>
                </a:cubicBezTo>
                <a:cubicBezTo>
                  <a:pt x="251650" y="316230"/>
                  <a:pt x="254508" y="319754"/>
                  <a:pt x="258413" y="322802"/>
                </a:cubicBezTo>
                <a:cubicBezTo>
                  <a:pt x="266510" y="329184"/>
                  <a:pt x="275939" y="331470"/>
                  <a:pt x="286703" y="329565"/>
                </a:cubicBezTo>
                <a:cubicBezTo>
                  <a:pt x="297466" y="327660"/>
                  <a:pt x="307562" y="320897"/>
                  <a:pt x="316802" y="309277"/>
                </a:cubicBezTo>
                <a:cubicBezTo>
                  <a:pt x="325755" y="297942"/>
                  <a:pt x="330041" y="286894"/>
                  <a:pt x="329375" y="276130"/>
                </a:cubicBezTo>
                <a:cubicBezTo>
                  <a:pt x="328803" y="265272"/>
                  <a:pt x="324421" y="256699"/>
                  <a:pt x="316325" y="250222"/>
                </a:cubicBezTo>
                <a:cubicBezTo>
                  <a:pt x="311658" y="246507"/>
                  <a:pt x="306610" y="244316"/>
                  <a:pt x="301085" y="243459"/>
                </a:cubicBezTo>
                <a:cubicBezTo>
                  <a:pt x="295561" y="242602"/>
                  <a:pt x="290322" y="243078"/>
                  <a:pt x="285274" y="244793"/>
                </a:cubicBezTo>
                <a:lnTo>
                  <a:pt x="293370" y="234601"/>
                </a:lnTo>
                <a:lnTo>
                  <a:pt x="276225" y="220980"/>
                </a:lnTo>
                <a:lnTo>
                  <a:pt x="199835" y="316992"/>
                </a:lnTo>
                <a:lnTo>
                  <a:pt x="199835" y="316992"/>
                </a:lnTo>
                <a:close/>
                <a:moveTo>
                  <a:pt x="284417" y="257080"/>
                </a:moveTo>
                <a:cubicBezTo>
                  <a:pt x="290132" y="255937"/>
                  <a:pt x="295275" y="257175"/>
                  <a:pt x="299752" y="260795"/>
                </a:cubicBezTo>
                <a:cubicBezTo>
                  <a:pt x="304038" y="264224"/>
                  <a:pt x="306324" y="268891"/>
                  <a:pt x="306419" y="274797"/>
                </a:cubicBezTo>
                <a:cubicBezTo>
                  <a:pt x="306515" y="280702"/>
                  <a:pt x="303657" y="287274"/>
                  <a:pt x="297847" y="294513"/>
                </a:cubicBezTo>
                <a:cubicBezTo>
                  <a:pt x="291656" y="302324"/>
                  <a:pt x="285750" y="306800"/>
                  <a:pt x="280130" y="308039"/>
                </a:cubicBezTo>
                <a:cubicBezTo>
                  <a:pt x="274606" y="309182"/>
                  <a:pt x="269653" y="308039"/>
                  <a:pt x="265367" y="304705"/>
                </a:cubicBezTo>
                <a:cubicBezTo>
                  <a:pt x="260890" y="301181"/>
                  <a:pt x="258604" y="296323"/>
                  <a:pt x="258509" y="290132"/>
                </a:cubicBezTo>
                <a:cubicBezTo>
                  <a:pt x="258413" y="283940"/>
                  <a:pt x="261461" y="276892"/>
                  <a:pt x="267653" y="269081"/>
                </a:cubicBezTo>
                <a:cubicBezTo>
                  <a:pt x="273082" y="262224"/>
                  <a:pt x="278606" y="258319"/>
                  <a:pt x="284417" y="257175"/>
                </a:cubicBezTo>
                <a:lnTo>
                  <a:pt x="284417" y="257175"/>
                </a:lnTo>
                <a:close/>
                <a:moveTo>
                  <a:pt x="312801" y="338519"/>
                </a:moveTo>
                <a:cubicBezTo>
                  <a:pt x="311658" y="346520"/>
                  <a:pt x="312992" y="354235"/>
                  <a:pt x="316706" y="361569"/>
                </a:cubicBezTo>
                <a:cubicBezTo>
                  <a:pt x="320421" y="368904"/>
                  <a:pt x="325660" y="375000"/>
                  <a:pt x="332137" y="379857"/>
                </a:cubicBezTo>
                <a:cubicBezTo>
                  <a:pt x="342710" y="387668"/>
                  <a:pt x="354140" y="390620"/>
                  <a:pt x="366427" y="388620"/>
                </a:cubicBezTo>
                <a:cubicBezTo>
                  <a:pt x="378619" y="386620"/>
                  <a:pt x="388811" y="380238"/>
                  <a:pt x="396812" y="369475"/>
                </a:cubicBezTo>
                <a:cubicBezTo>
                  <a:pt x="404717" y="358712"/>
                  <a:pt x="407861" y="347282"/>
                  <a:pt x="406146" y="335185"/>
                </a:cubicBezTo>
                <a:cubicBezTo>
                  <a:pt x="404432" y="323088"/>
                  <a:pt x="398145" y="312992"/>
                  <a:pt x="387287" y="304991"/>
                </a:cubicBezTo>
                <a:cubicBezTo>
                  <a:pt x="380238" y="299847"/>
                  <a:pt x="372809" y="296704"/>
                  <a:pt x="364808" y="295561"/>
                </a:cubicBezTo>
                <a:cubicBezTo>
                  <a:pt x="356807" y="294418"/>
                  <a:pt x="349091" y="295752"/>
                  <a:pt x="341662" y="299276"/>
                </a:cubicBezTo>
                <a:cubicBezTo>
                  <a:pt x="334232" y="302895"/>
                  <a:pt x="328136" y="307848"/>
                  <a:pt x="323564" y="314135"/>
                </a:cubicBezTo>
                <a:cubicBezTo>
                  <a:pt x="317468" y="322326"/>
                  <a:pt x="313944" y="330422"/>
                  <a:pt x="312801" y="338519"/>
                </a:cubicBezTo>
                <a:lnTo>
                  <a:pt x="312801" y="338519"/>
                </a:lnTo>
                <a:close/>
                <a:moveTo>
                  <a:pt x="359378" y="316992"/>
                </a:moveTo>
                <a:cubicBezTo>
                  <a:pt x="365570" y="315754"/>
                  <a:pt x="371094" y="316897"/>
                  <a:pt x="376047" y="320516"/>
                </a:cubicBezTo>
                <a:cubicBezTo>
                  <a:pt x="381000" y="324136"/>
                  <a:pt x="383762" y="329089"/>
                  <a:pt x="384334" y="335375"/>
                </a:cubicBezTo>
                <a:cubicBezTo>
                  <a:pt x="384905" y="341662"/>
                  <a:pt x="382619" y="348234"/>
                  <a:pt x="377381" y="355283"/>
                </a:cubicBezTo>
                <a:cubicBezTo>
                  <a:pt x="372046" y="362427"/>
                  <a:pt x="366332" y="366713"/>
                  <a:pt x="360236" y="368046"/>
                </a:cubicBezTo>
                <a:cubicBezTo>
                  <a:pt x="354140" y="369380"/>
                  <a:pt x="348615" y="368141"/>
                  <a:pt x="343662" y="364522"/>
                </a:cubicBezTo>
                <a:cubicBezTo>
                  <a:pt x="338709" y="360902"/>
                  <a:pt x="335947" y="355950"/>
                  <a:pt x="335375" y="349663"/>
                </a:cubicBezTo>
                <a:cubicBezTo>
                  <a:pt x="334804" y="343377"/>
                  <a:pt x="337090" y="336709"/>
                  <a:pt x="342329" y="329661"/>
                </a:cubicBezTo>
                <a:cubicBezTo>
                  <a:pt x="347567" y="322612"/>
                  <a:pt x="353282" y="318421"/>
                  <a:pt x="359378" y="317088"/>
                </a:cubicBezTo>
                <a:lnTo>
                  <a:pt x="359378" y="317088"/>
                </a:lnTo>
                <a:close/>
                <a:moveTo>
                  <a:pt x="480155" y="415100"/>
                </a:moveTo>
                <a:cubicBezTo>
                  <a:pt x="484061" y="409480"/>
                  <a:pt x="486823" y="404908"/>
                  <a:pt x="488156" y="401384"/>
                </a:cubicBezTo>
                <a:cubicBezTo>
                  <a:pt x="489585" y="397859"/>
                  <a:pt x="490157" y="394335"/>
                  <a:pt x="490061" y="390620"/>
                </a:cubicBezTo>
                <a:cubicBezTo>
                  <a:pt x="489966" y="387001"/>
                  <a:pt x="488633" y="383191"/>
                  <a:pt x="486156" y="379190"/>
                </a:cubicBezTo>
                <a:cubicBezTo>
                  <a:pt x="483680" y="375190"/>
                  <a:pt x="480346" y="371666"/>
                  <a:pt x="476155" y="368713"/>
                </a:cubicBezTo>
                <a:cubicBezTo>
                  <a:pt x="466535" y="361950"/>
                  <a:pt x="455676" y="360426"/>
                  <a:pt x="443484" y="364237"/>
                </a:cubicBezTo>
                <a:lnTo>
                  <a:pt x="451009" y="353569"/>
                </a:lnTo>
                <a:lnTo>
                  <a:pt x="433102" y="340995"/>
                </a:lnTo>
                <a:lnTo>
                  <a:pt x="382048" y="413766"/>
                </a:lnTo>
                <a:lnTo>
                  <a:pt x="401288" y="427292"/>
                </a:lnTo>
                <a:lnTo>
                  <a:pt x="424434" y="394335"/>
                </a:lnTo>
                <a:cubicBezTo>
                  <a:pt x="430149" y="386239"/>
                  <a:pt x="434531" y="381000"/>
                  <a:pt x="437674" y="378619"/>
                </a:cubicBezTo>
                <a:cubicBezTo>
                  <a:pt x="440817" y="376333"/>
                  <a:pt x="444246" y="375190"/>
                  <a:pt x="448246" y="375190"/>
                </a:cubicBezTo>
                <a:cubicBezTo>
                  <a:pt x="452152" y="375190"/>
                  <a:pt x="455771" y="376428"/>
                  <a:pt x="459105" y="378714"/>
                </a:cubicBezTo>
                <a:cubicBezTo>
                  <a:pt x="461677" y="380524"/>
                  <a:pt x="463487" y="382715"/>
                  <a:pt x="464439" y="385286"/>
                </a:cubicBezTo>
                <a:cubicBezTo>
                  <a:pt x="465392" y="387858"/>
                  <a:pt x="465487" y="390620"/>
                  <a:pt x="464630" y="393478"/>
                </a:cubicBezTo>
                <a:cubicBezTo>
                  <a:pt x="463867" y="396336"/>
                  <a:pt x="460629" y="401765"/>
                  <a:pt x="455200" y="409575"/>
                </a:cubicBezTo>
                <a:lnTo>
                  <a:pt x="429101" y="446723"/>
                </a:lnTo>
                <a:lnTo>
                  <a:pt x="448342" y="460248"/>
                </a:lnTo>
                <a:lnTo>
                  <a:pt x="480060" y="415004"/>
                </a:lnTo>
                <a:lnTo>
                  <a:pt x="480060" y="415004"/>
                </a:lnTo>
                <a:close/>
                <a:moveTo>
                  <a:pt x="473202" y="469678"/>
                </a:moveTo>
                <a:cubicBezTo>
                  <a:pt x="476441" y="477679"/>
                  <a:pt x="483108" y="484918"/>
                  <a:pt x="493300" y="491490"/>
                </a:cubicBezTo>
                <a:cubicBezTo>
                  <a:pt x="504444" y="498729"/>
                  <a:pt x="514541" y="501778"/>
                  <a:pt x="523399" y="500539"/>
                </a:cubicBezTo>
                <a:cubicBezTo>
                  <a:pt x="532257" y="499301"/>
                  <a:pt x="538925" y="495300"/>
                  <a:pt x="543401" y="488442"/>
                </a:cubicBezTo>
                <a:cubicBezTo>
                  <a:pt x="547497" y="482156"/>
                  <a:pt x="548640" y="475965"/>
                  <a:pt x="546735" y="469773"/>
                </a:cubicBezTo>
                <a:cubicBezTo>
                  <a:pt x="544830" y="463582"/>
                  <a:pt x="539401" y="455867"/>
                  <a:pt x="530447" y="446723"/>
                </a:cubicBezTo>
                <a:cubicBezTo>
                  <a:pt x="521494" y="437484"/>
                  <a:pt x="516541" y="431673"/>
                  <a:pt x="515588" y="429196"/>
                </a:cubicBezTo>
                <a:cubicBezTo>
                  <a:pt x="514921" y="427387"/>
                  <a:pt x="515017" y="425768"/>
                  <a:pt x="515969" y="424339"/>
                </a:cubicBezTo>
                <a:cubicBezTo>
                  <a:pt x="517017" y="422720"/>
                  <a:pt x="518636" y="421863"/>
                  <a:pt x="520827" y="421767"/>
                </a:cubicBezTo>
                <a:cubicBezTo>
                  <a:pt x="523970" y="421767"/>
                  <a:pt x="528161" y="423482"/>
                  <a:pt x="533400" y="426815"/>
                </a:cubicBezTo>
                <a:cubicBezTo>
                  <a:pt x="537496" y="429483"/>
                  <a:pt x="540163" y="432340"/>
                  <a:pt x="541401" y="435293"/>
                </a:cubicBezTo>
                <a:cubicBezTo>
                  <a:pt x="542639" y="438245"/>
                  <a:pt x="542639" y="441484"/>
                  <a:pt x="541592" y="444913"/>
                </a:cubicBezTo>
                <a:lnTo>
                  <a:pt x="562451" y="453581"/>
                </a:lnTo>
                <a:cubicBezTo>
                  <a:pt x="564833" y="445865"/>
                  <a:pt x="564547" y="438721"/>
                  <a:pt x="561785" y="432150"/>
                </a:cubicBezTo>
                <a:cubicBezTo>
                  <a:pt x="559022" y="425578"/>
                  <a:pt x="552450" y="419005"/>
                  <a:pt x="542258" y="412433"/>
                </a:cubicBezTo>
                <a:cubicBezTo>
                  <a:pt x="531495" y="405479"/>
                  <a:pt x="522161" y="402527"/>
                  <a:pt x="514255" y="403575"/>
                </a:cubicBezTo>
                <a:cubicBezTo>
                  <a:pt x="506254" y="404622"/>
                  <a:pt x="500253" y="408432"/>
                  <a:pt x="496062" y="414909"/>
                </a:cubicBezTo>
                <a:cubicBezTo>
                  <a:pt x="491395" y="422053"/>
                  <a:pt x="490728" y="429578"/>
                  <a:pt x="493967" y="437388"/>
                </a:cubicBezTo>
                <a:cubicBezTo>
                  <a:pt x="496348" y="443103"/>
                  <a:pt x="504349" y="452819"/>
                  <a:pt x="517970" y="466630"/>
                </a:cubicBezTo>
                <a:cubicBezTo>
                  <a:pt x="520827" y="469678"/>
                  <a:pt x="522542" y="471964"/>
                  <a:pt x="522923" y="473488"/>
                </a:cubicBezTo>
                <a:cubicBezTo>
                  <a:pt x="523208" y="475107"/>
                  <a:pt x="522923" y="476631"/>
                  <a:pt x="521875" y="478155"/>
                </a:cubicBezTo>
                <a:cubicBezTo>
                  <a:pt x="520446" y="480346"/>
                  <a:pt x="518446" y="481584"/>
                  <a:pt x="515874" y="481775"/>
                </a:cubicBezTo>
                <a:cubicBezTo>
                  <a:pt x="512064" y="481965"/>
                  <a:pt x="507683" y="480441"/>
                  <a:pt x="502539" y="477108"/>
                </a:cubicBezTo>
                <a:cubicBezTo>
                  <a:pt x="497872" y="474059"/>
                  <a:pt x="494919" y="470726"/>
                  <a:pt x="493681" y="467106"/>
                </a:cubicBezTo>
                <a:cubicBezTo>
                  <a:pt x="492442" y="463487"/>
                  <a:pt x="492538" y="459391"/>
                  <a:pt x="494252" y="455009"/>
                </a:cubicBezTo>
                <a:lnTo>
                  <a:pt x="472535" y="445199"/>
                </a:lnTo>
                <a:cubicBezTo>
                  <a:pt x="469773" y="453486"/>
                  <a:pt x="469963" y="461582"/>
                  <a:pt x="473297" y="469488"/>
                </a:cubicBezTo>
                <a:lnTo>
                  <a:pt x="473297" y="469488"/>
                </a:lnTo>
                <a:close/>
                <a:moveTo>
                  <a:pt x="590931" y="527685"/>
                </a:moveTo>
                <a:cubicBezTo>
                  <a:pt x="587788" y="528161"/>
                  <a:pt x="584549" y="527400"/>
                  <a:pt x="581406" y="525495"/>
                </a:cubicBezTo>
                <a:cubicBezTo>
                  <a:pt x="576739" y="522732"/>
                  <a:pt x="573881" y="518732"/>
                  <a:pt x="572738" y="513493"/>
                </a:cubicBezTo>
                <a:cubicBezTo>
                  <a:pt x="571595" y="508254"/>
                  <a:pt x="572738" y="502634"/>
                  <a:pt x="576263" y="496634"/>
                </a:cubicBezTo>
                <a:lnTo>
                  <a:pt x="626840" y="526923"/>
                </a:lnTo>
                <a:cubicBezTo>
                  <a:pt x="636365" y="511588"/>
                  <a:pt x="640175" y="498253"/>
                  <a:pt x="638080" y="486823"/>
                </a:cubicBezTo>
                <a:cubicBezTo>
                  <a:pt x="635984" y="475393"/>
                  <a:pt x="629317" y="466249"/>
                  <a:pt x="617982" y="459487"/>
                </a:cubicBezTo>
                <a:cubicBezTo>
                  <a:pt x="607886" y="453390"/>
                  <a:pt x="597408" y="451961"/>
                  <a:pt x="586454" y="455200"/>
                </a:cubicBezTo>
                <a:cubicBezTo>
                  <a:pt x="575596" y="458438"/>
                  <a:pt x="566357" y="466344"/>
                  <a:pt x="558737" y="478917"/>
                </a:cubicBezTo>
                <a:cubicBezTo>
                  <a:pt x="552355" y="489490"/>
                  <a:pt x="549688" y="499777"/>
                  <a:pt x="550545" y="509683"/>
                </a:cubicBezTo>
                <a:cubicBezTo>
                  <a:pt x="551688" y="522161"/>
                  <a:pt x="558927" y="532352"/>
                  <a:pt x="572167" y="540354"/>
                </a:cubicBezTo>
                <a:cubicBezTo>
                  <a:pt x="580549" y="545402"/>
                  <a:pt x="588645" y="547593"/>
                  <a:pt x="596551" y="547116"/>
                </a:cubicBezTo>
                <a:cubicBezTo>
                  <a:pt x="604457" y="546640"/>
                  <a:pt x="611886" y="543402"/>
                  <a:pt x="618839" y="537591"/>
                </a:cubicBezTo>
                <a:lnTo>
                  <a:pt x="600742" y="522161"/>
                </a:lnTo>
                <a:cubicBezTo>
                  <a:pt x="597313" y="525304"/>
                  <a:pt x="594074" y="527114"/>
                  <a:pt x="590836" y="527590"/>
                </a:cubicBezTo>
                <a:lnTo>
                  <a:pt x="590836" y="527590"/>
                </a:lnTo>
                <a:close/>
                <a:moveTo>
                  <a:pt x="583978" y="484537"/>
                </a:moveTo>
                <a:cubicBezTo>
                  <a:pt x="587216" y="479013"/>
                  <a:pt x="591217" y="475488"/>
                  <a:pt x="596075" y="473964"/>
                </a:cubicBezTo>
                <a:cubicBezTo>
                  <a:pt x="600837" y="472440"/>
                  <a:pt x="605504" y="473012"/>
                  <a:pt x="609886" y="475679"/>
                </a:cubicBezTo>
                <a:cubicBezTo>
                  <a:pt x="613982" y="478155"/>
                  <a:pt x="616553" y="481775"/>
                  <a:pt x="617601" y="486537"/>
                </a:cubicBezTo>
                <a:cubicBezTo>
                  <a:pt x="618649" y="491300"/>
                  <a:pt x="617506" y="496634"/>
                  <a:pt x="614172" y="502539"/>
                </a:cubicBezTo>
                <a:lnTo>
                  <a:pt x="583978" y="484442"/>
                </a:lnTo>
                <a:lnTo>
                  <a:pt x="583978" y="484442"/>
                </a:lnTo>
                <a:close/>
                <a:moveTo>
                  <a:pt x="713327" y="537686"/>
                </a:moveTo>
                <a:cubicBezTo>
                  <a:pt x="716185" y="537306"/>
                  <a:pt x="719423" y="538163"/>
                  <a:pt x="723138" y="540163"/>
                </a:cubicBezTo>
                <a:cubicBezTo>
                  <a:pt x="728567" y="543116"/>
                  <a:pt x="731901" y="545878"/>
                  <a:pt x="732949" y="548640"/>
                </a:cubicBezTo>
                <a:cubicBezTo>
                  <a:pt x="733997" y="551402"/>
                  <a:pt x="733425" y="554737"/>
                  <a:pt x="731330" y="558737"/>
                </a:cubicBezTo>
                <a:lnTo>
                  <a:pt x="730187" y="560832"/>
                </a:lnTo>
                <a:cubicBezTo>
                  <a:pt x="725615" y="560451"/>
                  <a:pt x="717995" y="558546"/>
                  <a:pt x="707327" y="555117"/>
                </a:cubicBezTo>
                <a:cubicBezTo>
                  <a:pt x="699421" y="552641"/>
                  <a:pt x="693039" y="551307"/>
                  <a:pt x="688277" y="551117"/>
                </a:cubicBezTo>
                <a:cubicBezTo>
                  <a:pt x="683514" y="550926"/>
                  <a:pt x="679133" y="551974"/>
                  <a:pt x="675132" y="554355"/>
                </a:cubicBezTo>
                <a:cubicBezTo>
                  <a:pt x="671132" y="556736"/>
                  <a:pt x="667988" y="560070"/>
                  <a:pt x="665607" y="564547"/>
                </a:cubicBezTo>
                <a:cubicBezTo>
                  <a:pt x="661988" y="571215"/>
                  <a:pt x="661416" y="577978"/>
                  <a:pt x="663702" y="584931"/>
                </a:cubicBezTo>
                <a:cubicBezTo>
                  <a:pt x="665988" y="591788"/>
                  <a:pt x="671227" y="597408"/>
                  <a:pt x="679228" y="601695"/>
                </a:cubicBezTo>
                <a:cubicBezTo>
                  <a:pt x="683800" y="604171"/>
                  <a:pt x="688562" y="605600"/>
                  <a:pt x="693515" y="605981"/>
                </a:cubicBezTo>
                <a:cubicBezTo>
                  <a:pt x="698468" y="606457"/>
                  <a:pt x="703612" y="605886"/>
                  <a:pt x="709041" y="604361"/>
                </a:cubicBezTo>
                <a:cubicBezTo>
                  <a:pt x="709041" y="604838"/>
                  <a:pt x="708755" y="605790"/>
                  <a:pt x="708470" y="607219"/>
                </a:cubicBezTo>
                <a:cubicBezTo>
                  <a:pt x="707803" y="610362"/>
                  <a:pt x="707422" y="612743"/>
                  <a:pt x="707136" y="614458"/>
                </a:cubicBezTo>
                <a:lnTo>
                  <a:pt x="727615" y="625412"/>
                </a:lnTo>
                <a:cubicBezTo>
                  <a:pt x="727805" y="620745"/>
                  <a:pt x="728472" y="616554"/>
                  <a:pt x="729520" y="612934"/>
                </a:cubicBezTo>
                <a:cubicBezTo>
                  <a:pt x="730568" y="609315"/>
                  <a:pt x="732949" y="604076"/>
                  <a:pt x="736663" y="597122"/>
                </a:cubicBezTo>
                <a:lnTo>
                  <a:pt x="749808" y="573024"/>
                </a:lnTo>
                <a:cubicBezTo>
                  <a:pt x="754666" y="563975"/>
                  <a:pt x="757047" y="557308"/>
                  <a:pt x="756952" y="553022"/>
                </a:cubicBezTo>
                <a:cubicBezTo>
                  <a:pt x="756952" y="548640"/>
                  <a:pt x="755237" y="544163"/>
                  <a:pt x="751904" y="539592"/>
                </a:cubicBezTo>
                <a:cubicBezTo>
                  <a:pt x="748570" y="535020"/>
                  <a:pt x="742283" y="530162"/>
                  <a:pt x="733044" y="525209"/>
                </a:cubicBezTo>
                <a:cubicBezTo>
                  <a:pt x="722852" y="519779"/>
                  <a:pt x="714185" y="517493"/>
                  <a:pt x="707136" y="518351"/>
                </a:cubicBezTo>
                <a:cubicBezTo>
                  <a:pt x="699992" y="519208"/>
                  <a:pt x="693420" y="522923"/>
                  <a:pt x="687229" y="529304"/>
                </a:cubicBezTo>
                <a:lnTo>
                  <a:pt x="704279" y="542735"/>
                </a:lnTo>
                <a:cubicBezTo>
                  <a:pt x="707517" y="539782"/>
                  <a:pt x="710565" y="538163"/>
                  <a:pt x="713423" y="537782"/>
                </a:cubicBezTo>
                <a:lnTo>
                  <a:pt x="713423" y="537782"/>
                </a:lnTo>
                <a:close/>
                <a:moveTo>
                  <a:pt x="720757" y="578454"/>
                </a:moveTo>
                <a:cubicBezTo>
                  <a:pt x="718090" y="583406"/>
                  <a:pt x="715994" y="586645"/>
                  <a:pt x="714566" y="588169"/>
                </a:cubicBezTo>
                <a:cubicBezTo>
                  <a:pt x="712375" y="590455"/>
                  <a:pt x="709422" y="591884"/>
                  <a:pt x="705993" y="592360"/>
                </a:cubicBezTo>
                <a:cubicBezTo>
                  <a:pt x="701326" y="593027"/>
                  <a:pt x="697040" y="592360"/>
                  <a:pt x="693325" y="590360"/>
                </a:cubicBezTo>
                <a:cubicBezTo>
                  <a:pt x="689991" y="588550"/>
                  <a:pt x="687800" y="586074"/>
                  <a:pt x="686753" y="582740"/>
                </a:cubicBezTo>
                <a:cubicBezTo>
                  <a:pt x="685705" y="579501"/>
                  <a:pt x="685991" y="576358"/>
                  <a:pt x="687515" y="573500"/>
                </a:cubicBezTo>
                <a:cubicBezTo>
                  <a:pt x="689134" y="570548"/>
                  <a:pt x="691706" y="568833"/>
                  <a:pt x="695516" y="568357"/>
                </a:cubicBezTo>
                <a:cubicBezTo>
                  <a:pt x="697897" y="568167"/>
                  <a:pt x="702374" y="568929"/>
                  <a:pt x="708755" y="570834"/>
                </a:cubicBezTo>
                <a:cubicBezTo>
                  <a:pt x="715137" y="572644"/>
                  <a:pt x="719900" y="573881"/>
                  <a:pt x="723043" y="574453"/>
                </a:cubicBezTo>
                <a:lnTo>
                  <a:pt x="720852" y="578549"/>
                </a:lnTo>
                <a:lnTo>
                  <a:pt x="720852" y="578549"/>
                </a:lnTo>
                <a:close/>
                <a:moveTo>
                  <a:pt x="837343" y="617887"/>
                </a:moveTo>
                <a:cubicBezTo>
                  <a:pt x="840391" y="611696"/>
                  <a:pt x="842296" y="606838"/>
                  <a:pt x="843153" y="603123"/>
                </a:cubicBezTo>
                <a:cubicBezTo>
                  <a:pt x="844010" y="599409"/>
                  <a:pt x="844106" y="595789"/>
                  <a:pt x="843344" y="592265"/>
                </a:cubicBezTo>
                <a:cubicBezTo>
                  <a:pt x="842677" y="588645"/>
                  <a:pt x="840772" y="585121"/>
                  <a:pt x="837724" y="581502"/>
                </a:cubicBezTo>
                <a:cubicBezTo>
                  <a:pt x="834676" y="577978"/>
                  <a:pt x="830866" y="575025"/>
                  <a:pt x="826199" y="572738"/>
                </a:cubicBezTo>
                <a:cubicBezTo>
                  <a:pt x="815626" y="567595"/>
                  <a:pt x="804672" y="567786"/>
                  <a:pt x="793242" y="573405"/>
                </a:cubicBezTo>
                <a:lnTo>
                  <a:pt x="798957" y="561690"/>
                </a:lnTo>
                <a:lnTo>
                  <a:pt x="779336" y="552069"/>
                </a:lnTo>
                <a:lnTo>
                  <a:pt x="740283" y="631889"/>
                </a:lnTo>
                <a:lnTo>
                  <a:pt x="761429" y="642271"/>
                </a:lnTo>
                <a:lnTo>
                  <a:pt x="779145" y="606076"/>
                </a:lnTo>
                <a:cubicBezTo>
                  <a:pt x="783527" y="597122"/>
                  <a:pt x="787051" y="591312"/>
                  <a:pt x="789718" y="588550"/>
                </a:cubicBezTo>
                <a:cubicBezTo>
                  <a:pt x="792385" y="585788"/>
                  <a:pt x="795719" y="584073"/>
                  <a:pt x="799624" y="583502"/>
                </a:cubicBezTo>
                <a:cubicBezTo>
                  <a:pt x="803529" y="582930"/>
                  <a:pt x="807244" y="583502"/>
                  <a:pt x="810959" y="585311"/>
                </a:cubicBezTo>
                <a:cubicBezTo>
                  <a:pt x="813816" y="586740"/>
                  <a:pt x="815912" y="588645"/>
                  <a:pt x="817245" y="591027"/>
                </a:cubicBezTo>
                <a:cubicBezTo>
                  <a:pt x="818579" y="593408"/>
                  <a:pt x="819055" y="596075"/>
                  <a:pt x="818769" y="599123"/>
                </a:cubicBezTo>
                <a:cubicBezTo>
                  <a:pt x="818388" y="602075"/>
                  <a:pt x="816197" y="607886"/>
                  <a:pt x="811911" y="616554"/>
                </a:cubicBezTo>
                <a:lnTo>
                  <a:pt x="792004" y="657320"/>
                </a:lnTo>
                <a:lnTo>
                  <a:pt x="813149" y="667703"/>
                </a:lnTo>
                <a:lnTo>
                  <a:pt x="837438" y="618077"/>
                </a:lnTo>
                <a:lnTo>
                  <a:pt x="837438" y="618077"/>
                </a:lnTo>
                <a:close/>
                <a:moveTo>
                  <a:pt x="955453" y="597408"/>
                </a:moveTo>
                <a:lnTo>
                  <a:pt x="933926" y="587883"/>
                </a:lnTo>
                <a:lnTo>
                  <a:pt x="915924" y="628269"/>
                </a:lnTo>
                <a:cubicBezTo>
                  <a:pt x="912686" y="617792"/>
                  <a:pt x="906494" y="610553"/>
                  <a:pt x="897446" y="606457"/>
                </a:cubicBezTo>
                <a:cubicBezTo>
                  <a:pt x="887540" y="602075"/>
                  <a:pt x="877729" y="601980"/>
                  <a:pt x="868109" y="606267"/>
                </a:cubicBezTo>
                <a:cubicBezTo>
                  <a:pt x="858488" y="610553"/>
                  <a:pt x="850583" y="619602"/>
                  <a:pt x="844391" y="633318"/>
                </a:cubicBezTo>
                <a:cubicBezTo>
                  <a:pt x="838391" y="646748"/>
                  <a:pt x="837057" y="658749"/>
                  <a:pt x="840391" y="669227"/>
                </a:cubicBezTo>
                <a:cubicBezTo>
                  <a:pt x="843725" y="679704"/>
                  <a:pt x="850011" y="687038"/>
                  <a:pt x="859346" y="691134"/>
                </a:cubicBezTo>
                <a:cubicBezTo>
                  <a:pt x="863918" y="693134"/>
                  <a:pt x="868966" y="694087"/>
                  <a:pt x="874490" y="693801"/>
                </a:cubicBezTo>
                <a:cubicBezTo>
                  <a:pt x="880015" y="693515"/>
                  <a:pt x="885444" y="691801"/>
                  <a:pt x="890873" y="688658"/>
                </a:cubicBezTo>
                <a:lnTo>
                  <a:pt x="885539" y="700564"/>
                </a:lnTo>
                <a:lnTo>
                  <a:pt x="905542" y="709422"/>
                </a:lnTo>
                <a:lnTo>
                  <a:pt x="955453" y="597313"/>
                </a:lnTo>
                <a:lnTo>
                  <a:pt x="955453" y="597313"/>
                </a:lnTo>
                <a:close/>
                <a:moveTo>
                  <a:pt x="880301" y="625793"/>
                </a:moveTo>
                <a:cubicBezTo>
                  <a:pt x="885539" y="623316"/>
                  <a:pt x="890683" y="623126"/>
                  <a:pt x="895826" y="625412"/>
                </a:cubicBezTo>
                <a:cubicBezTo>
                  <a:pt x="901065" y="627793"/>
                  <a:pt x="904494" y="631698"/>
                  <a:pt x="906018" y="637318"/>
                </a:cubicBezTo>
                <a:cubicBezTo>
                  <a:pt x="907542" y="642938"/>
                  <a:pt x="906209" y="650367"/>
                  <a:pt x="902113" y="659702"/>
                </a:cubicBezTo>
                <a:cubicBezTo>
                  <a:pt x="898398" y="668084"/>
                  <a:pt x="893826" y="673608"/>
                  <a:pt x="888492" y="676275"/>
                </a:cubicBezTo>
                <a:cubicBezTo>
                  <a:pt x="883158" y="678942"/>
                  <a:pt x="878015" y="679133"/>
                  <a:pt x="873062" y="676942"/>
                </a:cubicBezTo>
                <a:cubicBezTo>
                  <a:pt x="866870" y="674180"/>
                  <a:pt x="863251" y="669227"/>
                  <a:pt x="862298" y="662083"/>
                </a:cubicBezTo>
                <a:cubicBezTo>
                  <a:pt x="861632" y="657130"/>
                  <a:pt x="863251" y="650367"/>
                  <a:pt x="867061" y="641700"/>
                </a:cubicBezTo>
                <a:cubicBezTo>
                  <a:pt x="870680" y="633603"/>
                  <a:pt x="875062" y="628365"/>
                  <a:pt x="880301" y="625793"/>
                </a:cubicBezTo>
                <a:lnTo>
                  <a:pt x="880301" y="625793"/>
                </a:lnTo>
                <a:close/>
                <a:moveTo>
                  <a:pt x="995744" y="717138"/>
                </a:moveTo>
                <a:cubicBezTo>
                  <a:pt x="1001363" y="703136"/>
                  <a:pt x="1005650" y="694087"/>
                  <a:pt x="1008698" y="690182"/>
                </a:cubicBezTo>
                <a:cubicBezTo>
                  <a:pt x="1011650" y="686277"/>
                  <a:pt x="1014603" y="683895"/>
                  <a:pt x="1017365" y="683038"/>
                </a:cubicBezTo>
                <a:cubicBezTo>
                  <a:pt x="1020128" y="682181"/>
                  <a:pt x="1023080" y="682371"/>
                  <a:pt x="1026128" y="683609"/>
                </a:cubicBezTo>
                <a:cubicBezTo>
                  <a:pt x="1029272" y="684848"/>
                  <a:pt x="1032224" y="687420"/>
                  <a:pt x="1034987" y="691325"/>
                </a:cubicBezTo>
                <a:lnTo>
                  <a:pt x="1049369" y="675037"/>
                </a:lnTo>
                <a:cubicBezTo>
                  <a:pt x="1045845" y="670465"/>
                  <a:pt x="1041654" y="667131"/>
                  <a:pt x="1036606" y="665131"/>
                </a:cubicBezTo>
                <a:cubicBezTo>
                  <a:pt x="1033082" y="663703"/>
                  <a:pt x="1029557" y="663321"/>
                  <a:pt x="1026128" y="663988"/>
                </a:cubicBezTo>
                <a:cubicBezTo>
                  <a:pt x="1022604" y="664655"/>
                  <a:pt x="1018032" y="667036"/>
                  <a:pt x="1012412" y="671227"/>
                </a:cubicBezTo>
                <a:lnTo>
                  <a:pt x="1017080" y="659512"/>
                </a:lnTo>
                <a:lnTo>
                  <a:pt x="996791" y="651415"/>
                </a:lnTo>
                <a:lnTo>
                  <a:pt x="963644" y="733902"/>
                </a:lnTo>
                <a:lnTo>
                  <a:pt x="985457" y="742665"/>
                </a:lnTo>
                <a:lnTo>
                  <a:pt x="995648" y="717138"/>
                </a:lnTo>
                <a:lnTo>
                  <a:pt x="995648" y="717138"/>
                </a:lnTo>
                <a:close/>
                <a:moveTo>
                  <a:pt x="1072610" y="755904"/>
                </a:moveTo>
                <a:cubicBezTo>
                  <a:pt x="1069562" y="756952"/>
                  <a:pt x="1066324" y="756761"/>
                  <a:pt x="1062895" y="755523"/>
                </a:cubicBezTo>
                <a:cubicBezTo>
                  <a:pt x="1057847" y="753619"/>
                  <a:pt x="1054227" y="750189"/>
                  <a:pt x="1052227" y="745331"/>
                </a:cubicBezTo>
                <a:cubicBezTo>
                  <a:pt x="1050227" y="740474"/>
                  <a:pt x="1050322" y="734663"/>
                  <a:pt x="1052608" y="728091"/>
                </a:cubicBezTo>
                <a:lnTo>
                  <a:pt x="1107853" y="748665"/>
                </a:lnTo>
                <a:cubicBezTo>
                  <a:pt x="1114425" y="731901"/>
                  <a:pt x="1115759" y="718090"/>
                  <a:pt x="1111568" y="707231"/>
                </a:cubicBezTo>
                <a:cubicBezTo>
                  <a:pt x="1107472" y="696373"/>
                  <a:pt x="1099185" y="688658"/>
                  <a:pt x="1086803" y="683990"/>
                </a:cubicBezTo>
                <a:cubicBezTo>
                  <a:pt x="1075754" y="679895"/>
                  <a:pt x="1065181" y="680371"/>
                  <a:pt x="1055084" y="685515"/>
                </a:cubicBezTo>
                <a:cubicBezTo>
                  <a:pt x="1044988" y="690658"/>
                  <a:pt x="1037273" y="700088"/>
                  <a:pt x="1032129" y="713899"/>
                </a:cubicBezTo>
                <a:cubicBezTo>
                  <a:pt x="1027843" y="725424"/>
                  <a:pt x="1026986" y="736092"/>
                  <a:pt x="1029653" y="745713"/>
                </a:cubicBezTo>
                <a:cubicBezTo>
                  <a:pt x="1033082" y="757809"/>
                  <a:pt x="1042035" y="766477"/>
                  <a:pt x="1056513" y="771906"/>
                </a:cubicBezTo>
                <a:cubicBezTo>
                  <a:pt x="1065657" y="775335"/>
                  <a:pt x="1074039" y="776097"/>
                  <a:pt x="1081754" y="774097"/>
                </a:cubicBezTo>
                <a:cubicBezTo>
                  <a:pt x="1089374" y="772192"/>
                  <a:pt x="1096137" y="767715"/>
                  <a:pt x="1101947" y="760667"/>
                </a:cubicBezTo>
                <a:lnTo>
                  <a:pt x="1081373" y="748761"/>
                </a:lnTo>
                <a:cubicBezTo>
                  <a:pt x="1078611" y="752475"/>
                  <a:pt x="1075658" y="754856"/>
                  <a:pt x="1072610" y="755904"/>
                </a:cubicBezTo>
                <a:lnTo>
                  <a:pt x="1072610" y="755904"/>
                </a:lnTo>
                <a:close/>
                <a:moveTo>
                  <a:pt x="1057942" y="714661"/>
                </a:moveTo>
                <a:cubicBezTo>
                  <a:pt x="1060133" y="708660"/>
                  <a:pt x="1063466" y="704469"/>
                  <a:pt x="1067943" y="702088"/>
                </a:cubicBezTo>
                <a:cubicBezTo>
                  <a:pt x="1072420" y="699802"/>
                  <a:pt x="1076992" y="699516"/>
                  <a:pt x="1081850" y="701326"/>
                </a:cubicBezTo>
                <a:cubicBezTo>
                  <a:pt x="1086326" y="703040"/>
                  <a:pt x="1089565" y="706088"/>
                  <a:pt x="1091470" y="710565"/>
                </a:cubicBezTo>
                <a:cubicBezTo>
                  <a:pt x="1093375" y="715042"/>
                  <a:pt x="1093184" y="720567"/>
                  <a:pt x="1090994" y="726948"/>
                </a:cubicBezTo>
                <a:lnTo>
                  <a:pt x="1058037" y="714661"/>
                </a:lnTo>
                <a:lnTo>
                  <a:pt x="1058037" y="714661"/>
                </a:lnTo>
                <a:close/>
                <a:moveTo>
                  <a:pt x="1196340" y="729044"/>
                </a:moveTo>
                <a:cubicBezTo>
                  <a:pt x="1191768" y="722567"/>
                  <a:pt x="1184339" y="717709"/>
                  <a:pt x="1174052" y="714280"/>
                </a:cubicBezTo>
                <a:cubicBezTo>
                  <a:pt x="1161479" y="710089"/>
                  <a:pt x="1150239" y="710661"/>
                  <a:pt x="1140333" y="715995"/>
                </a:cubicBezTo>
                <a:cubicBezTo>
                  <a:pt x="1130427" y="721329"/>
                  <a:pt x="1123093" y="730949"/>
                  <a:pt x="1118521" y="744855"/>
                </a:cubicBezTo>
                <a:cubicBezTo>
                  <a:pt x="1113949" y="758667"/>
                  <a:pt x="1114044" y="770668"/>
                  <a:pt x="1118807" y="780860"/>
                </a:cubicBezTo>
                <a:cubicBezTo>
                  <a:pt x="1123569" y="791052"/>
                  <a:pt x="1132142" y="798195"/>
                  <a:pt x="1144429" y="802291"/>
                </a:cubicBezTo>
                <a:cubicBezTo>
                  <a:pt x="1155287" y="805911"/>
                  <a:pt x="1164812" y="806196"/>
                  <a:pt x="1173004" y="803243"/>
                </a:cubicBezTo>
                <a:cubicBezTo>
                  <a:pt x="1181195" y="800291"/>
                  <a:pt x="1188053" y="794100"/>
                  <a:pt x="1193673" y="784765"/>
                </a:cubicBezTo>
                <a:lnTo>
                  <a:pt x="1173004" y="773716"/>
                </a:lnTo>
                <a:cubicBezTo>
                  <a:pt x="1169956" y="779240"/>
                  <a:pt x="1166622" y="782765"/>
                  <a:pt x="1163193" y="784289"/>
                </a:cubicBezTo>
                <a:cubicBezTo>
                  <a:pt x="1159669" y="785813"/>
                  <a:pt x="1155859" y="785813"/>
                  <a:pt x="1151573" y="784479"/>
                </a:cubicBezTo>
                <a:cubicBezTo>
                  <a:pt x="1145858" y="782574"/>
                  <a:pt x="1142048" y="779050"/>
                  <a:pt x="1140047" y="773812"/>
                </a:cubicBezTo>
                <a:cubicBezTo>
                  <a:pt x="1138047" y="768572"/>
                  <a:pt x="1138714" y="760952"/>
                  <a:pt x="1142048" y="750951"/>
                </a:cubicBezTo>
                <a:cubicBezTo>
                  <a:pt x="1145000" y="741902"/>
                  <a:pt x="1148810" y="736092"/>
                  <a:pt x="1153382" y="733330"/>
                </a:cubicBezTo>
                <a:cubicBezTo>
                  <a:pt x="1157954" y="730568"/>
                  <a:pt x="1163003" y="730092"/>
                  <a:pt x="1168622" y="731997"/>
                </a:cubicBezTo>
                <a:cubicBezTo>
                  <a:pt x="1172813" y="733425"/>
                  <a:pt x="1175861" y="735616"/>
                  <a:pt x="1177766" y="738759"/>
                </a:cubicBezTo>
                <a:cubicBezTo>
                  <a:pt x="1179671" y="741807"/>
                  <a:pt x="1180243" y="745713"/>
                  <a:pt x="1179481" y="750380"/>
                </a:cubicBezTo>
                <a:lnTo>
                  <a:pt x="1202817" y="753713"/>
                </a:lnTo>
                <a:cubicBezTo>
                  <a:pt x="1203198" y="743808"/>
                  <a:pt x="1201007" y="735616"/>
                  <a:pt x="1196435" y="729139"/>
                </a:cubicBezTo>
                <a:lnTo>
                  <a:pt x="1196435" y="729139"/>
                </a:lnTo>
                <a:close/>
                <a:moveTo>
                  <a:pt x="1202531" y="798481"/>
                </a:moveTo>
                <a:cubicBezTo>
                  <a:pt x="1204246" y="806387"/>
                  <a:pt x="1208151" y="813150"/>
                  <a:pt x="1214247" y="818769"/>
                </a:cubicBezTo>
                <a:cubicBezTo>
                  <a:pt x="1220343" y="824389"/>
                  <a:pt x="1227296" y="828294"/>
                  <a:pt x="1235107" y="830580"/>
                </a:cubicBezTo>
                <a:cubicBezTo>
                  <a:pt x="1247775" y="834295"/>
                  <a:pt x="1259491" y="833057"/>
                  <a:pt x="1270254" y="826961"/>
                </a:cubicBezTo>
                <a:cubicBezTo>
                  <a:pt x="1281017" y="820865"/>
                  <a:pt x="1288352" y="811435"/>
                  <a:pt x="1292066" y="798481"/>
                </a:cubicBezTo>
                <a:cubicBezTo>
                  <a:pt x="1295781" y="785718"/>
                  <a:pt x="1294733" y="773906"/>
                  <a:pt x="1288923" y="763048"/>
                </a:cubicBezTo>
                <a:cubicBezTo>
                  <a:pt x="1283113" y="752285"/>
                  <a:pt x="1273778" y="744950"/>
                  <a:pt x="1260824" y="741236"/>
                </a:cubicBezTo>
                <a:cubicBezTo>
                  <a:pt x="1252442" y="738759"/>
                  <a:pt x="1244346" y="738474"/>
                  <a:pt x="1236536" y="740188"/>
                </a:cubicBezTo>
                <a:cubicBezTo>
                  <a:pt x="1228725" y="741902"/>
                  <a:pt x="1221867" y="745713"/>
                  <a:pt x="1216152" y="751713"/>
                </a:cubicBezTo>
                <a:cubicBezTo>
                  <a:pt x="1210437" y="757619"/>
                  <a:pt x="1206437" y="764381"/>
                  <a:pt x="1204246" y="771906"/>
                </a:cubicBezTo>
                <a:cubicBezTo>
                  <a:pt x="1201388" y="781717"/>
                  <a:pt x="1200817" y="790575"/>
                  <a:pt x="1202531" y="798481"/>
                </a:cubicBezTo>
                <a:lnTo>
                  <a:pt x="1202531" y="798481"/>
                </a:lnTo>
                <a:close/>
                <a:moveTo>
                  <a:pt x="1238726" y="762191"/>
                </a:moveTo>
                <a:cubicBezTo>
                  <a:pt x="1244060" y="758857"/>
                  <a:pt x="1249680" y="758095"/>
                  <a:pt x="1255586" y="759714"/>
                </a:cubicBezTo>
                <a:cubicBezTo>
                  <a:pt x="1261491" y="761429"/>
                  <a:pt x="1265777" y="765143"/>
                  <a:pt x="1268444" y="770763"/>
                </a:cubicBezTo>
                <a:cubicBezTo>
                  <a:pt x="1271111" y="776383"/>
                  <a:pt x="1271302" y="783431"/>
                  <a:pt x="1268825" y="791813"/>
                </a:cubicBezTo>
                <a:cubicBezTo>
                  <a:pt x="1266349" y="800386"/>
                  <a:pt x="1262444" y="806387"/>
                  <a:pt x="1257110" y="809720"/>
                </a:cubicBezTo>
                <a:cubicBezTo>
                  <a:pt x="1251776" y="813054"/>
                  <a:pt x="1246251" y="813911"/>
                  <a:pt x="1240346" y="812197"/>
                </a:cubicBezTo>
                <a:cubicBezTo>
                  <a:pt x="1234440" y="810483"/>
                  <a:pt x="1230154" y="806768"/>
                  <a:pt x="1227392" y="801148"/>
                </a:cubicBezTo>
                <a:cubicBezTo>
                  <a:pt x="1224725" y="795433"/>
                  <a:pt x="1224534" y="788384"/>
                  <a:pt x="1227011" y="779907"/>
                </a:cubicBezTo>
                <a:cubicBezTo>
                  <a:pt x="1229487" y="771430"/>
                  <a:pt x="1233392" y="765525"/>
                  <a:pt x="1238726" y="762191"/>
                </a:cubicBezTo>
                <a:lnTo>
                  <a:pt x="1238726" y="762191"/>
                </a:lnTo>
                <a:close/>
                <a:moveTo>
                  <a:pt x="1334834" y="855917"/>
                </a:moveTo>
                <a:lnTo>
                  <a:pt x="1391698" y="778955"/>
                </a:lnTo>
                <a:lnTo>
                  <a:pt x="1368266" y="772763"/>
                </a:lnTo>
                <a:lnTo>
                  <a:pt x="1340358" y="812292"/>
                </a:lnTo>
                <a:cubicBezTo>
                  <a:pt x="1338834" y="814483"/>
                  <a:pt x="1337405" y="816674"/>
                  <a:pt x="1335977" y="818960"/>
                </a:cubicBezTo>
                <a:cubicBezTo>
                  <a:pt x="1335310" y="820103"/>
                  <a:pt x="1333881" y="822293"/>
                  <a:pt x="1331690" y="825722"/>
                </a:cubicBezTo>
                <a:lnTo>
                  <a:pt x="1330833" y="809816"/>
                </a:lnTo>
                <a:lnTo>
                  <a:pt x="1326261" y="761715"/>
                </a:lnTo>
                <a:lnTo>
                  <a:pt x="1302353" y="755428"/>
                </a:lnTo>
                <a:lnTo>
                  <a:pt x="1314355" y="850488"/>
                </a:lnTo>
                <a:lnTo>
                  <a:pt x="1334834" y="855917"/>
                </a:lnTo>
                <a:lnTo>
                  <a:pt x="1334834" y="855917"/>
                </a:lnTo>
                <a:close/>
                <a:moveTo>
                  <a:pt x="1425131" y="858203"/>
                </a:moveTo>
                <a:cubicBezTo>
                  <a:pt x="1422273" y="859631"/>
                  <a:pt x="1419035" y="859917"/>
                  <a:pt x="1415415" y="859155"/>
                </a:cubicBezTo>
                <a:cubicBezTo>
                  <a:pt x="1410176" y="858012"/>
                  <a:pt x="1406176" y="855059"/>
                  <a:pt x="1403414" y="850488"/>
                </a:cubicBezTo>
                <a:cubicBezTo>
                  <a:pt x="1400747" y="845915"/>
                  <a:pt x="1400080" y="840200"/>
                  <a:pt x="1401413" y="833343"/>
                </a:cubicBezTo>
                <a:lnTo>
                  <a:pt x="1458944" y="846201"/>
                </a:lnTo>
                <a:cubicBezTo>
                  <a:pt x="1463231" y="828675"/>
                  <a:pt x="1462564" y="814864"/>
                  <a:pt x="1457039" y="804672"/>
                </a:cubicBezTo>
                <a:cubicBezTo>
                  <a:pt x="1451515" y="794481"/>
                  <a:pt x="1442276" y="787908"/>
                  <a:pt x="1429322" y="785051"/>
                </a:cubicBezTo>
                <a:cubicBezTo>
                  <a:pt x="1417796" y="782479"/>
                  <a:pt x="1407414" y="784384"/>
                  <a:pt x="1398080" y="790861"/>
                </a:cubicBezTo>
                <a:cubicBezTo>
                  <a:pt x="1388745" y="797338"/>
                  <a:pt x="1382459" y="807720"/>
                  <a:pt x="1379220" y="822103"/>
                </a:cubicBezTo>
                <a:cubicBezTo>
                  <a:pt x="1376553" y="834104"/>
                  <a:pt x="1377125" y="844772"/>
                  <a:pt x="1381125" y="853917"/>
                </a:cubicBezTo>
                <a:cubicBezTo>
                  <a:pt x="1386173" y="865442"/>
                  <a:pt x="1396175" y="872871"/>
                  <a:pt x="1411319" y="876205"/>
                </a:cubicBezTo>
                <a:cubicBezTo>
                  <a:pt x="1420844" y="878300"/>
                  <a:pt x="1429322" y="877920"/>
                  <a:pt x="1436561" y="874967"/>
                </a:cubicBezTo>
                <a:cubicBezTo>
                  <a:pt x="1443895" y="872014"/>
                  <a:pt x="1449991" y="866680"/>
                  <a:pt x="1454753" y="858965"/>
                </a:cubicBezTo>
                <a:lnTo>
                  <a:pt x="1432751" y="850012"/>
                </a:lnTo>
                <a:cubicBezTo>
                  <a:pt x="1430560" y="854107"/>
                  <a:pt x="1427988" y="856869"/>
                  <a:pt x="1425035" y="858203"/>
                </a:cubicBezTo>
                <a:lnTo>
                  <a:pt x="1425035" y="858203"/>
                </a:lnTo>
                <a:close/>
                <a:moveTo>
                  <a:pt x="1405033" y="819341"/>
                </a:moveTo>
                <a:cubicBezTo>
                  <a:pt x="1406366" y="813054"/>
                  <a:pt x="1409129" y="808482"/>
                  <a:pt x="1413224" y="805529"/>
                </a:cubicBezTo>
                <a:cubicBezTo>
                  <a:pt x="1417320" y="802577"/>
                  <a:pt x="1421892" y="801720"/>
                  <a:pt x="1426845" y="802863"/>
                </a:cubicBezTo>
                <a:cubicBezTo>
                  <a:pt x="1431512" y="803910"/>
                  <a:pt x="1435132" y="806578"/>
                  <a:pt x="1437608" y="810769"/>
                </a:cubicBezTo>
                <a:cubicBezTo>
                  <a:pt x="1440085" y="814959"/>
                  <a:pt x="1440656" y="820388"/>
                  <a:pt x="1439323" y="827056"/>
                </a:cubicBezTo>
                <a:lnTo>
                  <a:pt x="1405033" y="819341"/>
                </a:lnTo>
                <a:lnTo>
                  <a:pt x="1405033" y="819341"/>
                </a:lnTo>
                <a:close/>
                <a:moveTo>
                  <a:pt x="1493425" y="863346"/>
                </a:moveTo>
                <a:cubicBezTo>
                  <a:pt x="1496378" y="848487"/>
                  <a:pt x="1498949" y="838867"/>
                  <a:pt x="1501140" y="834486"/>
                </a:cubicBezTo>
                <a:cubicBezTo>
                  <a:pt x="1503331" y="830104"/>
                  <a:pt x="1505712" y="827247"/>
                  <a:pt x="1508379" y="825913"/>
                </a:cubicBezTo>
                <a:cubicBezTo>
                  <a:pt x="1510951" y="824579"/>
                  <a:pt x="1513904" y="824199"/>
                  <a:pt x="1517142" y="824865"/>
                </a:cubicBezTo>
                <a:cubicBezTo>
                  <a:pt x="1520476" y="825532"/>
                  <a:pt x="1523810" y="827532"/>
                  <a:pt x="1527239" y="830771"/>
                </a:cubicBezTo>
                <a:lnTo>
                  <a:pt x="1538383" y="812102"/>
                </a:lnTo>
                <a:cubicBezTo>
                  <a:pt x="1534097" y="808197"/>
                  <a:pt x="1529334" y="805815"/>
                  <a:pt x="1524095" y="804768"/>
                </a:cubicBezTo>
                <a:cubicBezTo>
                  <a:pt x="1520381" y="804006"/>
                  <a:pt x="1516856" y="804291"/>
                  <a:pt x="1513523" y="805625"/>
                </a:cubicBezTo>
                <a:cubicBezTo>
                  <a:pt x="1510189" y="806863"/>
                  <a:pt x="1506188" y="810102"/>
                  <a:pt x="1501331" y="815245"/>
                </a:cubicBezTo>
                <a:lnTo>
                  <a:pt x="1503807" y="802863"/>
                </a:lnTo>
                <a:lnTo>
                  <a:pt x="1482376" y="798576"/>
                </a:lnTo>
                <a:lnTo>
                  <a:pt x="1465136" y="885825"/>
                </a:lnTo>
                <a:lnTo>
                  <a:pt x="1488186" y="890397"/>
                </a:lnTo>
                <a:lnTo>
                  <a:pt x="1493520" y="863442"/>
                </a:lnTo>
                <a:lnTo>
                  <a:pt x="1493520" y="863442"/>
                </a:lnTo>
                <a:close/>
                <a:moveTo>
                  <a:pt x="1556766" y="903161"/>
                </a:moveTo>
                <a:cubicBezTo>
                  <a:pt x="1554575" y="907828"/>
                  <a:pt x="1551908" y="911543"/>
                  <a:pt x="1548765" y="914210"/>
                </a:cubicBezTo>
                <a:cubicBezTo>
                  <a:pt x="1545622" y="916972"/>
                  <a:pt x="1541336" y="917829"/>
                  <a:pt x="1536002" y="916877"/>
                </a:cubicBezTo>
                <a:cubicBezTo>
                  <a:pt x="1533049" y="916400"/>
                  <a:pt x="1529906" y="915448"/>
                  <a:pt x="1526381" y="914115"/>
                </a:cubicBezTo>
                <a:lnTo>
                  <a:pt x="1525334" y="932593"/>
                </a:lnTo>
                <a:cubicBezTo>
                  <a:pt x="1529429" y="934308"/>
                  <a:pt x="1533715" y="935450"/>
                  <a:pt x="1538192" y="936213"/>
                </a:cubicBezTo>
                <a:cubicBezTo>
                  <a:pt x="1542574" y="936975"/>
                  <a:pt x="1546574" y="937165"/>
                  <a:pt x="1550289" y="936879"/>
                </a:cubicBezTo>
                <a:cubicBezTo>
                  <a:pt x="1553909" y="936498"/>
                  <a:pt x="1557147" y="935737"/>
                  <a:pt x="1559814" y="934498"/>
                </a:cubicBezTo>
                <a:cubicBezTo>
                  <a:pt x="1562481" y="933260"/>
                  <a:pt x="1564958" y="931450"/>
                  <a:pt x="1567339" y="929069"/>
                </a:cubicBezTo>
                <a:cubicBezTo>
                  <a:pt x="1569625" y="926688"/>
                  <a:pt x="1572292" y="923163"/>
                  <a:pt x="1575149" y="918401"/>
                </a:cubicBezTo>
                <a:lnTo>
                  <a:pt x="1583341" y="904113"/>
                </a:lnTo>
                <a:lnTo>
                  <a:pt x="1628775" y="825151"/>
                </a:lnTo>
                <a:lnTo>
                  <a:pt x="1604772" y="821055"/>
                </a:lnTo>
                <a:lnTo>
                  <a:pt x="1573625" y="879729"/>
                </a:lnTo>
                <a:lnTo>
                  <a:pt x="1563338" y="813911"/>
                </a:lnTo>
                <a:lnTo>
                  <a:pt x="1538669" y="809625"/>
                </a:lnTo>
                <a:lnTo>
                  <a:pt x="1556861" y="903256"/>
                </a:lnTo>
                <a:lnTo>
                  <a:pt x="1556861" y="903256"/>
                </a:lnTo>
                <a:close/>
                <a:moveTo>
                  <a:pt x="1664208" y="953358"/>
                </a:moveTo>
                <a:lnTo>
                  <a:pt x="1687544" y="956215"/>
                </a:lnTo>
                <a:lnTo>
                  <a:pt x="1692878" y="911733"/>
                </a:lnTo>
                <a:cubicBezTo>
                  <a:pt x="1696688" y="916972"/>
                  <a:pt x="1700498" y="920782"/>
                  <a:pt x="1704213" y="923259"/>
                </a:cubicBezTo>
                <a:cubicBezTo>
                  <a:pt x="1707928" y="925640"/>
                  <a:pt x="1712214" y="927164"/>
                  <a:pt x="1717072" y="927735"/>
                </a:cubicBezTo>
                <a:cubicBezTo>
                  <a:pt x="1727359" y="928974"/>
                  <a:pt x="1736503" y="925925"/>
                  <a:pt x="1744694" y="918591"/>
                </a:cubicBezTo>
                <a:cubicBezTo>
                  <a:pt x="1752886" y="911257"/>
                  <a:pt x="1757839" y="900303"/>
                  <a:pt x="1759648" y="885540"/>
                </a:cubicBezTo>
                <a:cubicBezTo>
                  <a:pt x="1761363" y="871157"/>
                  <a:pt x="1759172" y="859537"/>
                  <a:pt x="1752981" y="850678"/>
                </a:cubicBezTo>
                <a:cubicBezTo>
                  <a:pt x="1746790" y="841820"/>
                  <a:pt x="1738598" y="836676"/>
                  <a:pt x="1728311" y="835438"/>
                </a:cubicBezTo>
                <a:cubicBezTo>
                  <a:pt x="1722406" y="834771"/>
                  <a:pt x="1716881" y="835438"/>
                  <a:pt x="1711738" y="837629"/>
                </a:cubicBezTo>
                <a:cubicBezTo>
                  <a:pt x="1706594" y="839820"/>
                  <a:pt x="1702308" y="842963"/>
                  <a:pt x="1698974" y="847059"/>
                </a:cubicBezTo>
                <a:lnTo>
                  <a:pt x="1700498" y="834104"/>
                </a:lnTo>
                <a:lnTo>
                  <a:pt x="1678686" y="831438"/>
                </a:lnTo>
                <a:lnTo>
                  <a:pt x="1664018" y="953262"/>
                </a:lnTo>
                <a:lnTo>
                  <a:pt x="1664018" y="953262"/>
                </a:lnTo>
                <a:close/>
                <a:moveTo>
                  <a:pt x="1704880" y="858012"/>
                </a:moveTo>
                <a:cubicBezTo>
                  <a:pt x="1709166" y="854107"/>
                  <a:pt x="1714214" y="852393"/>
                  <a:pt x="1719929" y="853154"/>
                </a:cubicBezTo>
                <a:cubicBezTo>
                  <a:pt x="1725454" y="853821"/>
                  <a:pt x="1729740" y="856584"/>
                  <a:pt x="1732883" y="861536"/>
                </a:cubicBezTo>
                <a:cubicBezTo>
                  <a:pt x="1736027" y="866490"/>
                  <a:pt x="1737074" y="873538"/>
                  <a:pt x="1735931" y="882778"/>
                </a:cubicBezTo>
                <a:cubicBezTo>
                  <a:pt x="1734693" y="892683"/>
                  <a:pt x="1732026" y="899636"/>
                  <a:pt x="1727930" y="903542"/>
                </a:cubicBezTo>
                <a:cubicBezTo>
                  <a:pt x="1723835" y="907447"/>
                  <a:pt x="1719072" y="909066"/>
                  <a:pt x="1713548" y="908400"/>
                </a:cubicBezTo>
                <a:cubicBezTo>
                  <a:pt x="1707928" y="907733"/>
                  <a:pt x="1703356" y="904780"/>
                  <a:pt x="1700022" y="899541"/>
                </a:cubicBezTo>
                <a:cubicBezTo>
                  <a:pt x="1696688" y="894302"/>
                  <a:pt x="1695545" y="886778"/>
                  <a:pt x="1696784" y="876872"/>
                </a:cubicBezTo>
                <a:cubicBezTo>
                  <a:pt x="1697831" y="868204"/>
                  <a:pt x="1700498" y="861918"/>
                  <a:pt x="1704785" y="858012"/>
                </a:cubicBezTo>
                <a:lnTo>
                  <a:pt x="1704785" y="858012"/>
                </a:lnTo>
                <a:close/>
                <a:moveTo>
                  <a:pt x="1793081" y="933260"/>
                </a:moveTo>
                <a:lnTo>
                  <a:pt x="1804702" y="811054"/>
                </a:lnTo>
                <a:lnTo>
                  <a:pt x="1781270" y="808863"/>
                </a:lnTo>
                <a:lnTo>
                  <a:pt x="1769650" y="931069"/>
                </a:lnTo>
                <a:lnTo>
                  <a:pt x="1793081" y="933260"/>
                </a:lnTo>
                <a:lnTo>
                  <a:pt x="1793081" y="933260"/>
                </a:lnTo>
                <a:close/>
                <a:moveTo>
                  <a:pt x="1841659" y="866299"/>
                </a:moveTo>
                <a:cubicBezTo>
                  <a:pt x="1844135" y="864775"/>
                  <a:pt x="1847469" y="864204"/>
                  <a:pt x="1851565" y="864489"/>
                </a:cubicBezTo>
                <a:cubicBezTo>
                  <a:pt x="1857756" y="864965"/>
                  <a:pt x="1861852" y="866204"/>
                  <a:pt x="1863947" y="868204"/>
                </a:cubicBezTo>
                <a:cubicBezTo>
                  <a:pt x="1866043" y="870300"/>
                  <a:pt x="1866900" y="873538"/>
                  <a:pt x="1866614" y="878110"/>
                </a:cubicBezTo>
                <a:lnTo>
                  <a:pt x="1866424" y="880491"/>
                </a:lnTo>
                <a:cubicBezTo>
                  <a:pt x="1862042" y="882015"/>
                  <a:pt x="1854327" y="883349"/>
                  <a:pt x="1843183" y="884682"/>
                </a:cubicBezTo>
                <a:cubicBezTo>
                  <a:pt x="1834991" y="885635"/>
                  <a:pt x="1828610" y="887063"/>
                  <a:pt x="1824133" y="888873"/>
                </a:cubicBezTo>
                <a:cubicBezTo>
                  <a:pt x="1819656" y="890683"/>
                  <a:pt x="1816132" y="893445"/>
                  <a:pt x="1813465" y="897160"/>
                </a:cubicBezTo>
                <a:cubicBezTo>
                  <a:pt x="1810798" y="900875"/>
                  <a:pt x="1809274" y="905352"/>
                  <a:pt x="1808893" y="910304"/>
                </a:cubicBezTo>
                <a:cubicBezTo>
                  <a:pt x="1808321" y="917925"/>
                  <a:pt x="1810512" y="924306"/>
                  <a:pt x="1815465" y="929640"/>
                </a:cubicBezTo>
                <a:cubicBezTo>
                  <a:pt x="1820418" y="934974"/>
                  <a:pt x="1827371" y="937927"/>
                  <a:pt x="1836515" y="938594"/>
                </a:cubicBezTo>
                <a:cubicBezTo>
                  <a:pt x="1841659" y="938975"/>
                  <a:pt x="1846612" y="938308"/>
                  <a:pt x="1851374" y="936689"/>
                </a:cubicBezTo>
                <a:cubicBezTo>
                  <a:pt x="1856042" y="935070"/>
                  <a:pt x="1860614" y="932402"/>
                  <a:pt x="1864805" y="928783"/>
                </a:cubicBezTo>
                <a:cubicBezTo>
                  <a:pt x="1864900" y="929259"/>
                  <a:pt x="1865186" y="930212"/>
                  <a:pt x="1865471" y="931640"/>
                </a:cubicBezTo>
                <a:cubicBezTo>
                  <a:pt x="1866138" y="934784"/>
                  <a:pt x="1866710" y="937165"/>
                  <a:pt x="1867281" y="938689"/>
                </a:cubicBezTo>
                <a:lnTo>
                  <a:pt x="1890522" y="940308"/>
                </a:lnTo>
                <a:cubicBezTo>
                  <a:pt x="1888712" y="935927"/>
                  <a:pt x="1887664" y="931831"/>
                  <a:pt x="1887093" y="928116"/>
                </a:cubicBezTo>
                <a:cubicBezTo>
                  <a:pt x="1886617" y="924402"/>
                  <a:pt x="1886617" y="918591"/>
                  <a:pt x="1887093" y="910781"/>
                </a:cubicBezTo>
                <a:lnTo>
                  <a:pt x="1889284" y="883444"/>
                </a:lnTo>
                <a:cubicBezTo>
                  <a:pt x="1889951" y="873253"/>
                  <a:pt x="1889474" y="866204"/>
                  <a:pt x="1887569" y="862203"/>
                </a:cubicBezTo>
                <a:cubicBezTo>
                  <a:pt x="1885760" y="858203"/>
                  <a:pt x="1882331" y="854869"/>
                  <a:pt x="1877378" y="852011"/>
                </a:cubicBezTo>
                <a:cubicBezTo>
                  <a:pt x="1872425" y="849154"/>
                  <a:pt x="1864709" y="847440"/>
                  <a:pt x="1854232" y="846677"/>
                </a:cubicBezTo>
                <a:cubicBezTo>
                  <a:pt x="1842706" y="845915"/>
                  <a:pt x="1833848" y="847344"/>
                  <a:pt x="1827752" y="851059"/>
                </a:cubicBezTo>
                <a:cubicBezTo>
                  <a:pt x="1821656" y="854774"/>
                  <a:pt x="1817084" y="860870"/>
                  <a:pt x="1814036" y="869252"/>
                </a:cubicBezTo>
                <a:lnTo>
                  <a:pt x="1835087" y="874586"/>
                </a:lnTo>
                <a:cubicBezTo>
                  <a:pt x="1836801" y="870585"/>
                  <a:pt x="1838897" y="867823"/>
                  <a:pt x="1841373" y="866299"/>
                </a:cubicBezTo>
                <a:lnTo>
                  <a:pt x="1841373" y="866299"/>
                </a:lnTo>
                <a:close/>
                <a:moveTo>
                  <a:pt x="1865090" y="900494"/>
                </a:moveTo>
                <a:cubicBezTo>
                  <a:pt x="1864709" y="906113"/>
                  <a:pt x="1864138" y="909924"/>
                  <a:pt x="1863376" y="911829"/>
                </a:cubicBezTo>
                <a:cubicBezTo>
                  <a:pt x="1862233" y="914877"/>
                  <a:pt x="1860233" y="917258"/>
                  <a:pt x="1857280" y="919163"/>
                </a:cubicBezTo>
                <a:cubicBezTo>
                  <a:pt x="1853279" y="921639"/>
                  <a:pt x="1849088" y="922782"/>
                  <a:pt x="1844897" y="922497"/>
                </a:cubicBezTo>
                <a:cubicBezTo>
                  <a:pt x="1841087" y="922211"/>
                  <a:pt x="1838039" y="920782"/>
                  <a:pt x="1835753" y="918210"/>
                </a:cubicBezTo>
                <a:cubicBezTo>
                  <a:pt x="1833467" y="915638"/>
                  <a:pt x="1832420" y="912686"/>
                  <a:pt x="1832705" y="909447"/>
                </a:cubicBezTo>
                <a:cubicBezTo>
                  <a:pt x="1832896" y="906113"/>
                  <a:pt x="1834706" y="903447"/>
                  <a:pt x="1837849" y="901542"/>
                </a:cubicBezTo>
                <a:cubicBezTo>
                  <a:pt x="1839944" y="900303"/>
                  <a:pt x="1844326" y="899256"/>
                  <a:pt x="1850898" y="898303"/>
                </a:cubicBezTo>
                <a:cubicBezTo>
                  <a:pt x="1857470" y="897350"/>
                  <a:pt x="1862328" y="896494"/>
                  <a:pt x="1865471" y="895731"/>
                </a:cubicBezTo>
                <a:lnTo>
                  <a:pt x="1865186" y="900399"/>
                </a:lnTo>
                <a:lnTo>
                  <a:pt x="1865186" y="900399"/>
                </a:lnTo>
                <a:close/>
                <a:moveTo>
                  <a:pt x="1987487" y="888302"/>
                </a:moveTo>
                <a:cubicBezTo>
                  <a:pt x="1987677" y="881444"/>
                  <a:pt x="1987487" y="876110"/>
                  <a:pt x="1986725" y="872490"/>
                </a:cubicBezTo>
                <a:cubicBezTo>
                  <a:pt x="1985963" y="868775"/>
                  <a:pt x="1984534" y="865442"/>
                  <a:pt x="1982438" y="862489"/>
                </a:cubicBezTo>
                <a:cubicBezTo>
                  <a:pt x="1980343" y="859537"/>
                  <a:pt x="1977200" y="857060"/>
                  <a:pt x="1972913" y="855059"/>
                </a:cubicBezTo>
                <a:cubicBezTo>
                  <a:pt x="1968722" y="853059"/>
                  <a:pt x="1963960" y="852011"/>
                  <a:pt x="1958816" y="851821"/>
                </a:cubicBezTo>
                <a:cubicBezTo>
                  <a:pt x="1947005" y="851440"/>
                  <a:pt x="1937099" y="856202"/>
                  <a:pt x="1929098" y="865918"/>
                </a:cubicBezTo>
                <a:lnTo>
                  <a:pt x="1929479" y="852869"/>
                </a:lnTo>
                <a:lnTo>
                  <a:pt x="1907667" y="852202"/>
                </a:lnTo>
                <a:lnTo>
                  <a:pt x="1904810" y="941070"/>
                </a:lnTo>
                <a:lnTo>
                  <a:pt x="1928336" y="941832"/>
                </a:lnTo>
                <a:lnTo>
                  <a:pt x="1929575" y="901542"/>
                </a:lnTo>
                <a:cubicBezTo>
                  <a:pt x="1929860" y="891636"/>
                  <a:pt x="1930718" y="884777"/>
                  <a:pt x="1932051" y="881158"/>
                </a:cubicBezTo>
                <a:cubicBezTo>
                  <a:pt x="1933385" y="877538"/>
                  <a:pt x="1935671" y="874586"/>
                  <a:pt x="1939004" y="872490"/>
                </a:cubicBezTo>
                <a:cubicBezTo>
                  <a:pt x="1942338" y="870395"/>
                  <a:pt x="1945958" y="869347"/>
                  <a:pt x="1950053" y="869538"/>
                </a:cubicBezTo>
                <a:cubicBezTo>
                  <a:pt x="1953197" y="869633"/>
                  <a:pt x="1955959" y="870490"/>
                  <a:pt x="1958150" y="872109"/>
                </a:cubicBezTo>
                <a:cubicBezTo>
                  <a:pt x="1960340" y="873729"/>
                  <a:pt x="1961960" y="876015"/>
                  <a:pt x="1962817" y="878872"/>
                </a:cubicBezTo>
                <a:cubicBezTo>
                  <a:pt x="1963769" y="881729"/>
                  <a:pt x="1964055" y="887921"/>
                  <a:pt x="1963769" y="897541"/>
                </a:cubicBezTo>
                <a:lnTo>
                  <a:pt x="1962340" y="942880"/>
                </a:lnTo>
                <a:lnTo>
                  <a:pt x="1985867" y="943642"/>
                </a:lnTo>
                <a:lnTo>
                  <a:pt x="1987582" y="888397"/>
                </a:lnTo>
                <a:lnTo>
                  <a:pt x="1987582" y="888397"/>
                </a:lnTo>
                <a:close/>
                <a:moveTo>
                  <a:pt x="2085880" y="888302"/>
                </a:moveTo>
                <a:cubicBezTo>
                  <a:pt x="2085880" y="881444"/>
                  <a:pt x="2085404" y="876205"/>
                  <a:pt x="2084451" y="872490"/>
                </a:cubicBezTo>
                <a:cubicBezTo>
                  <a:pt x="2083594" y="868775"/>
                  <a:pt x="2081975" y="865537"/>
                  <a:pt x="2079784" y="862679"/>
                </a:cubicBezTo>
                <a:cubicBezTo>
                  <a:pt x="2077593" y="859822"/>
                  <a:pt x="2074259" y="857441"/>
                  <a:pt x="2069973" y="855631"/>
                </a:cubicBezTo>
                <a:cubicBezTo>
                  <a:pt x="2065687" y="853821"/>
                  <a:pt x="2060924" y="852869"/>
                  <a:pt x="2055686" y="852964"/>
                </a:cubicBezTo>
                <a:cubicBezTo>
                  <a:pt x="2043875" y="852964"/>
                  <a:pt x="2034159" y="858108"/>
                  <a:pt x="2026444" y="868204"/>
                </a:cubicBezTo>
                <a:lnTo>
                  <a:pt x="2026444" y="855155"/>
                </a:lnTo>
                <a:cubicBezTo>
                  <a:pt x="2026444" y="855155"/>
                  <a:pt x="2004536" y="855250"/>
                  <a:pt x="2004536" y="855250"/>
                </a:cubicBezTo>
                <a:lnTo>
                  <a:pt x="2005108" y="944119"/>
                </a:lnTo>
                <a:lnTo>
                  <a:pt x="2028635" y="943928"/>
                </a:lnTo>
                <a:lnTo>
                  <a:pt x="2028349" y="903637"/>
                </a:lnTo>
                <a:cubicBezTo>
                  <a:pt x="2028349" y="893731"/>
                  <a:pt x="2028825" y="886873"/>
                  <a:pt x="2030063" y="883158"/>
                </a:cubicBezTo>
                <a:cubicBezTo>
                  <a:pt x="2031206" y="879443"/>
                  <a:pt x="2033397" y="876491"/>
                  <a:pt x="2036636" y="874205"/>
                </a:cubicBezTo>
                <a:cubicBezTo>
                  <a:pt x="2039874" y="871919"/>
                  <a:pt x="2043494" y="870776"/>
                  <a:pt x="2047589" y="870776"/>
                </a:cubicBezTo>
                <a:cubicBezTo>
                  <a:pt x="2050733" y="870776"/>
                  <a:pt x="2053495" y="871538"/>
                  <a:pt x="2055781" y="873062"/>
                </a:cubicBezTo>
                <a:cubicBezTo>
                  <a:pt x="2058067" y="874586"/>
                  <a:pt x="2059686" y="876777"/>
                  <a:pt x="2060734" y="879634"/>
                </a:cubicBezTo>
                <a:cubicBezTo>
                  <a:pt x="2061781" y="882492"/>
                  <a:pt x="2062258" y="888683"/>
                  <a:pt x="2062353" y="898208"/>
                </a:cubicBezTo>
                <a:lnTo>
                  <a:pt x="2062639" y="943547"/>
                </a:lnTo>
                <a:lnTo>
                  <a:pt x="2086165" y="943356"/>
                </a:lnTo>
                <a:lnTo>
                  <a:pt x="2085785" y="888112"/>
                </a:lnTo>
                <a:lnTo>
                  <a:pt x="2085785" y="888112"/>
                </a:lnTo>
                <a:close/>
                <a:moveTo>
                  <a:pt x="2126075" y="841534"/>
                </a:moveTo>
                <a:lnTo>
                  <a:pt x="2125409" y="819817"/>
                </a:lnTo>
                <a:lnTo>
                  <a:pt x="2101882" y="820579"/>
                </a:lnTo>
                <a:lnTo>
                  <a:pt x="2102549" y="842296"/>
                </a:lnTo>
                <a:lnTo>
                  <a:pt x="2126075" y="841534"/>
                </a:lnTo>
                <a:lnTo>
                  <a:pt x="2126075" y="841534"/>
                </a:lnTo>
                <a:close/>
                <a:moveTo>
                  <a:pt x="2129314" y="942404"/>
                </a:moveTo>
                <a:lnTo>
                  <a:pt x="2126456" y="853536"/>
                </a:lnTo>
                <a:lnTo>
                  <a:pt x="2102930" y="854297"/>
                </a:lnTo>
                <a:lnTo>
                  <a:pt x="2105787" y="943166"/>
                </a:lnTo>
                <a:lnTo>
                  <a:pt x="2129314" y="942404"/>
                </a:lnTo>
                <a:lnTo>
                  <a:pt x="2129314" y="942404"/>
                </a:lnTo>
                <a:close/>
                <a:moveTo>
                  <a:pt x="2227421" y="883063"/>
                </a:moveTo>
                <a:cubicBezTo>
                  <a:pt x="2227136" y="876205"/>
                  <a:pt x="2226469" y="870966"/>
                  <a:pt x="2225421" y="867347"/>
                </a:cubicBezTo>
                <a:cubicBezTo>
                  <a:pt x="2224373" y="863728"/>
                  <a:pt x="2222754" y="860489"/>
                  <a:pt x="2220373" y="857727"/>
                </a:cubicBezTo>
                <a:cubicBezTo>
                  <a:pt x="2218087" y="854964"/>
                  <a:pt x="2214658" y="852678"/>
                  <a:pt x="2210277" y="850964"/>
                </a:cubicBezTo>
                <a:cubicBezTo>
                  <a:pt x="2205895" y="849249"/>
                  <a:pt x="2201132" y="848583"/>
                  <a:pt x="2195894" y="848773"/>
                </a:cubicBezTo>
                <a:cubicBezTo>
                  <a:pt x="2184083" y="849249"/>
                  <a:pt x="2174558" y="854774"/>
                  <a:pt x="2167319" y="865156"/>
                </a:cubicBezTo>
                <a:lnTo>
                  <a:pt x="2166747" y="852107"/>
                </a:lnTo>
                <a:lnTo>
                  <a:pt x="2144935" y="853059"/>
                </a:lnTo>
                <a:lnTo>
                  <a:pt x="2148840" y="941832"/>
                </a:lnTo>
                <a:lnTo>
                  <a:pt x="2172367" y="940784"/>
                </a:lnTo>
                <a:lnTo>
                  <a:pt x="2170557" y="900589"/>
                </a:lnTo>
                <a:cubicBezTo>
                  <a:pt x="2170081" y="890683"/>
                  <a:pt x="2170367" y="883825"/>
                  <a:pt x="2171414" y="880110"/>
                </a:cubicBezTo>
                <a:cubicBezTo>
                  <a:pt x="2172462" y="876395"/>
                  <a:pt x="2174558" y="873347"/>
                  <a:pt x="2177701" y="870966"/>
                </a:cubicBezTo>
                <a:cubicBezTo>
                  <a:pt x="2180844" y="868585"/>
                  <a:pt x="2184464" y="867347"/>
                  <a:pt x="2188464" y="867156"/>
                </a:cubicBezTo>
                <a:cubicBezTo>
                  <a:pt x="2191607" y="867061"/>
                  <a:pt x="2194370" y="867633"/>
                  <a:pt x="2196751" y="869156"/>
                </a:cubicBezTo>
                <a:cubicBezTo>
                  <a:pt x="2199037" y="870585"/>
                  <a:pt x="2200847" y="872776"/>
                  <a:pt x="2201895" y="875538"/>
                </a:cubicBezTo>
                <a:cubicBezTo>
                  <a:pt x="2203037" y="878300"/>
                  <a:pt x="2203799" y="884492"/>
                  <a:pt x="2204180" y="894112"/>
                </a:cubicBezTo>
                <a:lnTo>
                  <a:pt x="2206181" y="939451"/>
                </a:lnTo>
                <a:lnTo>
                  <a:pt x="2229707" y="938403"/>
                </a:lnTo>
                <a:lnTo>
                  <a:pt x="2227231" y="883158"/>
                </a:lnTo>
                <a:lnTo>
                  <a:pt x="2227231" y="883158"/>
                </a:lnTo>
                <a:close/>
                <a:moveTo>
                  <a:pt x="2248281" y="945262"/>
                </a:moveTo>
                <a:cubicBezTo>
                  <a:pt x="2248948" y="953167"/>
                  <a:pt x="2252567" y="959454"/>
                  <a:pt x="2259330" y="964025"/>
                </a:cubicBezTo>
                <a:cubicBezTo>
                  <a:pt x="2265998" y="968693"/>
                  <a:pt x="2276856" y="970312"/>
                  <a:pt x="2291906" y="969074"/>
                </a:cubicBezTo>
                <a:cubicBezTo>
                  <a:pt x="2299811" y="968407"/>
                  <a:pt x="2306384" y="967074"/>
                  <a:pt x="2311432" y="964978"/>
                </a:cubicBezTo>
                <a:cubicBezTo>
                  <a:pt x="2316480" y="962883"/>
                  <a:pt x="2320481" y="960215"/>
                  <a:pt x="2323338" y="957072"/>
                </a:cubicBezTo>
                <a:cubicBezTo>
                  <a:pt x="2326196" y="953834"/>
                  <a:pt x="2328291" y="949643"/>
                  <a:pt x="2329625" y="944309"/>
                </a:cubicBezTo>
                <a:cubicBezTo>
                  <a:pt x="2330958" y="938975"/>
                  <a:pt x="2331149" y="931069"/>
                  <a:pt x="2330291" y="920687"/>
                </a:cubicBezTo>
                <a:lnTo>
                  <a:pt x="2323719" y="841153"/>
                </a:lnTo>
                <a:lnTo>
                  <a:pt x="2301812" y="842963"/>
                </a:lnTo>
                <a:lnTo>
                  <a:pt x="2302859" y="855440"/>
                </a:lnTo>
                <a:cubicBezTo>
                  <a:pt x="2294954" y="846392"/>
                  <a:pt x="2285524" y="842296"/>
                  <a:pt x="2274570" y="843249"/>
                </a:cubicBezTo>
                <a:cubicBezTo>
                  <a:pt x="2263902" y="844106"/>
                  <a:pt x="2255425" y="848773"/>
                  <a:pt x="2248853" y="857250"/>
                </a:cubicBezTo>
                <a:cubicBezTo>
                  <a:pt x="2242376" y="865727"/>
                  <a:pt x="2239709" y="877348"/>
                  <a:pt x="2240947" y="892207"/>
                </a:cubicBezTo>
                <a:cubicBezTo>
                  <a:pt x="2241899" y="904018"/>
                  <a:pt x="2245424" y="913734"/>
                  <a:pt x="2251615" y="921258"/>
                </a:cubicBezTo>
                <a:cubicBezTo>
                  <a:pt x="2259425" y="930783"/>
                  <a:pt x="2269236" y="934974"/>
                  <a:pt x="2281142" y="934022"/>
                </a:cubicBezTo>
                <a:cubicBezTo>
                  <a:pt x="2291811" y="933165"/>
                  <a:pt x="2300288" y="927640"/>
                  <a:pt x="2306479" y="917448"/>
                </a:cubicBezTo>
                <a:lnTo>
                  <a:pt x="2307527" y="930403"/>
                </a:lnTo>
                <a:cubicBezTo>
                  <a:pt x="2308003" y="935641"/>
                  <a:pt x="2307908" y="939261"/>
                  <a:pt x="2307336" y="941261"/>
                </a:cubicBezTo>
                <a:cubicBezTo>
                  <a:pt x="2306479" y="944119"/>
                  <a:pt x="2305145" y="946214"/>
                  <a:pt x="2303145" y="947547"/>
                </a:cubicBezTo>
                <a:cubicBezTo>
                  <a:pt x="2300192" y="949643"/>
                  <a:pt x="2295716" y="950976"/>
                  <a:pt x="2289620" y="951452"/>
                </a:cubicBezTo>
                <a:cubicBezTo>
                  <a:pt x="2284857" y="951834"/>
                  <a:pt x="2281238" y="951262"/>
                  <a:pt x="2278856" y="949833"/>
                </a:cubicBezTo>
                <a:cubicBezTo>
                  <a:pt x="2277142" y="948786"/>
                  <a:pt x="2275904" y="946785"/>
                  <a:pt x="2275237" y="943642"/>
                </a:cubicBezTo>
                <a:lnTo>
                  <a:pt x="2248186" y="942594"/>
                </a:lnTo>
                <a:cubicBezTo>
                  <a:pt x="2248186" y="943737"/>
                  <a:pt x="2248186" y="944690"/>
                  <a:pt x="2248377" y="945452"/>
                </a:cubicBezTo>
                <a:lnTo>
                  <a:pt x="2248377" y="945452"/>
                </a:lnTo>
                <a:close/>
                <a:moveTo>
                  <a:pt x="2268570" y="868299"/>
                </a:moveTo>
                <a:cubicBezTo>
                  <a:pt x="2271808" y="863632"/>
                  <a:pt x="2276285" y="861060"/>
                  <a:pt x="2281904" y="860584"/>
                </a:cubicBezTo>
                <a:cubicBezTo>
                  <a:pt x="2287715" y="860108"/>
                  <a:pt x="2292668" y="861918"/>
                  <a:pt x="2296763" y="866109"/>
                </a:cubicBezTo>
                <a:cubicBezTo>
                  <a:pt x="2300954" y="870204"/>
                  <a:pt x="2303336" y="876872"/>
                  <a:pt x="2304098" y="886111"/>
                </a:cubicBezTo>
                <a:cubicBezTo>
                  <a:pt x="2304860" y="894874"/>
                  <a:pt x="2303431" y="901732"/>
                  <a:pt x="2299811" y="906495"/>
                </a:cubicBezTo>
                <a:cubicBezTo>
                  <a:pt x="2296192" y="911257"/>
                  <a:pt x="2291620" y="913924"/>
                  <a:pt x="2285810" y="914400"/>
                </a:cubicBezTo>
                <a:cubicBezTo>
                  <a:pt x="2280476" y="914877"/>
                  <a:pt x="2275808" y="913067"/>
                  <a:pt x="2271808" y="908971"/>
                </a:cubicBezTo>
                <a:cubicBezTo>
                  <a:pt x="2267807" y="904875"/>
                  <a:pt x="2265426" y="898208"/>
                  <a:pt x="2264664" y="888778"/>
                </a:cubicBezTo>
                <a:cubicBezTo>
                  <a:pt x="2263902" y="879825"/>
                  <a:pt x="2265236" y="872967"/>
                  <a:pt x="2268474" y="868299"/>
                </a:cubicBezTo>
                <a:lnTo>
                  <a:pt x="2268474" y="868299"/>
                </a:lnTo>
                <a:close/>
              </a:path>
            </a:pathLst>
          </a:custGeom>
          <a:solidFill>
            <a:srgbClr val="000000"/>
          </a:solidFill>
          <a:ln w="9525" cap="flat">
            <a:noFill/>
            <a:prstDash val="solid"/>
            <a:miter/>
          </a:ln>
        </p:spPr>
        <p:txBody>
          <a:bodyPr rtlCol="0" anchor="ctr"/>
          <a:lstStyle/>
          <a:p>
            <a:endParaRPr lang="en-GB" dirty="0"/>
          </a:p>
        </p:txBody>
      </p:sp>
      <p:sp>
        <p:nvSpPr>
          <p:cNvPr id="49" name="Freeform: Shape 48">
            <a:extLst>
              <a:ext uri="{FF2B5EF4-FFF2-40B4-BE49-F238E27FC236}">
                <a16:creationId xmlns:a16="http://schemas.microsoft.com/office/drawing/2014/main" id="{D0F98618-0624-4887-9E39-827866D11CE2}"/>
              </a:ext>
            </a:extLst>
          </p:cNvPr>
          <p:cNvSpPr/>
          <p:nvPr/>
        </p:nvSpPr>
        <p:spPr>
          <a:xfrm>
            <a:off x="7845238" y="4128134"/>
            <a:ext cx="1119595" cy="1583373"/>
          </a:xfrm>
          <a:custGeom>
            <a:avLst/>
            <a:gdLst>
              <a:gd name="connsiteX0" fmla="*/ 66226 w 1119595"/>
              <a:gd name="connsiteY0" fmla="*/ 1583341 h 1583373"/>
              <a:gd name="connsiteX1" fmla="*/ 100897 w 1119595"/>
              <a:gd name="connsiteY1" fmla="*/ 1569530 h 1583373"/>
              <a:gd name="connsiteX2" fmla="*/ 118995 w 1119595"/>
              <a:gd name="connsiteY2" fmla="*/ 1549432 h 1583373"/>
              <a:gd name="connsiteX3" fmla="*/ 123471 w 1119595"/>
              <a:gd name="connsiteY3" fmla="*/ 1528381 h 1583373"/>
              <a:gd name="connsiteX4" fmla="*/ 115756 w 1119595"/>
              <a:gd name="connsiteY4" fmla="*/ 1509236 h 1583373"/>
              <a:gd name="connsiteX5" fmla="*/ 99754 w 1119595"/>
              <a:gd name="connsiteY5" fmla="*/ 1496949 h 1583373"/>
              <a:gd name="connsiteX6" fmla="*/ 81371 w 1119595"/>
              <a:gd name="connsiteY6" fmla="*/ 1495615 h 1583373"/>
              <a:gd name="connsiteX7" fmla="*/ 54986 w 1119595"/>
              <a:gd name="connsiteY7" fmla="*/ 1505331 h 1583373"/>
              <a:gd name="connsiteX8" fmla="*/ 32031 w 1119595"/>
              <a:gd name="connsiteY8" fmla="*/ 1513046 h 1583373"/>
              <a:gd name="connsiteX9" fmla="*/ 24506 w 1119595"/>
              <a:gd name="connsiteY9" fmla="*/ 1509522 h 1583373"/>
              <a:gd name="connsiteX10" fmla="*/ 22887 w 1119595"/>
              <a:gd name="connsiteY10" fmla="*/ 1501140 h 1583373"/>
              <a:gd name="connsiteX11" fmla="*/ 33365 w 1119595"/>
              <a:gd name="connsiteY11" fmla="*/ 1487139 h 1583373"/>
              <a:gd name="connsiteX12" fmla="*/ 48224 w 1119595"/>
              <a:gd name="connsiteY12" fmla="*/ 1480566 h 1583373"/>
              <a:gd name="connsiteX13" fmla="*/ 62035 w 1119595"/>
              <a:gd name="connsiteY13" fmla="*/ 1486948 h 1583373"/>
              <a:gd name="connsiteX14" fmla="*/ 80704 w 1119595"/>
              <a:gd name="connsiteY14" fmla="*/ 1470660 h 1583373"/>
              <a:gd name="connsiteX15" fmla="*/ 54225 w 1119595"/>
              <a:gd name="connsiteY15" fmla="*/ 1457135 h 1583373"/>
              <a:gd name="connsiteX16" fmla="*/ 20696 w 1119595"/>
              <a:gd name="connsiteY16" fmla="*/ 1470851 h 1583373"/>
              <a:gd name="connsiteX17" fmla="*/ 4409 w 1119595"/>
              <a:gd name="connsiteY17" fmla="*/ 1489234 h 1583373"/>
              <a:gd name="connsiteX18" fmla="*/ 122 w 1119595"/>
              <a:gd name="connsiteY18" fmla="*/ 1508475 h 1583373"/>
              <a:gd name="connsiteX19" fmla="*/ 6885 w 1119595"/>
              <a:gd name="connsiteY19" fmla="*/ 1525524 h 1583373"/>
              <a:gd name="connsiteX20" fmla="*/ 31079 w 1119595"/>
              <a:gd name="connsiteY20" fmla="*/ 1537811 h 1583373"/>
              <a:gd name="connsiteX21" fmla="*/ 60511 w 1119595"/>
              <a:gd name="connsiteY21" fmla="*/ 1529906 h 1583373"/>
              <a:gd name="connsiteX22" fmla="*/ 79370 w 1119595"/>
              <a:gd name="connsiteY22" fmla="*/ 1521714 h 1583373"/>
              <a:gd name="connsiteX23" fmla="*/ 89657 w 1119595"/>
              <a:gd name="connsiteY23" fmla="*/ 1520285 h 1583373"/>
              <a:gd name="connsiteX24" fmla="*/ 96230 w 1119595"/>
              <a:gd name="connsiteY24" fmla="*/ 1524476 h 1583373"/>
              <a:gd name="connsiteX25" fmla="*/ 98897 w 1119595"/>
              <a:gd name="connsiteY25" fmla="*/ 1537526 h 1583373"/>
              <a:gd name="connsiteX26" fmla="*/ 87943 w 1119595"/>
              <a:gd name="connsiteY26" fmla="*/ 1552765 h 1583373"/>
              <a:gd name="connsiteX27" fmla="*/ 70322 w 1119595"/>
              <a:gd name="connsiteY27" fmla="*/ 1559528 h 1583373"/>
              <a:gd name="connsiteX28" fmla="*/ 52320 w 1119595"/>
              <a:gd name="connsiteY28" fmla="*/ 1551051 h 1583373"/>
              <a:gd name="connsiteX29" fmla="*/ 34889 w 1119595"/>
              <a:gd name="connsiteY29" fmla="*/ 1567910 h 1583373"/>
              <a:gd name="connsiteX30" fmla="*/ 66036 w 1119595"/>
              <a:gd name="connsiteY30" fmla="*/ 1583150 h 1583373"/>
              <a:gd name="connsiteX31" fmla="*/ 66036 w 1119595"/>
              <a:gd name="connsiteY31" fmla="*/ 1583150 h 1583373"/>
              <a:gd name="connsiteX32" fmla="*/ 174144 w 1119595"/>
              <a:gd name="connsiteY32" fmla="*/ 1482281 h 1583373"/>
              <a:gd name="connsiteX33" fmla="*/ 169001 w 1119595"/>
              <a:gd name="connsiteY33" fmla="*/ 1490568 h 1583373"/>
              <a:gd name="connsiteX34" fmla="*/ 154903 w 1119595"/>
              <a:gd name="connsiteY34" fmla="*/ 1494949 h 1583373"/>
              <a:gd name="connsiteX35" fmla="*/ 139950 w 1119595"/>
              <a:gd name="connsiteY35" fmla="*/ 1486281 h 1583373"/>
              <a:gd name="connsiteX36" fmla="*/ 184717 w 1119595"/>
              <a:gd name="connsiteY36" fmla="*/ 1447990 h 1583373"/>
              <a:gd name="connsiteX37" fmla="*/ 150236 w 1119595"/>
              <a:gd name="connsiteY37" fmla="*/ 1424654 h 1583373"/>
              <a:gd name="connsiteX38" fmla="*/ 117947 w 1119595"/>
              <a:gd name="connsiteY38" fmla="*/ 1435037 h 1583373"/>
              <a:gd name="connsiteX39" fmla="*/ 103850 w 1119595"/>
              <a:gd name="connsiteY39" fmla="*/ 1463516 h 1583373"/>
              <a:gd name="connsiteX40" fmla="*/ 117566 w 1119595"/>
              <a:gd name="connsiteY40" fmla="*/ 1497330 h 1583373"/>
              <a:gd name="connsiteX41" fmla="*/ 144141 w 1119595"/>
              <a:gd name="connsiteY41" fmla="*/ 1514856 h 1583373"/>
              <a:gd name="connsiteX42" fmla="*/ 180050 w 1119595"/>
              <a:gd name="connsiteY42" fmla="*/ 1504093 h 1583373"/>
              <a:gd name="connsiteX43" fmla="*/ 194242 w 1119595"/>
              <a:gd name="connsiteY43" fmla="*/ 1483138 h 1583373"/>
              <a:gd name="connsiteX44" fmla="*/ 192337 w 1119595"/>
              <a:gd name="connsiteY44" fmla="*/ 1458944 h 1583373"/>
              <a:gd name="connsiteX45" fmla="*/ 171954 w 1119595"/>
              <a:gd name="connsiteY45" fmla="*/ 1471231 h 1583373"/>
              <a:gd name="connsiteX46" fmla="*/ 173953 w 1119595"/>
              <a:gd name="connsiteY46" fmla="*/ 1482281 h 1583373"/>
              <a:gd name="connsiteX47" fmla="*/ 173953 w 1119595"/>
              <a:gd name="connsiteY47" fmla="*/ 1482281 h 1583373"/>
              <a:gd name="connsiteX48" fmla="*/ 130996 w 1119595"/>
              <a:gd name="connsiteY48" fmla="*/ 1475137 h 1583373"/>
              <a:gd name="connsiteX49" fmla="*/ 124805 w 1119595"/>
              <a:gd name="connsiteY49" fmla="*/ 1460373 h 1583373"/>
              <a:gd name="connsiteX50" fmla="*/ 130805 w 1119595"/>
              <a:gd name="connsiteY50" fmla="*/ 1447800 h 1583373"/>
              <a:gd name="connsiteX51" fmla="*/ 143569 w 1119595"/>
              <a:gd name="connsiteY51" fmla="*/ 1443895 h 1583373"/>
              <a:gd name="connsiteX52" fmla="*/ 157666 w 1119595"/>
              <a:gd name="connsiteY52" fmla="*/ 1452277 h 1583373"/>
              <a:gd name="connsiteX53" fmla="*/ 130996 w 1119595"/>
              <a:gd name="connsiteY53" fmla="*/ 1475137 h 1583373"/>
              <a:gd name="connsiteX54" fmla="*/ 130996 w 1119595"/>
              <a:gd name="connsiteY54" fmla="*/ 1475137 h 1583373"/>
              <a:gd name="connsiteX55" fmla="*/ 212244 w 1119595"/>
              <a:gd name="connsiteY55" fmla="*/ 1361313 h 1583373"/>
              <a:gd name="connsiteX56" fmla="*/ 188336 w 1119595"/>
              <a:gd name="connsiteY56" fmla="*/ 1373410 h 1583373"/>
              <a:gd name="connsiteX57" fmla="*/ 173097 w 1119595"/>
              <a:gd name="connsiteY57" fmla="*/ 1403604 h 1583373"/>
              <a:gd name="connsiteX58" fmla="*/ 187384 w 1119595"/>
              <a:gd name="connsiteY58" fmla="*/ 1436846 h 1583373"/>
              <a:gd name="connsiteX59" fmla="*/ 218816 w 1119595"/>
              <a:gd name="connsiteY59" fmla="*/ 1454467 h 1583373"/>
              <a:gd name="connsiteX60" fmla="*/ 250153 w 1119595"/>
              <a:gd name="connsiteY60" fmla="*/ 1442847 h 1583373"/>
              <a:gd name="connsiteX61" fmla="*/ 265108 w 1119595"/>
              <a:gd name="connsiteY61" fmla="*/ 1418559 h 1583373"/>
              <a:gd name="connsiteX62" fmla="*/ 259298 w 1119595"/>
              <a:gd name="connsiteY62" fmla="*/ 1391412 h 1583373"/>
              <a:gd name="connsiteX63" fmla="*/ 239485 w 1119595"/>
              <a:gd name="connsiteY63" fmla="*/ 1403890 h 1583373"/>
              <a:gd name="connsiteX64" fmla="*/ 243772 w 1119595"/>
              <a:gd name="connsiteY64" fmla="*/ 1417701 h 1583373"/>
              <a:gd name="connsiteX65" fmla="*/ 238152 w 1119595"/>
              <a:gd name="connsiteY65" fmla="*/ 1427893 h 1583373"/>
              <a:gd name="connsiteX66" fmla="*/ 223198 w 1119595"/>
              <a:gd name="connsiteY66" fmla="*/ 1432560 h 1583373"/>
              <a:gd name="connsiteX67" fmla="*/ 204338 w 1119595"/>
              <a:gd name="connsiteY67" fmla="*/ 1419511 h 1583373"/>
              <a:gd name="connsiteX68" fmla="*/ 194623 w 1119595"/>
              <a:gd name="connsiteY68" fmla="*/ 1400937 h 1583373"/>
              <a:gd name="connsiteX69" fmla="*/ 201005 w 1119595"/>
              <a:gd name="connsiteY69" fmla="*/ 1387031 h 1583373"/>
              <a:gd name="connsiteX70" fmla="*/ 211387 w 1119595"/>
              <a:gd name="connsiteY70" fmla="*/ 1382458 h 1583373"/>
              <a:gd name="connsiteX71" fmla="*/ 222341 w 1119595"/>
              <a:gd name="connsiteY71" fmla="*/ 1386649 h 1583373"/>
              <a:gd name="connsiteX72" fmla="*/ 236819 w 1119595"/>
              <a:gd name="connsiteY72" fmla="*/ 1368076 h 1583373"/>
              <a:gd name="connsiteX73" fmla="*/ 212339 w 1119595"/>
              <a:gd name="connsiteY73" fmla="*/ 1361409 h 1583373"/>
              <a:gd name="connsiteX74" fmla="*/ 212339 w 1119595"/>
              <a:gd name="connsiteY74" fmla="*/ 1361409 h 1583373"/>
              <a:gd name="connsiteX75" fmla="*/ 346166 w 1119595"/>
              <a:gd name="connsiteY75" fmla="*/ 1349121 h 1583373"/>
              <a:gd name="connsiteX76" fmla="*/ 284444 w 1119595"/>
              <a:gd name="connsiteY76" fmla="*/ 1285113 h 1583373"/>
              <a:gd name="connsiteX77" fmla="*/ 267489 w 1119595"/>
              <a:gd name="connsiteY77" fmla="*/ 1301401 h 1583373"/>
              <a:gd name="connsiteX78" fmla="*/ 293493 w 1119595"/>
              <a:gd name="connsiteY78" fmla="*/ 1328356 h 1583373"/>
              <a:gd name="connsiteX79" fmla="*/ 308923 w 1119595"/>
              <a:gd name="connsiteY79" fmla="*/ 1346835 h 1583373"/>
              <a:gd name="connsiteX80" fmla="*/ 309875 w 1119595"/>
              <a:gd name="connsiteY80" fmla="*/ 1357313 h 1583373"/>
              <a:gd name="connsiteX81" fmla="*/ 304446 w 1119595"/>
              <a:gd name="connsiteY81" fmla="*/ 1367219 h 1583373"/>
              <a:gd name="connsiteX82" fmla="*/ 296445 w 1119595"/>
              <a:gd name="connsiteY82" fmla="*/ 1371505 h 1583373"/>
              <a:gd name="connsiteX83" fmla="*/ 288349 w 1119595"/>
              <a:gd name="connsiteY83" fmla="*/ 1369981 h 1583373"/>
              <a:gd name="connsiteX84" fmla="*/ 271490 w 1119595"/>
              <a:gd name="connsiteY84" fmla="*/ 1354360 h 1583373"/>
              <a:gd name="connsiteX85" fmla="*/ 243105 w 1119595"/>
              <a:gd name="connsiteY85" fmla="*/ 1324928 h 1583373"/>
              <a:gd name="connsiteX86" fmla="*/ 226151 w 1119595"/>
              <a:gd name="connsiteY86" fmla="*/ 1341216 h 1583373"/>
              <a:gd name="connsiteX87" fmla="*/ 265203 w 1119595"/>
              <a:gd name="connsiteY87" fmla="*/ 1381697 h 1583373"/>
              <a:gd name="connsiteX88" fmla="*/ 281110 w 1119595"/>
              <a:gd name="connsiteY88" fmla="*/ 1393603 h 1583373"/>
              <a:gd name="connsiteX89" fmla="*/ 296159 w 1119595"/>
              <a:gd name="connsiteY89" fmla="*/ 1394365 h 1583373"/>
              <a:gd name="connsiteX90" fmla="*/ 310447 w 1119595"/>
              <a:gd name="connsiteY90" fmla="*/ 1386078 h 1583373"/>
              <a:gd name="connsiteX91" fmla="*/ 319591 w 1119595"/>
              <a:gd name="connsiteY91" fmla="*/ 1371505 h 1583373"/>
              <a:gd name="connsiteX92" fmla="*/ 321019 w 1119595"/>
              <a:gd name="connsiteY92" fmla="*/ 1354550 h 1583373"/>
              <a:gd name="connsiteX93" fmla="*/ 330259 w 1119595"/>
              <a:gd name="connsiteY93" fmla="*/ 1364171 h 1583373"/>
              <a:gd name="connsiteX94" fmla="*/ 345975 w 1119595"/>
              <a:gd name="connsiteY94" fmla="*/ 1349026 h 1583373"/>
              <a:gd name="connsiteX95" fmla="*/ 345975 w 1119595"/>
              <a:gd name="connsiteY95" fmla="*/ 1349026 h 1583373"/>
              <a:gd name="connsiteX96" fmla="*/ 356357 w 1119595"/>
              <a:gd name="connsiteY96" fmla="*/ 1299305 h 1583373"/>
              <a:gd name="connsiteX97" fmla="*/ 336260 w 1119595"/>
              <a:gd name="connsiteY97" fmla="*/ 1277207 h 1583373"/>
              <a:gd name="connsiteX98" fmla="*/ 332926 w 1119595"/>
              <a:gd name="connsiteY98" fmla="*/ 1266444 h 1583373"/>
              <a:gd name="connsiteX99" fmla="*/ 336736 w 1119595"/>
              <a:gd name="connsiteY99" fmla="*/ 1258539 h 1583373"/>
              <a:gd name="connsiteX100" fmla="*/ 347213 w 1119595"/>
              <a:gd name="connsiteY100" fmla="*/ 1253299 h 1583373"/>
              <a:gd name="connsiteX101" fmla="*/ 337498 w 1119595"/>
              <a:gd name="connsiteY101" fmla="*/ 1233773 h 1583373"/>
              <a:gd name="connsiteX102" fmla="*/ 323591 w 1119595"/>
              <a:gd name="connsiteY102" fmla="*/ 1241870 h 1583373"/>
              <a:gd name="connsiteX103" fmla="*/ 318543 w 1119595"/>
              <a:gd name="connsiteY103" fmla="*/ 1251204 h 1583373"/>
              <a:gd name="connsiteX104" fmla="*/ 320067 w 1119595"/>
              <a:gd name="connsiteY104" fmla="*/ 1266635 h 1583373"/>
              <a:gd name="connsiteX105" fmla="*/ 310923 w 1119595"/>
              <a:gd name="connsiteY105" fmla="*/ 1257872 h 1583373"/>
              <a:gd name="connsiteX106" fmla="*/ 295779 w 1119595"/>
              <a:gd name="connsiteY106" fmla="*/ 1273588 h 1583373"/>
              <a:gd name="connsiteX107" fmla="*/ 359786 w 1119595"/>
              <a:gd name="connsiteY107" fmla="*/ 1335310 h 1583373"/>
              <a:gd name="connsiteX108" fmla="*/ 376074 w 1119595"/>
              <a:gd name="connsiteY108" fmla="*/ 1318355 h 1583373"/>
              <a:gd name="connsiteX109" fmla="*/ 356357 w 1119595"/>
              <a:gd name="connsiteY109" fmla="*/ 1299305 h 1583373"/>
              <a:gd name="connsiteX110" fmla="*/ 356357 w 1119595"/>
              <a:gd name="connsiteY110" fmla="*/ 1299305 h 1583373"/>
              <a:gd name="connsiteX111" fmla="*/ 347785 w 1119595"/>
              <a:gd name="connsiteY111" fmla="*/ 1201769 h 1583373"/>
              <a:gd name="connsiteX112" fmla="*/ 331973 w 1119595"/>
              <a:gd name="connsiteY112" fmla="*/ 1186815 h 1583373"/>
              <a:gd name="connsiteX113" fmla="*/ 315876 w 1119595"/>
              <a:gd name="connsiteY113" fmla="*/ 1203960 h 1583373"/>
              <a:gd name="connsiteX114" fmla="*/ 331687 w 1119595"/>
              <a:gd name="connsiteY114" fmla="*/ 1218914 h 1583373"/>
              <a:gd name="connsiteX115" fmla="*/ 347785 w 1119595"/>
              <a:gd name="connsiteY115" fmla="*/ 1201769 h 1583373"/>
              <a:gd name="connsiteX116" fmla="*/ 347785 w 1119595"/>
              <a:gd name="connsiteY116" fmla="*/ 1201769 h 1583373"/>
              <a:gd name="connsiteX117" fmla="*/ 421318 w 1119595"/>
              <a:gd name="connsiteY117" fmla="*/ 1271016 h 1583373"/>
              <a:gd name="connsiteX118" fmla="*/ 356643 w 1119595"/>
              <a:gd name="connsiteY118" fmla="*/ 1210056 h 1583373"/>
              <a:gd name="connsiteX119" fmla="*/ 340546 w 1119595"/>
              <a:gd name="connsiteY119" fmla="*/ 1227201 h 1583373"/>
              <a:gd name="connsiteX120" fmla="*/ 405221 w 1119595"/>
              <a:gd name="connsiteY120" fmla="*/ 1288161 h 1583373"/>
              <a:gd name="connsiteX121" fmla="*/ 421318 w 1119595"/>
              <a:gd name="connsiteY121" fmla="*/ 1271016 h 1583373"/>
              <a:gd name="connsiteX122" fmla="*/ 421318 w 1119595"/>
              <a:gd name="connsiteY122" fmla="*/ 1271016 h 1583373"/>
              <a:gd name="connsiteX123" fmla="*/ 386266 w 1119595"/>
              <a:gd name="connsiteY123" fmla="*/ 1177576 h 1583373"/>
              <a:gd name="connsiteX124" fmla="*/ 362930 w 1119595"/>
              <a:gd name="connsiteY124" fmla="*/ 1156621 h 1583373"/>
              <a:gd name="connsiteX125" fmla="*/ 357405 w 1119595"/>
              <a:gd name="connsiteY125" fmla="*/ 1183386 h 1583373"/>
              <a:gd name="connsiteX126" fmla="*/ 370550 w 1119595"/>
              <a:gd name="connsiteY126" fmla="*/ 1195197 h 1583373"/>
              <a:gd name="connsiteX127" fmla="*/ 363310 w 1119595"/>
              <a:gd name="connsiteY127" fmla="*/ 1203198 h 1583373"/>
              <a:gd name="connsiteX128" fmla="*/ 377217 w 1119595"/>
              <a:gd name="connsiteY128" fmla="*/ 1215771 h 1583373"/>
              <a:gd name="connsiteX129" fmla="*/ 384456 w 1119595"/>
              <a:gd name="connsiteY129" fmla="*/ 1207770 h 1583373"/>
              <a:gd name="connsiteX130" fmla="*/ 413317 w 1119595"/>
              <a:gd name="connsiteY130" fmla="*/ 1233678 h 1583373"/>
              <a:gd name="connsiteX131" fmla="*/ 426176 w 1119595"/>
              <a:gd name="connsiteY131" fmla="*/ 1244156 h 1583373"/>
              <a:gd name="connsiteX132" fmla="*/ 435225 w 1119595"/>
              <a:gd name="connsiteY132" fmla="*/ 1247775 h 1583373"/>
              <a:gd name="connsiteX133" fmla="*/ 444368 w 1119595"/>
              <a:gd name="connsiteY133" fmla="*/ 1245870 h 1583373"/>
              <a:gd name="connsiteX134" fmla="*/ 453608 w 1119595"/>
              <a:gd name="connsiteY134" fmla="*/ 1238726 h 1583373"/>
              <a:gd name="connsiteX135" fmla="*/ 463418 w 1119595"/>
              <a:gd name="connsiteY135" fmla="*/ 1222534 h 1583373"/>
              <a:gd name="connsiteX136" fmla="*/ 448464 w 1119595"/>
              <a:gd name="connsiteY136" fmla="*/ 1211866 h 1583373"/>
              <a:gd name="connsiteX137" fmla="*/ 443797 w 1119595"/>
              <a:gd name="connsiteY137" fmla="*/ 1220439 h 1583373"/>
              <a:gd name="connsiteX138" fmla="*/ 440273 w 1119595"/>
              <a:gd name="connsiteY138" fmla="*/ 1222629 h 1583373"/>
              <a:gd name="connsiteX139" fmla="*/ 436653 w 1119595"/>
              <a:gd name="connsiteY139" fmla="*/ 1222153 h 1583373"/>
              <a:gd name="connsiteX140" fmla="*/ 426937 w 1119595"/>
              <a:gd name="connsiteY140" fmla="*/ 1214056 h 1583373"/>
              <a:gd name="connsiteX141" fmla="*/ 400268 w 1119595"/>
              <a:gd name="connsiteY141" fmla="*/ 1190149 h 1583373"/>
              <a:gd name="connsiteX142" fmla="*/ 411031 w 1119595"/>
              <a:gd name="connsiteY142" fmla="*/ 1178148 h 1583373"/>
              <a:gd name="connsiteX143" fmla="*/ 397125 w 1119595"/>
              <a:gd name="connsiteY143" fmla="*/ 1165575 h 1583373"/>
              <a:gd name="connsiteX144" fmla="*/ 386361 w 1119595"/>
              <a:gd name="connsiteY144" fmla="*/ 1177576 h 1583373"/>
              <a:gd name="connsiteX145" fmla="*/ 386361 w 1119595"/>
              <a:gd name="connsiteY145" fmla="*/ 1177576 h 1583373"/>
              <a:gd name="connsiteX146" fmla="*/ 489231 w 1119595"/>
              <a:gd name="connsiteY146" fmla="*/ 1195769 h 1583373"/>
              <a:gd name="connsiteX147" fmla="*/ 494661 w 1119595"/>
              <a:gd name="connsiteY147" fmla="*/ 1208342 h 1583373"/>
              <a:gd name="connsiteX148" fmla="*/ 490470 w 1119595"/>
              <a:gd name="connsiteY148" fmla="*/ 1220724 h 1583373"/>
              <a:gd name="connsiteX149" fmla="*/ 483135 w 1119595"/>
              <a:gd name="connsiteY149" fmla="*/ 1227582 h 1583373"/>
              <a:gd name="connsiteX150" fmla="*/ 498470 w 1119595"/>
              <a:gd name="connsiteY150" fmla="*/ 1237964 h 1583373"/>
              <a:gd name="connsiteX151" fmla="*/ 508186 w 1119595"/>
              <a:gd name="connsiteY151" fmla="*/ 1228820 h 1583373"/>
              <a:gd name="connsiteX152" fmla="*/ 514949 w 1119595"/>
              <a:gd name="connsiteY152" fmla="*/ 1218724 h 1583373"/>
              <a:gd name="connsiteX153" fmla="*/ 517711 w 1119595"/>
              <a:gd name="connsiteY153" fmla="*/ 1209294 h 1583373"/>
              <a:gd name="connsiteX154" fmla="*/ 516853 w 1119595"/>
              <a:gd name="connsiteY154" fmla="*/ 1200055 h 1583373"/>
              <a:gd name="connsiteX155" fmla="*/ 511615 w 1119595"/>
              <a:gd name="connsiteY155" fmla="*/ 1187863 h 1583373"/>
              <a:gd name="connsiteX156" fmla="*/ 503519 w 1119595"/>
              <a:gd name="connsiteY156" fmla="*/ 1173575 h 1583373"/>
              <a:gd name="connsiteX157" fmla="*/ 458942 w 1119595"/>
              <a:gd name="connsiteY157" fmla="*/ 1094137 h 1583373"/>
              <a:gd name="connsiteX158" fmla="*/ 443130 w 1119595"/>
              <a:gd name="connsiteY158" fmla="*/ 1112616 h 1583373"/>
              <a:gd name="connsiteX159" fmla="*/ 477610 w 1119595"/>
              <a:gd name="connsiteY159" fmla="*/ 1169384 h 1583373"/>
              <a:gd name="connsiteX160" fmla="*/ 415793 w 1119595"/>
              <a:gd name="connsiteY160" fmla="*/ 1144524 h 1583373"/>
              <a:gd name="connsiteX161" fmla="*/ 399506 w 1119595"/>
              <a:gd name="connsiteY161" fmla="*/ 1163574 h 1583373"/>
              <a:gd name="connsiteX162" fmla="*/ 489231 w 1119595"/>
              <a:gd name="connsiteY162" fmla="*/ 1195864 h 1583373"/>
              <a:gd name="connsiteX163" fmla="*/ 489231 w 1119595"/>
              <a:gd name="connsiteY163" fmla="*/ 1195864 h 1583373"/>
              <a:gd name="connsiteX164" fmla="*/ 575242 w 1119595"/>
              <a:gd name="connsiteY164" fmla="*/ 1060990 h 1583373"/>
              <a:gd name="connsiteX165" fmla="*/ 571908 w 1119595"/>
              <a:gd name="connsiteY165" fmla="*/ 1070134 h 1583373"/>
              <a:gd name="connsiteX166" fmla="*/ 558954 w 1119595"/>
              <a:gd name="connsiteY166" fmla="*/ 1077278 h 1583373"/>
              <a:gd name="connsiteX167" fmla="*/ 542571 w 1119595"/>
              <a:gd name="connsiteY167" fmla="*/ 1071753 h 1583373"/>
              <a:gd name="connsiteX168" fmla="*/ 578671 w 1119595"/>
              <a:gd name="connsiteY168" fmla="*/ 1025176 h 1583373"/>
              <a:gd name="connsiteX169" fmla="*/ 540190 w 1119595"/>
              <a:gd name="connsiteY169" fmla="*/ 1009269 h 1583373"/>
              <a:gd name="connsiteX170" fmla="*/ 510663 w 1119595"/>
              <a:gd name="connsiteY170" fmla="*/ 1025938 h 1583373"/>
              <a:gd name="connsiteX171" fmla="*/ 502661 w 1119595"/>
              <a:gd name="connsiteY171" fmla="*/ 1056704 h 1583373"/>
              <a:gd name="connsiteX172" fmla="*/ 522950 w 1119595"/>
              <a:gd name="connsiteY172" fmla="*/ 1087089 h 1583373"/>
              <a:gd name="connsiteX173" fmla="*/ 552572 w 1119595"/>
              <a:gd name="connsiteY173" fmla="*/ 1098900 h 1583373"/>
              <a:gd name="connsiteX174" fmla="*/ 585624 w 1119595"/>
              <a:gd name="connsiteY174" fmla="*/ 1081088 h 1583373"/>
              <a:gd name="connsiteX175" fmla="*/ 595245 w 1119595"/>
              <a:gd name="connsiteY175" fmla="*/ 1057656 h 1583373"/>
              <a:gd name="connsiteX176" fmla="*/ 588482 w 1119595"/>
              <a:gd name="connsiteY176" fmla="*/ 1034320 h 1583373"/>
              <a:gd name="connsiteX177" fmla="*/ 570956 w 1119595"/>
              <a:gd name="connsiteY177" fmla="*/ 1050417 h 1583373"/>
              <a:gd name="connsiteX178" fmla="*/ 575147 w 1119595"/>
              <a:gd name="connsiteY178" fmla="*/ 1060895 h 1583373"/>
              <a:gd name="connsiteX179" fmla="*/ 575147 w 1119595"/>
              <a:gd name="connsiteY179" fmla="*/ 1060895 h 1583373"/>
              <a:gd name="connsiteX180" fmla="*/ 531522 w 1119595"/>
              <a:gd name="connsiteY180" fmla="*/ 1062704 h 1583373"/>
              <a:gd name="connsiteX181" fmla="*/ 522473 w 1119595"/>
              <a:gd name="connsiteY181" fmla="*/ 1049464 h 1583373"/>
              <a:gd name="connsiteX182" fmla="*/ 525807 w 1119595"/>
              <a:gd name="connsiteY182" fmla="*/ 1035939 h 1583373"/>
              <a:gd name="connsiteX183" fmla="*/ 537523 w 1119595"/>
              <a:gd name="connsiteY183" fmla="*/ 1029557 h 1583373"/>
              <a:gd name="connsiteX184" fmla="*/ 553049 w 1119595"/>
              <a:gd name="connsiteY184" fmla="*/ 1034891 h 1583373"/>
              <a:gd name="connsiteX185" fmla="*/ 531522 w 1119595"/>
              <a:gd name="connsiteY185" fmla="*/ 1062704 h 1583373"/>
              <a:gd name="connsiteX186" fmla="*/ 531522 w 1119595"/>
              <a:gd name="connsiteY186" fmla="*/ 1062704 h 1583373"/>
              <a:gd name="connsiteX187" fmla="*/ 642774 w 1119595"/>
              <a:gd name="connsiteY187" fmla="*/ 1002030 h 1583373"/>
              <a:gd name="connsiteX188" fmla="*/ 592292 w 1119595"/>
              <a:gd name="connsiteY188" fmla="*/ 920782 h 1583373"/>
              <a:gd name="connsiteX189" fmla="*/ 577909 w 1119595"/>
              <a:gd name="connsiteY189" fmla="*/ 940213 h 1583373"/>
              <a:gd name="connsiteX190" fmla="*/ 604388 w 1119595"/>
              <a:gd name="connsiteY190" fmla="*/ 980789 h 1583373"/>
              <a:gd name="connsiteX191" fmla="*/ 608961 w 1119595"/>
              <a:gd name="connsiteY191" fmla="*/ 987266 h 1583373"/>
              <a:gd name="connsiteX192" fmla="*/ 613628 w 1119595"/>
              <a:gd name="connsiteY192" fmla="*/ 993743 h 1583373"/>
              <a:gd name="connsiteX193" fmla="*/ 598578 w 1119595"/>
              <a:gd name="connsiteY193" fmla="*/ 988600 h 1583373"/>
              <a:gd name="connsiteX194" fmla="*/ 552096 w 1119595"/>
              <a:gd name="connsiteY194" fmla="*/ 975074 h 1583373"/>
              <a:gd name="connsiteX195" fmla="*/ 537428 w 1119595"/>
              <a:gd name="connsiteY195" fmla="*/ 994981 h 1583373"/>
              <a:gd name="connsiteX196" fmla="*/ 630201 w 1119595"/>
              <a:gd name="connsiteY196" fmla="*/ 1018985 h 1583373"/>
              <a:gd name="connsiteX197" fmla="*/ 642774 w 1119595"/>
              <a:gd name="connsiteY197" fmla="*/ 1001935 h 1583373"/>
              <a:gd name="connsiteX198" fmla="*/ 642774 w 1119595"/>
              <a:gd name="connsiteY198" fmla="*/ 1001935 h 1583373"/>
              <a:gd name="connsiteX199" fmla="*/ 678302 w 1119595"/>
              <a:gd name="connsiteY199" fmla="*/ 918972 h 1583373"/>
              <a:gd name="connsiteX200" fmla="*/ 675540 w 1119595"/>
              <a:gd name="connsiteY200" fmla="*/ 928306 h 1583373"/>
              <a:gd name="connsiteX201" fmla="*/ 663063 w 1119595"/>
              <a:gd name="connsiteY201" fmla="*/ 936212 h 1583373"/>
              <a:gd name="connsiteX202" fmla="*/ 646394 w 1119595"/>
              <a:gd name="connsiteY202" fmla="*/ 931736 h 1583373"/>
              <a:gd name="connsiteX203" fmla="*/ 679636 w 1119595"/>
              <a:gd name="connsiteY203" fmla="*/ 883063 h 1583373"/>
              <a:gd name="connsiteX204" fmla="*/ 640298 w 1119595"/>
              <a:gd name="connsiteY204" fmla="*/ 869442 h 1583373"/>
              <a:gd name="connsiteX205" fmla="*/ 611818 w 1119595"/>
              <a:gd name="connsiteY205" fmla="*/ 887921 h 1583373"/>
              <a:gd name="connsiteX206" fmla="*/ 605627 w 1119595"/>
              <a:gd name="connsiteY206" fmla="*/ 919067 h 1583373"/>
              <a:gd name="connsiteX207" fmla="*/ 627629 w 1119595"/>
              <a:gd name="connsiteY207" fmla="*/ 948119 h 1583373"/>
              <a:gd name="connsiteX208" fmla="*/ 657919 w 1119595"/>
              <a:gd name="connsiteY208" fmla="*/ 958215 h 1583373"/>
              <a:gd name="connsiteX209" fmla="*/ 689828 w 1119595"/>
              <a:gd name="connsiteY209" fmla="*/ 938403 h 1583373"/>
              <a:gd name="connsiteX210" fmla="*/ 698019 w 1119595"/>
              <a:gd name="connsiteY210" fmla="*/ 914495 h 1583373"/>
              <a:gd name="connsiteX211" fmla="*/ 689923 w 1119595"/>
              <a:gd name="connsiteY211" fmla="*/ 891635 h 1583373"/>
              <a:gd name="connsiteX212" fmla="*/ 673444 w 1119595"/>
              <a:gd name="connsiteY212" fmla="*/ 908780 h 1583373"/>
              <a:gd name="connsiteX213" fmla="*/ 678207 w 1119595"/>
              <a:gd name="connsiteY213" fmla="*/ 918972 h 1583373"/>
              <a:gd name="connsiteX214" fmla="*/ 678207 w 1119595"/>
              <a:gd name="connsiteY214" fmla="*/ 918972 h 1583373"/>
              <a:gd name="connsiteX215" fmla="*/ 634773 w 1119595"/>
              <a:gd name="connsiteY215" fmla="*/ 923258 h 1583373"/>
              <a:gd name="connsiteX216" fmla="*/ 624963 w 1119595"/>
              <a:gd name="connsiteY216" fmla="*/ 910590 h 1583373"/>
              <a:gd name="connsiteX217" fmla="*/ 627534 w 1119595"/>
              <a:gd name="connsiteY217" fmla="*/ 896874 h 1583373"/>
              <a:gd name="connsiteX218" fmla="*/ 638869 w 1119595"/>
              <a:gd name="connsiteY218" fmla="*/ 889826 h 1583373"/>
              <a:gd name="connsiteX219" fmla="*/ 654681 w 1119595"/>
              <a:gd name="connsiteY219" fmla="*/ 894207 h 1583373"/>
              <a:gd name="connsiteX220" fmla="*/ 634868 w 1119595"/>
              <a:gd name="connsiteY220" fmla="*/ 923258 h 1583373"/>
              <a:gd name="connsiteX221" fmla="*/ 634868 w 1119595"/>
              <a:gd name="connsiteY221" fmla="*/ 923258 h 1583373"/>
              <a:gd name="connsiteX222" fmla="*/ 715831 w 1119595"/>
              <a:gd name="connsiteY222" fmla="*/ 794004 h 1583373"/>
              <a:gd name="connsiteX223" fmla="*/ 701734 w 1119595"/>
              <a:gd name="connsiteY223" fmla="*/ 786670 h 1583373"/>
              <a:gd name="connsiteX224" fmla="*/ 690971 w 1119595"/>
              <a:gd name="connsiteY224" fmla="*/ 785241 h 1583373"/>
              <a:gd name="connsiteX225" fmla="*/ 679731 w 1119595"/>
              <a:gd name="connsiteY225" fmla="*/ 789622 h 1583373"/>
              <a:gd name="connsiteX226" fmla="*/ 669730 w 1119595"/>
              <a:gd name="connsiteY226" fmla="*/ 800195 h 1583373"/>
              <a:gd name="connsiteX227" fmla="*/ 666777 w 1119595"/>
              <a:gd name="connsiteY227" fmla="*/ 833056 h 1583373"/>
              <a:gd name="connsiteX228" fmla="*/ 655728 w 1119595"/>
              <a:gd name="connsiteY228" fmla="*/ 826103 h 1583373"/>
              <a:gd name="connsiteX229" fmla="*/ 644013 w 1119595"/>
              <a:gd name="connsiteY229" fmla="*/ 844582 h 1583373"/>
              <a:gd name="connsiteX230" fmla="*/ 719165 w 1119595"/>
              <a:gd name="connsiteY230" fmla="*/ 892112 h 1583373"/>
              <a:gd name="connsiteX231" fmla="*/ 731737 w 1119595"/>
              <a:gd name="connsiteY231" fmla="*/ 872204 h 1583373"/>
              <a:gd name="connsiteX232" fmla="*/ 697734 w 1119595"/>
              <a:gd name="connsiteY232" fmla="*/ 850678 h 1583373"/>
              <a:gd name="connsiteX233" fmla="*/ 681446 w 1119595"/>
              <a:gd name="connsiteY233" fmla="*/ 838200 h 1583373"/>
              <a:gd name="connsiteX234" fmla="*/ 677541 w 1119595"/>
              <a:gd name="connsiteY234" fmla="*/ 827818 h 1583373"/>
              <a:gd name="connsiteX235" fmla="*/ 680588 w 1119595"/>
              <a:gd name="connsiteY235" fmla="*/ 816769 h 1583373"/>
              <a:gd name="connsiteX236" fmla="*/ 686970 w 1119595"/>
              <a:gd name="connsiteY236" fmla="*/ 811149 h 1583373"/>
              <a:gd name="connsiteX237" fmla="*/ 695162 w 1119595"/>
              <a:gd name="connsiteY237" fmla="*/ 810482 h 1583373"/>
              <a:gd name="connsiteX238" fmla="*/ 711735 w 1119595"/>
              <a:gd name="connsiteY238" fmla="*/ 819150 h 1583373"/>
              <a:gd name="connsiteX239" fmla="*/ 750121 w 1119595"/>
              <a:gd name="connsiteY239" fmla="*/ 843439 h 1583373"/>
              <a:gd name="connsiteX240" fmla="*/ 762694 w 1119595"/>
              <a:gd name="connsiteY240" fmla="*/ 823531 h 1583373"/>
              <a:gd name="connsiteX241" fmla="*/ 716022 w 1119595"/>
              <a:gd name="connsiteY241" fmla="*/ 794004 h 1583373"/>
              <a:gd name="connsiteX242" fmla="*/ 716022 w 1119595"/>
              <a:gd name="connsiteY242" fmla="*/ 794004 h 1583373"/>
              <a:gd name="connsiteX243" fmla="*/ 709259 w 1119595"/>
              <a:gd name="connsiteY243" fmla="*/ 739616 h 1583373"/>
              <a:gd name="connsiteX244" fmla="*/ 682303 w 1119595"/>
              <a:gd name="connsiteY244" fmla="*/ 723519 h 1583373"/>
              <a:gd name="connsiteX245" fmla="*/ 681922 w 1119595"/>
              <a:gd name="connsiteY245" fmla="*/ 750856 h 1583373"/>
              <a:gd name="connsiteX246" fmla="*/ 697067 w 1119595"/>
              <a:gd name="connsiteY246" fmla="*/ 759905 h 1583373"/>
              <a:gd name="connsiteX247" fmla="*/ 691542 w 1119595"/>
              <a:gd name="connsiteY247" fmla="*/ 769144 h 1583373"/>
              <a:gd name="connsiteX248" fmla="*/ 707639 w 1119595"/>
              <a:gd name="connsiteY248" fmla="*/ 778764 h 1583373"/>
              <a:gd name="connsiteX249" fmla="*/ 713164 w 1119595"/>
              <a:gd name="connsiteY249" fmla="*/ 769525 h 1583373"/>
              <a:gd name="connsiteX250" fmla="*/ 746406 w 1119595"/>
              <a:gd name="connsiteY250" fmla="*/ 789432 h 1583373"/>
              <a:gd name="connsiteX251" fmla="*/ 760979 w 1119595"/>
              <a:gd name="connsiteY251" fmla="*/ 797338 h 1583373"/>
              <a:gd name="connsiteX252" fmla="*/ 770504 w 1119595"/>
              <a:gd name="connsiteY252" fmla="*/ 799243 h 1583373"/>
              <a:gd name="connsiteX253" fmla="*/ 779077 w 1119595"/>
              <a:gd name="connsiteY253" fmla="*/ 795623 h 1583373"/>
              <a:gd name="connsiteX254" fmla="*/ 786792 w 1119595"/>
              <a:gd name="connsiteY254" fmla="*/ 786860 h 1583373"/>
              <a:gd name="connsiteX255" fmla="*/ 793364 w 1119595"/>
              <a:gd name="connsiteY255" fmla="*/ 769144 h 1583373"/>
              <a:gd name="connsiteX256" fmla="*/ 776696 w 1119595"/>
              <a:gd name="connsiteY256" fmla="*/ 761524 h 1583373"/>
              <a:gd name="connsiteX257" fmla="*/ 773743 w 1119595"/>
              <a:gd name="connsiteY257" fmla="*/ 770763 h 1583373"/>
              <a:gd name="connsiteX258" fmla="*/ 770695 w 1119595"/>
              <a:gd name="connsiteY258" fmla="*/ 773525 h 1583373"/>
              <a:gd name="connsiteX259" fmla="*/ 767075 w 1119595"/>
              <a:gd name="connsiteY259" fmla="*/ 773811 h 1583373"/>
              <a:gd name="connsiteX260" fmla="*/ 755931 w 1119595"/>
              <a:gd name="connsiteY260" fmla="*/ 767715 h 1583373"/>
              <a:gd name="connsiteX261" fmla="*/ 725166 w 1119595"/>
              <a:gd name="connsiteY261" fmla="*/ 749332 h 1583373"/>
              <a:gd name="connsiteX262" fmla="*/ 733452 w 1119595"/>
              <a:gd name="connsiteY262" fmla="*/ 735521 h 1583373"/>
              <a:gd name="connsiteX263" fmla="*/ 717355 w 1119595"/>
              <a:gd name="connsiteY263" fmla="*/ 725900 h 1583373"/>
              <a:gd name="connsiteX264" fmla="*/ 709068 w 1119595"/>
              <a:gd name="connsiteY264" fmla="*/ 739712 h 1583373"/>
              <a:gd name="connsiteX265" fmla="*/ 709068 w 1119595"/>
              <a:gd name="connsiteY265" fmla="*/ 739712 h 1583373"/>
              <a:gd name="connsiteX266" fmla="*/ 754122 w 1119595"/>
              <a:gd name="connsiteY266" fmla="*/ 591407 h 1583373"/>
              <a:gd name="connsiteX267" fmla="*/ 742787 w 1119595"/>
              <a:gd name="connsiteY267" fmla="*/ 611981 h 1583373"/>
              <a:gd name="connsiteX268" fmla="*/ 781458 w 1119595"/>
              <a:gd name="connsiteY268" fmla="*/ 633317 h 1583373"/>
              <a:gd name="connsiteX269" fmla="*/ 758122 w 1119595"/>
              <a:gd name="connsiteY269" fmla="*/ 649891 h 1583373"/>
              <a:gd name="connsiteX270" fmla="*/ 755455 w 1119595"/>
              <a:gd name="connsiteY270" fmla="*/ 679133 h 1583373"/>
              <a:gd name="connsiteX271" fmla="*/ 780411 w 1119595"/>
              <a:gd name="connsiteY271" fmla="*/ 705041 h 1583373"/>
              <a:gd name="connsiteX272" fmla="*/ 815843 w 1119595"/>
              <a:gd name="connsiteY272" fmla="*/ 712089 h 1583373"/>
              <a:gd name="connsiteX273" fmla="*/ 839370 w 1119595"/>
              <a:gd name="connsiteY273" fmla="*/ 695039 h 1583373"/>
              <a:gd name="connsiteX274" fmla="*/ 843275 w 1119595"/>
              <a:gd name="connsiteY274" fmla="*/ 680180 h 1583373"/>
              <a:gd name="connsiteX275" fmla="*/ 839560 w 1119595"/>
              <a:gd name="connsiteY275" fmla="*/ 663416 h 1583373"/>
              <a:gd name="connsiteX276" fmla="*/ 850991 w 1119595"/>
              <a:gd name="connsiteY276" fmla="*/ 669703 h 1583373"/>
              <a:gd name="connsiteX277" fmla="*/ 861563 w 1119595"/>
              <a:gd name="connsiteY277" fmla="*/ 650558 h 1583373"/>
              <a:gd name="connsiteX278" fmla="*/ 754122 w 1119595"/>
              <a:gd name="connsiteY278" fmla="*/ 591312 h 1583373"/>
              <a:gd name="connsiteX279" fmla="*/ 754122 w 1119595"/>
              <a:gd name="connsiteY279" fmla="*/ 591312 h 1583373"/>
              <a:gd name="connsiteX280" fmla="*/ 776029 w 1119595"/>
              <a:gd name="connsiteY280" fmla="*/ 668655 h 1583373"/>
              <a:gd name="connsiteX281" fmla="*/ 776981 w 1119595"/>
              <a:gd name="connsiteY281" fmla="*/ 653129 h 1583373"/>
              <a:gd name="connsiteX282" fmla="*/ 789745 w 1119595"/>
              <a:gd name="connsiteY282" fmla="*/ 643985 h 1583373"/>
              <a:gd name="connsiteX283" fmla="*/ 811748 w 1119595"/>
              <a:gd name="connsiteY283" fmla="*/ 649796 h 1583373"/>
              <a:gd name="connsiteX284" fmla="*/ 827083 w 1119595"/>
              <a:gd name="connsiteY284" fmla="*/ 664750 h 1583373"/>
              <a:gd name="connsiteX285" fmla="*/ 826511 w 1119595"/>
              <a:gd name="connsiteY285" fmla="*/ 680180 h 1583373"/>
              <a:gd name="connsiteX286" fmla="*/ 810795 w 1119595"/>
              <a:gd name="connsiteY286" fmla="*/ 689705 h 1583373"/>
              <a:gd name="connsiteX287" fmla="*/ 790888 w 1119595"/>
              <a:gd name="connsiteY287" fmla="*/ 683228 h 1583373"/>
              <a:gd name="connsiteX288" fmla="*/ 776220 w 1119595"/>
              <a:gd name="connsiteY288" fmla="*/ 668655 h 1583373"/>
              <a:gd name="connsiteX289" fmla="*/ 776220 w 1119595"/>
              <a:gd name="connsiteY289" fmla="*/ 668655 h 1583373"/>
              <a:gd name="connsiteX290" fmla="*/ 790602 w 1119595"/>
              <a:gd name="connsiteY290" fmla="*/ 566833 h 1583373"/>
              <a:gd name="connsiteX291" fmla="*/ 771171 w 1119595"/>
              <a:gd name="connsiteY291" fmla="*/ 557022 h 1583373"/>
              <a:gd name="connsiteX292" fmla="*/ 760598 w 1119595"/>
              <a:gd name="connsiteY292" fmla="*/ 578072 h 1583373"/>
              <a:gd name="connsiteX293" fmla="*/ 780029 w 1119595"/>
              <a:gd name="connsiteY293" fmla="*/ 587883 h 1583373"/>
              <a:gd name="connsiteX294" fmla="*/ 790602 w 1119595"/>
              <a:gd name="connsiteY294" fmla="*/ 566928 h 1583373"/>
              <a:gd name="connsiteX295" fmla="*/ 790602 w 1119595"/>
              <a:gd name="connsiteY295" fmla="*/ 566928 h 1583373"/>
              <a:gd name="connsiteX296" fmla="*/ 880709 w 1119595"/>
              <a:gd name="connsiteY296" fmla="*/ 612267 h 1583373"/>
              <a:gd name="connsiteX297" fmla="*/ 801366 w 1119595"/>
              <a:gd name="connsiteY297" fmla="*/ 572262 h 1583373"/>
              <a:gd name="connsiteX298" fmla="*/ 790793 w 1119595"/>
              <a:gd name="connsiteY298" fmla="*/ 593217 h 1583373"/>
              <a:gd name="connsiteX299" fmla="*/ 870136 w 1119595"/>
              <a:gd name="connsiteY299" fmla="*/ 633222 h 1583373"/>
              <a:gd name="connsiteX300" fmla="*/ 880709 w 1119595"/>
              <a:gd name="connsiteY300" fmla="*/ 612267 h 1583373"/>
              <a:gd name="connsiteX301" fmla="*/ 880709 w 1119595"/>
              <a:gd name="connsiteY301" fmla="*/ 612267 h 1583373"/>
              <a:gd name="connsiteX302" fmla="*/ 887757 w 1119595"/>
              <a:gd name="connsiteY302" fmla="*/ 586169 h 1583373"/>
              <a:gd name="connsiteX303" fmla="*/ 906998 w 1119595"/>
              <a:gd name="connsiteY303" fmla="*/ 563594 h 1583373"/>
              <a:gd name="connsiteX304" fmla="*/ 912427 w 1119595"/>
              <a:gd name="connsiteY304" fmla="*/ 532543 h 1583373"/>
              <a:gd name="connsiteX305" fmla="*/ 898044 w 1119595"/>
              <a:gd name="connsiteY305" fmla="*/ 514160 h 1583373"/>
              <a:gd name="connsiteX306" fmla="*/ 879089 w 1119595"/>
              <a:gd name="connsiteY306" fmla="*/ 513112 h 1583373"/>
              <a:gd name="connsiteX307" fmla="*/ 858134 w 1119595"/>
              <a:gd name="connsiteY307" fmla="*/ 532067 h 1583373"/>
              <a:gd name="connsiteX308" fmla="*/ 842513 w 1119595"/>
              <a:gd name="connsiteY308" fmla="*/ 548926 h 1583373"/>
              <a:gd name="connsiteX309" fmla="*/ 837656 w 1119595"/>
              <a:gd name="connsiteY309" fmla="*/ 549116 h 1583373"/>
              <a:gd name="connsiteX310" fmla="*/ 834513 w 1119595"/>
              <a:gd name="connsiteY310" fmla="*/ 544639 h 1583373"/>
              <a:gd name="connsiteX311" fmla="*/ 838037 w 1119595"/>
              <a:gd name="connsiteY311" fmla="*/ 531590 h 1583373"/>
              <a:gd name="connsiteX312" fmla="*/ 845466 w 1119595"/>
              <a:gd name="connsiteY312" fmla="*/ 522637 h 1583373"/>
              <a:gd name="connsiteX313" fmla="*/ 854991 w 1119595"/>
              <a:gd name="connsiteY313" fmla="*/ 521303 h 1583373"/>
              <a:gd name="connsiteX314" fmla="*/ 861087 w 1119595"/>
              <a:gd name="connsiteY314" fmla="*/ 499586 h 1583373"/>
              <a:gd name="connsiteX315" fmla="*/ 839942 w 1119595"/>
              <a:gd name="connsiteY315" fmla="*/ 502825 h 1583373"/>
              <a:gd name="connsiteX316" fmla="*/ 822702 w 1119595"/>
              <a:gd name="connsiteY316" fmla="*/ 524542 h 1583373"/>
              <a:gd name="connsiteX317" fmla="*/ 817368 w 1119595"/>
              <a:gd name="connsiteY317" fmla="*/ 553403 h 1583373"/>
              <a:gd name="connsiteX318" fmla="*/ 830798 w 1119595"/>
              <a:gd name="connsiteY318" fmla="*/ 570167 h 1583373"/>
              <a:gd name="connsiteX319" fmla="*/ 853372 w 1119595"/>
              <a:gd name="connsiteY319" fmla="*/ 569500 h 1583373"/>
              <a:gd name="connsiteX320" fmla="*/ 879566 w 1119595"/>
              <a:gd name="connsiteY320" fmla="*/ 542163 h 1583373"/>
              <a:gd name="connsiteX321" fmla="*/ 885852 w 1119595"/>
              <a:gd name="connsiteY321" fmla="*/ 536448 h 1583373"/>
              <a:gd name="connsiteX322" fmla="*/ 890615 w 1119595"/>
              <a:gd name="connsiteY322" fmla="*/ 536924 h 1583373"/>
              <a:gd name="connsiteX323" fmla="*/ 894901 w 1119595"/>
              <a:gd name="connsiteY323" fmla="*/ 542449 h 1583373"/>
              <a:gd name="connsiteX324" fmla="*/ 891853 w 1119595"/>
              <a:gd name="connsiteY324" fmla="*/ 556260 h 1583373"/>
              <a:gd name="connsiteX325" fmla="*/ 882994 w 1119595"/>
              <a:gd name="connsiteY325" fmla="*/ 566261 h 1583373"/>
              <a:gd name="connsiteX326" fmla="*/ 870993 w 1119595"/>
              <a:gd name="connsiteY326" fmla="*/ 567214 h 1583373"/>
              <a:gd name="connsiteX327" fmla="*/ 863850 w 1119595"/>
              <a:gd name="connsiteY327" fmla="*/ 589979 h 1583373"/>
              <a:gd name="connsiteX328" fmla="*/ 887948 w 1119595"/>
              <a:gd name="connsiteY328" fmla="*/ 586359 h 1583373"/>
              <a:gd name="connsiteX329" fmla="*/ 887948 w 1119595"/>
              <a:gd name="connsiteY329" fmla="*/ 586359 h 1583373"/>
              <a:gd name="connsiteX330" fmla="*/ 878137 w 1119595"/>
              <a:gd name="connsiteY330" fmla="*/ 420053 h 1583373"/>
              <a:gd name="connsiteX331" fmla="*/ 861278 w 1119595"/>
              <a:gd name="connsiteY331" fmla="*/ 440817 h 1583373"/>
              <a:gd name="connsiteX332" fmla="*/ 859659 w 1119595"/>
              <a:gd name="connsiteY332" fmla="*/ 474536 h 1583373"/>
              <a:gd name="connsiteX333" fmla="*/ 886233 w 1119595"/>
              <a:gd name="connsiteY333" fmla="*/ 499110 h 1583373"/>
              <a:gd name="connsiteX334" fmla="*/ 922047 w 1119595"/>
              <a:gd name="connsiteY334" fmla="*/ 502349 h 1583373"/>
              <a:gd name="connsiteX335" fmla="*/ 945955 w 1119595"/>
              <a:gd name="connsiteY335" fmla="*/ 478917 h 1583373"/>
              <a:gd name="connsiteX336" fmla="*/ 949669 w 1119595"/>
              <a:gd name="connsiteY336" fmla="*/ 450628 h 1583373"/>
              <a:gd name="connsiteX337" fmla="*/ 933287 w 1119595"/>
              <a:gd name="connsiteY337" fmla="*/ 428244 h 1583373"/>
              <a:gd name="connsiteX338" fmla="*/ 920333 w 1119595"/>
              <a:gd name="connsiteY338" fmla="*/ 447770 h 1583373"/>
              <a:gd name="connsiteX339" fmla="*/ 929858 w 1119595"/>
              <a:gd name="connsiteY339" fmla="*/ 458629 h 1583373"/>
              <a:gd name="connsiteX340" fmla="*/ 928905 w 1119595"/>
              <a:gd name="connsiteY340" fmla="*/ 470154 h 1583373"/>
              <a:gd name="connsiteX341" fmla="*/ 917094 w 1119595"/>
              <a:gd name="connsiteY341" fmla="*/ 480536 h 1583373"/>
              <a:gd name="connsiteX342" fmla="*/ 894520 w 1119595"/>
              <a:gd name="connsiteY342" fmla="*/ 476345 h 1583373"/>
              <a:gd name="connsiteX343" fmla="*/ 878137 w 1119595"/>
              <a:gd name="connsiteY343" fmla="*/ 463296 h 1583373"/>
              <a:gd name="connsiteX344" fmla="*/ 878327 w 1119595"/>
              <a:gd name="connsiteY344" fmla="*/ 448056 h 1583373"/>
              <a:gd name="connsiteX345" fmla="*/ 885947 w 1119595"/>
              <a:gd name="connsiteY345" fmla="*/ 439674 h 1583373"/>
              <a:gd name="connsiteX346" fmla="*/ 897663 w 1119595"/>
              <a:gd name="connsiteY346" fmla="*/ 439103 h 1583373"/>
              <a:gd name="connsiteX347" fmla="*/ 903283 w 1119595"/>
              <a:gd name="connsiteY347" fmla="*/ 416243 h 1583373"/>
              <a:gd name="connsiteX348" fmla="*/ 878232 w 1119595"/>
              <a:gd name="connsiteY348" fmla="*/ 420148 h 1583373"/>
              <a:gd name="connsiteX349" fmla="*/ 878232 w 1119595"/>
              <a:gd name="connsiteY349" fmla="*/ 420148 h 1583373"/>
              <a:gd name="connsiteX350" fmla="*/ 947765 w 1119595"/>
              <a:gd name="connsiteY350" fmla="*/ 420719 h 1583373"/>
              <a:gd name="connsiteX351" fmla="*/ 969101 w 1119595"/>
              <a:gd name="connsiteY351" fmla="*/ 411099 h 1583373"/>
              <a:gd name="connsiteX352" fmla="*/ 982912 w 1119595"/>
              <a:gd name="connsiteY352" fmla="*/ 391478 h 1583373"/>
              <a:gd name="connsiteX353" fmla="*/ 982817 w 1119595"/>
              <a:gd name="connsiteY353" fmla="*/ 356140 h 1583373"/>
              <a:gd name="connsiteX354" fmla="*/ 956623 w 1119595"/>
              <a:gd name="connsiteY354" fmla="*/ 331565 h 1583373"/>
              <a:gd name="connsiteX355" fmla="*/ 921094 w 1119595"/>
              <a:gd name="connsiteY355" fmla="*/ 331184 h 1583373"/>
              <a:gd name="connsiteX356" fmla="*/ 896616 w 1119595"/>
              <a:gd name="connsiteY356" fmla="*/ 356997 h 1583373"/>
              <a:gd name="connsiteX357" fmla="*/ 893186 w 1119595"/>
              <a:gd name="connsiteY357" fmla="*/ 381095 h 1583373"/>
              <a:gd name="connsiteX358" fmla="*/ 902616 w 1119595"/>
              <a:gd name="connsiteY358" fmla="*/ 402527 h 1583373"/>
              <a:gd name="connsiteX359" fmla="*/ 921476 w 1119595"/>
              <a:gd name="connsiteY359" fmla="*/ 416338 h 1583373"/>
              <a:gd name="connsiteX360" fmla="*/ 947765 w 1119595"/>
              <a:gd name="connsiteY360" fmla="*/ 420624 h 1583373"/>
              <a:gd name="connsiteX361" fmla="*/ 947765 w 1119595"/>
              <a:gd name="connsiteY361" fmla="*/ 420624 h 1583373"/>
              <a:gd name="connsiteX362" fmla="*/ 915189 w 1119595"/>
              <a:gd name="connsiteY362" fmla="*/ 381095 h 1583373"/>
              <a:gd name="connsiteX363" fmla="*/ 914427 w 1119595"/>
              <a:gd name="connsiteY363" fmla="*/ 364141 h 1583373"/>
              <a:gd name="connsiteX364" fmla="*/ 926714 w 1119595"/>
              <a:gd name="connsiteY364" fmla="*/ 352425 h 1583373"/>
              <a:gd name="connsiteX365" fmla="*/ 947670 w 1119595"/>
              <a:gd name="connsiteY365" fmla="*/ 354139 h 1583373"/>
              <a:gd name="connsiteX366" fmla="*/ 964338 w 1119595"/>
              <a:gd name="connsiteY366" fmla="*/ 367570 h 1583373"/>
              <a:gd name="connsiteX367" fmla="*/ 965100 w 1119595"/>
              <a:gd name="connsiteY367" fmla="*/ 384524 h 1583373"/>
              <a:gd name="connsiteX368" fmla="*/ 952813 w 1119595"/>
              <a:gd name="connsiteY368" fmla="*/ 396240 h 1583373"/>
              <a:gd name="connsiteX369" fmla="*/ 931668 w 1119595"/>
              <a:gd name="connsiteY369" fmla="*/ 394526 h 1583373"/>
              <a:gd name="connsiteX370" fmla="*/ 915189 w 1119595"/>
              <a:gd name="connsiteY370" fmla="*/ 381191 h 1583373"/>
              <a:gd name="connsiteX371" fmla="*/ 915189 w 1119595"/>
              <a:gd name="connsiteY371" fmla="*/ 381191 h 1583373"/>
              <a:gd name="connsiteX372" fmla="*/ 1017869 w 1119595"/>
              <a:gd name="connsiteY372" fmla="*/ 294704 h 1583373"/>
              <a:gd name="connsiteX373" fmla="*/ 946907 w 1119595"/>
              <a:gd name="connsiteY373" fmla="*/ 230505 h 1583373"/>
              <a:gd name="connsiteX374" fmla="*/ 938430 w 1119595"/>
              <a:gd name="connsiteY374" fmla="*/ 253175 h 1583373"/>
              <a:gd name="connsiteX375" fmla="*/ 975006 w 1119595"/>
              <a:gd name="connsiteY375" fmla="*/ 284893 h 1583373"/>
              <a:gd name="connsiteX376" fmla="*/ 981197 w 1119595"/>
              <a:gd name="connsiteY376" fmla="*/ 289846 h 1583373"/>
              <a:gd name="connsiteX377" fmla="*/ 987484 w 1119595"/>
              <a:gd name="connsiteY377" fmla="*/ 294799 h 1583373"/>
              <a:gd name="connsiteX378" fmla="*/ 971577 w 1119595"/>
              <a:gd name="connsiteY378" fmla="*/ 294037 h 1583373"/>
              <a:gd name="connsiteX379" fmla="*/ 923190 w 1119595"/>
              <a:gd name="connsiteY379" fmla="*/ 293846 h 1583373"/>
              <a:gd name="connsiteX380" fmla="*/ 914522 w 1119595"/>
              <a:gd name="connsiteY380" fmla="*/ 316992 h 1583373"/>
              <a:gd name="connsiteX381" fmla="*/ 1010344 w 1119595"/>
              <a:gd name="connsiteY381" fmla="*/ 314516 h 1583373"/>
              <a:gd name="connsiteX382" fmla="*/ 1017773 w 1119595"/>
              <a:gd name="connsiteY382" fmla="*/ 294704 h 1583373"/>
              <a:gd name="connsiteX383" fmla="*/ 1017773 w 1119595"/>
              <a:gd name="connsiteY383" fmla="*/ 294704 h 1583373"/>
              <a:gd name="connsiteX384" fmla="*/ 1028918 w 1119595"/>
              <a:gd name="connsiteY384" fmla="*/ 204978 h 1583373"/>
              <a:gd name="connsiteX385" fmla="*/ 1028918 w 1119595"/>
              <a:gd name="connsiteY385" fmla="*/ 214789 h 1583373"/>
              <a:gd name="connsiteX386" fmla="*/ 1019107 w 1119595"/>
              <a:gd name="connsiteY386" fmla="*/ 225838 h 1583373"/>
              <a:gd name="connsiteX387" fmla="*/ 1001867 w 1119595"/>
              <a:gd name="connsiteY387" fmla="*/ 226124 h 1583373"/>
              <a:gd name="connsiteX388" fmla="*/ 1020441 w 1119595"/>
              <a:gd name="connsiteY388" fmla="*/ 170212 h 1583373"/>
              <a:gd name="connsiteX389" fmla="*/ 978911 w 1119595"/>
              <a:gd name="connsiteY389" fmla="*/ 168021 h 1583373"/>
              <a:gd name="connsiteX390" fmla="*/ 956623 w 1119595"/>
              <a:gd name="connsiteY390" fmla="*/ 193643 h 1583373"/>
              <a:gd name="connsiteX391" fmla="*/ 959290 w 1119595"/>
              <a:gd name="connsiteY391" fmla="*/ 225362 h 1583373"/>
              <a:gd name="connsiteX392" fmla="*/ 988532 w 1119595"/>
              <a:gd name="connsiteY392" fmla="*/ 247174 h 1583373"/>
              <a:gd name="connsiteX393" fmla="*/ 1020345 w 1119595"/>
              <a:gd name="connsiteY393" fmla="*/ 248507 h 1583373"/>
              <a:gd name="connsiteX394" fmla="*/ 1045491 w 1119595"/>
              <a:gd name="connsiteY394" fmla="*/ 220694 h 1583373"/>
              <a:gd name="connsiteX395" fmla="*/ 1046729 w 1119595"/>
              <a:gd name="connsiteY395" fmla="*/ 195453 h 1583373"/>
              <a:gd name="connsiteX396" fmla="*/ 1032632 w 1119595"/>
              <a:gd name="connsiteY396" fmla="*/ 175736 h 1583373"/>
              <a:gd name="connsiteX397" fmla="*/ 1021488 w 1119595"/>
              <a:gd name="connsiteY397" fmla="*/ 196787 h 1583373"/>
              <a:gd name="connsiteX398" fmla="*/ 1028918 w 1119595"/>
              <a:gd name="connsiteY398" fmla="*/ 205264 h 1583373"/>
              <a:gd name="connsiteX399" fmla="*/ 1028918 w 1119595"/>
              <a:gd name="connsiteY399" fmla="*/ 205264 h 1583373"/>
              <a:gd name="connsiteX400" fmla="*/ 988246 w 1119595"/>
              <a:gd name="connsiteY400" fmla="*/ 221171 h 1583373"/>
              <a:gd name="connsiteX401" fmla="*/ 975292 w 1119595"/>
              <a:gd name="connsiteY401" fmla="*/ 211646 h 1583373"/>
              <a:gd name="connsiteX402" fmla="*/ 973959 w 1119595"/>
              <a:gd name="connsiteY402" fmla="*/ 197834 h 1583373"/>
              <a:gd name="connsiteX403" fmla="*/ 982817 w 1119595"/>
              <a:gd name="connsiteY403" fmla="*/ 187928 h 1583373"/>
              <a:gd name="connsiteX404" fmla="*/ 999200 w 1119595"/>
              <a:gd name="connsiteY404" fmla="*/ 187833 h 1583373"/>
              <a:gd name="connsiteX405" fmla="*/ 988151 w 1119595"/>
              <a:gd name="connsiteY405" fmla="*/ 221171 h 1583373"/>
              <a:gd name="connsiteX406" fmla="*/ 988151 w 1119595"/>
              <a:gd name="connsiteY406" fmla="*/ 221171 h 1583373"/>
              <a:gd name="connsiteX407" fmla="*/ 1040728 w 1119595"/>
              <a:gd name="connsiteY407" fmla="*/ 137541 h 1583373"/>
              <a:gd name="connsiteX408" fmla="*/ 1012820 w 1119595"/>
              <a:gd name="connsiteY408" fmla="*/ 126968 h 1583373"/>
              <a:gd name="connsiteX409" fmla="*/ 1005010 w 1119595"/>
              <a:gd name="connsiteY409" fmla="*/ 118967 h 1583373"/>
              <a:gd name="connsiteX410" fmla="*/ 1004820 w 1119595"/>
              <a:gd name="connsiteY410" fmla="*/ 110204 h 1583373"/>
              <a:gd name="connsiteX411" fmla="*/ 1011677 w 1119595"/>
              <a:gd name="connsiteY411" fmla="*/ 100775 h 1583373"/>
              <a:gd name="connsiteX412" fmla="*/ 994152 w 1119595"/>
              <a:gd name="connsiteY412" fmla="*/ 87821 h 1583373"/>
              <a:gd name="connsiteX413" fmla="*/ 985388 w 1119595"/>
              <a:gd name="connsiteY413" fmla="*/ 101346 h 1583373"/>
              <a:gd name="connsiteX414" fmla="*/ 985103 w 1119595"/>
              <a:gd name="connsiteY414" fmla="*/ 111919 h 1583373"/>
              <a:gd name="connsiteX415" fmla="*/ 993485 w 1119595"/>
              <a:gd name="connsiteY415" fmla="*/ 124968 h 1583373"/>
              <a:gd name="connsiteX416" fmla="*/ 981388 w 1119595"/>
              <a:gd name="connsiteY416" fmla="*/ 121253 h 1583373"/>
              <a:gd name="connsiteX417" fmla="*/ 975006 w 1119595"/>
              <a:gd name="connsiteY417" fmla="*/ 142113 h 1583373"/>
              <a:gd name="connsiteX418" fmla="*/ 1060065 w 1119595"/>
              <a:gd name="connsiteY418" fmla="*/ 168021 h 1583373"/>
              <a:gd name="connsiteX419" fmla="*/ 1066922 w 1119595"/>
              <a:gd name="connsiteY419" fmla="*/ 145542 h 1583373"/>
              <a:gd name="connsiteX420" fmla="*/ 1040634 w 1119595"/>
              <a:gd name="connsiteY420" fmla="*/ 137541 h 1583373"/>
              <a:gd name="connsiteX421" fmla="*/ 1040634 w 1119595"/>
              <a:gd name="connsiteY421" fmla="*/ 137541 h 1583373"/>
              <a:gd name="connsiteX422" fmla="*/ 1086544 w 1119595"/>
              <a:gd name="connsiteY422" fmla="*/ 78486 h 1583373"/>
              <a:gd name="connsiteX423" fmla="*/ 1096831 w 1119595"/>
              <a:gd name="connsiteY423" fmla="*/ 87439 h 1583373"/>
              <a:gd name="connsiteX424" fmla="*/ 1098355 w 1119595"/>
              <a:gd name="connsiteY424" fmla="*/ 100394 h 1583373"/>
              <a:gd name="connsiteX425" fmla="*/ 1094736 w 1119595"/>
              <a:gd name="connsiteY425" fmla="*/ 109728 h 1583373"/>
              <a:gd name="connsiteX426" fmla="*/ 1113119 w 1119595"/>
              <a:gd name="connsiteY426" fmla="*/ 112395 h 1583373"/>
              <a:gd name="connsiteX427" fmla="*/ 1117881 w 1119595"/>
              <a:gd name="connsiteY427" fmla="*/ 99917 h 1583373"/>
              <a:gd name="connsiteX428" fmla="*/ 1119596 w 1119595"/>
              <a:gd name="connsiteY428" fmla="*/ 87916 h 1583373"/>
              <a:gd name="connsiteX429" fmla="*/ 1118072 w 1119595"/>
              <a:gd name="connsiteY429" fmla="*/ 78200 h 1583373"/>
              <a:gd name="connsiteX430" fmla="*/ 1113310 w 1119595"/>
              <a:gd name="connsiteY430" fmla="*/ 70295 h 1583373"/>
              <a:gd name="connsiteX431" fmla="*/ 1103308 w 1119595"/>
              <a:gd name="connsiteY431" fmla="*/ 61531 h 1583373"/>
              <a:gd name="connsiteX432" fmla="*/ 1089782 w 1119595"/>
              <a:gd name="connsiteY432" fmla="*/ 52197 h 1583373"/>
              <a:gd name="connsiteX433" fmla="*/ 1015106 w 1119595"/>
              <a:gd name="connsiteY433" fmla="*/ 0 h 1583373"/>
              <a:gd name="connsiteX434" fmla="*/ 1008915 w 1119595"/>
              <a:gd name="connsiteY434" fmla="*/ 23527 h 1583373"/>
              <a:gd name="connsiteX435" fmla="*/ 1064636 w 1119595"/>
              <a:gd name="connsiteY435" fmla="*/ 59722 h 1583373"/>
              <a:gd name="connsiteX436" fmla="*/ 998152 w 1119595"/>
              <a:gd name="connsiteY436" fmla="*/ 64199 h 1583373"/>
              <a:gd name="connsiteX437" fmla="*/ 991770 w 1119595"/>
              <a:gd name="connsiteY437" fmla="*/ 88392 h 1583373"/>
              <a:gd name="connsiteX438" fmla="*/ 1086639 w 1119595"/>
              <a:gd name="connsiteY438" fmla="*/ 78486 h 1583373"/>
              <a:gd name="connsiteX439" fmla="*/ 1086639 w 1119595"/>
              <a:gd name="connsiteY439" fmla="*/ 78486 h 158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Lst>
            <a:rect l="l" t="t" r="r" b="b"/>
            <a:pathLst>
              <a:path w="1119595" h="1583373">
                <a:moveTo>
                  <a:pt x="66226" y="1583341"/>
                </a:moveTo>
                <a:cubicBezTo>
                  <a:pt x="77180" y="1583817"/>
                  <a:pt x="88800" y="1579150"/>
                  <a:pt x="100897" y="1569530"/>
                </a:cubicBezTo>
                <a:cubicBezTo>
                  <a:pt x="109279" y="1562862"/>
                  <a:pt x="115280" y="1556195"/>
                  <a:pt x="118995" y="1549432"/>
                </a:cubicBezTo>
                <a:cubicBezTo>
                  <a:pt x="122709" y="1542669"/>
                  <a:pt x="124233" y="1535621"/>
                  <a:pt x="123471" y="1528381"/>
                </a:cubicBezTo>
                <a:cubicBezTo>
                  <a:pt x="122709" y="1521142"/>
                  <a:pt x="120138" y="1514761"/>
                  <a:pt x="115756" y="1509236"/>
                </a:cubicBezTo>
                <a:cubicBezTo>
                  <a:pt x="110898" y="1503141"/>
                  <a:pt x="105564" y="1499045"/>
                  <a:pt x="99754" y="1496949"/>
                </a:cubicBezTo>
                <a:cubicBezTo>
                  <a:pt x="93944" y="1494854"/>
                  <a:pt x="87752" y="1494377"/>
                  <a:pt x="81371" y="1495615"/>
                </a:cubicBezTo>
                <a:cubicBezTo>
                  <a:pt x="74989" y="1496854"/>
                  <a:pt x="66131" y="1500093"/>
                  <a:pt x="54986" y="1505331"/>
                </a:cubicBezTo>
                <a:cubicBezTo>
                  <a:pt x="43747" y="1510570"/>
                  <a:pt x="36127" y="1513237"/>
                  <a:pt x="32031" y="1513046"/>
                </a:cubicBezTo>
                <a:cubicBezTo>
                  <a:pt x="28793" y="1513046"/>
                  <a:pt x="26316" y="1511808"/>
                  <a:pt x="24506" y="1509522"/>
                </a:cubicBezTo>
                <a:cubicBezTo>
                  <a:pt x="22506" y="1507046"/>
                  <a:pt x="21935" y="1504188"/>
                  <a:pt x="22887" y="1501140"/>
                </a:cubicBezTo>
                <a:cubicBezTo>
                  <a:pt x="24221" y="1496282"/>
                  <a:pt x="27745" y="1491615"/>
                  <a:pt x="33365" y="1487139"/>
                </a:cubicBezTo>
                <a:cubicBezTo>
                  <a:pt x="38794" y="1482757"/>
                  <a:pt x="43747" y="1480661"/>
                  <a:pt x="48224" y="1480566"/>
                </a:cubicBezTo>
                <a:cubicBezTo>
                  <a:pt x="52700" y="1480566"/>
                  <a:pt x="57272" y="1482662"/>
                  <a:pt x="62035" y="1486948"/>
                </a:cubicBezTo>
                <a:lnTo>
                  <a:pt x="80704" y="1470660"/>
                </a:lnTo>
                <a:cubicBezTo>
                  <a:pt x="73369" y="1462088"/>
                  <a:pt x="64607" y="1457611"/>
                  <a:pt x="54225" y="1457135"/>
                </a:cubicBezTo>
                <a:cubicBezTo>
                  <a:pt x="43938" y="1456659"/>
                  <a:pt x="32793" y="1461230"/>
                  <a:pt x="20696" y="1470851"/>
                </a:cubicBezTo>
                <a:cubicBezTo>
                  <a:pt x="13362" y="1476756"/>
                  <a:pt x="7933" y="1482852"/>
                  <a:pt x="4409" y="1489234"/>
                </a:cubicBezTo>
                <a:cubicBezTo>
                  <a:pt x="980" y="1495615"/>
                  <a:pt x="-449" y="1501998"/>
                  <a:pt x="122" y="1508475"/>
                </a:cubicBezTo>
                <a:cubicBezTo>
                  <a:pt x="694" y="1514951"/>
                  <a:pt x="2980" y="1520571"/>
                  <a:pt x="6885" y="1525524"/>
                </a:cubicBezTo>
                <a:cubicBezTo>
                  <a:pt x="12886" y="1533144"/>
                  <a:pt x="20982" y="1537240"/>
                  <a:pt x="31079" y="1537811"/>
                </a:cubicBezTo>
                <a:cubicBezTo>
                  <a:pt x="38222" y="1538193"/>
                  <a:pt x="48033" y="1535621"/>
                  <a:pt x="60511" y="1529906"/>
                </a:cubicBezTo>
                <a:cubicBezTo>
                  <a:pt x="70227" y="1525524"/>
                  <a:pt x="76513" y="1522762"/>
                  <a:pt x="79370" y="1521714"/>
                </a:cubicBezTo>
                <a:cubicBezTo>
                  <a:pt x="83657" y="1520285"/>
                  <a:pt x="87085" y="1519809"/>
                  <a:pt x="89657" y="1520285"/>
                </a:cubicBezTo>
                <a:cubicBezTo>
                  <a:pt x="92229" y="1520857"/>
                  <a:pt x="94420" y="1522191"/>
                  <a:pt x="96230" y="1524476"/>
                </a:cubicBezTo>
                <a:cubicBezTo>
                  <a:pt x="99087" y="1528001"/>
                  <a:pt x="99945" y="1532382"/>
                  <a:pt x="98897" y="1537526"/>
                </a:cubicBezTo>
                <a:cubicBezTo>
                  <a:pt x="97849" y="1542669"/>
                  <a:pt x="94134" y="1547718"/>
                  <a:pt x="87943" y="1552765"/>
                </a:cubicBezTo>
                <a:cubicBezTo>
                  <a:pt x="82038" y="1557433"/>
                  <a:pt x="76227" y="1559719"/>
                  <a:pt x="70322" y="1559528"/>
                </a:cubicBezTo>
                <a:cubicBezTo>
                  <a:pt x="64511" y="1559338"/>
                  <a:pt x="58510" y="1556480"/>
                  <a:pt x="52320" y="1551051"/>
                </a:cubicBezTo>
                <a:lnTo>
                  <a:pt x="34889" y="1567910"/>
                </a:lnTo>
                <a:cubicBezTo>
                  <a:pt x="44700" y="1577626"/>
                  <a:pt x="55082" y="1582769"/>
                  <a:pt x="66036" y="1583150"/>
                </a:cubicBezTo>
                <a:lnTo>
                  <a:pt x="66036" y="1583150"/>
                </a:lnTo>
                <a:close/>
                <a:moveTo>
                  <a:pt x="174144" y="1482281"/>
                </a:moveTo>
                <a:cubicBezTo>
                  <a:pt x="173573" y="1485424"/>
                  <a:pt x="171858" y="1488186"/>
                  <a:pt x="169001" y="1490568"/>
                </a:cubicBezTo>
                <a:cubicBezTo>
                  <a:pt x="164905" y="1494092"/>
                  <a:pt x="160237" y="1495520"/>
                  <a:pt x="154903" y="1494949"/>
                </a:cubicBezTo>
                <a:cubicBezTo>
                  <a:pt x="149665" y="1494377"/>
                  <a:pt x="144617" y="1491424"/>
                  <a:pt x="139950" y="1486281"/>
                </a:cubicBezTo>
                <a:lnTo>
                  <a:pt x="184717" y="1447990"/>
                </a:lnTo>
                <a:cubicBezTo>
                  <a:pt x="173287" y="1434084"/>
                  <a:pt x="161762" y="1426274"/>
                  <a:pt x="150236" y="1424654"/>
                </a:cubicBezTo>
                <a:cubicBezTo>
                  <a:pt x="138711" y="1423035"/>
                  <a:pt x="127948" y="1426464"/>
                  <a:pt x="117947" y="1435037"/>
                </a:cubicBezTo>
                <a:cubicBezTo>
                  <a:pt x="108993" y="1442656"/>
                  <a:pt x="104326" y="1452181"/>
                  <a:pt x="103850" y="1463516"/>
                </a:cubicBezTo>
                <a:cubicBezTo>
                  <a:pt x="103469" y="1474851"/>
                  <a:pt x="108041" y="1486090"/>
                  <a:pt x="117566" y="1497330"/>
                </a:cubicBezTo>
                <a:cubicBezTo>
                  <a:pt x="125567" y="1506665"/>
                  <a:pt x="134425" y="1512570"/>
                  <a:pt x="144141" y="1514856"/>
                </a:cubicBezTo>
                <a:cubicBezTo>
                  <a:pt x="156332" y="1517714"/>
                  <a:pt x="168334" y="1514094"/>
                  <a:pt x="180050" y="1504093"/>
                </a:cubicBezTo>
                <a:cubicBezTo>
                  <a:pt x="187479" y="1497711"/>
                  <a:pt x="192147" y="1490758"/>
                  <a:pt x="194242" y="1483138"/>
                </a:cubicBezTo>
                <a:cubicBezTo>
                  <a:pt x="196242" y="1475518"/>
                  <a:pt x="195575" y="1467422"/>
                  <a:pt x="192337" y="1458944"/>
                </a:cubicBezTo>
                <a:lnTo>
                  <a:pt x="171954" y="1471231"/>
                </a:lnTo>
                <a:cubicBezTo>
                  <a:pt x="173859" y="1475423"/>
                  <a:pt x="174525" y="1479137"/>
                  <a:pt x="173953" y="1482281"/>
                </a:cubicBezTo>
                <a:lnTo>
                  <a:pt x="173953" y="1482281"/>
                </a:lnTo>
                <a:close/>
                <a:moveTo>
                  <a:pt x="130996" y="1475137"/>
                </a:moveTo>
                <a:cubicBezTo>
                  <a:pt x="126805" y="1470279"/>
                  <a:pt x="124709" y="1465326"/>
                  <a:pt x="124805" y="1460373"/>
                </a:cubicBezTo>
                <a:cubicBezTo>
                  <a:pt x="124900" y="1455325"/>
                  <a:pt x="126900" y="1451134"/>
                  <a:pt x="130805" y="1447800"/>
                </a:cubicBezTo>
                <a:cubicBezTo>
                  <a:pt x="134425" y="1444657"/>
                  <a:pt x="138711" y="1443419"/>
                  <a:pt x="143569" y="1443895"/>
                </a:cubicBezTo>
                <a:cubicBezTo>
                  <a:pt x="148426" y="1444371"/>
                  <a:pt x="153094" y="1447229"/>
                  <a:pt x="157666" y="1452277"/>
                </a:cubicBezTo>
                <a:lnTo>
                  <a:pt x="130996" y="1475137"/>
                </a:lnTo>
                <a:lnTo>
                  <a:pt x="130996" y="1475137"/>
                </a:lnTo>
                <a:close/>
                <a:moveTo>
                  <a:pt x="212244" y="1361313"/>
                </a:moveTo>
                <a:cubicBezTo>
                  <a:pt x="204338" y="1362075"/>
                  <a:pt x="196433" y="1366171"/>
                  <a:pt x="188336" y="1373410"/>
                </a:cubicBezTo>
                <a:cubicBezTo>
                  <a:pt x="178526" y="1382268"/>
                  <a:pt x="173382" y="1392269"/>
                  <a:pt x="173097" y="1403604"/>
                </a:cubicBezTo>
                <a:cubicBezTo>
                  <a:pt x="172810" y="1414844"/>
                  <a:pt x="177573" y="1425988"/>
                  <a:pt x="187384" y="1436846"/>
                </a:cubicBezTo>
                <a:cubicBezTo>
                  <a:pt x="197100" y="1447610"/>
                  <a:pt x="207577" y="1453515"/>
                  <a:pt x="218816" y="1454467"/>
                </a:cubicBezTo>
                <a:cubicBezTo>
                  <a:pt x="230056" y="1455420"/>
                  <a:pt x="240534" y="1451515"/>
                  <a:pt x="250153" y="1442847"/>
                </a:cubicBezTo>
                <a:cubicBezTo>
                  <a:pt x="258631" y="1435227"/>
                  <a:pt x="263679" y="1427131"/>
                  <a:pt x="265108" y="1418559"/>
                </a:cubicBezTo>
                <a:cubicBezTo>
                  <a:pt x="266537" y="1409986"/>
                  <a:pt x="264632" y="1400937"/>
                  <a:pt x="259298" y="1391412"/>
                </a:cubicBezTo>
                <a:lnTo>
                  <a:pt x="239485" y="1403890"/>
                </a:lnTo>
                <a:cubicBezTo>
                  <a:pt x="242724" y="1409319"/>
                  <a:pt x="244153" y="1413891"/>
                  <a:pt x="243772" y="1417701"/>
                </a:cubicBezTo>
                <a:cubicBezTo>
                  <a:pt x="243391" y="1421511"/>
                  <a:pt x="241486" y="1424845"/>
                  <a:pt x="238152" y="1427893"/>
                </a:cubicBezTo>
                <a:cubicBezTo>
                  <a:pt x="233675" y="1431893"/>
                  <a:pt x="228722" y="1433418"/>
                  <a:pt x="223198" y="1432560"/>
                </a:cubicBezTo>
                <a:cubicBezTo>
                  <a:pt x="217673" y="1431703"/>
                  <a:pt x="211387" y="1427321"/>
                  <a:pt x="204338" y="1419511"/>
                </a:cubicBezTo>
                <a:cubicBezTo>
                  <a:pt x="197957" y="1412462"/>
                  <a:pt x="194813" y="1406271"/>
                  <a:pt x="194623" y="1400937"/>
                </a:cubicBezTo>
                <a:cubicBezTo>
                  <a:pt x="194528" y="1395603"/>
                  <a:pt x="196623" y="1390936"/>
                  <a:pt x="201005" y="1387031"/>
                </a:cubicBezTo>
                <a:cubicBezTo>
                  <a:pt x="204243" y="1384078"/>
                  <a:pt x="207768" y="1382554"/>
                  <a:pt x="211387" y="1382458"/>
                </a:cubicBezTo>
                <a:cubicBezTo>
                  <a:pt x="215006" y="1382364"/>
                  <a:pt x="218626" y="1383792"/>
                  <a:pt x="222341" y="1386649"/>
                </a:cubicBezTo>
                <a:lnTo>
                  <a:pt x="236819" y="1368076"/>
                </a:lnTo>
                <a:cubicBezTo>
                  <a:pt x="228341" y="1362837"/>
                  <a:pt x="220245" y="1360646"/>
                  <a:pt x="212339" y="1361409"/>
                </a:cubicBezTo>
                <a:lnTo>
                  <a:pt x="212339" y="1361409"/>
                </a:lnTo>
                <a:close/>
                <a:moveTo>
                  <a:pt x="346166" y="1349121"/>
                </a:moveTo>
                <a:lnTo>
                  <a:pt x="284444" y="1285113"/>
                </a:lnTo>
                <a:lnTo>
                  <a:pt x="267489" y="1301401"/>
                </a:lnTo>
                <a:lnTo>
                  <a:pt x="293493" y="1328356"/>
                </a:lnTo>
                <a:cubicBezTo>
                  <a:pt x="302351" y="1337501"/>
                  <a:pt x="307494" y="1343692"/>
                  <a:pt x="308923" y="1346835"/>
                </a:cubicBezTo>
                <a:cubicBezTo>
                  <a:pt x="310352" y="1349978"/>
                  <a:pt x="310638" y="1353503"/>
                  <a:pt x="309875" y="1357313"/>
                </a:cubicBezTo>
                <a:cubicBezTo>
                  <a:pt x="309113" y="1361123"/>
                  <a:pt x="307303" y="1364361"/>
                  <a:pt x="304446" y="1367219"/>
                </a:cubicBezTo>
                <a:cubicBezTo>
                  <a:pt x="301875" y="1369695"/>
                  <a:pt x="299303" y="1371124"/>
                  <a:pt x="296445" y="1371505"/>
                </a:cubicBezTo>
                <a:cubicBezTo>
                  <a:pt x="293683" y="1371886"/>
                  <a:pt x="291016" y="1371410"/>
                  <a:pt x="288349" y="1369981"/>
                </a:cubicBezTo>
                <a:cubicBezTo>
                  <a:pt x="285777" y="1368552"/>
                  <a:pt x="280157" y="1363314"/>
                  <a:pt x="271490" y="1354360"/>
                </a:cubicBezTo>
                <a:lnTo>
                  <a:pt x="243105" y="1324928"/>
                </a:lnTo>
                <a:lnTo>
                  <a:pt x="226151" y="1341216"/>
                </a:lnTo>
                <a:lnTo>
                  <a:pt x="265203" y="1381697"/>
                </a:lnTo>
                <a:cubicBezTo>
                  <a:pt x="271013" y="1387698"/>
                  <a:pt x="276347" y="1391698"/>
                  <a:pt x="281110" y="1393603"/>
                </a:cubicBezTo>
                <a:cubicBezTo>
                  <a:pt x="285968" y="1395508"/>
                  <a:pt x="290921" y="1395794"/>
                  <a:pt x="296159" y="1394365"/>
                </a:cubicBezTo>
                <a:cubicBezTo>
                  <a:pt x="301398" y="1392936"/>
                  <a:pt x="306160" y="1390174"/>
                  <a:pt x="310447" y="1386078"/>
                </a:cubicBezTo>
                <a:cubicBezTo>
                  <a:pt x="314638" y="1381982"/>
                  <a:pt x="317686" y="1377124"/>
                  <a:pt x="319591" y="1371505"/>
                </a:cubicBezTo>
                <a:cubicBezTo>
                  <a:pt x="321496" y="1365885"/>
                  <a:pt x="321972" y="1360266"/>
                  <a:pt x="321019" y="1354550"/>
                </a:cubicBezTo>
                <a:lnTo>
                  <a:pt x="330259" y="1364171"/>
                </a:lnTo>
                <a:lnTo>
                  <a:pt x="345975" y="1349026"/>
                </a:lnTo>
                <a:lnTo>
                  <a:pt x="345975" y="1349026"/>
                </a:lnTo>
                <a:close/>
                <a:moveTo>
                  <a:pt x="356357" y="1299305"/>
                </a:moveTo>
                <a:cubicBezTo>
                  <a:pt x="345499" y="1288828"/>
                  <a:pt x="338736" y="1281398"/>
                  <a:pt x="336260" y="1277207"/>
                </a:cubicBezTo>
                <a:cubicBezTo>
                  <a:pt x="333783" y="1273016"/>
                  <a:pt x="332640" y="1269397"/>
                  <a:pt x="332926" y="1266444"/>
                </a:cubicBezTo>
                <a:cubicBezTo>
                  <a:pt x="333212" y="1263491"/>
                  <a:pt x="334450" y="1260920"/>
                  <a:pt x="336736" y="1258539"/>
                </a:cubicBezTo>
                <a:cubicBezTo>
                  <a:pt x="339117" y="1256062"/>
                  <a:pt x="342546" y="1254348"/>
                  <a:pt x="347213" y="1253299"/>
                </a:cubicBezTo>
                <a:lnTo>
                  <a:pt x="337498" y="1233773"/>
                </a:lnTo>
                <a:cubicBezTo>
                  <a:pt x="331878" y="1235298"/>
                  <a:pt x="327306" y="1237964"/>
                  <a:pt x="323591" y="1241870"/>
                </a:cubicBezTo>
                <a:cubicBezTo>
                  <a:pt x="320925" y="1244632"/>
                  <a:pt x="319305" y="1247680"/>
                  <a:pt x="318543" y="1251204"/>
                </a:cubicBezTo>
                <a:cubicBezTo>
                  <a:pt x="317877" y="1254633"/>
                  <a:pt x="318353" y="1259776"/>
                  <a:pt x="320067" y="1266635"/>
                </a:cubicBezTo>
                <a:lnTo>
                  <a:pt x="310923" y="1257872"/>
                </a:lnTo>
                <a:lnTo>
                  <a:pt x="295779" y="1273588"/>
                </a:lnTo>
                <a:lnTo>
                  <a:pt x="359786" y="1335310"/>
                </a:lnTo>
                <a:lnTo>
                  <a:pt x="376074" y="1318355"/>
                </a:lnTo>
                <a:lnTo>
                  <a:pt x="356357" y="1299305"/>
                </a:lnTo>
                <a:lnTo>
                  <a:pt x="356357" y="1299305"/>
                </a:lnTo>
                <a:close/>
                <a:moveTo>
                  <a:pt x="347785" y="1201769"/>
                </a:moveTo>
                <a:lnTo>
                  <a:pt x="331973" y="1186815"/>
                </a:lnTo>
                <a:lnTo>
                  <a:pt x="315876" y="1203960"/>
                </a:lnTo>
                <a:lnTo>
                  <a:pt x="331687" y="1218914"/>
                </a:lnTo>
                <a:lnTo>
                  <a:pt x="347785" y="1201769"/>
                </a:lnTo>
                <a:lnTo>
                  <a:pt x="347785" y="1201769"/>
                </a:lnTo>
                <a:close/>
                <a:moveTo>
                  <a:pt x="421318" y="1271016"/>
                </a:moveTo>
                <a:lnTo>
                  <a:pt x="356643" y="1210056"/>
                </a:lnTo>
                <a:lnTo>
                  <a:pt x="340546" y="1227201"/>
                </a:lnTo>
                <a:lnTo>
                  <a:pt x="405221" y="1288161"/>
                </a:lnTo>
                <a:lnTo>
                  <a:pt x="421318" y="1271016"/>
                </a:lnTo>
                <a:lnTo>
                  <a:pt x="421318" y="1271016"/>
                </a:lnTo>
                <a:close/>
                <a:moveTo>
                  <a:pt x="386266" y="1177576"/>
                </a:moveTo>
                <a:lnTo>
                  <a:pt x="362930" y="1156621"/>
                </a:lnTo>
                <a:lnTo>
                  <a:pt x="357405" y="1183386"/>
                </a:lnTo>
                <a:lnTo>
                  <a:pt x="370550" y="1195197"/>
                </a:lnTo>
                <a:lnTo>
                  <a:pt x="363310" y="1203198"/>
                </a:lnTo>
                <a:lnTo>
                  <a:pt x="377217" y="1215771"/>
                </a:lnTo>
                <a:lnTo>
                  <a:pt x="384456" y="1207770"/>
                </a:lnTo>
                <a:lnTo>
                  <a:pt x="413317" y="1233678"/>
                </a:lnTo>
                <a:cubicBezTo>
                  <a:pt x="419508" y="1239203"/>
                  <a:pt x="423795" y="1242727"/>
                  <a:pt x="426176" y="1244156"/>
                </a:cubicBezTo>
                <a:cubicBezTo>
                  <a:pt x="429414" y="1246251"/>
                  <a:pt x="432462" y="1247489"/>
                  <a:pt x="435225" y="1247775"/>
                </a:cubicBezTo>
                <a:cubicBezTo>
                  <a:pt x="437987" y="1248061"/>
                  <a:pt x="441035" y="1247489"/>
                  <a:pt x="444368" y="1245870"/>
                </a:cubicBezTo>
                <a:cubicBezTo>
                  <a:pt x="447702" y="1244251"/>
                  <a:pt x="450750" y="1241965"/>
                  <a:pt x="453608" y="1238726"/>
                </a:cubicBezTo>
                <a:cubicBezTo>
                  <a:pt x="458275" y="1233583"/>
                  <a:pt x="461513" y="1228154"/>
                  <a:pt x="463418" y="1222534"/>
                </a:cubicBezTo>
                <a:lnTo>
                  <a:pt x="448464" y="1211866"/>
                </a:lnTo>
                <a:cubicBezTo>
                  <a:pt x="446845" y="1215962"/>
                  <a:pt x="445321" y="1218819"/>
                  <a:pt x="443797" y="1220439"/>
                </a:cubicBezTo>
                <a:cubicBezTo>
                  <a:pt x="442749" y="1221582"/>
                  <a:pt x="441606" y="1222343"/>
                  <a:pt x="440273" y="1222629"/>
                </a:cubicBezTo>
                <a:cubicBezTo>
                  <a:pt x="438939" y="1222915"/>
                  <a:pt x="437796" y="1222820"/>
                  <a:pt x="436653" y="1222153"/>
                </a:cubicBezTo>
                <a:cubicBezTo>
                  <a:pt x="435510" y="1221582"/>
                  <a:pt x="432272" y="1218914"/>
                  <a:pt x="426937" y="1214056"/>
                </a:cubicBezTo>
                <a:lnTo>
                  <a:pt x="400268" y="1190149"/>
                </a:lnTo>
                <a:lnTo>
                  <a:pt x="411031" y="1178148"/>
                </a:lnTo>
                <a:lnTo>
                  <a:pt x="397125" y="1165575"/>
                </a:lnTo>
                <a:lnTo>
                  <a:pt x="386361" y="1177576"/>
                </a:lnTo>
                <a:lnTo>
                  <a:pt x="386361" y="1177576"/>
                </a:lnTo>
                <a:close/>
                <a:moveTo>
                  <a:pt x="489231" y="1195769"/>
                </a:moveTo>
                <a:cubicBezTo>
                  <a:pt x="492089" y="1200055"/>
                  <a:pt x="493898" y="1204246"/>
                  <a:pt x="494661" y="1208342"/>
                </a:cubicBezTo>
                <a:cubicBezTo>
                  <a:pt x="495422" y="1212437"/>
                  <a:pt x="493994" y="1216533"/>
                  <a:pt x="490470" y="1220724"/>
                </a:cubicBezTo>
                <a:cubicBezTo>
                  <a:pt x="488564" y="1223010"/>
                  <a:pt x="486088" y="1225296"/>
                  <a:pt x="483135" y="1227582"/>
                </a:cubicBezTo>
                <a:lnTo>
                  <a:pt x="498470" y="1237964"/>
                </a:lnTo>
                <a:cubicBezTo>
                  <a:pt x="501994" y="1235298"/>
                  <a:pt x="505233" y="1232250"/>
                  <a:pt x="508186" y="1228820"/>
                </a:cubicBezTo>
                <a:cubicBezTo>
                  <a:pt x="511043" y="1225391"/>
                  <a:pt x="513329" y="1222058"/>
                  <a:pt x="514949" y="1218724"/>
                </a:cubicBezTo>
                <a:cubicBezTo>
                  <a:pt x="516568" y="1215390"/>
                  <a:pt x="517425" y="1212247"/>
                  <a:pt x="517711" y="1209294"/>
                </a:cubicBezTo>
                <a:cubicBezTo>
                  <a:pt x="517997" y="1206341"/>
                  <a:pt x="517711" y="1203293"/>
                  <a:pt x="516853" y="1200055"/>
                </a:cubicBezTo>
                <a:cubicBezTo>
                  <a:pt x="515997" y="1196816"/>
                  <a:pt x="514282" y="1192816"/>
                  <a:pt x="511615" y="1187863"/>
                </a:cubicBezTo>
                <a:lnTo>
                  <a:pt x="503519" y="1173575"/>
                </a:lnTo>
                <a:lnTo>
                  <a:pt x="458942" y="1094137"/>
                </a:lnTo>
                <a:lnTo>
                  <a:pt x="443130" y="1112616"/>
                </a:lnTo>
                <a:lnTo>
                  <a:pt x="477610" y="1169384"/>
                </a:lnTo>
                <a:lnTo>
                  <a:pt x="415793" y="1144524"/>
                </a:lnTo>
                <a:lnTo>
                  <a:pt x="399506" y="1163574"/>
                </a:lnTo>
                <a:lnTo>
                  <a:pt x="489231" y="1195864"/>
                </a:lnTo>
                <a:lnTo>
                  <a:pt x="489231" y="1195864"/>
                </a:lnTo>
                <a:close/>
                <a:moveTo>
                  <a:pt x="575242" y="1060990"/>
                </a:moveTo>
                <a:cubicBezTo>
                  <a:pt x="575242" y="1064228"/>
                  <a:pt x="574194" y="1067276"/>
                  <a:pt x="571908" y="1070134"/>
                </a:cubicBezTo>
                <a:cubicBezTo>
                  <a:pt x="568575" y="1074420"/>
                  <a:pt x="564288" y="1076801"/>
                  <a:pt x="558954" y="1077278"/>
                </a:cubicBezTo>
                <a:cubicBezTo>
                  <a:pt x="553620" y="1077754"/>
                  <a:pt x="548191" y="1075944"/>
                  <a:pt x="542571" y="1071753"/>
                </a:cubicBezTo>
                <a:lnTo>
                  <a:pt x="578671" y="1025176"/>
                </a:lnTo>
                <a:cubicBezTo>
                  <a:pt x="564669" y="1013841"/>
                  <a:pt x="551811" y="1008507"/>
                  <a:pt x="540190" y="1009269"/>
                </a:cubicBezTo>
                <a:cubicBezTo>
                  <a:pt x="528570" y="1009936"/>
                  <a:pt x="518759" y="1015555"/>
                  <a:pt x="510663" y="1025938"/>
                </a:cubicBezTo>
                <a:cubicBezTo>
                  <a:pt x="503423" y="1035272"/>
                  <a:pt x="500756" y="1045464"/>
                  <a:pt x="502661" y="1056704"/>
                </a:cubicBezTo>
                <a:cubicBezTo>
                  <a:pt x="504566" y="1067943"/>
                  <a:pt x="511329" y="1078039"/>
                  <a:pt x="522950" y="1087089"/>
                </a:cubicBezTo>
                <a:cubicBezTo>
                  <a:pt x="532665" y="1094613"/>
                  <a:pt x="542571" y="1098614"/>
                  <a:pt x="552572" y="1098900"/>
                </a:cubicBezTo>
                <a:cubicBezTo>
                  <a:pt x="565145" y="1099185"/>
                  <a:pt x="576099" y="1093280"/>
                  <a:pt x="585624" y="1081088"/>
                </a:cubicBezTo>
                <a:cubicBezTo>
                  <a:pt x="591625" y="1073372"/>
                  <a:pt x="594863" y="1065562"/>
                  <a:pt x="595245" y="1057656"/>
                </a:cubicBezTo>
                <a:cubicBezTo>
                  <a:pt x="595721" y="1049750"/>
                  <a:pt x="593435" y="1042035"/>
                  <a:pt x="588482" y="1034320"/>
                </a:cubicBezTo>
                <a:lnTo>
                  <a:pt x="570956" y="1050417"/>
                </a:lnTo>
                <a:cubicBezTo>
                  <a:pt x="573718" y="1054132"/>
                  <a:pt x="575052" y="1057656"/>
                  <a:pt x="575147" y="1060895"/>
                </a:cubicBezTo>
                <a:lnTo>
                  <a:pt x="575147" y="1060895"/>
                </a:lnTo>
                <a:close/>
                <a:moveTo>
                  <a:pt x="531522" y="1062704"/>
                </a:moveTo>
                <a:cubicBezTo>
                  <a:pt x="526378" y="1058799"/>
                  <a:pt x="523426" y="1054418"/>
                  <a:pt x="522473" y="1049464"/>
                </a:cubicBezTo>
                <a:cubicBezTo>
                  <a:pt x="521616" y="1044512"/>
                  <a:pt x="522664" y="1040035"/>
                  <a:pt x="525807" y="1035939"/>
                </a:cubicBezTo>
                <a:cubicBezTo>
                  <a:pt x="528760" y="1032129"/>
                  <a:pt x="532665" y="1030034"/>
                  <a:pt x="537523" y="1029557"/>
                </a:cubicBezTo>
                <a:cubicBezTo>
                  <a:pt x="542381" y="1029081"/>
                  <a:pt x="547524" y="1030891"/>
                  <a:pt x="553049" y="1034891"/>
                </a:cubicBezTo>
                <a:lnTo>
                  <a:pt x="531522" y="1062704"/>
                </a:lnTo>
                <a:lnTo>
                  <a:pt x="531522" y="1062704"/>
                </a:lnTo>
                <a:close/>
                <a:moveTo>
                  <a:pt x="642774" y="1002030"/>
                </a:moveTo>
                <a:lnTo>
                  <a:pt x="592292" y="920782"/>
                </a:lnTo>
                <a:lnTo>
                  <a:pt x="577909" y="940213"/>
                </a:lnTo>
                <a:lnTo>
                  <a:pt x="604388" y="980789"/>
                </a:lnTo>
                <a:cubicBezTo>
                  <a:pt x="605913" y="982980"/>
                  <a:pt x="607436" y="985171"/>
                  <a:pt x="608961" y="987266"/>
                </a:cubicBezTo>
                <a:cubicBezTo>
                  <a:pt x="609722" y="988219"/>
                  <a:pt x="611342" y="990410"/>
                  <a:pt x="613628" y="993743"/>
                </a:cubicBezTo>
                <a:lnTo>
                  <a:pt x="598578" y="988600"/>
                </a:lnTo>
                <a:lnTo>
                  <a:pt x="552096" y="975074"/>
                </a:lnTo>
                <a:lnTo>
                  <a:pt x="537428" y="994981"/>
                </a:lnTo>
                <a:lnTo>
                  <a:pt x="630201" y="1018985"/>
                </a:lnTo>
                <a:lnTo>
                  <a:pt x="642774" y="1001935"/>
                </a:lnTo>
                <a:lnTo>
                  <a:pt x="642774" y="1001935"/>
                </a:lnTo>
                <a:close/>
                <a:moveTo>
                  <a:pt x="678302" y="918972"/>
                </a:moveTo>
                <a:cubicBezTo>
                  <a:pt x="678588" y="922211"/>
                  <a:pt x="677635" y="925259"/>
                  <a:pt x="675540" y="928306"/>
                </a:cubicBezTo>
                <a:cubicBezTo>
                  <a:pt x="672492" y="932783"/>
                  <a:pt x="668301" y="935450"/>
                  <a:pt x="663063" y="936212"/>
                </a:cubicBezTo>
                <a:cubicBezTo>
                  <a:pt x="657824" y="936974"/>
                  <a:pt x="652299" y="935546"/>
                  <a:pt x="646394" y="931736"/>
                </a:cubicBezTo>
                <a:lnTo>
                  <a:pt x="679636" y="883063"/>
                </a:lnTo>
                <a:cubicBezTo>
                  <a:pt x="664968" y="872585"/>
                  <a:pt x="651823" y="868109"/>
                  <a:pt x="640298" y="869442"/>
                </a:cubicBezTo>
                <a:cubicBezTo>
                  <a:pt x="628772" y="870776"/>
                  <a:pt x="619247" y="876967"/>
                  <a:pt x="611818" y="887921"/>
                </a:cubicBezTo>
                <a:cubicBezTo>
                  <a:pt x="605150" y="897636"/>
                  <a:pt x="603150" y="908018"/>
                  <a:pt x="605627" y="919067"/>
                </a:cubicBezTo>
                <a:cubicBezTo>
                  <a:pt x="608198" y="930116"/>
                  <a:pt x="615533" y="939832"/>
                  <a:pt x="627629" y="948119"/>
                </a:cubicBezTo>
                <a:cubicBezTo>
                  <a:pt x="637821" y="955072"/>
                  <a:pt x="647918" y="958405"/>
                  <a:pt x="657919" y="958215"/>
                </a:cubicBezTo>
                <a:cubicBezTo>
                  <a:pt x="670492" y="957834"/>
                  <a:pt x="681065" y="951167"/>
                  <a:pt x="689828" y="938403"/>
                </a:cubicBezTo>
                <a:cubicBezTo>
                  <a:pt x="695352" y="930307"/>
                  <a:pt x="698114" y="922401"/>
                  <a:pt x="698019" y="914495"/>
                </a:cubicBezTo>
                <a:cubicBezTo>
                  <a:pt x="698019" y="906589"/>
                  <a:pt x="695257" y="898970"/>
                  <a:pt x="689923" y="891635"/>
                </a:cubicBezTo>
                <a:lnTo>
                  <a:pt x="673444" y="908780"/>
                </a:lnTo>
                <a:cubicBezTo>
                  <a:pt x="676397" y="912400"/>
                  <a:pt x="678017" y="915734"/>
                  <a:pt x="678207" y="918972"/>
                </a:cubicBezTo>
                <a:lnTo>
                  <a:pt x="678207" y="918972"/>
                </a:lnTo>
                <a:close/>
                <a:moveTo>
                  <a:pt x="634773" y="923258"/>
                </a:moveTo>
                <a:cubicBezTo>
                  <a:pt x="629439" y="919639"/>
                  <a:pt x="626201" y="915448"/>
                  <a:pt x="624963" y="910590"/>
                </a:cubicBezTo>
                <a:cubicBezTo>
                  <a:pt x="623724" y="905732"/>
                  <a:pt x="624581" y="901160"/>
                  <a:pt x="627534" y="896874"/>
                </a:cubicBezTo>
                <a:cubicBezTo>
                  <a:pt x="630201" y="892874"/>
                  <a:pt x="634011" y="890588"/>
                  <a:pt x="638869" y="889826"/>
                </a:cubicBezTo>
                <a:cubicBezTo>
                  <a:pt x="643727" y="889063"/>
                  <a:pt x="648966" y="890492"/>
                  <a:pt x="654681" y="894207"/>
                </a:cubicBezTo>
                <a:lnTo>
                  <a:pt x="634868" y="923258"/>
                </a:lnTo>
                <a:lnTo>
                  <a:pt x="634868" y="923258"/>
                </a:lnTo>
                <a:close/>
                <a:moveTo>
                  <a:pt x="715831" y="794004"/>
                </a:moveTo>
                <a:cubicBezTo>
                  <a:pt x="710021" y="790289"/>
                  <a:pt x="705354" y="787908"/>
                  <a:pt x="701734" y="786670"/>
                </a:cubicBezTo>
                <a:cubicBezTo>
                  <a:pt x="698114" y="785431"/>
                  <a:pt x="694590" y="784955"/>
                  <a:pt x="690971" y="785241"/>
                </a:cubicBezTo>
                <a:cubicBezTo>
                  <a:pt x="687351" y="785527"/>
                  <a:pt x="683541" y="787051"/>
                  <a:pt x="679731" y="789622"/>
                </a:cubicBezTo>
                <a:cubicBezTo>
                  <a:pt x="675826" y="792289"/>
                  <a:pt x="672492" y="795719"/>
                  <a:pt x="669730" y="800195"/>
                </a:cubicBezTo>
                <a:cubicBezTo>
                  <a:pt x="663443" y="810101"/>
                  <a:pt x="662491" y="821055"/>
                  <a:pt x="666777" y="833056"/>
                </a:cubicBezTo>
                <a:lnTo>
                  <a:pt x="655728" y="826103"/>
                </a:lnTo>
                <a:lnTo>
                  <a:pt x="644013" y="844582"/>
                </a:lnTo>
                <a:lnTo>
                  <a:pt x="719165" y="892112"/>
                </a:lnTo>
                <a:lnTo>
                  <a:pt x="731737" y="872204"/>
                </a:lnTo>
                <a:lnTo>
                  <a:pt x="697734" y="850678"/>
                </a:lnTo>
                <a:cubicBezTo>
                  <a:pt x="689352" y="845344"/>
                  <a:pt x="683922" y="841248"/>
                  <a:pt x="681446" y="838200"/>
                </a:cubicBezTo>
                <a:cubicBezTo>
                  <a:pt x="678969" y="835247"/>
                  <a:pt x="677635" y="831723"/>
                  <a:pt x="677541" y="827818"/>
                </a:cubicBezTo>
                <a:cubicBezTo>
                  <a:pt x="677350" y="823913"/>
                  <a:pt x="678398" y="820198"/>
                  <a:pt x="680588" y="816769"/>
                </a:cubicBezTo>
                <a:cubicBezTo>
                  <a:pt x="682303" y="814102"/>
                  <a:pt x="684398" y="812197"/>
                  <a:pt x="686970" y="811149"/>
                </a:cubicBezTo>
                <a:cubicBezTo>
                  <a:pt x="689542" y="810101"/>
                  <a:pt x="692209" y="809911"/>
                  <a:pt x="695162" y="810482"/>
                </a:cubicBezTo>
                <a:cubicBezTo>
                  <a:pt x="698114" y="811149"/>
                  <a:pt x="703639" y="814006"/>
                  <a:pt x="711735" y="819150"/>
                </a:cubicBezTo>
                <a:lnTo>
                  <a:pt x="750121" y="843439"/>
                </a:lnTo>
                <a:lnTo>
                  <a:pt x="762694" y="823531"/>
                </a:lnTo>
                <a:lnTo>
                  <a:pt x="716022" y="794004"/>
                </a:lnTo>
                <a:lnTo>
                  <a:pt x="716022" y="794004"/>
                </a:lnTo>
                <a:close/>
                <a:moveTo>
                  <a:pt x="709259" y="739616"/>
                </a:moveTo>
                <a:lnTo>
                  <a:pt x="682303" y="723519"/>
                </a:lnTo>
                <a:lnTo>
                  <a:pt x="681922" y="750856"/>
                </a:lnTo>
                <a:lnTo>
                  <a:pt x="697067" y="759905"/>
                </a:lnTo>
                <a:lnTo>
                  <a:pt x="691542" y="769144"/>
                </a:lnTo>
                <a:lnTo>
                  <a:pt x="707639" y="778764"/>
                </a:lnTo>
                <a:lnTo>
                  <a:pt x="713164" y="769525"/>
                </a:lnTo>
                <a:lnTo>
                  <a:pt x="746406" y="789432"/>
                </a:lnTo>
                <a:cubicBezTo>
                  <a:pt x="753550" y="793718"/>
                  <a:pt x="758408" y="796290"/>
                  <a:pt x="760979" y="797338"/>
                </a:cubicBezTo>
                <a:cubicBezTo>
                  <a:pt x="764599" y="798767"/>
                  <a:pt x="767742" y="799433"/>
                  <a:pt x="770504" y="799243"/>
                </a:cubicBezTo>
                <a:cubicBezTo>
                  <a:pt x="773267" y="799052"/>
                  <a:pt x="776124" y="797814"/>
                  <a:pt x="779077" y="795623"/>
                </a:cubicBezTo>
                <a:cubicBezTo>
                  <a:pt x="782030" y="793433"/>
                  <a:pt x="784602" y="790480"/>
                  <a:pt x="786792" y="786860"/>
                </a:cubicBezTo>
                <a:cubicBezTo>
                  <a:pt x="790316" y="780955"/>
                  <a:pt x="792507" y="775049"/>
                  <a:pt x="793364" y="769144"/>
                </a:cubicBezTo>
                <a:lnTo>
                  <a:pt x="776696" y="761524"/>
                </a:lnTo>
                <a:cubicBezTo>
                  <a:pt x="775838" y="765810"/>
                  <a:pt x="774886" y="768953"/>
                  <a:pt x="773743" y="770763"/>
                </a:cubicBezTo>
                <a:cubicBezTo>
                  <a:pt x="772981" y="772097"/>
                  <a:pt x="771933" y="773049"/>
                  <a:pt x="770695" y="773525"/>
                </a:cubicBezTo>
                <a:cubicBezTo>
                  <a:pt x="769457" y="774097"/>
                  <a:pt x="768218" y="774192"/>
                  <a:pt x="767075" y="773811"/>
                </a:cubicBezTo>
                <a:cubicBezTo>
                  <a:pt x="765932" y="773430"/>
                  <a:pt x="762218" y="771430"/>
                  <a:pt x="755931" y="767715"/>
                </a:cubicBezTo>
                <a:lnTo>
                  <a:pt x="725166" y="749332"/>
                </a:lnTo>
                <a:lnTo>
                  <a:pt x="733452" y="735521"/>
                </a:lnTo>
                <a:lnTo>
                  <a:pt x="717355" y="725900"/>
                </a:lnTo>
                <a:lnTo>
                  <a:pt x="709068" y="739712"/>
                </a:lnTo>
                <a:lnTo>
                  <a:pt x="709068" y="739712"/>
                </a:lnTo>
                <a:close/>
                <a:moveTo>
                  <a:pt x="754122" y="591407"/>
                </a:moveTo>
                <a:lnTo>
                  <a:pt x="742787" y="611981"/>
                </a:lnTo>
                <a:lnTo>
                  <a:pt x="781458" y="633317"/>
                </a:lnTo>
                <a:cubicBezTo>
                  <a:pt x="770695" y="635699"/>
                  <a:pt x="762980" y="641223"/>
                  <a:pt x="758122" y="649891"/>
                </a:cubicBezTo>
                <a:cubicBezTo>
                  <a:pt x="752883" y="659416"/>
                  <a:pt x="752026" y="669131"/>
                  <a:pt x="755455" y="679133"/>
                </a:cubicBezTo>
                <a:cubicBezTo>
                  <a:pt x="758884" y="689134"/>
                  <a:pt x="767266" y="697802"/>
                  <a:pt x="780411" y="705041"/>
                </a:cubicBezTo>
                <a:cubicBezTo>
                  <a:pt x="793269" y="712184"/>
                  <a:pt x="805175" y="714470"/>
                  <a:pt x="815843" y="712089"/>
                </a:cubicBezTo>
                <a:cubicBezTo>
                  <a:pt x="826607" y="709708"/>
                  <a:pt x="834417" y="703993"/>
                  <a:pt x="839370" y="695039"/>
                </a:cubicBezTo>
                <a:cubicBezTo>
                  <a:pt x="841752" y="690658"/>
                  <a:pt x="843085" y="685705"/>
                  <a:pt x="843275" y="680180"/>
                </a:cubicBezTo>
                <a:cubicBezTo>
                  <a:pt x="843466" y="674656"/>
                  <a:pt x="842228" y="669036"/>
                  <a:pt x="839560" y="663416"/>
                </a:cubicBezTo>
                <a:lnTo>
                  <a:pt x="850991" y="669703"/>
                </a:lnTo>
                <a:lnTo>
                  <a:pt x="861563" y="650558"/>
                </a:lnTo>
                <a:lnTo>
                  <a:pt x="754122" y="591312"/>
                </a:lnTo>
                <a:lnTo>
                  <a:pt x="754122" y="591312"/>
                </a:lnTo>
                <a:close/>
                <a:moveTo>
                  <a:pt x="776029" y="668655"/>
                </a:moveTo>
                <a:cubicBezTo>
                  <a:pt x="773934" y="663226"/>
                  <a:pt x="774314" y="658082"/>
                  <a:pt x="776981" y="653129"/>
                </a:cubicBezTo>
                <a:cubicBezTo>
                  <a:pt x="779744" y="648081"/>
                  <a:pt x="784030" y="645033"/>
                  <a:pt x="789745" y="643985"/>
                </a:cubicBezTo>
                <a:cubicBezTo>
                  <a:pt x="795460" y="642938"/>
                  <a:pt x="802794" y="644843"/>
                  <a:pt x="811748" y="649796"/>
                </a:cubicBezTo>
                <a:cubicBezTo>
                  <a:pt x="819749" y="654177"/>
                  <a:pt x="824892" y="659225"/>
                  <a:pt x="827083" y="664750"/>
                </a:cubicBezTo>
                <a:cubicBezTo>
                  <a:pt x="829274" y="670274"/>
                  <a:pt x="829083" y="675418"/>
                  <a:pt x="826511" y="680180"/>
                </a:cubicBezTo>
                <a:cubicBezTo>
                  <a:pt x="823178" y="686181"/>
                  <a:pt x="817939" y="689324"/>
                  <a:pt x="810795" y="689705"/>
                </a:cubicBezTo>
                <a:cubicBezTo>
                  <a:pt x="805842" y="689991"/>
                  <a:pt x="799175" y="687800"/>
                  <a:pt x="790888" y="683228"/>
                </a:cubicBezTo>
                <a:cubicBezTo>
                  <a:pt x="783173" y="678942"/>
                  <a:pt x="778315" y="674084"/>
                  <a:pt x="776220" y="668655"/>
                </a:cubicBezTo>
                <a:lnTo>
                  <a:pt x="776220" y="668655"/>
                </a:lnTo>
                <a:close/>
                <a:moveTo>
                  <a:pt x="790602" y="566833"/>
                </a:moveTo>
                <a:lnTo>
                  <a:pt x="771171" y="557022"/>
                </a:lnTo>
                <a:lnTo>
                  <a:pt x="760598" y="578072"/>
                </a:lnTo>
                <a:lnTo>
                  <a:pt x="780029" y="587883"/>
                </a:lnTo>
                <a:lnTo>
                  <a:pt x="790602" y="566928"/>
                </a:lnTo>
                <a:lnTo>
                  <a:pt x="790602" y="566928"/>
                </a:lnTo>
                <a:close/>
                <a:moveTo>
                  <a:pt x="880709" y="612267"/>
                </a:moveTo>
                <a:lnTo>
                  <a:pt x="801366" y="572262"/>
                </a:lnTo>
                <a:lnTo>
                  <a:pt x="790793" y="593217"/>
                </a:lnTo>
                <a:lnTo>
                  <a:pt x="870136" y="633222"/>
                </a:lnTo>
                <a:lnTo>
                  <a:pt x="880709" y="612267"/>
                </a:lnTo>
                <a:lnTo>
                  <a:pt x="880709" y="612267"/>
                </a:lnTo>
                <a:close/>
                <a:moveTo>
                  <a:pt x="887757" y="586169"/>
                </a:moveTo>
                <a:cubicBezTo>
                  <a:pt x="895282" y="581978"/>
                  <a:pt x="901664" y="574453"/>
                  <a:pt x="906998" y="563594"/>
                </a:cubicBezTo>
                <a:cubicBezTo>
                  <a:pt x="912903" y="551593"/>
                  <a:pt x="914618" y="541306"/>
                  <a:pt x="912427" y="532543"/>
                </a:cubicBezTo>
                <a:cubicBezTo>
                  <a:pt x="910141" y="523875"/>
                  <a:pt x="905379" y="517684"/>
                  <a:pt x="898044" y="514160"/>
                </a:cubicBezTo>
                <a:cubicBezTo>
                  <a:pt x="891281" y="510826"/>
                  <a:pt x="884995" y="510540"/>
                  <a:pt x="879089" y="513112"/>
                </a:cubicBezTo>
                <a:cubicBezTo>
                  <a:pt x="873184" y="515779"/>
                  <a:pt x="866231" y="522065"/>
                  <a:pt x="858134" y="532067"/>
                </a:cubicBezTo>
                <a:cubicBezTo>
                  <a:pt x="850038" y="542068"/>
                  <a:pt x="844894" y="547688"/>
                  <a:pt x="842513" y="548926"/>
                </a:cubicBezTo>
                <a:cubicBezTo>
                  <a:pt x="840799" y="549783"/>
                  <a:pt x="839180" y="549878"/>
                  <a:pt x="837656" y="549116"/>
                </a:cubicBezTo>
                <a:cubicBezTo>
                  <a:pt x="835941" y="548259"/>
                  <a:pt x="834893" y="546735"/>
                  <a:pt x="834513" y="544639"/>
                </a:cubicBezTo>
                <a:cubicBezTo>
                  <a:pt x="834131" y="541496"/>
                  <a:pt x="835275" y="537115"/>
                  <a:pt x="838037" y="531590"/>
                </a:cubicBezTo>
                <a:cubicBezTo>
                  <a:pt x="840227" y="527209"/>
                  <a:pt x="842704" y="524161"/>
                  <a:pt x="845466" y="522637"/>
                </a:cubicBezTo>
                <a:cubicBezTo>
                  <a:pt x="848324" y="521113"/>
                  <a:pt x="851467" y="520637"/>
                  <a:pt x="854991" y="521303"/>
                </a:cubicBezTo>
                <a:lnTo>
                  <a:pt x="861087" y="499586"/>
                </a:lnTo>
                <a:cubicBezTo>
                  <a:pt x="853181" y="498158"/>
                  <a:pt x="846037" y="499301"/>
                  <a:pt x="839942" y="502825"/>
                </a:cubicBezTo>
                <a:cubicBezTo>
                  <a:pt x="833750" y="506444"/>
                  <a:pt x="828036" y="513683"/>
                  <a:pt x="822702" y="524542"/>
                </a:cubicBezTo>
                <a:cubicBezTo>
                  <a:pt x="817082" y="536067"/>
                  <a:pt x="815272" y="545687"/>
                  <a:pt x="817368" y="553403"/>
                </a:cubicBezTo>
                <a:cubicBezTo>
                  <a:pt x="819368" y="561213"/>
                  <a:pt x="823845" y="566738"/>
                  <a:pt x="830798" y="570167"/>
                </a:cubicBezTo>
                <a:cubicBezTo>
                  <a:pt x="838513" y="573881"/>
                  <a:pt x="846037" y="573691"/>
                  <a:pt x="853372" y="569500"/>
                </a:cubicBezTo>
                <a:cubicBezTo>
                  <a:pt x="858706" y="566452"/>
                  <a:pt x="867469" y="557308"/>
                  <a:pt x="879566" y="542163"/>
                </a:cubicBezTo>
                <a:cubicBezTo>
                  <a:pt x="882233" y="538925"/>
                  <a:pt x="884328" y="537020"/>
                  <a:pt x="885852" y="536448"/>
                </a:cubicBezTo>
                <a:cubicBezTo>
                  <a:pt x="887376" y="535972"/>
                  <a:pt x="888995" y="536067"/>
                  <a:pt x="890615" y="536924"/>
                </a:cubicBezTo>
                <a:cubicBezTo>
                  <a:pt x="892996" y="538067"/>
                  <a:pt x="894425" y="539972"/>
                  <a:pt x="894901" y="542449"/>
                </a:cubicBezTo>
                <a:cubicBezTo>
                  <a:pt x="895568" y="546163"/>
                  <a:pt x="894520" y="550831"/>
                  <a:pt x="891853" y="556260"/>
                </a:cubicBezTo>
                <a:cubicBezTo>
                  <a:pt x="889472" y="561213"/>
                  <a:pt x="886424" y="564547"/>
                  <a:pt x="882994" y="566261"/>
                </a:cubicBezTo>
                <a:cubicBezTo>
                  <a:pt x="879470" y="567976"/>
                  <a:pt x="875470" y="568262"/>
                  <a:pt x="870993" y="567214"/>
                </a:cubicBezTo>
                <a:lnTo>
                  <a:pt x="863850" y="589979"/>
                </a:lnTo>
                <a:cubicBezTo>
                  <a:pt x="872422" y="591693"/>
                  <a:pt x="880423" y="590550"/>
                  <a:pt x="887948" y="586359"/>
                </a:cubicBezTo>
                <a:lnTo>
                  <a:pt x="887948" y="586359"/>
                </a:lnTo>
                <a:close/>
                <a:moveTo>
                  <a:pt x="878137" y="420053"/>
                </a:moveTo>
                <a:cubicBezTo>
                  <a:pt x="871279" y="423958"/>
                  <a:pt x="865659" y="430911"/>
                  <a:pt x="861278" y="440817"/>
                </a:cubicBezTo>
                <a:cubicBezTo>
                  <a:pt x="855944" y="452914"/>
                  <a:pt x="855372" y="464153"/>
                  <a:pt x="859659" y="474536"/>
                </a:cubicBezTo>
                <a:cubicBezTo>
                  <a:pt x="863944" y="484918"/>
                  <a:pt x="872803" y="493109"/>
                  <a:pt x="886233" y="499110"/>
                </a:cubicBezTo>
                <a:cubicBezTo>
                  <a:pt x="899473" y="505016"/>
                  <a:pt x="911475" y="506063"/>
                  <a:pt x="922047" y="502349"/>
                </a:cubicBezTo>
                <a:cubicBezTo>
                  <a:pt x="932715" y="498634"/>
                  <a:pt x="940621" y="490823"/>
                  <a:pt x="945955" y="478917"/>
                </a:cubicBezTo>
                <a:cubicBezTo>
                  <a:pt x="950622" y="468439"/>
                  <a:pt x="951861" y="459010"/>
                  <a:pt x="949669" y="450628"/>
                </a:cubicBezTo>
                <a:cubicBezTo>
                  <a:pt x="947479" y="442246"/>
                  <a:pt x="942050" y="434721"/>
                  <a:pt x="933287" y="428244"/>
                </a:cubicBezTo>
                <a:lnTo>
                  <a:pt x="920333" y="447770"/>
                </a:lnTo>
                <a:cubicBezTo>
                  <a:pt x="925476" y="451390"/>
                  <a:pt x="928715" y="455009"/>
                  <a:pt x="929858" y="458629"/>
                </a:cubicBezTo>
                <a:cubicBezTo>
                  <a:pt x="931001" y="462248"/>
                  <a:pt x="930715" y="466154"/>
                  <a:pt x="928905" y="470154"/>
                </a:cubicBezTo>
                <a:cubicBezTo>
                  <a:pt x="926524" y="475583"/>
                  <a:pt x="922523" y="479108"/>
                  <a:pt x="917094" y="480536"/>
                </a:cubicBezTo>
                <a:cubicBezTo>
                  <a:pt x="911665" y="481965"/>
                  <a:pt x="904140" y="480536"/>
                  <a:pt x="894520" y="476345"/>
                </a:cubicBezTo>
                <a:cubicBezTo>
                  <a:pt x="885852" y="472535"/>
                  <a:pt x="880423" y="468154"/>
                  <a:pt x="878137" y="463296"/>
                </a:cubicBezTo>
                <a:cubicBezTo>
                  <a:pt x="875851" y="458438"/>
                  <a:pt x="875946" y="453390"/>
                  <a:pt x="878327" y="448056"/>
                </a:cubicBezTo>
                <a:cubicBezTo>
                  <a:pt x="880137" y="444055"/>
                  <a:pt x="882614" y="441198"/>
                  <a:pt x="885947" y="439674"/>
                </a:cubicBezTo>
                <a:cubicBezTo>
                  <a:pt x="889186" y="438055"/>
                  <a:pt x="893091" y="437864"/>
                  <a:pt x="897663" y="439103"/>
                </a:cubicBezTo>
                <a:lnTo>
                  <a:pt x="903283" y="416243"/>
                </a:lnTo>
                <a:cubicBezTo>
                  <a:pt x="893472" y="414909"/>
                  <a:pt x="885090" y="416243"/>
                  <a:pt x="878232" y="420148"/>
                </a:cubicBezTo>
                <a:lnTo>
                  <a:pt x="878232" y="420148"/>
                </a:lnTo>
                <a:close/>
                <a:moveTo>
                  <a:pt x="947765" y="420719"/>
                </a:moveTo>
                <a:cubicBezTo>
                  <a:pt x="955766" y="419767"/>
                  <a:pt x="962909" y="416624"/>
                  <a:pt x="969101" y="411099"/>
                </a:cubicBezTo>
                <a:cubicBezTo>
                  <a:pt x="975292" y="405575"/>
                  <a:pt x="979864" y="399097"/>
                  <a:pt x="982912" y="391478"/>
                </a:cubicBezTo>
                <a:cubicBezTo>
                  <a:pt x="987865" y="379286"/>
                  <a:pt x="987769" y="367475"/>
                  <a:pt x="982817" y="356140"/>
                </a:cubicBezTo>
                <a:cubicBezTo>
                  <a:pt x="977864" y="344805"/>
                  <a:pt x="969101" y="336613"/>
                  <a:pt x="956623" y="331565"/>
                </a:cubicBezTo>
                <a:cubicBezTo>
                  <a:pt x="944241" y="326612"/>
                  <a:pt x="932429" y="326517"/>
                  <a:pt x="921094" y="331184"/>
                </a:cubicBezTo>
                <a:cubicBezTo>
                  <a:pt x="909760" y="335947"/>
                  <a:pt x="901664" y="344519"/>
                  <a:pt x="896616" y="356997"/>
                </a:cubicBezTo>
                <a:cubicBezTo>
                  <a:pt x="893377" y="365093"/>
                  <a:pt x="892234" y="373094"/>
                  <a:pt x="893186" y="381095"/>
                </a:cubicBezTo>
                <a:cubicBezTo>
                  <a:pt x="894139" y="389096"/>
                  <a:pt x="897282" y="396240"/>
                  <a:pt x="902616" y="402527"/>
                </a:cubicBezTo>
                <a:cubicBezTo>
                  <a:pt x="907950" y="408813"/>
                  <a:pt x="914237" y="413385"/>
                  <a:pt x="921476" y="416338"/>
                </a:cubicBezTo>
                <a:cubicBezTo>
                  <a:pt x="930906" y="420148"/>
                  <a:pt x="939668" y="421577"/>
                  <a:pt x="947765" y="420624"/>
                </a:cubicBezTo>
                <a:lnTo>
                  <a:pt x="947765" y="420624"/>
                </a:lnTo>
                <a:close/>
                <a:moveTo>
                  <a:pt x="915189" y="381095"/>
                </a:moveTo>
                <a:cubicBezTo>
                  <a:pt x="912427" y="375476"/>
                  <a:pt x="912141" y="369761"/>
                  <a:pt x="914427" y="364141"/>
                </a:cubicBezTo>
                <a:cubicBezTo>
                  <a:pt x="916713" y="358426"/>
                  <a:pt x="920809" y="354521"/>
                  <a:pt x="926714" y="352425"/>
                </a:cubicBezTo>
                <a:cubicBezTo>
                  <a:pt x="932620" y="350330"/>
                  <a:pt x="939573" y="350901"/>
                  <a:pt x="947670" y="354139"/>
                </a:cubicBezTo>
                <a:cubicBezTo>
                  <a:pt x="955956" y="357473"/>
                  <a:pt x="961481" y="361950"/>
                  <a:pt x="964338" y="367570"/>
                </a:cubicBezTo>
                <a:cubicBezTo>
                  <a:pt x="967100" y="373189"/>
                  <a:pt x="967386" y="378809"/>
                  <a:pt x="965100" y="384524"/>
                </a:cubicBezTo>
                <a:cubicBezTo>
                  <a:pt x="962814" y="390239"/>
                  <a:pt x="958718" y="394145"/>
                  <a:pt x="952813" y="396240"/>
                </a:cubicBezTo>
                <a:cubicBezTo>
                  <a:pt x="946907" y="398336"/>
                  <a:pt x="939859" y="397764"/>
                  <a:pt x="931668" y="394526"/>
                </a:cubicBezTo>
                <a:cubicBezTo>
                  <a:pt x="923476" y="391287"/>
                  <a:pt x="917952" y="386810"/>
                  <a:pt x="915189" y="381191"/>
                </a:cubicBezTo>
                <a:lnTo>
                  <a:pt x="915189" y="381191"/>
                </a:lnTo>
                <a:close/>
                <a:moveTo>
                  <a:pt x="1017869" y="294704"/>
                </a:moveTo>
                <a:lnTo>
                  <a:pt x="946907" y="230505"/>
                </a:lnTo>
                <a:lnTo>
                  <a:pt x="938430" y="253175"/>
                </a:lnTo>
                <a:lnTo>
                  <a:pt x="975006" y="284893"/>
                </a:lnTo>
                <a:cubicBezTo>
                  <a:pt x="977006" y="286607"/>
                  <a:pt x="979102" y="288227"/>
                  <a:pt x="981197" y="289846"/>
                </a:cubicBezTo>
                <a:cubicBezTo>
                  <a:pt x="982245" y="290608"/>
                  <a:pt x="984341" y="292227"/>
                  <a:pt x="987484" y="294799"/>
                </a:cubicBezTo>
                <a:lnTo>
                  <a:pt x="971577" y="294037"/>
                </a:lnTo>
                <a:lnTo>
                  <a:pt x="923190" y="293846"/>
                </a:lnTo>
                <a:lnTo>
                  <a:pt x="914522" y="316992"/>
                </a:lnTo>
                <a:lnTo>
                  <a:pt x="1010344" y="314516"/>
                </a:lnTo>
                <a:lnTo>
                  <a:pt x="1017773" y="294704"/>
                </a:lnTo>
                <a:lnTo>
                  <a:pt x="1017773" y="294704"/>
                </a:lnTo>
                <a:close/>
                <a:moveTo>
                  <a:pt x="1028918" y="204978"/>
                </a:moveTo>
                <a:cubicBezTo>
                  <a:pt x="1030060" y="208026"/>
                  <a:pt x="1030060" y="211264"/>
                  <a:pt x="1028918" y="214789"/>
                </a:cubicBezTo>
                <a:cubicBezTo>
                  <a:pt x="1027203" y="219932"/>
                  <a:pt x="1023965" y="223647"/>
                  <a:pt x="1019107" y="225838"/>
                </a:cubicBezTo>
                <a:cubicBezTo>
                  <a:pt x="1014249" y="228029"/>
                  <a:pt x="1008534" y="228124"/>
                  <a:pt x="1001867" y="226124"/>
                </a:cubicBezTo>
                <a:lnTo>
                  <a:pt x="1020441" y="170212"/>
                </a:lnTo>
                <a:cubicBezTo>
                  <a:pt x="1003391" y="164211"/>
                  <a:pt x="989579" y="163449"/>
                  <a:pt x="978911" y="168021"/>
                </a:cubicBezTo>
                <a:cubicBezTo>
                  <a:pt x="968243" y="172498"/>
                  <a:pt x="960814" y="181070"/>
                  <a:pt x="956623" y="193643"/>
                </a:cubicBezTo>
                <a:cubicBezTo>
                  <a:pt x="952908" y="204788"/>
                  <a:pt x="953860" y="215360"/>
                  <a:pt x="959290" y="225362"/>
                </a:cubicBezTo>
                <a:cubicBezTo>
                  <a:pt x="964814" y="235268"/>
                  <a:pt x="974530" y="242602"/>
                  <a:pt x="988532" y="247174"/>
                </a:cubicBezTo>
                <a:cubicBezTo>
                  <a:pt x="1000247" y="251079"/>
                  <a:pt x="1010820" y="251460"/>
                  <a:pt x="1020345" y="248507"/>
                </a:cubicBezTo>
                <a:cubicBezTo>
                  <a:pt x="1032252" y="244602"/>
                  <a:pt x="1040634" y="235363"/>
                  <a:pt x="1045491" y="220694"/>
                </a:cubicBezTo>
                <a:cubicBezTo>
                  <a:pt x="1048539" y="211455"/>
                  <a:pt x="1049016" y="202978"/>
                  <a:pt x="1046729" y="195453"/>
                </a:cubicBezTo>
                <a:cubicBezTo>
                  <a:pt x="1044539" y="187833"/>
                  <a:pt x="1039776" y="181261"/>
                  <a:pt x="1032632" y="175736"/>
                </a:cubicBezTo>
                <a:lnTo>
                  <a:pt x="1021488" y="196787"/>
                </a:lnTo>
                <a:cubicBezTo>
                  <a:pt x="1025298" y="199454"/>
                  <a:pt x="1027775" y="202216"/>
                  <a:pt x="1028918" y="205264"/>
                </a:cubicBezTo>
                <a:lnTo>
                  <a:pt x="1028918" y="205264"/>
                </a:lnTo>
                <a:close/>
                <a:moveTo>
                  <a:pt x="988246" y="221171"/>
                </a:moveTo>
                <a:cubicBezTo>
                  <a:pt x="982150" y="219170"/>
                  <a:pt x="977864" y="216027"/>
                  <a:pt x="975292" y="211646"/>
                </a:cubicBezTo>
                <a:cubicBezTo>
                  <a:pt x="972816" y="207264"/>
                  <a:pt x="972339" y="202692"/>
                  <a:pt x="973959" y="197834"/>
                </a:cubicBezTo>
                <a:cubicBezTo>
                  <a:pt x="975482" y="193262"/>
                  <a:pt x="978435" y="189929"/>
                  <a:pt x="982817" y="187928"/>
                </a:cubicBezTo>
                <a:cubicBezTo>
                  <a:pt x="987198" y="185833"/>
                  <a:pt x="992723" y="185833"/>
                  <a:pt x="999200" y="187833"/>
                </a:cubicBezTo>
                <a:lnTo>
                  <a:pt x="988151" y="221171"/>
                </a:lnTo>
                <a:lnTo>
                  <a:pt x="988151" y="221171"/>
                </a:lnTo>
                <a:close/>
                <a:moveTo>
                  <a:pt x="1040728" y="137541"/>
                </a:moveTo>
                <a:cubicBezTo>
                  <a:pt x="1026251" y="133160"/>
                  <a:pt x="1016916" y="129635"/>
                  <a:pt x="1012820" y="126968"/>
                </a:cubicBezTo>
                <a:cubicBezTo>
                  <a:pt x="1008629" y="124301"/>
                  <a:pt x="1006058" y="121634"/>
                  <a:pt x="1005010" y="118967"/>
                </a:cubicBezTo>
                <a:cubicBezTo>
                  <a:pt x="1003962" y="116205"/>
                  <a:pt x="1003867" y="113347"/>
                  <a:pt x="1004820" y="110204"/>
                </a:cubicBezTo>
                <a:cubicBezTo>
                  <a:pt x="1005772" y="106966"/>
                  <a:pt x="1008153" y="103822"/>
                  <a:pt x="1011677" y="100775"/>
                </a:cubicBezTo>
                <a:lnTo>
                  <a:pt x="994152" y="87821"/>
                </a:lnTo>
                <a:cubicBezTo>
                  <a:pt x="989865" y="91726"/>
                  <a:pt x="986913" y="96203"/>
                  <a:pt x="985388" y="101346"/>
                </a:cubicBezTo>
                <a:cubicBezTo>
                  <a:pt x="984245" y="104966"/>
                  <a:pt x="984245" y="108490"/>
                  <a:pt x="985103" y="111919"/>
                </a:cubicBezTo>
                <a:cubicBezTo>
                  <a:pt x="986055" y="115348"/>
                  <a:pt x="988818" y="119729"/>
                  <a:pt x="993485" y="124968"/>
                </a:cubicBezTo>
                <a:lnTo>
                  <a:pt x="981388" y="121253"/>
                </a:lnTo>
                <a:lnTo>
                  <a:pt x="975006" y="142113"/>
                </a:lnTo>
                <a:lnTo>
                  <a:pt x="1060065" y="168021"/>
                </a:lnTo>
                <a:lnTo>
                  <a:pt x="1066922" y="145542"/>
                </a:lnTo>
                <a:lnTo>
                  <a:pt x="1040634" y="137541"/>
                </a:lnTo>
                <a:lnTo>
                  <a:pt x="1040634" y="137541"/>
                </a:lnTo>
                <a:close/>
                <a:moveTo>
                  <a:pt x="1086544" y="78486"/>
                </a:moveTo>
                <a:cubicBezTo>
                  <a:pt x="1091021" y="81058"/>
                  <a:pt x="1094450" y="84106"/>
                  <a:pt x="1096831" y="87439"/>
                </a:cubicBezTo>
                <a:cubicBezTo>
                  <a:pt x="1099307" y="90773"/>
                  <a:pt x="1099784" y="95155"/>
                  <a:pt x="1098355" y="100394"/>
                </a:cubicBezTo>
                <a:cubicBezTo>
                  <a:pt x="1097593" y="103251"/>
                  <a:pt x="1096355" y="106394"/>
                  <a:pt x="1094736" y="109728"/>
                </a:cubicBezTo>
                <a:lnTo>
                  <a:pt x="1113119" y="112395"/>
                </a:lnTo>
                <a:cubicBezTo>
                  <a:pt x="1115119" y="108395"/>
                  <a:pt x="1116738" y="104299"/>
                  <a:pt x="1117881" y="99917"/>
                </a:cubicBezTo>
                <a:cubicBezTo>
                  <a:pt x="1119024" y="95631"/>
                  <a:pt x="1119596" y="91630"/>
                  <a:pt x="1119596" y="87916"/>
                </a:cubicBezTo>
                <a:cubicBezTo>
                  <a:pt x="1119596" y="84201"/>
                  <a:pt x="1119024" y="81058"/>
                  <a:pt x="1118072" y="78200"/>
                </a:cubicBezTo>
                <a:cubicBezTo>
                  <a:pt x="1117024" y="75438"/>
                  <a:pt x="1115405" y="72771"/>
                  <a:pt x="1113310" y="70295"/>
                </a:cubicBezTo>
                <a:cubicBezTo>
                  <a:pt x="1111118" y="67818"/>
                  <a:pt x="1107785" y="64865"/>
                  <a:pt x="1103308" y="61531"/>
                </a:cubicBezTo>
                <a:lnTo>
                  <a:pt x="1089782" y="52197"/>
                </a:lnTo>
                <a:lnTo>
                  <a:pt x="1015106" y="0"/>
                </a:lnTo>
                <a:lnTo>
                  <a:pt x="1008915" y="23527"/>
                </a:lnTo>
                <a:lnTo>
                  <a:pt x="1064636" y="59722"/>
                </a:lnTo>
                <a:lnTo>
                  <a:pt x="998152" y="64199"/>
                </a:lnTo>
                <a:lnTo>
                  <a:pt x="991770" y="88392"/>
                </a:lnTo>
                <a:lnTo>
                  <a:pt x="1086639" y="78486"/>
                </a:lnTo>
                <a:lnTo>
                  <a:pt x="1086639" y="78486"/>
                </a:lnTo>
                <a:close/>
              </a:path>
            </a:pathLst>
          </a:custGeom>
          <a:solidFill>
            <a:srgbClr val="000000"/>
          </a:solidFill>
          <a:ln w="9525" cap="flat">
            <a:noFill/>
            <a:prstDash val="solid"/>
            <a:miter/>
          </a:ln>
        </p:spPr>
        <p:txBody>
          <a:bodyPr rtlCol="0" anchor="ctr"/>
          <a:lstStyle/>
          <a:p>
            <a:endParaRPr lang="en-GB" dirty="0"/>
          </a:p>
        </p:txBody>
      </p:sp>
      <p:sp>
        <p:nvSpPr>
          <p:cNvPr id="50" name="Freeform: Shape 49">
            <a:extLst>
              <a:ext uri="{FF2B5EF4-FFF2-40B4-BE49-F238E27FC236}">
                <a16:creationId xmlns:a16="http://schemas.microsoft.com/office/drawing/2014/main" id="{F9FAC3FD-A31C-4F5C-A089-AB8054FD8356}"/>
              </a:ext>
            </a:extLst>
          </p:cNvPr>
          <p:cNvSpPr/>
          <p:nvPr/>
        </p:nvSpPr>
        <p:spPr>
          <a:xfrm>
            <a:off x="7499531" y="4004976"/>
            <a:ext cx="923067" cy="1272076"/>
          </a:xfrm>
          <a:custGeom>
            <a:avLst/>
            <a:gdLst>
              <a:gd name="connsiteX0" fmla="*/ 67032 w 923067"/>
              <a:gd name="connsiteY0" fmla="*/ 1272064 h 1272076"/>
              <a:gd name="connsiteX1" fmla="*/ 101513 w 923067"/>
              <a:gd name="connsiteY1" fmla="*/ 1257776 h 1272076"/>
              <a:gd name="connsiteX2" fmla="*/ 119420 w 923067"/>
              <a:gd name="connsiteY2" fmla="*/ 1237393 h 1272076"/>
              <a:gd name="connsiteX3" fmla="*/ 123611 w 923067"/>
              <a:gd name="connsiteY3" fmla="*/ 1216342 h 1272076"/>
              <a:gd name="connsiteX4" fmla="*/ 115705 w 923067"/>
              <a:gd name="connsiteY4" fmla="*/ 1197293 h 1272076"/>
              <a:gd name="connsiteX5" fmla="*/ 99512 w 923067"/>
              <a:gd name="connsiteY5" fmla="*/ 1185196 h 1272076"/>
              <a:gd name="connsiteX6" fmla="*/ 81129 w 923067"/>
              <a:gd name="connsiteY6" fmla="*/ 1184053 h 1272076"/>
              <a:gd name="connsiteX7" fmla="*/ 54840 w 923067"/>
              <a:gd name="connsiteY7" fmla="*/ 1194149 h 1272076"/>
              <a:gd name="connsiteX8" fmla="*/ 31980 w 923067"/>
              <a:gd name="connsiteY8" fmla="*/ 1202150 h 1272076"/>
              <a:gd name="connsiteX9" fmla="*/ 24456 w 923067"/>
              <a:gd name="connsiteY9" fmla="*/ 1198721 h 1272076"/>
              <a:gd name="connsiteX10" fmla="*/ 22646 w 923067"/>
              <a:gd name="connsiteY10" fmla="*/ 1190339 h 1272076"/>
              <a:gd name="connsiteX11" fmla="*/ 32933 w 923067"/>
              <a:gd name="connsiteY11" fmla="*/ 1176242 h 1272076"/>
              <a:gd name="connsiteX12" fmla="*/ 47696 w 923067"/>
              <a:gd name="connsiteY12" fmla="*/ 1169575 h 1272076"/>
              <a:gd name="connsiteX13" fmla="*/ 61603 w 923067"/>
              <a:gd name="connsiteY13" fmla="*/ 1175766 h 1272076"/>
              <a:gd name="connsiteX14" fmla="*/ 80082 w 923067"/>
              <a:gd name="connsiteY14" fmla="*/ 1159288 h 1272076"/>
              <a:gd name="connsiteX15" fmla="*/ 53507 w 923067"/>
              <a:gd name="connsiteY15" fmla="*/ 1146048 h 1272076"/>
              <a:gd name="connsiteX16" fmla="*/ 20169 w 923067"/>
              <a:gd name="connsiteY16" fmla="*/ 1160145 h 1272076"/>
              <a:gd name="connsiteX17" fmla="*/ 4167 w 923067"/>
              <a:gd name="connsiteY17" fmla="*/ 1178719 h 1272076"/>
              <a:gd name="connsiteX18" fmla="*/ 167 w 923067"/>
              <a:gd name="connsiteY18" fmla="*/ 1198055 h 1272076"/>
              <a:gd name="connsiteX19" fmla="*/ 7120 w 923067"/>
              <a:gd name="connsiteY19" fmla="*/ 1215009 h 1272076"/>
              <a:gd name="connsiteX20" fmla="*/ 31504 w 923067"/>
              <a:gd name="connsiteY20" fmla="*/ 1227010 h 1272076"/>
              <a:gd name="connsiteX21" fmla="*/ 60841 w 923067"/>
              <a:gd name="connsiteY21" fmla="*/ 1218724 h 1272076"/>
              <a:gd name="connsiteX22" fmla="*/ 79605 w 923067"/>
              <a:gd name="connsiteY22" fmla="*/ 1210342 h 1272076"/>
              <a:gd name="connsiteX23" fmla="*/ 89892 w 923067"/>
              <a:gd name="connsiteY23" fmla="*/ 1208818 h 1272076"/>
              <a:gd name="connsiteX24" fmla="*/ 96560 w 923067"/>
              <a:gd name="connsiteY24" fmla="*/ 1212914 h 1272076"/>
              <a:gd name="connsiteX25" fmla="*/ 99322 w 923067"/>
              <a:gd name="connsiteY25" fmla="*/ 1225963 h 1272076"/>
              <a:gd name="connsiteX26" fmla="*/ 88559 w 923067"/>
              <a:gd name="connsiteY26" fmla="*/ 1241298 h 1272076"/>
              <a:gd name="connsiteX27" fmla="*/ 71033 w 923067"/>
              <a:gd name="connsiteY27" fmla="*/ 1248251 h 1272076"/>
              <a:gd name="connsiteX28" fmla="*/ 52935 w 923067"/>
              <a:gd name="connsiteY28" fmla="*/ 1240060 h 1272076"/>
              <a:gd name="connsiteX29" fmla="*/ 35695 w 923067"/>
              <a:gd name="connsiteY29" fmla="*/ 1257110 h 1272076"/>
              <a:gd name="connsiteX30" fmla="*/ 67032 w 923067"/>
              <a:gd name="connsiteY30" fmla="*/ 1271969 h 1272076"/>
              <a:gd name="connsiteX31" fmla="*/ 67032 w 923067"/>
              <a:gd name="connsiteY31" fmla="*/ 1271969 h 1272076"/>
              <a:gd name="connsiteX32" fmla="*/ 173522 w 923067"/>
              <a:gd name="connsiteY32" fmla="*/ 1169480 h 1272076"/>
              <a:gd name="connsiteX33" fmla="*/ 168569 w 923067"/>
              <a:gd name="connsiteY33" fmla="*/ 1177862 h 1272076"/>
              <a:gd name="connsiteX34" fmla="*/ 154567 w 923067"/>
              <a:gd name="connsiteY34" fmla="*/ 1182433 h 1272076"/>
              <a:gd name="connsiteX35" fmla="*/ 139518 w 923067"/>
              <a:gd name="connsiteY35" fmla="*/ 1173956 h 1272076"/>
              <a:gd name="connsiteX36" fmla="*/ 183809 w 923067"/>
              <a:gd name="connsiteY36" fmla="*/ 1135094 h 1272076"/>
              <a:gd name="connsiteX37" fmla="*/ 149138 w 923067"/>
              <a:gd name="connsiteY37" fmla="*/ 1112139 h 1272076"/>
              <a:gd name="connsiteX38" fmla="*/ 116943 w 923067"/>
              <a:gd name="connsiteY38" fmla="*/ 1122902 h 1272076"/>
              <a:gd name="connsiteX39" fmla="*/ 103227 w 923067"/>
              <a:gd name="connsiteY39" fmla="*/ 1151573 h 1272076"/>
              <a:gd name="connsiteX40" fmla="*/ 117324 w 923067"/>
              <a:gd name="connsiteY40" fmla="*/ 1185196 h 1272076"/>
              <a:gd name="connsiteX41" fmla="*/ 144090 w 923067"/>
              <a:gd name="connsiteY41" fmla="*/ 1202436 h 1272076"/>
              <a:gd name="connsiteX42" fmla="*/ 179903 w 923067"/>
              <a:gd name="connsiteY42" fmla="*/ 1191197 h 1272076"/>
              <a:gd name="connsiteX43" fmla="*/ 193810 w 923067"/>
              <a:gd name="connsiteY43" fmla="*/ 1170051 h 1272076"/>
              <a:gd name="connsiteX44" fmla="*/ 191619 w 923067"/>
              <a:gd name="connsiteY44" fmla="*/ 1145857 h 1272076"/>
              <a:gd name="connsiteX45" fmla="*/ 171426 w 923067"/>
              <a:gd name="connsiteY45" fmla="*/ 1158335 h 1272076"/>
              <a:gd name="connsiteX46" fmla="*/ 173522 w 923067"/>
              <a:gd name="connsiteY46" fmla="*/ 1169384 h 1272076"/>
              <a:gd name="connsiteX47" fmla="*/ 173522 w 923067"/>
              <a:gd name="connsiteY47" fmla="*/ 1169384 h 1272076"/>
              <a:gd name="connsiteX48" fmla="*/ 130278 w 923067"/>
              <a:gd name="connsiteY48" fmla="*/ 1162812 h 1272076"/>
              <a:gd name="connsiteX49" fmla="*/ 123992 w 923067"/>
              <a:gd name="connsiteY49" fmla="*/ 1148144 h 1272076"/>
              <a:gd name="connsiteX50" fmla="*/ 129897 w 923067"/>
              <a:gd name="connsiteY50" fmla="*/ 1135571 h 1272076"/>
              <a:gd name="connsiteX51" fmla="*/ 142566 w 923067"/>
              <a:gd name="connsiteY51" fmla="*/ 1131475 h 1272076"/>
              <a:gd name="connsiteX52" fmla="*/ 156758 w 923067"/>
              <a:gd name="connsiteY52" fmla="*/ 1139666 h 1272076"/>
              <a:gd name="connsiteX53" fmla="*/ 130278 w 923067"/>
              <a:gd name="connsiteY53" fmla="*/ 1162812 h 1272076"/>
              <a:gd name="connsiteX54" fmla="*/ 130278 w 923067"/>
              <a:gd name="connsiteY54" fmla="*/ 1162812 h 1272076"/>
              <a:gd name="connsiteX55" fmla="*/ 207621 w 923067"/>
              <a:gd name="connsiteY55" fmla="*/ 1048131 h 1272076"/>
              <a:gd name="connsiteX56" fmla="*/ 184190 w 923067"/>
              <a:gd name="connsiteY56" fmla="*/ 1060990 h 1272076"/>
              <a:gd name="connsiteX57" fmla="*/ 170093 w 923067"/>
              <a:gd name="connsiteY57" fmla="*/ 1091660 h 1272076"/>
              <a:gd name="connsiteX58" fmla="*/ 185523 w 923067"/>
              <a:gd name="connsiteY58" fmla="*/ 1124426 h 1272076"/>
              <a:gd name="connsiteX59" fmla="*/ 217527 w 923067"/>
              <a:gd name="connsiteY59" fmla="*/ 1140905 h 1272076"/>
              <a:gd name="connsiteX60" fmla="*/ 248484 w 923067"/>
              <a:gd name="connsiteY60" fmla="*/ 1128141 h 1272076"/>
              <a:gd name="connsiteX61" fmla="*/ 262581 w 923067"/>
              <a:gd name="connsiteY61" fmla="*/ 1103281 h 1272076"/>
              <a:gd name="connsiteX62" fmla="*/ 255818 w 923067"/>
              <a:gd name="connsiteY62" fmla="*/ 1076420 h 1272076"/>
              <a:gd name="connsiteX63" fmla="*/ 236482 w 923067"/>
              <a:gd name="connsiteY63" fmla="*/ 1089660 h 1272076"/>
              <a:gd name="connsiteX64" fmla="*/ 241244 w 923067"/>
              <a:gd name="connsiteY64" fmla="*/ 1103281 h 1272076"/>
              <a:gd name="connsiteX65" fmla="*/ 236006 w 923067"/>
              <a:gd name="connsiteY65" fmla="*/ 1113663 h 1272076"/>
              <a:gd name="connsiteX66" fmla="*/ 221242 w 923067"/>
              <a:gd name="connsiteY66" fmla="*/ 1118902 h 1272076"/>
              <a:gd name="connsiteX67" fmla="*/ 201906 w 923067"/>
              <a:gd name="connsiteY67" fmla="*/ 1106519 h 1272076"/>
              <a:gd name="connsiteX68" fmla="*/ 191619 w 923067"/>
              <a:gd name="connsiteY68" fmla="*/ 1088231 h 1272076"/>
              <a:gd name="connsiteX69" fmla="*/ 197525 w 923067"/>
              <a:gd name="connsiteY69" fmla="*/ 1074134 h 1272076"/>
              <a:gd name="connsiteX70" fmla="*/ 207717 w 923067"/>
              <a:gd name="connsiteY70" fmla="*/ 1069181 h 1272076"/>
              <a:gd name="connsiteX71" fmla="*/ 218766 w 923067"/>
              <a:gd name="connsiteY71" fmla="*/ 1072991 h 1272076"/>
              <a:gd name="connsiteX72" fmla="*/ 232577 w 923067"/>
              <a:gd name="connsiteY72" fmla="*/ 1053846 h 1272076"/>
              <a:gd name="connsiteX73" fmla="*/ 207907 w 923067"/>
              <a:gd name="connsiteY73" fmla="*/ 1048036 h 1272076"/>
              <a:gd name="connsiteX74" fmla="*/ 207907 w 923067"/>
              <a:gd name="connsiteY74" fmla="*/ 1048036 h 1272076"/>
              <a:gd name="connsiteX75" fmla="*/ 341352 w 923067"/>
              <a:gd name="connsiteY75" fmla="*/ 1031557 h 1272076"/>
              <a:gd name="connsiteX76" fmla="*/ 277344 w 923067"/>
              <a:gd name="connsiteY76" fmla="*/ 969836 h 1272076"/>
              <a:gd name="connsiteX77" fmla="*/ 261057 w 923067"/>
              <a:gd name="connsiteY77" fmla="*/ 986790 h 1272076"/>
              <a:gd name="connsiteX78" fmla="*/ 288012 w 923067"/>
              <a:gd name="connsiteY78" fmla="*/ 1012793 h 1272076"/>
              <a:gd name="connsiteX79" fmla="*/ 304014 w 923067"/>
              <a:gd name="connsiteY79" fmla="*/ 1030700 h 1272076"/>
              <a:gd name="connsiteX80" fmla="*/ 305348 w 923067"/>
              <a:gd name="connsiteY80" fmla="*/ 1041082 h 1272076"/>
              <a:gd name="connsiteX81" fmla="*/ 300204 w 923067"/>
              <a:gd name="connsiteY81" fmla="*/ 1051179 h 1272076"/>
              <a:gd name="connsiteX82" fmla="*/ 292394 w 923067"/>
              <a:gd name="connsiteY82" fmla="*/ 1055751 h 1272076"/>
              <a:gd name="connsiteX83" fmla="*/ 284298 w 923067"/>
              <a:gd name="connsiteY83" fmla="*/ 1054513 h 1272076"/>
              <a:gd name="connsiteX84" fmla="*/ 266867 w 923067"/>
              <a:gd name="connsiteY84" fmla="*/ 1039463 h 1272076"/>
              <a:gd name="connsiteX85" fmla="*/ 237434 w 923067"/>
              <a:gd name="connsiteY85" fmla="*/ 1011079 h 1272076"/>
              <a:gd name="connsiteX86" fmla="*/ 221147 w 923067"/>
              <a:gd name="connsiteY86" fmla="*/ 1028033 h 1272076"/>
              <a:gd name="connsiteX87" fmla="*/ 261628 w 923067"/>
              <a:gd name="connsiteY87" fmla="*/ 1067086 h 1272076"/>
              <a:gd name="connsiteX88" fmla="*/ 278011 w 923067"/>
              <a:gd name="connsiteY88" fmla="*/ 1078421 h 1272076"/>
              <a:gd name="connsiteX89" fmla="*/ 293156 w 923067"/>
              <a:gd name="connsiteY89" fmla="*/ 1078706 h 1272076"/>
              <a:gd name="connsiteX90" fmla="*/ 307158 w 923067"/>
              <a:gd name="connsiteY90" fmla="*/ 1069848 h 1272076"/>
              <a:gd name="connsiteX91" fmla="*/ 315825 w 923067"/>
              <a:gd name="connsiteY91" fmla="*/ 1054989 h 1272076"/>
              <a:gd name="connsiteX92" fmla="*/ 316587 w 923067"/>
              <a:gd name="connsiteY92" fmla="*/ 1038035 h 1272076"/>
              <a:gd name="connsiteX93" fmla="*/ 326208 w 923067"/>
              <a:gd name="connsiteY93" fmla="*/ 1047274 h 1272076"/>
              <a:gd name="connsiteX94" fmla="*/ 341352 w 923067"/>
              <a:gd name="connsiteY94" fmla="*/ 1031557 h 1272076"/>
              <a:gd name="connsiteX95" fmla="*/ 341352 w 923067"/>
              <a:gd name="connsiteY95" fmla="*/ 1031557 h 1272076"/>
              <a:gd name="connsiteX96" fmla="*/ 349639 w 923067"/>
              <a:gd name="connsiteY96" fmla="*/ 981361 h 1272076"/>
              <a:gd name="connsiteX97" fmla="*/ 328779 w 923067"/>
              <a:gd name="connsiteY97" fmla="*/ 960025 h 1272076"/>
              <a:gd name="connsiteX98" fmla="*/ 325065 w 923067"/>
              <a:gd name="connsiteY98" fmla="*/ 949452 h 1272076"/>
              <a:gd name="connsiteX99" fmla="*/ 328589 w 923067"/>
              <a:gd name="connsiteY99" fmla="*/ 941451 h 1272076"/>
              <a:gd name="connsiteX100" fmla="*/ 338876 w 923067"/>
              <a:gd name="connsiteY100" fmla="*/ 935831 h 1272076"/>
              <a:gd name="connsiteX101" fmla="*/ 328493 w 923067"/>
              <a:gd name="connsiteY101" fmla="*/ 916686 h 1272076"/>
              <a:gd name="connsiteX102" fmla="*/ 314873 w 923067"/>
              <a:gd name="connsiteY102" fmla="*/ 925258 h 1272076"/>
              <a:gd name="connsiteX103" fmla="*/ 310206 w 923067"/>
              <a:gd name="connsiteY103" fmla="*/ 934688 h 1272076"/>
              <a:gd name="connsiteX104" fmla="*/ 312206 w 923067"/>
              <a:gd name="connsiteY104" fmla="*/ 950119 h 1272076"/>
              <a:gd name="connsiteX105" fmla="*/ 302776 w 923067"/>
              <a:gd name="connsiteY105" fmla="*/ 941641 h 1272076"/>
              <a:gd name="connsiteX106" fmla="*/ 288203 w 923067"/>
              <a:gd name="connsiteY106" fmla="*/ 957929 h 1272076"/>
              <a:gd name="connsiteX107" fmla="*/ 354306 w 923067"/>
              <a:gd name="connsiteY107" fmla="*/ 1017365 h 1272076"/>
              <a:gd name="connsiteX108" fmla="*/ 370023 w 923067"/>
              <a:gd name="connsiteY108" fmla="*/ 999839 h 1272076"/>
              <a:gd name="connsiteX109" fmla="*/ 349639 w 923067"/>
              <a:gd name="connsiteY109" fmla="*/ 981456 h 1272076"/>
              <a:gd name="connsiteX110" fmla="*/ 349639 w 923067"/>
              <a:gd name="connsiteY110" fmla="*/ 981456 h 1272076"/>
              <a:gd name="connsiteX111" fmla="*/ 336399 w 923067"/>
              <a:gd name="connsiteY111" fmla="*/ 884777 h 1272076"/>
              <a:gd name="connsiteX112" fmla="*/ 319826 w 923067"/>
              <a:gd name="connsiteY112" fmla="*/ 870585 h 1272076"/>
              <a:gd name="connsiteX113" fmla="*/ 304491 w 923067"/>
              <a:gd name="connsiteY113" fmla="*/ 888492 h 1272076"/>
              <a:gd name="connsiteX114" fmla="*/ 321064 w 923067"/>
              <a:gd name="connsiteY114" fmla="*/ 902684 h 1272076"/>
              <a:gd name="connsiteX115" fmla="*/ 336399 w 923067"/>
              <a:gd name="connsiteY115" fmla="*/ 884777 h 1272076"/>
              <a:gd name="connsiteX116" fmla="*/ 336399 w 923067"/>
              <a:gd name="connsiteY116" fmla="*/ 884777 h 1272076"/>
              <a:gd name="connsiteX117" fmla="*/ 413075 w 923067"/>
              <a:gd name="connsiteY117" fmla="*/ 950405 h 1272076"/>
              <a:gd name="connsiteX118" fmla="*/ 345543 w 923067"/>
              <a:gd name="connsiteY118" fmla="*/ 892588 h 1272076"/>
              <a:gd name="connsiteX119" fmla="*/ 330208 w 923067"/>
              <a:gd name="connsiteY119" fmla="*/ 910495 h 1272076"/>
              <a:gd name="connsiteX120" fmla="*/ 397740 w 923067"/>
              <a:gd name="connsiteY120" fmla="*/ 968312 h 1272076"/>
              <a:gd name="connsiteX121" fmla="*/ 413075 w 923067"/>
              <a:gd name="connsiteY121" fmla="*/ 950405 h 1272076"/>
              <a:gd name="connsiteX122" fmla="*/ 413075 w 923067"/>
              <a:gd name="connsiteY122" fmla="*/ 950405 h 1272076"/>
              <a:gd name="connsiteX123" fmla="*/ 373642 w 923067"/>
              <a:gd name="connsiteY123" fmla="*/ 858869 h 1272076"/>
              <a:gd name="connsiteX124" fmla="*/ 349353 w 923067"/>
              <a:gd name="connsiteY124" fmla="*/ 839057 h 1272076"/>
              <a:gd name="connsiteX125" fmla="*/ 345067 w 923067"/>
              <a:gd name="connsiteY125" fmla="*/ 866013 h 1272076"/>
              <a:gd name="connsiteX126" fmla="*/ 358783 w 923067"/>
              <a:gd name="connsiteY126" fmla="*/ 877157 h 1272076"/>
              <a:gd name="connsiteX127" fmla="*/ 351925 w 923067"/>
              <a:gd name="connsiteY127" fmla="*/ 885539 h 1272076"/>
              <a:gd name="connsiteX128" fmla="*/ 366498 w 923067"/>
              <a:gd name="connsiteY128" fmla="*/ 897350 h 1272076"/>
              <a:gd name="connsiteX129" fmla="*/ 373356 w 923067"/>
              <a:gd name="connsiteY129" fmla="*/ 888968 h 1272076"/>
              <a:gd name="connsiteX130" fmla="*/ 403360 w 923067"/>
              <a:gd name="connsiteY130" fmla="*/ 913447 h 1272076"/>
              <a:gd name="connsiteX131" fmla="*/ 416695 w 923067"/>
              <a:gd name="connsiteY131" fmla="*/ 923354 h 1272076"/>
              <a:gd name="connsiteX132" fmla="*/ 425934 w 923067"/>
              <a:gd name="connsiteY132" fmla="*/ 926592 h 1272076"/>
              <a:gd name="connsiteX133" fmla="*/ 434983 w 923067"/>
              <a:gd name="connsiteY133" fmla="*/ 924306 h 1272076"/>
              <a:gd name="connsiteX134" fmla="*/ 443841 w 923067"/>
              <a:gd name="connsiteY134" fmla="*/ 916781 h 1272076"/>
              <a:gd name="connsiteX135" fmla="*/ 452890 w 923067"/>
              <a:gd name="connsiteY135" fmla="*/ 900113 h 1272076"/>
              <a:gd name="connsiteX136" fmla="*/ 437460 w 923067"/>
              <a:gd name="connsiteY136" fmla="*/ 890111 h 1272076"/>
              <a:gd name="connsiteX137" fmla="*/ 433269 w 923067"/>
              <a:gd name="connsiteY137" fmla="*/ 898874 h 1272076"/>
              <a:gd name="connsiteX138" fmla="*/ 429839 w 923067"/>
              <a:gd name="connsiteY138" fmla="*/ 901255 h 1272076"/>
              <a:gd name="connsiteX139" fmla="*/ 426220 w 923067"/>
              <a:gd name="connsiteY139" fmla="*/ 900970 h 1272076"/>
              <a:gd name="connsiteX140" fmla="*/ 416123 w 923067"/>
              <a:gd name="connsiteY140" fmla="*/ 893350 h 1272076"/>
              <a:gd name="connsiteX141" fmla="*/ 388310 w 923067"/>
              <a:gd name="connsiteY141" fmla="*/ 870680 h 1272076"/>
              <a:gd name="connsiteX142" fmla="*/ 398502 w 923067"/>
              <a:gd name="connsiteY142" fmla="*/ 858203 h 1272076"/>
              <a:gd name="connsiteX143" fmla="*/ 383929 w 923067"/>
              <a:gd name="connsiteY143" fmla="*/ 846391 h 1272076"/>
              <a:gd name="connsiteX144" fmla="*/ 373737 w 923067"/>
              <a:gd name="connsiteY144" fmla="*/ 858869 h 1272076"/>
              <a:gd name="connsiteX145" fmla="*/ 373737 w 923067"/>
              <a:gd name="connsiteY145" fmla="*/ 858869 h 1272076"/>
              <a:gd name="connsiteX146" fmla="*/ 477274 w 923067"/>
              <a:gd name="connsiteY146" fmla="*/ 872014 h 1272076"/>
              <a:gd name="connsiteX147" fmla="*/ 483275 w 923067"/>
              <a:gd name="connsiteY147" fmla="*/ 884301 h 1272076"/>
              <a:gd name="connsiteX148" fmla="*/ 479655 w 923067"/>
              <a:gd name="connsiteY148" fmla="*/ 896874 h 1272076"/>
              <a:gd name="connsiteX149" fmla="*/ 472702 w 923067"/>
              <a:gd name="connsiteY149" fmla="*/ 904113 h 1272076"/>
              <a:gd name="connsiteX150" fmla="*/ 488514 w 923067"/>
              <a:gd name="connsiteY150" fmla="*/ 913733 h 1272076"/>
              <a:gd name="connsiteX151" fmla="*/ 497753 w 923067"/>
              <a:gd name="connsiteY151" fmla="*/ 904113 h 1272076"/>
              <a:gd name="connsiteX152" fmla="*/ 504039 w 923067"/>
              <a:gd name="connsiteY152" fmla="*/ 893731 h 1272076"/>
              <a:gd name="connsiteX153" fmla="*/ 506421 w 923067"/>
              <a:gd name="connsiteY153" fmla="*/ 884206 h 1272076"/>
              <a:gd name="connsiteX154" fmla="*/ 505087 w 923067"/>
              <a:gd name="connsiteY154" fmla="*/ 875062 h 1272076"/>
              <a:gd name="connsiteX155" fmla="*/ 499277 w 923067"/>
              <a:gd name="connsiteY155" fmla="*/ 863155 h 1272076"/>
              <a:gd name="connsiteX156" fmla="*/ 490514 w 923067"/>
              <a:gd name="connsiteY156" fmla="*/ 849249 h 1272076"/>
              <a:gd name="connsiteX157" fmla="*/ 442222 w 923067"/>
              <a:gd name="connsiteY157" fmla="*/ 772001 h 1272076"/>
              <a:gd name="connsiteX158" fmla="*/ 427268 w 923067"/>
              <a:gd name="connsiteY158" fmla="*/ 791242 h 1272076"/>
              <a:gd name="connsiteX159" fmla="*/ 464415 w 923067"/>
              <a:gd name="connsiteY159" fmla="*/ 846391 h 1272076"/>
              <a:gd name="connsiteX160" fmla="*/ 401550 w 923067"/>
              <a:gd name="connsiteY160" fmla="*/ 824484 h 1272076"/>
              <a:gd name="connsiteX161" fmla="*/ 386215 w 923067"/>
              <a:gd name="connsiteY161" fmla="*/ 844296 h 1272076"/>
              <a:gd name="connsiteX162" fmla="*/ 477369 w 923067"/>
              <a:gd name="connsiteY162" fmla="*/ 872204 h 1272076"/>
              <a:gd name="connsiteX163" fmla="*/ 477369 w 923067"/>
              <a:gd name="connsiteY163" fmla="*/ 872204 h 1272076"/>
              <a:gd name="connsiteX164" fmla="*/ 544235 w 923067"/>
              <a:gd name="connsiteY164" fmla="*/ 782574 h 1272076"/>
              <a:gd name="connsiteX165" fmla="*/ 557284 w 923067"/>
              <a:gd name="connsiteY165" fmla="*/ 763048 h 1272076"/>
              <a:gd name="connsiteX166" fmla="*/ 521375 w 923067"/>
              <a:gd name="connsiteY166" fmla="*/ 739045 h 1272076"/>
              <a:gd name="connsiteX167" fmla="*/ 507182 w 923067"/>
              <a:gd name="connsiteY167" fmla="*/ 727329 h 1272076"/>
              <a:gd name="connsiteX168" fmla="*/ 503563 w 923067"/>
              <a:gd name="connsiteY168" fmla="*/ 717423 h 1272076"/>
              <a:gd name="connsiteX169" fmla="*/ 506516 w 923067"/>
              <a:gd name="connsiteY169" fmla="*/ 707612 h 1272076"/>
              <a:gd name="connsiteX170" fmla="*/ 512040 w 923067"/>
              <a:gd name="connsiteY170" fmla="*/ 702659 h 1272076"/>
              <a:gd name="connsiteX171" fmla="*/ 518898 w 923067"/>
              <a:gd name="connsiteY171" fmla="*/ 702564 h 1272076"/>
              <a:gd name="connsiteX172" fmla="*/ 533567 w 923067"/>
              <a:gd name="connsiteY172" fmla="*/ 710851 h 1272076"/>
              <a:gd name="connsiteX173" fmla="*/ 574143 w 923067"/>
              <a:gd name="connsiteY173" fmla="*/ 737902 h 1272076"/>
              <a:gd name="connsiteX174" fmla="*/ 587193 w 923067"/>
              <a:gd name="connsiteY174" fmla="*/ 718376 h 1272076"/>
              <a:gd name="connsiteX175" fmla="*/ 551664 w 923067"/>
              <a:gd name="connsiteY175" fmla="*/ 694658 h 1272076"/>
              <a:gd name="connsiteX176" fmla="*/ 537472 w 923067"/>
              <a:gd name="connsiteY176" fmla="*/ 682847 h 1272076"/>
              <a:gd name="connsiteX177" fmla="*/ 533567 w 923067"/>
              <a:gd name="connsiteY177" fmla="*/ 672751 h 1272076"/>
              <a:gd name="connsiteX178" fmla="*/ 536234 w 923067"/>
              <a:gd name="connsiteY178" fmla="*/ 663321 h 1272076"/>
              <a:gd name="connsiteX179" fmla="*/ 545949 w 923067"/>
              <a:gd name="connsiteY179" fmla="*/ 657797 h 1272076"/>
              <a:gd name="connsiteX180" fmla="*/ 561475 w 923067"/>
              <a:gd name="connsiteY180" fmla="*/ 665226 h 1272076"/>
              <a:gd name="connsiteX181" fmla="*/ 603766 w 923067"/>
              <a:gd name="connsiteY181" fmla="*/ 693420 h 1272076"/>
              <a:gd name="connsiteX182" fmla="*/ 616815 w 923067"/>
              <a:gd name="connsiteY182" fmla="*/ 673894 h 1272076"/>
              <a:gd name="connsiteX183" fmla="*/ 569476 w 923067"/>
              <a:gd name="connsiteY183" fmla="*/ 642366 h 1272076"/>
              <a:gd name="connsiteX184" fmla="*/ 552807 w 923067"/>
              <a:gd name="connsiteY184" fmla="*/ 634174 h 1272076"/>
              <a:gd name="connsiteX185" fmla="*/ 537472 w 923067"/>
              <a:gd name="connsiteY185" fmla="*/ 636080 h 1272076"/>
              <a:gd name="connsiteX186" fmla="*/ 524994 w 923067"/>
              <a:gd name="connsiteY186" fmla="*/ 647700 h 1272076"/>
              <a:gd name="connsiteX187" fmla="*/ 519851 w 923067"/>
              <a:gd name="connsiteY187" fmla="*/ 661702 h 1272076"/>
              <a:gd name="connsiteX188" fmla="*/ 521660 w 923067"/>
              <a:gd name="connsiteY188" fmla="*/ 678085 h 1272076"/>
              <a:gd name="connsiteX189" fmla="*/ 507088 w 923067"/>
              <a:gd name="connsiteY189" fmla="*/ 680752 h 1272076"/>
              <a:gd name="connsiteX190" fmla="*/ 495943 w 923067"/>
              <a:gd name="connsiteY190" fmla="*/ 691134 h 1272076"/>
              <a:gd name="connsiteX191" fmla="*/ 492323 w 923067"/>
              <a:gd name="connsiteY191" fmla="*/ 721995 h 1272076"/>
              <a:gd name="connsiteX192" fmla="*/ 482227 w 923067"/>
              <a:gd name="connsiteY192" fmla="*/ 715232 h 1272076"/>
              <a:gd name="connsiteX193" fmla="*/ 470225 w 923067"/>
              <a:gd name="connsiteY193" fmla="*/ 733235 h 1272076"/>
              <a:gd name="connsiteX194" fmla="*/ 544235 w 923067"/>
              <a:gd name="connsiteY194" fmla="*/ 782574 h 1272076"/>
              <a:gd name="connsiteX195" fmla="*/ 544235 w 923067"/>
              <a:gd name="connsiteY195" fmla="*/ 782574 h 1272076"/>
              <a:gd name="connsiteX196" fmla="*/ 609671 w 923067"/>
              <a:gd name="connsiteY196" fmla="*/ 646176 h 1272076"/>
              <a:gd name="connsiteX197" fmla="*/ 632246 w 923067"/>
              <a:gd name="connsiteY197" fmla="*/ 640080 h 1272076"/>
              <a:gd name="connsiteX198" fmla="*/ 649010 w 923067"/>
              <a:gd name="connsiteY198" fmla="*/ 622935 h 1272076"/>
              <a:gd name="connsiteX199" fmla="*/ 654439 w 923067"/>
              <a:gd name="connsiteY199" fmla="*/ 587978 h 1272076"/>
              <a:gd name="connsiteX200" fmla="*/ 632436 w 923067"/>
              <a:gd name="connsiteY200" fmla="*/ 559594 h 1272076"/>
              <a:gd name="connsiteX201" fmla="*/ 597384 w 923067"/>
              <a:gd name="connsiteY201" fmla="*/ 553593 h 1272076"/>
              <a:gd name="connsiteX202" fmla="*/ 569190 w 923067"/>
              <a:gd name="connsiteY202" fmla="*/ 575215 h 1272076"/>
              <a:gd name="connsiteX203" fmla="*/ 561951 w 923067"/>
              <a:gd name="connsiteY203" fmla="*/ 598456 h 1272076"/>
              <a:gd name="connsiteX204" fmla="*/ 567857 w 923067"/>
              <a:gd name="connsiteY204" fmla="*/ 621125 h 1272076"/>
              <a:gd name="connsiteX205" fmla="*/ 584335 w 923067"/>
              <a:gd name="connsiteY205" fmla="*/ 637699 h 1272076"/>
              <a:gd name="connsiteX206" fmla="*/ 609576 w 923067"/>
              <a:gd name="connsiteY206" fmla="*/ 646081 h 1272076"/>
              <a:gd name="connsiteX207" fmla="*/ 609576 w 923067"/>
              <a:gd name="connsiteY207" fmla="*/ 646081 h 1272076"/>
              <a:gd name="connsiteX208" fmla="*/ 583764 w 923067"/>
              <a:gd name="connsiteY208" fmla="*/ 601885 h 1272076"/>
              <a:gd name="connsiteX209" fmla="*/ 585669 w 923067"/>
              <a:gd name="connsiteY209" fmla="*/ 585026 h 1272076"/>
              <a:gd name="connsiteX210" fmla="*/ 599670 w 923067"/>
              <a:gd name="connsiteY210" fmla="*/ 575405 h 1272076"/>
              <a:gd name="connsiteX211" fmla="*/ 620149 w 923067"/>
              <a:gd name="connsiteY211" fmla="*/ 580358 h 1272076"/>
              <a:gd name="connsiteX212" fmla="*/ 634437 w 923067"/>
              <a:gd name="connsiteY212" fmla="*/ 596170 h 1272076"/>
              <a:gd name="connsiteX213" fmla="*/ 632532 w 923067"/>
              <a:gd name="connsiteY213" fmla="*/ 613029 h 1272076"/>
              <a:gd name="connsiteX214" fmla="*/ 618530 w 923067"/>
              <a:gd name="connsiteY214" fmla="*/ 622745 h 1272076"/>
              <a:gd name="connsiteX215" fmla="*/ 597956 w 923067"/>
              <a:gd name="connsiteY215" fmla="*/ 617696 h 1272076"/>
              <a:gd name="connsiteX216" fmla="*/ 583764 w 923067"/>
              <a:gd name="connsiteY216" fmla="*/ 601885 h 1272076"/>
              <a:gd name="connsiteX217" fmla="*/ 583764 w 923067"/>
              <a:gd name="connsiteY217" fmla="*/ 601885 h 1272076"/>
              <a:gd name="connsiteX218" fmla="*/ 667012 w 923067"/>
              <a:gd name="connsiteY218" fmla="*/ 472154 h 1272076"/>
              <a:gd name="connsiteX219" fmla="*/ 652439 w 923067"/>
              <a:gd name="connsiteY219" fmla="*/ 465868 h 1272076"/>
              <a:gd name="connsiteX220" fmla="*/ 641580 w 923067"/>
              <a:gd name="connsiteY220" fmla="*/ 465296 h 1272076"/>
              <a:gd name="connsiteX221" fmla="*/ 630627 w 923067"/>
              <a:gd name="connsiteY221" fmla="*/ 470535 h 1272076"/>
              <a:gd name="connsiteX222" fmla="*/ 621482 w 923067"/>
              <a:gd name="connsiteY222" fmla="*/ 481774 h 1272076"/>
              <a:gd name="connsiteX223" fmla="*/ 620911 w 923067"/>
              <a:gd name="connsiteY223" fmla="*/ 514731 h 1272076"/>
              <a:gd name="connsiteX224" fmla="*/ 609386 w 923067"/>
              <a:gd name="connsiteY224" fmla="*/ 508540 h 1272076"/>
              <a:gd name="connsiteX225" fmla="*/ 599099 w 923067"/>
              <a:gd name="connsiteY225" fmla="*/ 527780 h 1272076"/>
              <a:gd name="connsiteX226" fmla="*/ 677489 w 923067"/>
              <a:gd name="connsiteY226" fmla="*/ 569786 h 1272076"/>
              <a:gd name="connsiteX227" fmla="*/ 688634 w 923067"/>
              <a:gd name="connsiteY227" fmla="*/ 549021 h 1272076"/>
              <a:gd name="connsiteX228" fmla="*/ 653105 w 923067"/>
              <a:gd name="connsiteY228" fmla="*/ 529971 h 1272076"/>
              <a:gd name="connsiteX229" fmla="*/ 635960 w 923067"/>
              <a:gd name="connsiteY229" fmla="*/ 518731 h 1272076"/>
              <a:gd name="connsiteX230" fmla="*/ 631293 w 923067"/>
              <a:gd name="connsiteY230" fmla="*/ 508635 h 1272076"/>
              <a:gd name="connsiteX231" fmla="*/ 633484 w 923067"/>
              <a:gd name="connsiteY231" fmla="*/ 497396 h 1272076"/>
              <a:gd name="connsiteX232" fmla="*/ 639389 w 923067"/>
              <a:gd name="connsiteY232" fmla="*/ 491299 h 1272076"/>
              <a:gd name="connsiteX233" fmla="*/ 647486 w 923067"/>
              <a:gd name="connsiteY233" fmla="*/ 490061 h 1272076"/>
              <a:gd name="connsiteX234" fmla="*/ 664631 w 923067"/>
              <a:gd name="connsiteY234" fmla="*/ 497491 h 1272076"/>
              <a:gd name="connsiteX235" fmla="*/ 704636 w 923067"/>
              <a:gd name="connsiteY235" fmla="*/ 518922 h 1272076"/>
              <a:gd name="connsiteX236" fmla="*/ 715780 w 923067"/>
              <a:gd name="connsiteY236" fmla="*/ 498157 h 1272076"/>
              <a:gd name="connsiteX237" fmla="*/ 667107 w 923067"/>
              <a:gd name="connsiteY237" fmla="*/ 472059 h 1272076"/>
              <a:gd name="connsiteX238" fmla="*/ 667107 w 923067"/>
              <a:gd name="connsiteY238" fmla="*/ 472059 h 1272076"/>
              <a:gd name="connsiteX239" fmla="*/ 643962 w 923067"/>
              <a:gd name="connsiteY239" fmla="*/ 415195 h 1272076"/>
              <a:gd name="connsiteX240" fmla="*/ 624435 w 923067"/>
              <a:gd name="connsiteY240" fmla="*/ 405670 h 1272076"/>
              <a:gd name="connsiteX241" fmla="*/ 614053 w 923067"/>
              <a:gd name="connsiteY241" fmla="*/ 426815 h 1272076"/>
              <a:gd name="connsiteX242" fmla="*/ 633579 w 923067"/>
              <a:gd name="connsiteY242" fmla="*/ 436340 h 1272076"/>
              <a:gd name="connsiteX243" fmla="*/ 643962 w 923067"/>
              <a:gd name="connsiteY243" fmla="*/ 415195 h 1272076"/>
              <a:gd name="connsiteX244" fmla="*/ 643962 w 923067"/>
              <a:gd name="connsiteY244" fmla="*/ 415195 h 1272076"/>
              <a:gd name="connsiteX245" fmla="*/ 734639 w 923067"/>
              <a:gd name="connsiteY245" fmla="*/ 459581 h 1272076"/>
              <a:gd name="connsiteX246" fmla="*/ 654820 w 923067"/>
              <a:gd name="connsiteY246" fmla="*/ 420529 h 1272076"/>
              <a:gd name="connsiteX247" fmla="*/ 644438 w 923067"/>
              <a:gd name="connsiteY247" fmla="*/ 441674 h 1272076"/>
              <a:gd name="connsiteX248" fmla="*/ 724257 w 923067"/>
              <a:gd name="connsiteY248" fmla="*/ 480727 h 1272076"/>
              <a:gd name="connsiteX249" fmla="*/ 734639 w 923067"/>
              <a:gd name="connsiteY249" fmla="*/ 459581 h 1272076"/>
              <a:gd name="connsiteX250" fmla="*/ 734639 w 923067"/>
              <a:gd name="connsiteY250" fmla="*/ 459581 h 1272076"/>
              <a:gd name="connsiteX251" fmla="*/ 674251 w 923067"/>
              <a:gd name="connsiteY251" fmla="*/ 379952 h 1272076"/>
              <a:gd name="connsiteX252" fmla="*/ 645866 w 923067"/>
              <a:gd name="connsiteY252" fmla="*/ 366522 h 1272076"/>
              <a:gd name="connsiteX253" fmla="*/ 648153 w 923067"/>
              <a:gd name="connsiteY253" fmla="*/ 393763 h 1272076"/>
              <a:gd name="connsiteX254" fmla="*/ 664155 w 923067"/>
              <a:gd name="connsiteY254" fmla="*/ 401288 h 1272076"/>
              <a:gd name="connsiteX255" fmla="*/ 659488 w 923067"/>
              <a:gd name="connsiteY255" fmla="*/ 411004 h 1272076"/>
              <a:gd name="connsiteX256" fmla="*/ 676442 w 923067"/>
              <a:gd name="connsiteY256" fmla="*/ 419005 h 1272076"/>
              <a:gd name="connsiteX257" fmla="*/ 681109 w 923067"/>
              <a:gd name="connsiteY257" fmla="*/ 409289 h 1272076"/>
              <a:gd name="connsiteX258" fmla="*/ 716161 w 923067"/>
              <a:gd name="connsiteY258" fmla="*/ 425863 h 1272076"/>
              <a:gd name="connsiteX259" fmla="*/ 731497 w 923067"/>
              <a:gd name="connsiteY259" fmla="*/ 432245 h 1272076"/>
              <a:gd name="connsiteX260" fmla="*/ 741212 w 923067"/>
              <a:gd name="connsiteY260" fmla="*/ 433197 h 1272076"/>
              <a:gd name="connsiteX261" fmla="*/ 749404 w 923067"/>
              <a:gd name="connsiteY261" fmla="*/ 428815 h 1272076"/>
              <a:gd name="connsiteX262" fmla="*/ 756261 w 923067"/>
              <a:gd name="connsiteY262" fmla="*/ 419386 h 1272076"/>
              <a:gd name="connsiteX263" fmla="*/ 761024 w 923067"/>
              <a:gd name="connsiteY263" fmla="*/ 401098 h 1272076"/>
              <a:gd name="connsiteX264" fmla="*/ 743688 w 923067"/>
              <a:gd name="connsiteY264" fmla="*/ 395097 h 1272076"/>
              <a:gd name="connsiteX265" fmla="*/ 741688 w 923067"/>
              <a:gd name="connsiteY265" fmla="*/ 404622 h 1272076"/>
              <a:gd name="connsiteX266" fmla="*/ 738926 w 923067"/>
              <a:gd name="connsiteY266" fmla="*/ 407670 h 1272076"/>
              <a:gd name="connsiteX267" fmla="*/ 735306 w 923067"/>
              <a:gd name="connsiteY267" fmla="*/ 408241 h 1272076"/>
              <a:gd name="connsiteX268" fmla="*/ 723686 w 923067"/>
              <a:gd name="connsiteY268" fmla="*/ 403193 h 1272076"/>
              <a:gd name="connsiteX269" fmla="*/ 691301 w 923067"/>
              <a:gd name="connsiteY269" fmla="*/ 387858 h 1272076"/>
              <a:gd name="connsiteX270" fmla="*/ 698159 w 923067"/>
              <a:gd name="connsiteY270" fmla="*/ 373380 h 1272076"/>
              <a:gd name="connsiteX271" fmla="*/ 681204 w 923067"/>
              <a:gd name="connsiteY271" fmla="*/ 365379 h 1272076"/>
              <a:gd name="connsiteX272" fmla="*/ 674347 w 923067"/>
              <a:gd name="connsiteY272" fmla="*/ 379857 h 1272076"/>
              <a:gd name="connsiteX273" fmla="*/ 674347 w 923067"/>
              <a:gd name="connsiteY273" fmla="*/ 379857 h 1272076"/>
              <a:gd name="connsiteX274" fmla="*/ 748641 w 923067"/>
              <a:gd name="connsiteY274" fmla="*/ 384334 h 1272076"/>
              <a:gd name="connsiteX275" fmla="*/ 770168 w 923067"/>
              <a:gd name="connsiteY275" fmla="*/ 375285 h 1272076"/>
              <a:gd name="connsiteX276" fmla="*/ 784455 w 923067"/>
              <a:gd name="connsiteY276" fmla="*/ 356045 h 1272076"/>
              <a:gd name="connsiteX277" fmla="*/ 785217 w 923067"/>
              <a:gd name="connsiteY277" fmla="*/ 320707 h 1272076"/>
              <a:gd name="connsiteX278" fmla="*/ 759595 w 923067"/>
              <a:gd name="connsiteY278" fmla="*/ 295561 h 1272076"/>
              <a:gd name="connsiteX279" fmla="*/ 724067 w 923067"/>
              <a:gd name="connsiteY279" fmla="*/ 294322 h 1272076"/>
              <a:gd name="connsiteX280" fmla="*/ 698921 w 923067"/>
              <a:gd name="connsiteY280" fmla="*/ 319564 h 1272076"/>
              <a:gd name="connsiteX281" fmla="*/ 694920 w 923067"/>
              <a:gd name="connsiteY281" fmla="*/ 343567 h 1272076"/>
              <a:gd name="connsiteX282" fmla="*/ 703874 w 923067"/>
              <a:gd name="connsiteY282" fmla="*/ 365188 h 1272076"/>
              <a:gd name="connsiteX283" fmla="*/ 722448 w 923067"/>
              <a:gd name="connsiteY283" fmla="*/ 379476 h 1272076"/>
              <a:gd name="connsiteX284" fmla="*/ 748641 w 923067"/>
              <a:gd name="connsiteY284" fmla="*/ 384429 h 1272076"/>
              <a:gd name="connsiteX285" fmla="*/ 748641 w 923067"/>
              <a:gd name="connsiteY285" fmla="*/ 384429 h 1272076"/>
              <a:gd name="connsiteX286" fmla="*/ 717018 w 923067"/>
              <a:gd name="connsiteY286" fmla="*/ 343948 h 1272076"/>
              <a:gd name="connsiteX287" fmla="*/ 716638 w 923067"/>
              <a:gd name="connsiteY287" fmla="*/ 326898 h 1272076"/>
              <a:gd name="connsiteX288" fmla="*/ 729210 w 923067"/>
              <a:gd name="connsiteY288" fmla="*/ 315468 h 1272076"/>
              <a:gd name="connsiteX289" fmla="*/ 750165 w 923067"/>
              <a:gd name="connsiteY289" fmla="*/ 317659 h 1272076"/>
              <a:gd name="connsiteX290" fmla="*/ 766453 w 923067"/>
              <a:gd name="connsiteY290" fmla="*/ 331470 h 1272076"/>
              <a:gd name="connsiteX291" fmla="*/ 766834 w 923067"/>
              <a:gd name="connsiteY291" fmla="*/ 348424 h 1272076"/>
              <a:gd name="connsiteX292" fmla="*/ 754261 w 923067"/>
              <a:gd name="connsiteY292" fmla="*/ 359855 h 1272076"/>
              <a:gd name="connsiteX293" fmla="*/ 733211 w 923067"/>
              <a:gd name="connsiteY293" fmla="*/ 357569 h 1272076"/>
              <a:gd name="connsiteX294" fmla="*/ 717114 w 923067"/>
              <a:gd name="connsiteY294" fmla="*/ 343757 h 1272076"/>
              <a:gd name="connsiteX295" fmla="*/ 717114 w 923067"/>
              <a:gd name="connsiteY295" fmla="*/ 343757 h 1272076"/>
              <a:gd name="connsiteX296" fmla="*/ 788551 w 923067"/>
              <a:gd name="connsiteY296" fmla="*/ 268224 h 1272076"/>
              <a:gd name="connsiteX297" fmla="*/ 761500 w 923067"/>
              <a:gd name="connsiteY297" fmla="*/ 255651 h 1272076"/>
              <a:gd name="connsiteX298" fmla="*/ 754261 w 923067"/>
              <a:gd name="connsiteY298" fmla="*/ 247079 h 1272076"/>
              <a:gd name="connsiteX299" fmla="*/ 754738 w 923067"/>
              <a:gd name="connsiteY299" fmla="*/ 238315 h 1272076"/>
              <a:gd name="connsiteX300" fmla="*/ 762357 w 923067"/>
              <a:gd name="connsiteY300" fmla="*/ 229362 h 1272076"/>
              <a:gd name="connsiteX301" fmla="*/ 745879 w 923067"/>
              <a:gd name="connsiteY301" fmla="*/ 215170 h 1272076"/>
              <a:gd name="connsiteX302" fmla="*/ 736164 w 923067"/>
              <a:gd name="connsiteY302" fmla="*/ 228029 h 1272076"/>
              <a:gd name="connsiteX303" fmla="*/ 735116 w 923067"/>
              <a:gd name="connsiteY303" fmla="*/ 238506 h 1272076"/>
              <a:gd name="connsiteX304" fmla="*/ 742450 w 923067"/>
              <a:gd name="connsiteY304" fmla="*/ 252222 h 1272076"/>
              <a:gd name="connsiteX305" fmla="*/ 730639 w 923067"/>
              <a:gd name="connsiteY305" fmla="*/ 247650 h 1272076"/>
              <a:gd name="connsiteX306" fmla="*/ 722733 w 923067"/>
              <a:gd name="connsiteY306" fmla="*/ 268033 h 1272076"/>
              <a:gd name="connsiteX307" fmla="*/ 805601 w 923067"/>
              <a:gd name="connsiteY307" fmla="*/ 300133 h 1272076"/>
              <a:gd name="connsiteX308" fmla="*/ 814078 w 923067"/>
              <a:gd name="connsiteY308" fmla="*/ 278225 h 1272076"/>
              <a:gd name="connsiteX309" fmla="*/ 788456 w 923067"/>
              <a:gd name="connsiteY309" fmla="*/ 268319 h 1272076"/>
              <a:gd name="connsiteX310" fmla="*/ 788456 w 923067"/>
              <a:gd name="connsiteY310" fmla="*/ 268319 h 1272076"/>
              <a:gd name="connsiteX311" fmla="*/ 741974 w 923067"/>
              <a:gd name="connsiteY311" fmla="*/ 182689 h 1272076"/>
              <a:gd name="connsiteX312" fmla="*/ 721495 w 923067"/>
              <a:gd name="connsiteY312" fmla="*/ 175355 h 1272076"/>
              <a:gd name="connsiteX313" fmla="*/ 713589 w 923067"/>
              <a:gd name="connsiteY313" fmla="*/ 197453 h 1272076"/>
              <a:gd name="connsiteX314" fmla="*/ 734068 w 923067"/>
              <a:gd name="connsiteY314" fmla="*/ 204788 h 1272076"/>
              <a:gd name="connsiteX315" fmla="*/ 741974 w 923067"/>
              <a:gd name="connsiteY315" fmla="*/ 182689 h 1272076"/>
              <a:gd name="connsiteX316" fmla="*/ 741974 w 923067"/>
              <a:gd name="connsiteY316" fmla="*/ 182689 h 1272076"/>
              <a:gd name="connsiteX317" fmla="*/ 837033 w 923067"/>
              <a:gd name="connsiteY317" fmla="*/ 216789 h 1272076"/>
              <a:gd name="connsiteX318" fmla="*/ 753404 w 923067"/>
              <a:gd name="connsiteY318" fmla="*/ 186690 h 1272076"/>
              <a:gd name="connsiteX319" fmla="*/ 745498 w 923067"/>
              <a:gd name="connsiteY319" fmla="*/ 208788 h 1272076"/>
              <a:gd name="connsiteX320" fmla="*/ 829128 w 923067"/>
              <a:gd name="connsiteY320" fmla="*/ 238887 h 1272076"/>
              <a:gd name="connsiteX321" fmla="*/ 837033 w 923067"/>
              <a:gd name="connsiteY321" fmla="*/ 216789 h 1272076"/>
              <a:gd name="connsiteX322" fmla="*/ 837033 w 923067"/>
              <a:gd name="connsiteY322" fmla="*/ 216789 h 1272076"/>
              <a:gd name="connsiteX323" fmla="*/ 816745 w 923067"/>
              <a:gd name="connsiteY323" fmla="*/ 104108 h 1272076"/>
              <a:gd name="connsiteX324" fmla="*/ 801314 w 923067"/>
              <a:gd name="connsiteY324" fmla="*/ 100394 h 1272076"/>
              <a:gd name="connsiteX325" fmla="*/ 790456 w 923067"/>
              <a:gd name="connsiteY325" fmla="*/ 101632 h 1272076"/>
              <a:gd name="connsiteX326" fmla="*/ 780550 w 923067"/>
              <a:gd name="connsiteY326" fmla="*/ 108680 h 1272076"/>
              <a:gd name="connsiteX327" fmla="*/ 773406 w 923067"/>
              <a:gd name="connsiteY327" fmla="*/ 121348 h 1272076"/>
              <a:gd name="connsiteX328" fmla="*/ 778455 w 923067"/>
              <a:gd name="connsiteY328" fmla="*/ 153924 h 1272076"/>
              <a:gd name="connsiteX329" fmla="*/ 766072 w 923067"/>
              <a:gd name="connsiteY329" fmla="*/ 149828 h 1272076"/>
              <a:gd name="connsiteX330" fmla="*/ 759214 w 923067"/>
              <a:gd name="connsiteY330" fmla="*/ 170593 h 1272076"/>
              <a:gd name="connsiteX331" fmla="*/ 843605 w 923067"/>
              <a:gd name="connsiteY331" fmla="*/ 198596 h 1272076"/>
              <a:gd name="connsiteX332" fmla="*/ 851035 w 923067"/>
              <a:gd name="connsiteY332" fmla="*/ 176308 h 1272076"/>
              <a:gd name="connsiteX333" fmla="*/ 812840 w 923067"/>
              <a:gd name="connsiteY333" fmla="*/ 163639 h 1272076"/>
              <a:gd name="connsiteX334" fmla="*/ 793980 w 923067"/>
              <a:gd name="connsiteY334" fmla="*/ 155543 h 1272076"/>
              <a:gd name="connsiteX335" fmla="*/ 787694 w 923067"/>
              <a:gd name="connsiteY335" fmla="*/ 146399 h 1272076"/>
              <a:gd name="connsiteX336" fmla="*/ 787980 w 923067"/>
              <a:gd name="connsiteY336" fmla="*/ 134969 h 1272076"/>
              <a:gd name="connsiteX337" fmla="*/ 792742 w 923067"/>
              <a:gd name="connsiteY337" fmla="*/ 127921 h 1272076"/>
              <a:gd name="connsiteX338" fmla="*/ 800553 w 923067"/>
              <a:gd name="connsiteY338" fmla="*/ 125349 h 1272076"/>
              <a:gd name="connsiteX339" fmla="*/ 818745 w 923067"/>
              <a:gd name="connsiteY339" fmla="*/ 129826 h 1272076"/>
              <a:gd name="connsiteX340" fmla="*/ 861798 w 923067"/>
              <a:gd name="connsiteY340" fmla="*/ 144113 h 1272076"/>
              <a:gd name="connsiteX341" fmla="*/ 869228 w 923067"/>
              <a:gd name="connsiteY341" fmla="*/ 121825 h 1272076"/>
              <a:gd name="connsiteX342" fmla="*/ 816745 w 923067"/>
              <a:gd name="connsiteY342" fmla="*/ 104394 h 1272076"/>
              <a:gd name="connsiteX343" fmla="*/ 816745 w 923067"/>
              <a:gd name="connsiteY343" fmla="*/ 104394 h 1272076"/>
              <a:gd name="connsiteX344" fmla="*/ 882754 w 923067"/>
              <a:gd name="connsiteY344" fmla="*/ 106775 h 1272076"/>
              <a:gd name="connsiteX345" fmla="*/ 904185 w 923067"/>
              <a:gd name="connsiteY345" fmla="*/ 102870 h 1272076"/>
              <a:gd name="connsiteX346" fmla="*/ 920187 w 923067"/>
              <a:gd name="connsiteY346" fmla="*/ 74009 h 1272076"/>
              <a:gd name="connsiteX347" fmla="*/ 923044 w 923067"/>
              <a:gd name="connsiteY347" fmla="*/ 54293 h 1272076"/>
              <a:gd name="connsiteX348" fmla="*/ 919710 w 923067"/>
              <a:gd name="connsiteY348" fmla="*/ 40386 h 1272076"/>
              <a:gd name="connsiteX349" fmla="*/ 909900 w 923067"/>
              <a:gd name="connsiteY349" fmla="*/ 30099 h 1272076"/>
              <a:gd name="connsiteX350" fmla="*/ 887897 w 923067"/>
              <a:gd name="connsiteY350" fmla="*/ 21336 h 1272076"/>
              <a:gd name="connsiteX351" fmla="*/ 811030 w 923067"/>
              <a:gd name="connsiteY351" fmla="*/ 0 h 1272076"/>
              <a:gd name="connsiteX352" fmla="*/ 805125 w 923067"/>
              <a:gd name="connsiteY352" fmla="*/ 21241 h 1272076"/>
              <a:gd name="connsiteX353" fmla="*/ 817126 w 923067"/>
              <a:gd name="connsiteY353" fmla="*/ 24574 h 1272076"/>
              <a:gd name="connsiteX354" fmla="*/ 795885 w 923067"/>
              <a:gd name="connsiteY354" fmla="*/ 46958 h 1272076"/>
              <a:gd name="connsiteX355" fmla="*/ 800076 w 923067"/>
              <a:gd name="connsiteY355" fmla="*/ 75914 h 1272076"/>
              <a:gd name="connsiteX356" fmla="*/ 830080 w 923067"/>
              <a:gd name="connsiteY356" fmla="*/ 95440 h 1272076"/>
              <a:gd name="connsiteX357" fmla="*/ 861036 w 923067"/>
              <a:gd name="connsiteY357" fmla="*/ 95440 h 1272076"/>
              <a:gd name="connsiteX358" fmla="*/ 883230 w 923067"/>
              <a:gd name="connsiteY358" fmla="*/ 72104 h 1272076"/>
              <a:gd name="connsiteX359" fmla="*/ 876467 w 923067"/>
              <a:gd name="connsiteY359" fmla="*/ 42577 h 1272076"/>
              <a:gd name="connsiteX360" fmla="*/ 888944 w 923067"/>
              <a:gd name="connsiteY360" fmla="*/ 46006 h 1272076"/>
              <a:gd name="connsiteX361" fmla="*/ 899041 w 923067"/>
              <a:gd name="connsiteY361" fmla="*/ 49911 h 1272076"/>
              <a:gd name="connsiteX362" fmla="*/ 903518 w 923067"/>
              <a:gd name="connsiteY362" fmla="*/ 56007 h 1272076"/>
              <a:gd name="connsiteX363" fmla="*/ 902470 w 923067"/>
              <a:gd name="connsiteY363" fmla="*/ 70009 h 1272076"/>
              <a:gd name="connsiteX364" fmla="*/ 897231 w 923067"/>
              <a:gd name="connsiteY364" fmla="*/ 79534 h 1272076"/>
              <a:gd name="connsiteX365" fmla="*/ 890183 w 923067"/>
              <a:gd name="connsiteY365" fmla="*/ 80772 h 1272076"/>
              <a:gd name="connsiteX366" fmla="*/ 879896 w 923067"/>
              <a:gd name="connsiteY366" fmla="*/ 105823 h 1272076"/>
              <a:gd name="connsiteX367" fmla="*/ 882658 w 923067"/>
              <a:gd name="connsiteY367" fmla="*/ 106680 h 1272076"/>
              <a:gd name="connsiteX368" fmla="*/ 882658 w 923067"/>
              <a:gd name="connsiteY368" fmla="*/ 106680 h 1272076"/>
              <a:gd name="connsiteX369" fmla="*/ 817507 w 923067"/>
              <a:gd name="connsiteY369" fmla="*/ 61151 h 1272076"/>
              <a:gd name="connsiteX370" fmla="*/ 814935 w 923067"/>
              <a:gd name="connsiteY370" fmla="*/ 46006 h 1272076"/>
              <a:gd name="connsiteX371" fmla="*/ 825222 w 923067"/>
              <a:gd name="connsiteY371" fmla="*/ 33909 h 1272076"/>
              <a:gd name="connsiteX372" fmla="*/ 846463 w 923067"/>
              <a:gd name="connsiteY372" fmla="*/ 33909 h 1272076"/>
              <a:gd name="connsiteX373" fmla="*/ 864084 w 923067"/>
              <a:gd name="connsiteY373" fmla="*/ 44958 h 1272076"/>
              <a:gd name="connsiteX374" fmla="*/ 866656 w 923067"/>
              <a:gd name="connsiteY374" fmla="*/ 60770 h 1272076"/>
              <a:gd name="connsiteX375" fmla="*/ 856750 w 923067"/>
              <a:gd name="connsiteY375" fmla="*/ 72009 h 1272076"/>
              <a:gd name="connsiteX376" fmla="*/ 835319 w 923067"/>
              <a:gd name="connsiteY376" fmla="*/ 71723 h 1272076"/>
              <a:gd name="connsiteX377" fmla="*/ 817507 w 923067"/>
              <a:gd name="connsiteY377" fmla="*/ 61055 h 1272076"/>
              <a:gd name="connsiteX378" fmla="*/ 817507 w 923067"/>
              <a:gd name="connsiteY378" fmla="*/ 61055 h 1272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Lst>
            <a:rect l="l" t="t" r="r" b="b"/>
            <a:pathLst>
              <a:path w="923067" h="1272076">
                <a:moveTo>
                  <a:pt x="67032" y="1272064"/>
                </a:moveTo>
                <a:cubicBezTo>
                  <a:pt x="77986" y="1272349"/>
                  <a:pt x="89511" y="1267587"/>
                  <a:pt x="101513" y="1257776"/>
                </a:cubicBezTo>
                <a:cubicBezTo>
                  <a:pt x="109800" y="1251014"/>
                  <a:pt x="115705" y="1244251"/>
                  <a:pt x="119420" y="1237393"/>
                </a:cubicBezTo>
                <a:cubicBezTo>
                  <a:pt x="123039" y="1230535"/>
                  <a:pt x="124468" y="1223581"/>
                  <a:pt x="123611" y="1216342"/>
                </a:cubicBezTo>
                <a:cubicBezTo>
                  <a:pt x="122753" y="1209104"/>
                  <a:pt x="120086" y="1202817"/>
                  <a:pt x="115705" y="1197293"/>
                </a:cubicBezTo>
                <a:cubicBezTo>
                  <a:pt x="110847" y="1191292"/>
                  <a:pt x="105418" y="1187291"/>
                  <a:pt x="99512" y="1185196"/>
                </a:cubicBezTo>
                <a:cubicBezTo>
                  <a:pt x="93607" y="1183196"/>
                  <a:pt x="87511" y="1182814"/>
                  <a:pt x="81129" y="1184053"/>
                </a:cubicBezTo>
                <a:cubicBezTo>
                  <a:pt x="74748" y="1185386"/>
                  <a:pt x="65984" y="1188720"/>
                  <a:pt x="54840" y="1194149"/>
                </a:cubicBezTo>
                <a:cubicBezTo>
                  <a:pt x="43696" y="1199579"/>
                  <a:pt x="36076" y="1202246"/>
                  <a:pt x="31980" y="1202150"/>
                </a:cubicBezTo>
                <a:cubicBezTo>
                  <a:pt x="28742" y="1202150"/>
                  <a:pt x="26265" y="1200912"/>
                  <a:pt x="24456" y="1198721"/>
                </a:cubicBezTo>
                <a:cubicBezTo>
                  <a:pt x="22455" y="1196245"/>
                  <a:pt x="21884" y="1193482"/>
                  <a:pt x="22646" y="1190339"/>
                </a:cubicBezTo>
                <a:cubicBezTo>
                  <a:pt x="23979" y="1185481"/>
                  <a:pt x="27408" y="1180719"/>
                  <a:pt x="32933" y="1176242"/>
                </a:cubicBezTo>
                <a:cubicBezTo>
                  <a:pt x="38362" y="1171861"/>
                  <a:pt x="43315" y="1169575"/>
                  <a:pt x="47696" y="1169575"/>
                </a:cubicBezTo>
                <a:cubicBezTo>
                  <a:pt x="52173" y="1169575"/>
                  <a:pt x="56745" y="1171575"/>
                  <a:pt x="61603" y="1175766"/>
                </a:cubicBezTo>
                <a:lnTo>
                  <a:pt x="80082" y="1159288"/>
                </a:lnTo>
                <a:cubicBezTo>
                  <a:pt x="72652" y="1150811"/>
                  <a:pt x="63794" y="1146429"/>
                  <a:pt x="53507" y="1146048"/>
                </a:cubicBezTo>
                <a:cubicBezTo>
                  <a:pt x="43220" y="1145762"/>
                  <a:pt x="32076" y="1150430"/>
                  <a:pt x="20169" y="1160145"/>
                </a:cubicBezTo>
                <a:cubicBezTo>
                  <a:pt x="12835" y="1166146"/>
                  <a:pt x="7501" y="1172337"/>
                  <a:pt x="4167" y="1178719"/>
                </a:cubicBezTo>
                <a:cubicBezTo>
                  <a:pt x="834" y="1185101"/>
                  <a:pt x="-500" y="1191578"/>
                  <a:pt x="167" y="1198055"/>
                </a:cubicBezTo>
                <a:cubicBezTo>
                  <a:pt x="834" y="1204531"/>
                  <a:pt x="3215" y="1210151"/>
                  <a:pt x="7120" y="1215009"/>
                </a:cubicBezTo>
                <a:cubicBezTo>
                  <a:pt x="13216" y="1222534"/>
                  <a:pt x="21408" y="1226534"/>
                  <a:pt x="31504" y="1227010"/>
                </a:cubicBezTo>
                <a:cubicBezTo>
                  <a:pt x="38648" y="1227392"/>
                  <a:pt x="48459" y="1224629"/>
                  <a:pt x="60841" y="1218724"/>
                </a:cubicBezTo>
                <a:cubicBezTo>
                  <a:pt x="70461" y="1214152"/>
                  <a:pt x="76748" y="1211390"/>
                  <a:pt x="79605" y="1210342"/>
                </a:cubicBezTo>
                <a:cubicBezTo>
                  <a:pt x="83892" y="1208818"/>
                  <a:pt x="87225" y="1208341"/>
                  <a:pt x="89892" y="1208818"/>
                </a:cubicBezTo>
                <a:cubicBezTo>
                  <a:pt x="92464" y="1209294"/>
                  <a:pt x="94750" y="1210723"/>
                  <a:pt x="96560" y="1212914"/>
                </a:cubicBezTo>
                <a:cubicBezTo>
                  <a:pt x="99417" y="1216438"/>
                  <a:pt x="100370" y="1220724"/>
                  <a:pt x="99322" y="1225963"/>
                </a:cubicBezTo>
                <a:cubicBezTo>
                  <a:pt x="98274" y="1231106"/>
                  <a:pt x="94750" y="1236250"/>
                  <a:pt x="88559" y="1241298"/>
                </a:cubicBezTo>
                <a:cubicBezTo>
                  <a:pt x="82749" y="1246060"/>
                  <a:pt x="76843" y="1248347"/>
                  <a:pt x="71033" y="1248251"/>
                </a:cubicBezTo>
                <a:cubicBezTo>
                  <a:pt x="65223" y="1248156"/>
                  <a:pt x="59126" y="1245394"/>
                  <a:pt x="52935" y="1240060"/>
                </a:cubicBezTo>
                <a:lnTo>
                  <a:pt x="35695" y="1257110"/>
                </a:lnTo>
                <a:cubicBezTo>
                  <a:pt x="45601" y="1266730"/>
                  <a:pt x="56078" y="1271683"/>
                  <a:pt x="67032" y="1271969"/>
                </a:cubicBezTo>
                <a:lnTo>
                  <a:pt x="67032" y="1271969"/>
                </a:lnTo>
                <a:close/>
                <a:moveTo>
                  <a:pt x="173522" y="1169480"/>
                </a:moveTo>
                <a:cubicBezTo>
                  <a:pt x="172950" y="1172623"/>
                  <a:pt x="171331" y="1175480"/>
                  <a:pt x="168569" y="1177862"/>
                </a:cubicBezTo>
                <a:cubicBezTo>
                  <a:pt x="164473" y="1181386"/>
                  <a:pt x="159806" y="1182910"/>
                  <a:pt x="154567" y="1182433"/>
                </a:cubicBezTo>
                <a:cubicBezTo>
                  <a:pt x="149328" y="1181862"/>
                  <a:pt x="144280" y="1179100"/>
                  <a:pt x="139518" y="1173956"/>
                </a:cubicBezTo>
                <a:lnTo>
                  <a:pt x="183809" y="1135094"/>
                </a:lnTo>
                <a:cubicBezTo>
                  <a:pt x="172188" y="1121283"/>
                  <a:pt x="160568" y="1113663"/>
                  <a:pt x="149138" y="1112139"/>
                </a:cubicBezTo>
                <a:cubicBezTo>
                  <a:pt x="137612" y="1110615"/>
                  <a:pt x="126944" y="1114235"/>
                  <a:pt x="116943" y="1122902"/>
                </a:cubicBezTo>
                <a:cubicBezTo>
                  <a:pt x="108085" y="1130713"/>
                  <a:pt x="103513" y="1140238"/>
                  <a:pt x="103227" y="1151573"/>
                </a:cubicBezTo>
                <a:cubicBezTo>
                  <a:pt x="102942" y="1162907"/>
                  <a:pt x="107609" y="1174147"/>
                  <a:pt x="117324" y="1185196"/>
                </a:cubicBezTo>
                <a:cubicBezTo>
                  <a:pt x="125420" y="1194435"/>
                  <a:pt x="134374" y="1200245"/>
                  <a:pt x="144090" y="1202436"/>
                </a:cubicBezTo>
                <a:cubicBezTo>
                  <a:pt x="156377" y="1205103"/>
                  <a:pt x="168283" y="1201388"/>
                  <a:pt x="179903" y="1191197"/>
                </a:cubicBezTo>
                <a:cubicBezTo>
                  <a:pt x="187238" y="1184720"/>
                  <a:pt x="191905" y="1177671"/>
                  <a:pt x="193810" y="1170051"/>
                </a:cubicBezTo>
                <a:cubicBezTo>
                  <a:pt x="195715" y="1162431"/>
                  <a:pt x="195048" y="1154335"/>
                  <a:pt x="191619" y="1145857"/>
                </a:cubicBezTo>
                <a:lnTo>
                  <a:pt x="171426" y="1158335"/>
                </a:lnTo>
                <a:cubicBezTo>
                  <a:pt x="173426" y="1162526"/>
                  <a:pt x="174093" y="1166241"/>
                  <a:pt x="173522" y="1169384"/>
                </a:cubicBezTo>
                <a:lnTo>
                  <a:pt x="173522" y="1169384"/>
                </a:lnTo>
                <a:close/>
                <a:moveTo>
                  <a:pt x="130278" y="1162812"/>
                </a:moveTo>
                <a:cubicBezTo>
                  <a:pt x="125992" y="1158049"/>
                  <a:pt x="123896" y="1153097"/>
                  <a:pt x="123992" y="1148144"/>
                </a:cubicBezTo>
                <a:cubicBezTo>
                  <a:pt x="123992" y="1143095"/>
                  <a:pt x="125992" y="1138904"/>
                  <a:pt x="129897" y="1135571"/>
                </a:cubicBezTo>
                <a:cubicBezTo>
                  <a:pt x="133517" y="1132427"/>
                  <a:pt x="137708" y="1131094"/>
                  <a:pt x="142566" y="1131475"/>
                </a:cubicBezTo>
                <a:cubicBezTo>
                  <a:pt x="147423" y="1131951"/>
                  <a:pt x="152186" y="1134713"/>
                  <a:pt x="156758" y="1139666"/>
                </a:cubicBezTo>
                <a:lnTo>
                  <a:pt x="130278" y="1162812"/>
                </a:lnTo>
                <a:lnTo>
                  <a:pt x="130278" y="1162812"/>
                </a:lnTo>
                <a:close/>
                <a:moveTo>
                  <a:pt x="207621" y="1048131"/>
                </a:moveTo>
                <a:cubicBezTo>
                  <a:pt x="199811" y="1049179"/>
                  <a:pt x="192000" y="1053560"/>
                  <a:pt x="184190" y="1060990"/>
                </a:cubicBezTo>
                <a:cubicBezTo>
                  <a:pt x="174665" y="1070134"/>
                  <a:pt x="169998" y="1080421"/>
                  <a:pt x="170093" y="1091660"/>
                </a:cubicBezTo>
                <a:cubicBezTo>
                  <a:pt x="170093" y="1102900"/>
                  <a:pt x="175332" y="1113854"/>
                  <a:pt x="185523" y="1124426"/>
                </a:cubicBezTo>
                <a:cubicBezTo>
                  <a:pt x="195620" y="1134904"/>
                  <a:pt x="206288" y="1140333"/>
                  <a:pt x="217527" y="1140905"/>
                </a:cubicBezTo>
                <a:cubicBezTo>
                  <a:pt x="228767" y="1141476"/>
                  <a:pt x="239054" y="1137190"/>
                  <a:pt x="248484" y="1128141"/>
                </a:cubicBezTo>
                <a:cubicBezTo>
                  <a:pt x="256675" y="1120235"/>
                  <a:pt x="261437" y="1111948"/>
                  <a:pt x="262581" y="1103281"/>
                </a:cubicBezTo>
                <a:cubicBezTo>
                  <a:pt x="263724" y="1094613"/>
                  <a:pt x="261437" y="1085660"/>
                  <a:pt x="255818" y="1076420"/>
                </a:cubicBezTo>
                <a:lnTo>
                  <a:pt x="236482" y="1089660"/>
                </a:lnTo>
                <a:cubicBezTo>
                  <a:pt x="239911" y="1094899"/>
                  <a:pt x="241530" y="1099471"/>
                  <a:pt x="241244" y="1103281"/>
                </a:cubicBezTo>
                <a:cubicBezTo>
                  <a:pt x="240959" y="1107091"/>
                  <a:pt x="239244" y="1110520"/>
                  <a:pt x="236006" y="1113663"/>
                </a:cubicBezTo>
                <a:cubicBezTo>
                  <a:pt x="231719" y="1117854"/>
                  <a:pt x="226767" y="1119569"/>
                  <a:pt x="221242" y="1118902"/>
                </a:cubicBezTo>
                <a:cubicBezTo>
                  <a:pt x="215622" y="1118235"/>
                  <a:pt x="209241" y="1114139"/>
                  <a:pt x="201906" y="1106519"/>
                </a:cubicBezTo>
                <a:cubicBezTo>
                  <a:pt x="195334" y="1099661"/>
                  <a:pt x="191905" y="1093565"/>
                  <a:pt x="191619" y="1088231"/>
                </a:cubicBezTo>
                <a:cubicBezTo>
                  <a:pt x="191334" y="1082897"/>
                  <a:pt x="193239" y="1078230"/>
                  <a:pt x="197525" y="1074134"/>
                </a:cubicBezTo>
                <a:cubicBezTo>
                  <a:pt x="200668" y="1071086"/>
                  <a:pt x="204097" y="1069467"/>
                  <a:pt x="207717" y="1069181"/>
                </a:cubicBezTo>
                <a:cubicBezTo>
                  <a:pt x="211336" y="1068991"/>
                  <a:pt x="215051" y="1070229"/>
                  <a:pt x="218766" y="1072991"/>
                </a:cubicBezTo>
                <a:lnTo>
                  <a:pt x="232577" y="1053846"/>
                </a:lnTo>
                <a:cubicBezTo>
                  <a:pt x="223909" y="1048893"/>
                  <a:pt x="215718" y="1046988"/>
                  <a:pt x="207907" y="1048036"/>
                </a:cubicBezTo>
                <a:lnTo>
                  <a:pt x="207907" y="1048036"/>
                </a:lnTo>
                <a:close/>
                <a:moveTo>
                  <a:pt x="341352" y="1031557"/>
                </a:moveTo>
                <a:lnTo>
                  <a:pt x="277344" y="969836"/>
                </a:lnTo>
                <a:lnTo>
                  <a:pt x="261057" y="986790"/>
                </a:lnTo>
                <a:lnTo>
                  <a:pt x="288012" y="1012793"/>
                </a:lnTo>
                <a:cubicBezTo>
                  <a:pt x="297156" y="1021652"/>
                  <a:pt x="302490" y="1027557"/>
                  <a:pt x="304014" y="1030700"/>
                </a:cubicBezTo>
                <a:cubicBezTo>
                  <a:pt x="305538" y="1033844"/>
                  <a:pt x="306015" y="1037272"/>
                  <a:pt x="305348" y="1041082"/>
                </a:cubicBezTo>
                <a:cubicBezTo>
                  <a:pt x="304681" y="1044893"/>
                  <a:pt x="303062" y="1048226"/>
                  <a:pt x="300204" y="1051179"/>
                </a:cubicBezTo>
                <a:cubicBezTo>
                  <a:pt x="297728" y="1053751"/>
                  <a:pt x="295156" y="1055180"/>
                  <a:pt x="292394" y="1055751"/>
                </a:cubicBezTo>
                <a:cubicBezTo>
                  <a:pt x="289632" y="1056227"/>
                  <a:pt x="286965" y="1055751"/>
                  <a:pt x="284298" y="1054513"/>
                </a:cubicBezTo>
                <a:cubicBezTo>
                  <a:pt x="281631" y="1053179"/>
                  <a:pt x="275820" y="1048131"/>
                  <a:pt x="266867" y="1039463"/>
                </a:cubicBezTo>
                <a:lnTo>
                  <a:pt x="237434" y="1011079"/>
                </a:lnTo>
                <a:lnTo>
                  <a:pt x="221147" y="1028033"/>
                </a:lnTo>
                <a:lnTo>
                  <a:pt x="261628" y="1067086"/>
                </a:lnTo>
                <a:cubicBezTo>
                  <a:pt x="267629" y="1072896"/>
                  <a:pt x="273153" y="1076706"/>
                  <a:pt x="278011" y="1078421"/>
                </a:cubicBezTo>
                <a:cubicBezTo>
                  <a:pt x="282869" y="1080230"/>
                  <a:pt x="287917" y="1080230"/>
                  <a:pt x="293156" y="1078706"/>
                </a:cubicBezTo>
                <a:cubicBezTo>
                  <a:pt x="298299" y="1077087"/>
                  <a:pt x="302967" y="1074134"/>
                  <a:pt x="307158" y="1069848"/>
                </a:cubicBezTo>
                <a:cubicBezTo>
                  <a:pt x="311253" y="1065657"/>
                  <a:pt x="314111" y="1060704"/>
                  <a:pt x="315825" y="1054989"/>
                </a:cubicBezTo>
                <a:cubicBezTo>
                  <a:pt x="317540" y="1049274"/>
                  <a:pt x="317826" y="1043654"/>
                  <a:pt x="316587" y="1038035"/>
                </a:cubicBezTo>
                <a:lnTo>
                  <a:pt x="326208" y="1047274"/>
                </a:lnTo>
                <a:lnTo>
                  <a:pt x="341352" y="1031557"/>
                </a:lnTo>
                <a:lnTo>
                  <a:pt x="341352" y="1031557"/>
                </a:lnTo>
                <a:close/>
                <a:moveTo>
                  <a:pt x="349639" y="981361"/>
                </a:moveTo>
                <a:cubicBezTo>
                  <a:pt x="338400" y="971264"/>
                  <a:pt x="331446" y="964121"/>
                  <a:pt x="328779" y="960025"/>
                </a:cubicBezTo>
                <a:cubicBezTo>
                  <a:pt x="326112" y="955834"/>
                  <a:pt x="324874" y="952310"/>
                  <a:pt x="325065" y="949452"/>
                </a:cubicBezTo>
                <a:cubicBezTo>
                  <a:pt x="325255" y="946499"/>
                  <a:pt x="326398" y="943832"/>
                  <a:pt x="328589" y="941451"/>
                </a:cubicBezTo>
                <a:cubicBezTo>
                  <a:pt x="330875" y="938879"/>
                  <a:pt x="334304" y="937070"/>
                  <a:pt x="338876" y="935831"/>
                </a:cubicBezTo>
                <a:lnTo>
                  <a:pt x="328493" y="916686"/>
                </a:lnTo>
                <a:cubicBezTo>
                  <a:pt x="322969" y="918401"/>
                  <a:pt x="318397" y="921258"/>
                  <a:pt x="314873" y="925258"/>
                </a:cubicBezTo>
                <a:cubicBezTo>
                  <a:pt x="312301" y="928116"/>
                  <a:pt x="310777" y="931259"/>
                  <a:pt x="310206" y="934688"/>
                </a:cubicBezTo>
                <a:cubicBezTo>
                  <a:pt x="309634" y="938213"/>
                  <a:pt x="310301" y="943356"/>
                  <a:pt x="312206" y="950119"/>
                </a:cubicBezTo>
                <a:lnTo>
                  <a:pt x="302776" y="941641"/>
                </a:lnTo>
                <a:lnTo>
                  <a:pt x="288203" y="957929"/>
                </a:lnTo>
                <a:lnTo>
                  <a:pt x="354306" y="1017365"/>
                </a:lnTo>
                <a:lnTo>
                  <a:pt x="370023" y="999839"/>
                </a:lnTo>
                <a:lnTo>
                  <a:pt x="349639" y="981456"/>
                </a:lnTo>
                <a:lnTo>
                  <a:pt x="349639" y="981456"/>
                </a:lnTo>
                <a:close/>
                <a:moveTo>
                  <a:pt x="336399" y="884777"/>
                </a:moveTo>
                <a:lnTo>
                  <a:pt x="319826" y="870585"/>
                </a:lnTo>
                <a:lnTo>
                  <a:pt x="304491" y="888492"/>
                </a:lnTo>
                <a:lnTo>
                  <a:pt x="321064" y="902684"/>
                </a:lnTo>
                <a:lnTo>
                  <a:pt x="336399" y="884777"/>
                </a:lnTo>
                <a:lnTo>
                  <a:pt x="336399" y="884777"/>
                </a:lnTo>
                <a:close/>
                <a:moveTo>
                  <a:pt x="413075" y="950405"/>
                </a:moveTo>
                <a:lnTo>
                  <a:pt x="345543" y="892588"/>
                </a:lnTo>
                <a:lnTo>
                  <a:pt x="330208" y="910495"/>
                </a:lnTo>
                <a:lnTo>
                  <a:pt x="397740" y="968312"/>
                </a:lnTo>
                <a:lnTo>
                  <a:pt x="413075" y="950405"/>
                </a:lnTo>
                <a:lnTo>
                  <a:pt x="413075" y="950405"/>
                </a:lnTo>
                <a:close/>
                <a:moveTo>
                  <a:pt x="373642" y="858869"/>
                </a:moveTo>
                <a:lnTo>
                  <a:pt x="349353" y="839057"/>
                </a:lnTo>
                <a:lnTo>
                  <a:pt x="345067" y="866013"/>
                </a:lnTo>
                <a:lnTo>
                  <a:pt x="358783" y="877157"/>
                </a:lnTo>
                <a:lnTo>
                  <a:pt x="351925" y="885539"/>
                </a:lnTo>
                <a:lnTo>
                  <a:pt x="366498" y="897350"/>
                </a:lnTo>
                <a:lnTo>
                  <a:pt x="373356" y="888968"/>
                </a:lnTo>
                <a:lnTo>
                  <a:pt x="403360" y="913447"/>
                </a:lnTo>
                <a:cubicBezTo>
                  <a:pt x="409837" y="918686"/>
                  <a:pt x="414219" y="922020"/>
                  <a:pt x="416695" y="923354"/>
                </a:cubicBezTo>
                <a:cubicBezTo>
                  <a:pt x="420029" y="925354"/>
                  <a:pt x="423172" y="926402"/>
                  <a:pt x="425934" y="926592"/>
                </a:cubicBezTo>
                <a:cubicBezTo>
                  <a:pt x="428696" y="926782"/>
                  <a:pt x="431649" y="926021"/>
                  <a:pt x="434983" y="924306"/>
                </a:cubicBezTo>
                <a:cubicBezTo>
                  <a:pt x="438221" y="922591"/>
                  <a:pt x="441174" y="920020"/>
                  <a:pt x="443841" y="916781"/>
                </a:cubicBezTo>
                <a:cubicBezTo>
                  <a:pt x="448223" y="911447"/>
                  <a:pt x="451175" y="905923"/>
                  <a:pt x="452890" y="900113"/>
                </a:cubicBezTo>
                <a:lnTo>
                  <a:pt x="437460" y="890111"/>
                </a:lnTo>
                <a:cubicBezTo>
                  <a:pt x="436031" y="894302"/>
                  <a:pt x="434602" y="897160"/>
                  <a:pt x="433269" y="898874"/>
                </a:cubicBezTo>
                <a:cubicBezTo>
                  <a:pt x="432316" y="900113"/>
                  <a:pt x="431173" y="900874"/>
                  <a:pt x="429839" y="901255"/>
                </a:cubicBezTo>
                <a:cubicBezTo>
                  <a:pt x="428506" y="901637"/>
                  <a:pt x="427363" y="901541"/>
                  <a:pt x="426220" y="900970"/>
                </a:cubicBezTo>
                <a:cubicBezTo>
                  <a:pt x="425077" y="900494"/>
                  <a:pt x="421743" y="897922"/>
                  <a:pt x="416123" y="893350"/>
                </a:cubicBezTo>
                <a:lnTo>
                  <a:pt x="388310" y="870680"/>
                </a:lnTo>
                <a:lnTo>
                  <a:pt x="398502" y="858203"/>
                </a:lnTo>
                <a:lnTo>
                  <a:pt x="383929" y="846391"/>
                </a:lnTo>
                <a:lnTo>
                  <a:pt x="373737" y="858869"/>
                </a:lnTo>
                <a:lnTo>
                  <a:pt x="373737" y="858869"/>
                </a:lnTo>
                <a:close/>
                <a:moveTo>
                  <a:pt x="477274" y="872014"/>
                </a:moveTo>
                <a:cubicBezTo>
                  <a:pt x="480322" y="876205"/>
                  <a:pt x="482322" y="880301"/>
                  <a:pt x="483275" y="884301"/>
                </a:cubicBezTo>
                <a:cubicBezTo>
                  <a:pt x="484227" y="888302"/>
                  <a:pt x="482989" y="892493"/>
                  <a:pt x="479655" y="896874"/>
                </a:cubicBezTo>
                <a:cubicBezTo>
                  <a:pt x="477846" y="899255"/>
                  <a:pt x="475560" y="901637"/>
                  <a:pt x="472702" y="904113"/>
                </a:cubicBezTo>
                <a:lnTo>
                  <a:pt x="488514" y="913733"/>
                </a:lnTo>
                <a:cubicBezTo>
                  <a:pt x="491943" y="910876"/>
                  <a:pt x="494991" y="907637"/>
                  <a:pt x="497753" y="904113"/>
                </a:cubicBezTo>
                <a:cubicBezTo>
                  <a:pt x="500515" y="900589"/>
                  <a:pt x="502610" y="897160"/>
                  <a:pt x="504039" y="893731"/>
                </a:cubicBezTo>
                <a:cubicBezTo>
                  <a:pt x="505468" y="890302"/>
                  <a:pt x="506230" y="887158"/>
                  <a:pt x="506421" y="884206"/>
                </a:cubicBezTo>
                <a:cubicBezTo>
                  <a:pt x="506516" y="881253"/>
                  <a:pt x="506135" y="878205"/>
                  <a:pt x="505087" y="875062"/>
                </a:cubicBezTo>
                <a:cubicBezTo>
                  <a:pt x="504039" y="871919"/>
                  <a:pt x="502134" y="867918"/>
                  <a:pt x="499277" y="863155"/>
                </a:cubicBezTo>
                <a:lnTo>
                  <a:pt x="490514" y="849249"/>
                </a:lnTo>
                <a:lnTo>
                  <a:pt x="442222" y="772001"/>
                </a:lnTo>
                <a:lnTo>
                  <a:pt x="427268" y="791242"/>
                </a:lnTo>
                <a:lnTo>
                  <a:pt x="464415" y="846391"/>
                </a:lnTo>
                <a:lnTo>
                  <a:pt x="401550" y="824484"/>
                </a:lnTo>
                <a:lnTo>
                  <a:pt x="386215" y="844296"/>
                </a:lnTo>
                <a:lnTo>
                  <a:pt x="477369" y="872204"/>
                </a:lnTo>
                <a:lnTo>
                  <a:pt x="477369" y="872204"/>
                </a:lnTo>
                <a:close/>
                <a:moveTo>
                  <a:pt x="544235" y="782574"/>
                </a:moveTo>
                <a:lnTo>
                  <a:pt x="557284" y="763048"/>
                </a:lnTo>
                <a:lnTo>
                  <a:pt x="521375" y="739045"/>
                </a:lnTo>
                <a:cubicBezTo>
                  <a:pt x="514231" y="734282"/>
                  <a:pt x="509564" y="730377"/>
                  <a:pt x="507182" y="727329"/>
                </a:cubicBezTo>
                <a:cubicBezTo>
                  <a:pt x="504801" y="724281"/>
                  <a:pt x="503658" y="720947"/>
                  <a:pt x="503563" y="717423"/>
                </a:cubicBezTo>
                <a:cubicBezTo>
                  <a:pt x="503563" y="713899"/>
                  <a:pt x="504516" y="710660"/>
                  <a:pt x="506516" y="707612"/>
                </a:cubicBezTo>
                <a:cubicBezTo>
                  <a:pt x="508230" y="705136"/>
                  <a:pt x="510040" y="703421"/>
                  <a:pt x="512040" y="702659"/>
                </a:cubicBezTo>
                <a:cubicBezTo>
                  <a:pt x="514041" y="701897"/>
                  <a:pt x="516326" y="701802"/>
                  <a:pt x="518898" y="702564"/>
                </a:cubicBezTo>
                <a:cubicBezTo>
                  <a:pt x="521470" y="703231"/>
                  <a:pt x="526328" y="705993"/>
                  <a:pt x="533567" y="710851"/>
                </a:cubicBezTo>
                <a:lnTo>
                  <a:pt x="574143" y="737902"/>
                </a:lnTo>
                <a:lnTo>
                  <a:pt x="587193" y="718376"/>
                </a:lnTo>
                <a:lnTo>
                  <a:pt x="551664" y="694658"/>
                </a:lnTo>
                <a:cubicBezTo>
                  <a:pt x="544711" y="689991"/>
                  <a:pt x="539948" y="686086"/>
                  <a:pt x="537472" y="682847"/>
                </a:cubicBezTo>
                <a:cubicBezTo>
                  <a:pt x="534996" y="679609"/>
                  <a:pt x="533662" y="676275"/>
                  <a:pt x="533567" y="672751"/>
                </a:cubicBezTo>
                <a:cubicBezTo>
                  <a:pt x="533567" y="669227"/>
                  <a:pt x="534424" y="666083"/>
                  <a:pt x="536234" y="663321"/>
                </a:cubicBezTo>
                <a:cubicBezTo>
                  <a:pt x="538710" y="659606"/>
                  <a:pt x="541949" y="657701"/>
                  <a:pt x="545949" y="657797"/>
                </a:cubicBezTo>
                <a:cubicBezTo>
                  <a:pt x="548997" y="657797"/>
                  <a:pt x="554141" y="660368"/>
                  <a:pt x="561475" y="665226"/>
                </a:cubicBezTo>
                <a:lnTo>
                  <a:pt x="603766" y="693420"/>
                </a:lnTo>
                <a:lnTo>
                  <a:pt x="616815" y="673894"/>
                </a:lnTo>
                <a:lnTo>
                  <a:pt x="569476" y="642366"/>
                </a:lnTo>
                <a:cubicBezTo>
                  <a:pt x="562428" y="637699"/>
                  <a:pt x="556903" y="634937"/>
                  <a:pt x="552807" y="634174"/>
                </a:cubicBezTo>
                <a:cubicBezTo>
                  <a:pt x="547283" y="633222"/>
                  <a:pt x="542139" y="633794"/>
                  <a:pt x="537472" y="636080"/>
                </a:cubicBezTo>
                <a:cubicBezTo>
                  <a:pt x="532805" y="638365"/>
                  <a:pt x="528614" y="642271"/>
                  <a:pt x="524994" y="647700"/>
                </a:cubicBezTo>
                <a:cubicBezTo>
                  <a:pt x="522137" y="651986"/>
                  <a:pt x="520422" y="656654"/>
                  <a:pt x="519851" y="661702"/>
                </a:cubicBezTo>
                <a:cubicBezTo>
                  <a:pt x="519279" y="666750"/>
                  <a:pt x="519851" y="672274"/>
                  <a:pt x="521660" y="678085"/>
                </a:cubicBezTo>
                <a:cubicBezTo>
                  <a:pt x="516231" y="677704"/>
                  <a:pt x="511373" y="678561"/>
                  <a:pt x="507088" y="680752"/>
                </a:cubicBezTo>
                <a:cubicBezTo>
                  <a:pt x="502801" y="682943"/>
                  <a:pt x="499086" y="686372"/>
                  <a:pt x="495943" y="691134"/>
                </a:cubicBezTo>
                <a:cubicBezTo>
                  <a:pt x="490037" y="700088"/>
                  <a:pt x="488799" y="710374"/>
                  <a:pt x="492323" y="721995"/>
                </a:cubicBezTo>
                <a:lnTo>
                  <a:pt x="482227" y="715232"/>
                </a:lnTo>
                <a:lnTo>
                  <a:pt x="470225" y="733235"/>
                </a:lnTo>
                <a:lnTo>
                  <a:pt x="544235" y="782574"/>
                </a:lnTo>
                <a:lnTo>
                  <a:pt x="544235" y="782574"/>
                </a:lnTo>
                <a:close/>
                <a:moveTo>
                  <a:pt x="609671" y="646176"/>
                </a:moveTo>
                <a:cubicBezTo>
                  <a:pt x="617768" y="646557"/>
                  <a:pt x="625293" y="644462"/>
                  <a:pt x="632246" y="640080"/>
                </a:cubicBezTo>
                <a:cubicBezTo>
                  <a:pt x="639199" y="635603"/>
                  <a:pt x="644819" y="629888"/>
                  <a:pt x="649010" y="622935"/>
                </a:cubicBezTo>
                <a:cubicBezTo>
                  <a:pt x="655773" y="611600"/>
                  <a:pt x="657582" y="599980"/>
                  <a:pt x="654439" y="587978"/>
                </a:cubicBezTo>
                <a:cubicBezTo>
                  <a:pt x="651296" y="575977"/>
                  <a:pt x="643962" y="566547"/>
                  <a:pt x="632436" y="559594"/>
                </a:cubicBezTo>
                <a:cubicBezTo>
                  <a:pt x="621006" y="552736"/>
                  <a:pt x="609291" y="550736"/>
                  <a:pt x="597384" y="553593"/>
                </a:cubicBezTo>
                <a:cubicBezTo>
                  <a:pt x="585478" y="556451"/>
                  <a:pt x="576048" y="563689"/>
                  <a:pt x="569190" y="575215"/>
                </a:cubicBezTo>
                <a:cubicBezTo>
                  <a:pt x="564714" y="582644"/>
                  <a:pt x="562332" y="590455"/>
                  <a:pt x="561951" y="598456"/>
                </a:cubicBezTo>
                <a:cubicBezTo>
                  <a:pt x="561666" y="606457"/>
                  <a:pt x="563571" y="614077"/>
                  <a:pt x="567857" y="621125"/>
                </a:cubicBezTo>
                <a:cubicBezTo>
                  <a:pt x="572143" y="628174"/>
                  <a:pt x="577668" y="633698"/>
                  <a:pt x="584335" y="637699"/>
                </a:cubicBezTo>
                <a:cubicBezTo>
                  <a:pt x="593098" y="642938"/>
                  <a:pt x="601480" y="645795"/>
                  <a:pt x="609576" y="646081"/>
                </a:cubicBezTo>
                <a:lnTo>
                  <a:pt x="609576" y="646081"/>
                </a:lnTo>
                <a:close/>
                <a:moveTo>
                  <a:pt x="583764" y="601885"/>
                </a:moveTo>
                <a:cubicBezTo>
                  <a:pt x="581859" y="595884"/>
                  <a:pt x="582525" y="590264"/>
                  <a:pt x="585669" y="585026"/>
                </a:cubicBezTo>
                <a:cubicBezTo>
                  <a:pt x="588812" y="579787"/>
                  <a:pt x="593479" y="576548"/>
                  <a:pt x="599670" y="575405"/>
                </a:cubicBezTo>
                <a:cubicBezTo>
                  <a:pt x="605862" y="574262"/>
                  <a:pt x="612624" y="575881"/>
                  <a:pt x="620149" y="580358"/>
                </a:cubicBezTo>
                <a:cubicBezTo>
                  <a:pt x="627769" y="584930"/>
                  <a:pt x="632532" y="590264"/>
                  <a:pt x="634437" y="596170"/>
                </a:cubicBezTo>
                <a:cubicBezTo>
                  <a:pt x="636341" y="602171"/>
                  <a:pt x="635675" y="607790"/>
                  <a:pt x="632532" y="613029"/>
                </a:cubicBezTo>
                <a:cubicBezTo>
                  <a:pt x="629388" y="618268"/>
                  <a:pt x="624721" y="621506"/>
                  <a:pt x="618530" y="622745"/>
                </a:cubicBezTo>
                <a:cubicBezTo>
                  <a:pt x="612339" y="623888"/>
                  <a:pt x="605480" y="622268"/>
                  <a:pt x="597956" y="617696"/>
                </a:cubicBezTo>
                <a:cubicBezTo>
                  <a:pt x="590431" y="613124"/>
                  <a:pt x="585669" y="607886"/>
                  <a:pt x="583764" y="601885"/>
                </a:cubicBezTo>
                <a:lnTo>
                  <a:pt x="583764" y="601885"/>
                </a:lnTo>
                <a:close/>
                <a:moveTo>
                  <a:pt x="667012" y="472154"/>
                </a:moveTo>
                <a:cubicBezTo>
                  <a:pt x="660916" y="468916"/>
                  <a:pt x="656153" y="466820"/>
                  <a:pt x="652439" y="465868"/>
                </a:cubicBezTo>
                <a:cubicBezTo>
                  <a:pt x="648819" y="464915"/>
                  <a:pt x="645200" y="464725"/>
                  <a:pt x="641580" y="465296"/>
                </a:cubicBezTo>
                <a:cubicBezTo>
                  <a:pt x="637961" y="465868"/>
                  <a:pt x="634341" y="467582"/>
                  <a:pt x="630627" y="470535"/>
                </a:cubicBezTo>
                <a:cubicBezTo>
                  <a:pt x="626912" y="473488"/>
                  <a:pt x="623864" y="477203"/>
                  <a:pt x="621482" y="481774"/>
                </a:cubicBezTo>
                <a:cubicBezTo>
                  <a:pt x="615958" y="492157"/>
                  <a:pt x="615768" y="503111"/>
                  <a:pt x="620911" y="514731"/>
                </a:cubicBezTo>
                <a:lnTo>
                  <a:pt x="609386" y="508540"/>
                </a:lnTo>
                <a:lnTo>
                  <a:pt x="599099" y="527780"/>
                </a:lnTo>
                <a:lnTo>
                  <a:pt x="677489" y="569786"/>
                </a:lnTo>
                <a:lnTo>
                  <a:pt x="688634" y="549021"/>
                </a:lnTo>
                <a:lnTo>
                  <a:pt x="653105" y="529971"/>
                </a:lnTo>
                <a:cubicBezTo>
                  <a:pt x="644343" y="525304"/>
                  <a:pt x="638628" y="521494"/>
                  <a:pt x="635960" y="518731"/>
                </a:cubicBezTo>
                <a:cubicBezTo>
                  <a:pt x="633294" y="515969"/>
                  <a:pt x="631674" y="512540"/>
                  <a:pt x="631293" y="508635"/>
                </a:cubicBezTo>
                <a:cubicBezTo>
                  <a:pt x="630817" y="504730"/>
                  <a:pt x="631579" y="501015"/>
                  <a:pt x="633484" y="497396"/>
                </a:cubicBezTo>
                <a:cubicBezTo>
                  <a:pt x="635008" y="494633"/>
                  <a:pt x="636913" y="492538"/>
                  <a:pt x="639389" y="491299"/>
                </a:cubicBezTo>
                <a:cubicBezTo>
                  <a:pt x="641866" y="490061"/>
                  <a:pt x="644533" y="489680"/>
                  <a:pt x="647486" y="490061"/>
                </a:cubicBezTo>
                <a:cubicBezTo>
                  <a:pt x="650439" y="490538"/>
                  <a:pt x="656153" y="493014"/>
                  <a:pt x="664631" y="497491"/>
                </a:cubicBezTo>
                <a:lnTo>
                  <a:pt x="704636" y="518922"/>
                </a:lnTo>
                <a:lnTo>
                  <a:pt x="715780" y="498157"/>
                </a:lnTo>
                <a:lnTo>
                  <a:pt x="667107" y="472059"/>
                </a:lnTo>
                <a:lnTo>
                  <a:pt x="667107" y="472059"/>
                </a:lnTo>
                <a:close/>
                <a:moveTo>
                  <a:pt x="643962" y="415195"/>
                </a:moveTo>
                <a:lnTo>
                  <a:pt x="624435" y="405670"/>
                </a:lnTo>
                <a:lnTo>
                  <a:pt x="614053" y="426815"/>
                </a:lnTo>
                <a:lnTo>
                  <a:pt x="633579" y="436340"/>
                </a:lnTo>
                <a:lnTo>
                  <a:pt x="643962" y="415195"/>
                </a:lnTo>
                <a:lnTo>
                  <a:pt x="643962" y="415195"/>
                </a:lnTo>
                <a:close/>
                <a:moveTo>
                  <a:pt x="734639" y="459581"/>
                </a:moveTo>
                <a:lnTo>
                  <a:pt x="654820" y="420529"/>
                </a:lnTo>
                <a:lnTo>
                  <a:pt x="644438" y="441674"/>
                </a:lnTo>
                <a:lnTo>
                  <a:pt x="724257" y="480727"/>
                </a:lnTo>
                <a:lnTo>
                  <a:pt x="734639" y="459581"/>
                </a:lnTo>
                <a:lnTo>
                  <a:pt x="734639" y="459581"/>
                </a:lnTo>
                <a:close/>
                <a:moveTo>
                  <a:pt x="674251" y="379952"/>
                </a:moveTo>
                <a:lnTo>
                  <a:pt x="645866" y="366522"/>
                </a:lnTo>
                <a:lnTo>
                  <a:pt x="648153" y="393763"/>
                </a:lnTo>
                <a:lnTo>
                  <a:pt x="664155" y="401288"/>
                </a:lnTo>
                <a:lnTo>
                  <a:pt x="659488" y="411004"/>
                </a:lnTo>
                <a:lnTo>
                  <a:pt x="676442" y="419005"/>
                </a:lnTo>
                <a:lnTo>
                  <a:pt x="681109" y="409289"/>
                </a:lnTo>
                <a:lnTo>
                  <a:pt x="716161" y="425863"/>
                </a:lnTo>
                <a:cubicBezTo>
                  <a:pt x="723686" y="429387"/>
                  <a:pt x="728734" y="431578"/>
                  <a:pt x="731497" y="432245"/>
                </a:cubicBezTo>
                <a:cubicBezTo>
                  <a:pt x="735211" y="433388"/>
                  <a:pt x="738450" y="433673"/>
                  <a:pt x="741212" y="433197"/>
                </a:cubicBezTo>
                <a:cubicBezTo>
                  <a:pt x="743974" y="432721"/>
                  <a:pt x="746641" y="431292"/>
                  <a:pt x="749404" y="428815"/>
                </a:cubicBezTo>
                <a:cubicBezTo>
                  <a:pt x="752166" y="426339"/>
                  <a:pt x="754452" y="423196"/>
                  <a:pt x="756261" y="419386"/>
                </a:cubicBezTo>
                <a:cubicBezTo>
                  <a:pt x="759214" y="413099"/>
                  <a:pt x="760833" y="407003"/>
                  <a:pt x="761024" y="401098"/>
                </a:cubicBezTo>
                <a:lnTo>
                  <a:pt x="743688" y="395097"/>
                </a:lnTo>
                <a:cubicBezTo>
                  <a:pt x="743307" y="399479"/>
                  <a:pt x="742641" y="402622"/>
                  <a:pt x="741688" y="404622"/>
                </a:cubicBezTo>
                <a:cubicBezTo>
                  <a:pt x="741022" y="406051"/>
                  <a:pt x="740069" y="407098"/>
                  <a:pt x="738926" y="407670"/>
                </a:cubicBezTo>
                <a:cubicBezTo>
                  <a:pt x="737783" y="408337"/>
                  <a:pt x="736544" y="408527"/>
                  <a:pt x="735306" y="408241"/>
                </a:cubicBezTo>
                <a:cubicBezTo>
                  <a:pt x="734068" y="408051"/>
                  <a:pt x="730163" y="406337"/>
                  <a:pt x="723686" y="403193"/>
                </a:cubicBezTo>
                <a:lnTo>
                  <a:pt x="691301" y="387858"/>
                </a:lnTo>
                <a:lnTo>
                  <a:pt x="698159" y="373380"/>
                </a:lnTo>
                <a:lnTo>
                  <a:pt x="681204" y="365379"/>
                </a:lnTo>
                <a:lnTo>
                  <a:pt x="674347" y="379857"/>
                </a:lnTo>
                <a:lnTo>
                  <a:pt x="674347" y="379857"/>
                </a:lnTo>
                <a:close/>
                <a:moveTo>
                  <a:pt x="748641" y="384334"/>
                </a:moveTo>
                <a:cubicBezTo>
                  <a:pt x="756737" y="383572"/>
                  <a:pt x="763881" y="380619"/>
                  <a:pt x="770168" y="375285"/>
                </a:cubicBezTo>
                <a:cubicBezTo>
                  <a:pt x="776454" y="369951"/>
                  <a:pt x="781217" y="363569"/>
                  <a:pt x="784455" y="356045"/>
                </a:cubicBezTo>
                <a:cubicBezTo>
                  <a:pt x="789694" y="343948"/>
                  <a:pt x="789885" y="332137"/>
                  <a:pt x="785217" y="320707"/>
                </a:cubicBezTo>
                <a:cubicBezTo>
                  <a:pt x="780550" y="309277"/>
                  <a:pt x="771978" y="300895"/>
                  <a:pt x="759595" y="295561"/>
                </a:cubicBezTo>
                <a:cubicBezTo>
                  <a:pt x="747308" y="290322"/>
                  <a:pt x="735497" y="289846"/>
                  <a:pt x="724067" y="294322"/>
                </a:cubicBezTo>
                <a:cubicBezTo>
                  <a:pt x="712637" y="298799"/>
                  <a:pt x="704255" y="307181"/>
                  <a:pt x="698921" y="319564"/>
                </a:cubicBezTo>
                <a:cubicBezTo>
                  <a:pt x="695492" y="327565"/>
                  <a:pt x="694158" y="335566"/>
                  <a:pt x="694920" y="343567"/>
                </a:cubicBezTo>
                <a:cubicBezTo>
                  <a:pt x="695682" y="351568"/>
                  <a:pt x="698635" y="358807"/>
                  <a:pt x="703874" y="365188"/>
                </a:cubicBezTo>
                <a:cubicBezTo>
                  <a:pt x="709112" y="371570"/>
                  <a:pt x="715209" y="376333"/>
                  <a:pt x="722448" y="379476"/>
                </a:cubicBezTo>
                <a:cubicBezTo>
                  <a:pt x="731782" y="383477"/>
                  <a:pt x="740545" y="385191"/>
                  <a:pt x="748641" y="384429"/>
                </a:cubicBezTo>
                <a:lnTo>
                  <a:pt x="748641" y="384429"/>
                </a:lnTo>
                <a:close/>
                <a:moveTo>
                  <a:pt x="717018" y="343948"/>
                </a:moveTo>
                <a:cubicBezTo>
                  <a:pt x="714351" y="338233"/>
                  <a:pt x="714256" y="332613"/>
                  <a:pt x="716638" y="326898"/>
                </a:cubicBezTo>
                <a:cubicBezTo>
                  <a:pt x="719019" y="321278"/>
                  <a:pt x="723210" y="317468"/>
                  <a:pt x="729210" y="315468"/>
                </a:cubicBezTo>
                <a:cubicBezTo>
                  <a:pt x="735116" y="313468"/>
                  <a:pt x="742164" y="314230"/>
                  <a:pt x="750165" y="317659"/>
                </a:cubicBezTo>
                <a:cubicBezTo>
                  <a:pt x="758357" y="321183"/>
                  <a:pt x="763786" y="325755"/>
                  <a:pt x="766453" y="331470"/>
                </a:cubicBezTo>
                <a:cubicBezTo>
                  <a:pt x="769120" y="337185"/>
                  <a:pt x="769215" y="342805"/>
                  <a:pt x="766834" y="348424"/>
                </a:cubicBezTo>
                <a:cubicBezTo>
                  <a:pt x="764453" y="354044"/>
                  <a:pt x="760262" y="357854"/>
                  <a:pt x="754261" y="359855"/>
                </a:cubicBezTo>
                <a:cubicBezTo>
                  <a:pt x="748260" y="361855"/>
                  <a:pt x="741307" y="361093"/>
                  <a:pt x="733211" y="357569"/>
                </a:cubicBezTo>
                <a:cubicBezTo>
                  <a:pt x="725114" y="354044"/>
                  <a:pt x="719780" y="349472"/>
                  <a:pt x="717114" y="343757"/>
                </a:cubicBezTo>
                <a:lnTo>
                  <a:pt x="717114" y="343757"/>
                </a:lnTo>
                <a:close/>
                <a:moveTo>
                  <a:pt x="788551" y="268224"/>
                </a:moveTo>
                <a:cubicBezTo>
                  <a:pt x="774454" y="262795"/>
                  <a:pt x="765405" y="258604"/>
                  <a:pt x="761500" y="255651"/>
                </a:cubicBezTo>
                <a:cubicBezTo>
                  <a:pt x="757595" y="252698"/>
                  <a:pt x="755118" y="249841"/>
                  <a:pt x="754261" y="247079"/>
                </a:cubicBezTo>
                <a:cubicBezTo>
                  <a:pt x="753404" y="244316"/>
                  <a:pt x="753594" y="241363"/>
                  <a:pt x="754738" y="238315"/>
                </a:cubicBezTo>
                <a:cubicBezTo>
                  <a:pt x="755975" y="235172"/>
                  <a:pt x="758452" y="232124"/>
                  <a:pt x="762357" y="229362"/>
                </a:cubicBezTo>
                <a:lnTo>
                  <a:pt x="745879" y="215170"/>
                </a:lnTo>
                <a:cubicBezTo>
                  <a:pt x="741307" y="218694"/>
                  <a:pt x="738069" y="222980"/>
                  <a:pt x="736164" y="228029"/>
                </a:cubicBezTo>
                <a:cubicBezTo>
                  <a:pt x="734830" y="231553"/>
                  <a:pt x="734449" y="235077"/>
                  <a:pt x="735116" y="238506"/>
                </a:cubicBezTo>
                <a:cubicBezTo>
                  <a:pt x="735782" y="241935"/>
                  <a:pt x="738259" y="246507"/>
                  <a:pt x="742450" y="252222"/>
                </a:cubicBezTo>
                <a:lnTo>
                  <a:pt x="730639" y="247650"/>
                </a:lnTo>
                <a:lnTo>
                  <a:pt x="722733" y="268033"/>
                </a:lnTo>
                <a:lnTo>
                  <a:pt x="805601" y="300133"/>
                </a:lnTo>
                <a:lnTo>
                  <a:pt x="814078" y="278225"/>
                </a:lnTo>
                <a:lnTo>
                  <a:pt x="788456" y="268319"/>
                </a:lnTo>
                <a:lnTo>
                  <a:pt x="788456" y="268319"/>
                </a:lnTo>
                <a:close/>
                <a:moveTo>
                  <a:pt x="741974" y="182689"/>
                </a:moveTo>
                <a:lnTo>
                  <a:pt x="721495" y="175355"/>
                </a:lnTo>
                <a:lnTo>
                  <a:pt x="713589" y="197453"/>
                </a:lnTo>
                <a:lnTo>
                  <a:pt x="734068" y="204788"/>
                </a:lnTo>
                <a:lnTo>
                  <a:pt x="741974" y="182689"/>
                </a:lnTo>
                <a:lnTo>
                  <a:pt x="741974" y="182689"/>
                </a:lnTo>
                <a:close/>
                <a:moveTo>
                  <a:pt x="837033" y="216789"/>
                </a:moveTo>
                <a:lnTo>
                  <a:pt x="753404" y="186690"/>
                </a:lnTo>
                <a:lnTo>
                  <a:pt x="745498" y="208788"/>
                </a:lnTo>
                <a:lnTo>
                  <a:pt x="829128" y="238887"/>
                </a:lnTo>
                <a:lnTo>
                  <a:pt x="837033" y="216789"/>
                </a:lnTo>
                <a:lnTo>
                  <a:pt x="837033" y="216789"/>
                </a:lnTo>
                <a:close/>
                <a:moveTo>
                  <a:pt x="816745" y="104108"/>
                </a:moveTo>
                <a:cubicBezTo>
                  <a:pt x="810268" y="101918"/>
                  <a:pt x="805125" y="100679"/>
                  <a:pt x="801314" y="100394"/>
                </a:cubicBezTo>
                <a:cubicBezTo>
                  <a:pt x="797505" y="100013"/>
                  <a:pt x="793980" y="100394"/>
                  <a:pt x="790456" y="101632"/>
                </a:cubicBezTo>
                <a:cubicBezTo>
                  <a:pt x="787027" y="102775"/>
                  <a:pt x="783693" y="105156"/>
                  <a:pt x="780550" y="108680"/>
                </a:cubicBezTo>
                <a:cubicBezTo>
                  <a:pt x="777407" y="112204"/>
                  <a:pt x="775025" y="116396"/>
                  <a:pt x="773406" y="121348"/>
                </a:cubicBezTo>
                <a:cubicBezTo>
                  <a:pt x="769691" y="132493"/>
                  <a:pt x="771406" y="143351"/>
                  <a:pt x="778455" y="153924"/>
                </a:cubicBezTo>
                <a:lnTo>
                  <a:pt x="766072" y="149828"/>
                </a:lnTo>
                <a:lnTo>
                  <a:pt x="759214" y="170593"/>
                </a:lnTo>
                <a:lnTo>
                  <a:pt x="843605" y="198596"/>
                </a:lnTo>
                <a:lnTo>
                  <a:pt x="851035" y="176308"/>
                </a:lnTo>
                <a:lnTo>
                  <a:pt x="812840" y="163639"/>
                </a:lnTo>
                <a:cubicBezTo>
                  <a:pt x="803410" y="160496"/>
                  <a:pt x="797123" y="157829"/>
                  <a:pt x="793980" y="155543"/>
                </a:cubicBezTo>
                <a:cubicBezTo>
                  <a:pt x="790837" y="153257"/>
                  <a:pt x="788741" y="150209"/>
                  <a:pt x="787694" y="146399"/>
                </a:cubicBezTo>
                <a:cubicBezTo>
                  <a:pt x="786551" y="142589"/>
                  <a:pt x="786646" y="138779"/>
                  <a:pt x="787980" y="134969"/>
                </a:cubicBezTo>
                <a:cubicBezTo>
                  <a:pt x="789027" y="131921"/>
                  <a:pt x="790551" y="129635"/>
                  <a:pt x="792742" y="127921"/>
                </a:cubicBezTo>
                <a:cubicBezTo>
                  <a:pt x="794933" y="126302"/>
                  <a:pt x="797505" y="125444"/>
                  <a:pt x="800553" y="125349"/>
                </a:cubicBezTo>
                <a:cubicBezTo>
                  <a:pt x="803505" y="125349"/>
                  <a:pt x="809601" y="126778"/>
                  <a:pt x="818745" y="129826"/>
                </a:cubicBezTo>
                <a:lnTo>
                  <a:pt x="861798" y="144113"/>
                </a:lnTo>
                <a:lnTo>
                  <a:pt x="869228" y="121825"/>
                </a:lnTo>
                <a:lnTo>
                  <a:pt x="816745" y="104394"/>
                </a:lnTo>
                <a:lnTo>
                  <a:pt x="816745" y="104394"/>
                </a:lnTo>
                <a:close/>
                <a:moveTo>
                  <a:pt x="882754" y="106775"/>
                </a:moveTo>
                <a:cubicBezTo>
                  <a:pt x="890373" y="108871"/>
                  <a:pt x="897517" y="107632"/>
                  <a:pt x="904185" y="102870"/>
                </a:cubicBezTo>
                <a:cubicBezTo>
                  <a:pt x="910852" y="98203"/>
                  <a:pt x="916186" y="88582"/>
                  <a:pt x="920187" y="74009"/>
                </a:cubicBezTo>
                <a:cubicBezTo>
                  <a:pt x="922282" y="66294"/>
                  <a:pt x="923235" y="59722"/>
                  <a:pt x="923044" y="54293"/>
                </a:cubicBezTo>
                <a:cubicBezTo>
                  <a:pt x="922853" y="48863"/>
                  <a:pt x="921710" y="44196"/>
                  <a:pt x="919710" y="40386"/>
                </a:cubicBezTo>
                <a:cubicBezTo>
                  <a:pt x="917710" y="36576"/>
                  <a:pt x="914376" y="33147"/>
                  <a:pt x="909900" y="30099"/>
                </a:cubicBezTo>
                <a:cubicBezTo>
                  <a:pt x="905328" y="27051"/>
                  <a:pt x="897993" y="24098"/>
                  <a:pt x="887897" y="21336"/>
                </a:cubicBezTo>
                <a:lnTo>
                  <a:pt x="811030" y="0"/>
                </a:lnTo>
                <a:lnTo>
                  <a:pt x="805125" y="21241"/>
                </a:lnTo>
                <a:lnTo>
                  <a:pt x="817126" y="24574"/>
                </a:lnTo>
                <a:cubicBezTo>
                  <a:pt x="805887" y="28861"/>
                  <a:pt x="798838" y="36290"/>
                  <a:pt x="795885" y="46958"/>
                </a:cubicBezTo>
                <a:cubicBezTo>
                  <a:pt x="793028" y="57245"/>
                  <a:pt x="794457" y="66865"/>
                  <a:pt x="800076" y="75914"/>
                </a:cubicBezTo>
                <a:cubicBezTo>
                  <a:pt x="805696" y="84963"/>
                  <a:pt x="815793" y="91440"/>
                  <a:pt x="830080" y="95440"/>
                </a:cubicBezTo>
                <a:cubicBezTo>
                  <a:pt x="841510" y="98584"/>
                  <a:pt x="851797" y="98679"/>
                  <a:pt x="861036" y="95440"/>
                </a:cubicBezTo>
                <a:cubicBezTo>
                  <a:pt x="872657" y="91440"/>
                  <a:pt x="879991" y="83629"/>
                  <a:pt x="883230" y="72104"/>
                </a:cubicBezTo>
                <a:cubicBezTo>
                  <a:pt x="886087" y="61817"/>
                  <a:pt x="883801" y="51911"/>
                  <a:pt x="876467" y="42577"/>
                </a:cubicBezTo>
                <a:lnTo>
                  <a:pt x="888944" y="46006"/>
                </a:lnTo>
                <a:cubicBezTo>
                  <a:pt x="893993" y="47435"/>
                  <a:pt x="897327" y="48673"/>
                  <a:pt x="899041" y="49911"/>
                </a:cubicBezTo>
                <a:cubicBezTo>
                  <a:pt x="901422" y="51626"/>
                  <a:pt x="902851" y="53721"/>
                  <a:pt x="903518" y="56007"/>
                </a:cubicBezTo>
                <a:cubicBezTo>
                  <a:pt x="904470" y="59436"/>
                  <a:pt x="904089" y="64103"/>
                  <a:pt x="902470" y="70009"/>
                </a:cubicBezTo>
                <a:cubicBezTo>
                  <a:pt x="901232" y="74676"/>
                  <a:pt x="899422" y="77819"/>
                  <a:pt x="897231" y="79534"/>
                </a:cubicBezTo>
                <a:cubicBezTo>
                  <a:pt x="895707" y="80772"/>
                  <a:pt x="893326" y="81248"/>
                  <a:pt x="890183" y="80772"/>
                </a:cubicBezTo>
                <a:lnTo>
                  <a:pt x="879896" y="105823"/>
                </a:lnTo>
                <a:cubicBezTo>
                  <a:pt x="880944" y="106204"/>
                  <a:pt x="881896" y="106489"/>
                  <a:pt x="882658" y="106680"/>
                </a:cubicBezTo>
                <a:lnTo>
                  <a:pt x="882658" y="106680"/>
                </a:lnTo>
                <a:close/>
                <a:moveTo>
                  <a:pt x="817507" y="61151"/>
                </a:moveTo>
                <a:cubicBezTo>
                  <a:pt x="814269" y="56483"/>
                  <a:pt x="813411" y="51435"/>
                  <a:pt x="814935" y="46006"/>
                </a:cubicBezTo>
                <a:cubicBezTo>
                  <a:pt x="816459" y="40386"/>
                  <a:pt x="819888" y="36386"/>
                  <a:pt x="825222" y="33909"/>
                </a:cubicBezTo>
                <a:cubicBezTo>
                  <a:pt x="830556" y="31432"/>
                  <a:pt x="837605" y="31432"/>
                  <a:pt x="846463" y="33909"/>
                </a:cubicBezTo>
                <a:cubicBezTo>
                  <a:pt x="854940" y="36290"/>
                  <a:pt x="860846" y="39910"/>
                  <a:pt x="864084" y="44958"/>
                </a:cubicBezTo>
                <a:cubicBezTo>
                  <a:pt x="867323" y="50006"/>
                  <a:pt x="868180" y="55245"/>
                  <a:pt x="866656" y="60770"/>
                </a:cubicBezTo>
                <a:cubicBezTo>
                  <a:pt x="865227" y="65913"/>
                  <a:pt x="861894" y="69723"/>
                  <a:pt x="856750" y="72009"/>
                </a:cubicBezTo>
                <a:cubicBezTo>
                  <a:pt x="851511" y="74390"/>
                  <a:pt x="844368" y="74295"/>
                  <a:pt x="835319" y="71723"/>
                </a:cubicBezTo>
                <a:cubicBezTo>
                  <a:pt x="826651" y="69342"/>
                  <a:pt x="820746" y="65818"/>
                  <a:pt x="817507" y="61055"/>
                </a:cubicBezTo>
                <a:lnTo>
                  <a:pt x="817507" y="61055"/>
                </a:lnTo>
                <a:close/>
              </a:path>
            </a:pathLst>
          </a:custGeom>
          <a:solidFill>
            <a:srgbClr val="000000"/>
          </a:solidFill>
          <a:ln w="9525" cap="flat">
            <a:noFill/>
            <a:prstDash val="solid"/>
            <a:miter/>
          </a:ln>
        </p:spPr>
        <p:txBody>
          <a:bodyPr rtlCol="0" anchor="ctr"/>
          <a:lstStyle/>
          <a:p>
            <a:endParaRPr lang="en-GB" dirty="0"/>
          </a:p>
        </p:txBody>
      </p:sp>
      <p:sp>
        <p:nvSpPr>
          <p:cNvPr id="51" name="Freeform: Shape 50">
            <a:extLst>
              <a:ext uri="{FF2B5EF4-FFF2-40B4-BE49-F238E27FC236}">
                <a16:creationId xmlns:a16="http://schemas.microsoft.com/office/drawing/2014/main" id="{B354B991-422C-4C06-96D8-DD9D37863CA1}"/>
              </a:ext>
            </a:extLst>
          </p:cNvPr>
          <p:cNvSpPr/>
          <p:nvPr/>
        </p:nvSpPr>
        <p:spPr>
          <a:xfrm>
            <a:off x="6244779" y="1199304"/>
            <a:ext cx="638841" cy="241269"/>
          </a:xfrm>
          <a:custGeom>
            <a:avLst/>
            <a:gdLst>
              <a:gd name="connsiteX0" fmla="*/ 11621 w 638841"/>
              <a:gd name="connsiteY0" fmla="*/ 82760 h 241269"/>
              <a:gd name="connsiteX1" fmla="*/ 39434 w 638841"/>
              <a:gd name="connsiteY1" fmla="*/ 93143 h 241269"/>
              <a:gd name="connsiteX2" fmla="*/ 70390 w 638841"/>
              <a:gd name="connsiteY2" fmla="*/ 87618 h 241269"/>
              <a:gd name="connsiteX3" fmla="*/ 82772 w 638841"/>
              <a:gd name="connsiteY3" fmla="*/ 67806 h 241269"/>
              <a:gd name="connsiteX4" fmla="*/ 77343 w 638841"/>
              <a:gd name="connsiteY4" fmla="*/ 49613 h 241269"/>
              <a:gd name="connsiteX5" fmla="*/ 52388 w 638841"/>
              <a:gd name="connsiteY5" fmla="*/ 36374 h 241269"/>
              <a:gd name="connsiteX6" fmla="*/ 31242 w 638841"/>
              <a:gd name="connsiteY6" fmla="*/ 27420 h 241269"/>
              <a:gd name="connsiteX7" fmla="*/ 29337 w 638841"/>
              <a:gd name="connsiteY7" fmla="*/ 22943 h 241269"/>
              <a:gd name="connsiteX8" fmla="*/ 32480 w 638841"/>
              <a:gd name="connsiteY8" fmla="*/ 18467 h 241269"/>
              <a:gd name="connsiteX9" fmla="*/ 46006 w 638841"/>
              <a:gd name="connsiteY9" fmla="*/ 17324 h 241269"/>
              <a:gd name="connsiteX10" fmla="*/ 56960 w 638841"/>
              <a:gd name="connsiteY10" fmla="*/ 21324 h 241269"/>
              <a:gd name="connsiteX11" fmla="*/ 61436 w 638841"/>
              <a:gd name="connsiteY11" fmla="*/ 29801 h 241269"/>
              <a:gd name="connsiteX12" fmla="*/ 83915 w 638841"/>
              <a:gd name="connsiteY12" fmla="*/ 28087 h 241269"/>
              <a:gd name="connsiteX13" fmla="*/ 73628 w 638841"/>
              <a:gd name="connsiteY13" fmla="*/ 9323 h 241269"/>
              <a:gd name="connsiteX14" fmla="*/ 47339 w 638841"/>
              <a:gd name="connsiteY14" fmla="*/ 464 h 241269"/>
              <a:gd name="connsiteX15" fmla="*/ 18383 w 638841"/>
              <a:gd name="connsiteY15" fmla="*/ 5227 h 241269"/>
              <a:gd name="connsiteX16" fmla="*/ 7239 w 638841"/>
              <a:gd name="connsiteY16" fmla="*/ 23515 h 241269"/>
              <a:gd name="connsiteX17" fmla="*/ 15621 w 638841"/>
              <a:gd name="connsiteY17" fmla="*/ 44565 h 241269"/>
              <a:gd name="connsiteX18" fmla="*/ 50292 w 638841"/>
              <a:gd name="connsiteY18" fmla="*/ 59805 h 241269"/>
              <a:gd name="connsiteX19" fmla="*/ 57817 w 638841"/>
              <a:gd name="connsiteY19" fmla="*/ 63710 h 241269"/>
              <a:gd name="connsiteX20" fmla="*/ 58960 w 638841"/>
              <a:gd name="connsiteY20" fmla="*/ 68282 h 241269"/>
              <a:gd name="connsiteX21" fmla="*/ 55245 w 638841"/>
              <a:gd name="connsiteY21" fmla="*/ 74188 h 241269"/>
              <a:gd name="connsiteX22" fmla="*/ 41243 w 638841"/>
              <a:gd name="connsiteY22" fmla="*/ 75998 h 241269"/>
              <a:gd name="connsiteX23" fmla="*/ 28766 w 638841"/>
              <a:gd name="connsiteY23" fmla="*/ 71045 h 241269"/>
              <a:gd name="connsiteX24" fmla="*/ 23813 w 638841"/>
              <a:gd name="connsiteY24" fmla="*/ 59996 h 241269"/>
              <a:gd name="connsiteX25" fmla="*/ 0 w 638841"/>
              <a:gd name="connsiteY25" fmla="*/ 61043 h 241269"/>
              <a:gd name="connsiteX26" fmla="*/ 11621 w 638841"/>
              <a:gd name="connsiteY26" fmla="*/ 82379 h 241269"/>
              <a:gd name="connsiteX27" fmla="*/ 11621 w 638841"/>
              <a:gd name="connsiteY27" fmla="*/ 82379 h 241269"/>
              <a:gd name="connsiteX28" fmla="*/ 143732 w 638841"/>
              <a:gd name="connsiteY28" fmla="*/ 85999 h 241269"/>
              <a:gd name="connsiteX29" fmla="*/ 134112 w 638841"/>
              <a:gd name="connsiteY29" fmla="*/ 87618 h 241269"/>
              <a:gd name="connsiteX30" fmla="*/ 121539 w 638841"/>
              <a:gd name="connsiteY30" fmla="*/ 79903 h 241269"/>
              <a:gd name="connsiteX31" fmla="*/ 118301 w 638841"/>
              <a:gd name="connsiteY31" fmla="*/ 62948 h 241269"/>
              <a:gd name="connsiteX32" fmla="*/ 176594 w 638841"/>
              <a:gd name="connsiteY32" fmla="*/ 71521 h 241269"/>
              <a:gd name="connsiteX33" fmla="*/ 171545 w 638841"/>
              <a:gd name="connsiteY33" fmla="*/ 30182 h 241269"/>
              <a:gd name="connsiteX34" fmla="*/ 142494 w 638841"/>
              <a:gd name="connsiteY34" fmla="*/ 12656 h 241269"/>
              <a:gd name="connsiteX35" fmla="*/ 111728 w 638841"/>
              <a:gd name="connsiteY35" fmla="*/ 20848 h 241269"/>
              <a:gd name="connsiteX36" fmla="*/ 95250 w 638841"/>
              <a:gd name="connsiteY36" fmla="*/ 53423 h 241269"/>
              <a:gd name="connsiteX37" fmla="*/ 99536 w 638841"/>
              <a:gd name="connsiteY37" fmla="*/ 85046 h 241269"/>
              <a:gd name="connsiteX38" fmla="*/ 131350 w 638841"/>
              <a:gd name="connsiteY38" fmla="*/ 105049 h 241269"/>
              <a:gd name="connsiteX39" fmla="*/ 156496 w 638841"/>
              <a:gd name="connsiteY39" fmla="*/ 101906 h 241269"/>
              <a:gd name="connsiteX40" fmla="*/ 173450 w 638841"/>
              <a:gd name="connsiteY40" fmla="*/ 84570 h 241269"/>
              <a:gd name="connsiteX41" fmla="*/ 150781 w 638841"/>
              <a:gd name="connsiteY41" fmla="*/ 77236 h 241269"/>
              <a:gd name="connsiteX42" fmla="*/ 143732 w 638841"/>
              <a:gd name="connsiteY42" fmla="*/ 85999 h 241269"/>
              <a:gd name="connsiteX43" fmla="*/ 143732 w 638841"/>
              <a:gd name="connsiteY43" fmla="*/ 85999 h 241269"/>
              <a:gd name="connsiteX44" fmla="*/ 120777 w 638841"/>
              <a:gd name="connsiteY44" fmla="*/ 48756 h 241269"/>
              <a:gd name="connsiteX45" fmla="*/ 127826 w 638841"/>
              <a:gd name="connsiteY45" fmla="*/ 34373 h 241269"/>
              <a:gd name="connsiteX46" fmla="*/ 141256 w 638841"/>
              <a:gd name="connsiteY46" fmla="*/ 30659 h 241269"/>
              <a:gd name="connsiteX47" fmla="*/ 152591 w 638841"/>
              <a:gd name="connsiteY47" fmla="*/ 37707 h 241269"/>
              <a:gd name="connsiteX48" fmla="*/ 155543 w 638841"/>
              <a:gd name="connsiteY48" fmla="*/ 53804 h 241269"/>
              <a:gd name="connsiteX49" fmla="*/ 120777 w 638841"/>
              <a:gd name="connsiteY49" fmla="*/ 48756 h 241269"/>
              <a:gd name="connsiteX50" fmla="*/ 120777 w 638841"/>
              <a:gd name="connsiteY50" fmla="*/ 48756 h 241269"/>
              <a:gd name="connsiteX51" fmla="*/ 264414 w 638841"/>
              <a:gd name="connsiteY51" fmla="*/ 40850 h 241269"/>
              <a:gd name="connsiteX52" fmla="*/ 240316 w 638841"/>
              <a:gd name="connsiteY52" fmla="*/ 29230 h 241269"/>
              <a:gd name="connsiteX53" fmla="*/ 207169 w 638841"/>
              <a:gd name="connsiteY53" fmla="*/ 35516 h 241269"/>
              <a:gd name="connsiteX54" fmla="*/ 189452 w 638841"/>
              <a:gd name="connsiteY54" fmla="*/ 67139 h 241269"/>
              <a:gd name="connsiteX55" fmla="*/ 194691 w 638841"/>
              <a:gd name="connsiteY55" fmla="*/ 102763 h 241269"/>
              <a:gd name="connsiteX56" fmla="*/ 223076 w 638841"/>
              <a:gd name="connsiteY56" fmla="*/ 120479 h 241269"/>
              <a:gd name="connsiteX57" fmla="*/ 251460 w 638841"/>
              <a:gd name="connsiteY57" fmla="*/ 117431 h 241269"/>
              <a:gd name="connsiteX58" fmla="*/ 269462 w 638841"/>
              <a:gd name="connsiteY58" fmla="*/ 96286 h 241269"/>
              <a:gd name="connsiteX59" fmla="*/ 247460 w 638841"/>
              <a:gd name="connsiteY59" fmla="*/ 88190 h 241269"/>
              <a:gd name="connsiteX60" fmla="*/ 239173 w 638841"/>
              <a:gd name="connsiteY60" fmla="*/ 100001 h 241269"/>
              <a:gd name="connsiteX61" fmla="*/ 227743 w 638841"/>
              <a:gd name="connsiteY61" fmla="*/ 101715 h 241269"/>
              <a:gd name="connsiteX62" fmla="*/ 214884 w 638841"/>
              <a:gd name="connsiteY62" fmla="*/ 92666 h 241269"/>
              <a:gd name="connsiteX63" fmla="*/ 213741 w 638841"/>
              <a:gd name="connsiteY63" fmla="*/ 69711 h 241269"/>
              <a:gd name="connsiteX64" fmla="*/ 222599 w 638841"/>
              <a:gd name="connsiteY64" fmla="*/ 50661 h 241269"/>
              <a:gd name="connsiteX65" fmla="*/ 237458 w 638841"/>
              <a:gd name="connsiteY65" fmla="*/ 47232 h 241269"/>
              <a:gd name="connsiteX66" fmla="*/ 247364 w 638841"/>
              <a:gd name="connsiteY66" fmla="*/ 52661 h 241269"/>
              <a:gd name="connsiteX67" fmla="*/ 250698 w 638841"/>
              <a:gd name="connsiteY67" fmla="*/ 63901 h 241269"/>
              <a:gd name="connsiteX68" fmla="*/ 274225 w 638841"/>
              <a:gd name="connsiteY68" fmla="*/ 63901 h 241269"/>
              <a:gd name="connsiteX69" fmla="*/ 264605 w 638841"/>
              <a:gd name="connsiteY69" fmla="*/ 40565 h 241269"/>
              <a:gd name="connsiteX70" fmla="*/ 264605 w 638841"/>
              <a:gd name="connsiteY70" fmla="*/ 40565 h 241269"/>
              <a:gd name="connsiteX71" fmla="*/ 354235 w 638841"/>
              <a:gd name="connsiteY71" fmla="*/ 147530 h 241269"/>
              <a:gd name="connsiteX72" fmla="*/ 374809 w 638841"/>
              <a:gd name="connsiteY72" fmla="*/ 61043 h 241269"/>
              <a:gd name="connsiteX73" fmla="*/ 351949 w 638841"/>
              <a:gd name="connsiteY73" fmla="*/ 55614 h 241269"/>
              <a:gd name="connsiteX74" fmla="*/ 343281 w 638841"/>
              <a:gd name="connsiteY74" fmla="*/ 92095 h 241269"/>
              <a:gd name="connsiteX75" fmla="*/ 336042 w 638841"/>
              <a:gd name="connsiteY75" fmla="*/ 115050 h 241269"/>
              <a:gd name="connsiteX76" fmla="*/ 327755 w 638841"/>
              <a:gd name="connsiteY76" fmla="*/ 121527 h 241269"/>
              <a:gd name="connsiteX77" fmla="*/ 316516 w 638841"/>
              <a:gd name="connsiteY77" fmla="*/ 122289 h 241269"/>
              <a:gd name="connsiteX78" fmla="*/ 308610 w 638841"/>
              <a:gd name="connsiteY78" fmla="*/ 117908 h 241269"/>
              <a:gd name="connsiteX79" fmla="*/ 305562 w 638841"/>
              <a:gd name="connsiteY79" fmla="*/ 110288 h 241269"/>
              <a:gd name="connsiteX80" fmla="*/ 309563 w 638841"/>
              <a:gd name="connsiteY80" fmla="*/ 87618 h 241269"/>
              <a:gd name="connsiteX81" fmla="*/ 318992 w 638841"/>
              <a:gd name="connsiteY81" fmla="*/ 47899 h 241269"/>
              <a:gd name="connsiteX82" fmla="*/ 296132 w 638841"/>
              <a:gd name="connsiteY82" fmla="*/ 42470 h 241269"/>
              <a:gd name="connsiteX83" fmla="*/ 283178 w 638841"/>
              <a:gd name="connsiteY83" fmla="*/ 97238 h 241269"/>
              <a:gd name="connsiteX84" fmla="*/ 281750 w 638841"/>
              <a:gd name="connsiteY84" fmla="*/ 117146 h 241269"/>
              <a:gd name="connsiteX85" fmla="*/ 289179 w 638841"/>
              <a:gd name="connsiteY85" fmla="*/ 130290 h 241269"/>
              <a:gd name="connsiteX86" fmla="*/ 303943 w 638841"/>
              <a:gd name="connsiteY86" fmla="*/ 137815 h 241269"/>
              <a:gd name="connsiteX87" fmla="*/ 321183 w 638841"/>
              <a:gd name="connsiteY87" fmla="*/ 137720 h 241269"/>
              <a:gd name="connsiteX88" fmla="*/ 336233 w 638841"/>
              <a:gd name="connsiteY88" fmla="*/ 129719 h 241269"/>
              <a:gd name="connsiteX89" fmla="*/ 333185 w 638841"/>
              <a:gd name="connsiteY89" fmla="*/ 142673 h 241269"/>
              <a:gd name="connsiteX90" fmla="*/ 354425 w 638841"/>
              <a:gd name="connsiteY90" fmla="*/ 147721 h 241269"/>
              <a:gd name="connsiteX91" fmla="*/ 354425 w 638841"/>
              <a:gd name="connsiteY91" fmla="*/ 147721 h 241269"/>
              <a:gd name="connsiteX92" fmla="*/ 403003 w 638841"/>
              <a:gd name="connsiteY92" fmla="*/ 132290 h 241269"/>
              <a:gd name="connsiteX93" fmla="*/ 412909 w 638841"/>
              <a:gd name="connsiteY93" fmla="*/ 104096 h 241269"/>
              <a:gd name="connsiteX94" fmla="*/ 420719 w 638841"/>
              <a:gd name="connsiteY94" fmla="*/ 96095 h 241269"/>
              <a:gd name="connsiteX95" fmla="*/ 429482 w 638841"/>
              <a:gd name="connsiteY95" fmla="*/ 95714 h 241269"/>
              <a:gd name="connsiteX96" fmla="*/ 439103 w 638841"/>
              <a:gd name="connsiteY96" fmla="*/ 102382 h 241269"/>
              <a:gd name="connsiteX97" fmla="*/ 451580 w 638841"/>
              <a:gd name="connsiteY97" fmla="*/ 84570 h 241269"/>
              <a:gd name="connsiteX98" fmla="*/ 437864 w 638841"/>
              <a:gd name="connsiteY98" fmla="*/ 76188 h 241269"/>
              <a:gd name="connsiteX99" fmla="*/ 427292 w 638841"/>
              <a:gd name="connsiteY99" fmla="*/ 76188 h 241269"/>
              <a:gd name="connsiteX100" fmla="*/ 414433 w 638841"/>
              <a:gd name="connsiteY100" fmla="*/ 84856 h 241269"/>
              <a:gd name="connsiteX101" fmla="*/ 417767 w 638841"/>
              <a:gd name="connsiteY101" fmla="*/ 72664 h 241269"/>
              <a:gd name="connsiteX102" fmla="*/ 396716 w 638841"/>
              <a:gd name="connsiteY102" fmla="*/ 66854 h 241269"/>
              <a:gd name="connsiteX103" fmla="*/ 372999 w 638841"/>
              <a:gd name="connsiteY103" fmla="*/ 152483 h 241269"/>
              <a:gd name="connsiteX104" fmla="*/ 395669 w 638841"/>
              <a:gd name="connsiteY104" fmla="*/ 158770 h 241269"/>
              <a:gd name="connsiteX105" fmla="*/ 403003 w 638841"/>
              <a:gd name="connsiteY105" fmla="*/ 132290 h 241269"/>
              <a:gd name="connsiteX106" fmla="*/ 403003 w 638841"/>
              <a:gd name="connsiteY106" fmla="*/ 132290 h 241269"/>
              <a:gd name="connsiteX107" fmla="*/ 487871 w 638841"/>
              <a:gd name="connsiteY107" fmla="*/ 80379 h 241269"/>
              <a:gd name="connsiteX108" fmla="*/ 494252 w 638841"/>
              <a:gd name="connsiteY108" fmla="*/ 59519 h 241269"/>
              <a:gd name="connsiteX109" fmla="*/ 471773 w 638841"/>
              <a:gd name="connsiteY109" fmla="*/ 52661 h 241269"/>
              <a:gd name="connsiteX110" fmla="*/ 465392 w 638841"/>
              <a:gd name="connsiteY110" fmla="*/ 73521 h 241269"/>
              <a:gd name="connsiteX111" fmla="*/ 487871 w 638841"/>
              <a:gd name="connsiteY111" fmla="*/ 80379 h 241269"/>
              <a:gd name="connsiteX112" fmla="*/ 487871 w 638841"/>
              <a:gd name="connsiteY112" fmla="*/ 80379 h 241269"/>
              <a:gd name="connsiteX113" fmla="*/ 458438 w 638841"/>
              <a:gd name="connsiteY113" fmla="*/ 176963 h 241269"/>
              <a:gd name="connsiteX114" fmla="*/ 484346 w 638841"/>
              <a:gd name="connsiteY114" fmla="*/ 91904 h 241269"/>
              <a:gd name="connsiteX115" fmla="*/ 461867 w 638841"/>
              <a:gd name="connsiteY115" fmla="*/ 85046 h 241269"/>
              <a:gd name="connsiteX116" fmla="*/ 435959 w 638841"/>
              <a:gd name="connsiteY116" fmla="*/ 170105 h 241269"/>
              <a:gd name="connsiteX117" fmla="*/ 458438 w 638841"/>
              <a:gd name="connsiteY117" fmla="*/ 176963 h 241269"/>
              <a:gd name="connsiteX118" fmla="*/ 458438 w 638841"/>
              <a:gd name="connsiteY118" fmla="*/ 176963 h 241269"/>
              <a:gd name="connsiteX119" fmla="*/ 529304 w 638841"/>
              <a:gd name="connsiteY119" fmla="*/ 106097 h 241269"/>
              <a:gd name="connsiteX120" fmla="*/ 538829 w 638841"/>
              <a:gd name="connsiteY120" fmla="*/ 76188 h 241269"/>
              <a:gd name="connsiteX121" fmla="*/ 512159 w 638841"/>
              <a:gd name="connsiteY121" fmla="*/ 82094 h 241269"/>
              <a:gd name="connsiteX122" fmla="*/ 506825 w 638841"/>
              <a:gd name="connsiteY122" fmla="*/ 98953 h 241269"/>
              <a:gd name="connsiteX123" fmla="*/ 496538 w 638841"/>
              <a:gd name="connsiteY123" fmla="*/ 95714 h 241269"/>
              <a:gd name="connsiteX124" fmla="*/ 490823 w 638841"/>
              <a:gd name="connsiteY124" fmla="*/ 113621 h 241269"/>
              <a:gd name="connsiteX125" fmla="*/ 501110 w 638841"/>
              <a:gd name="connsiteY125" fmla="*/ 116860 h 241269"/>
              <a:gd name="connsiteX126" fmla="*/ 489395 w 638841"/>
              <a:gd name="connsiteY126" fmla="*/ 153817 h 241269"/>
              <a:gd name="connsiteX127" fmla="*/ 485108 w 638841"/>
              <a:gd name="connsiteY127" fmla="*/ 169819 h 241269"/>
              <a:gd name="connsiteX128" fmla="*/ 485489 w 638841"/>
              <a:gd name="connsiteY128" fmla="*/ 179534 h 241269"/>
              <a:gd name="connsiteX129" fmla="*/ 490919 w 638841"/>
              <a:gd name="connsiteY129" fmla="*/ 187059 h 241269"/>
              <a:gd name="connsiteX130" fmla="*/ 501205 w 638841"/>
              <a:gd name="connsiteY130" fmla="*/ 192584 h 241269"/>
              <a:gd name="connsiteX131" fmla="*/ 519970 w 638841"/>
              <a:gd name="connsiteY131" fmla="*/ 194870 h 241269"/>
              <a:gd name="connsiteX132" fmla="*/ 523589 w 638841"/>
              <a:gd name="connsiteY132" fmla="*/ 176867 h 241269"/>
              <a:gd name="connsiteX133" fmla="*/ 513874 w 638841"/>
              <a:gd name="connsiteY133" fmla="*/ 176201 h 241269"/>
              <a:gd name="connsiteX134" fmla="*/ 510445 w 638841"/>
              <a:gd name="connsiteY134" fmla="*/ 173915 h 241269"/>
              <a:gd name="connsiteX135" fmla="*/ 509397 w 638841"/>
              <a:gd name="connsiteY135" fmla="*/ 170486 h 241269"/>
              <a:gd name="connsiteX136" fmla="*/ 512826 w 638841"/>
              <a:gd name="connsiteY136" fmla="*/ 158294 h 241269"/>
              <a:gd name="connsiteX137" fmla="*/ 523685 w 638841"/>
              <a:gd name="connsiteY137" fmla="*/ 124194 h 241269"/>
              <a:gd name="connsiteX138" fmla="*/ 539020 w 638841"/>
              <a:gd name="connsiteY138" fmla="*/ 129052 h 241269"/>
              <a:gd name="connsiteX139" fmla="*/ 544735 w 638841"/>
              <a:gd name="connsiteY139" fmla="*/ 111145 h 241269"/>
              <a:gd name="connsiteX140" fmla="*/ 529400 w 638841"/>
              <a:gd name="connsiteY140" fmla="*/ 106287 h 241269"/>
              <a:gd name="connsiteX141" fmla="*/ 529400 w 638841"/>
              <a:gd name="connsiteY141" fmla="*/ 106287 h 241269"/>
              <a:gd name="connsiteX142" fmla="*/ 554546 w 638841"/>
              <a:gd name="connsiteY142" fmla="*/ 209062 h 241269"/>
              <a:gd name="connsiteX143" fmla="*/ 544735 w 638841"/>
              <a:gd name="connsiteY143" fmla="*/ 218587 h 241269"/>
              <a:gd name="connsiteX144" fmla="*/ 531686 w 638841"/>
              <a:gd name="connsiteY144" fmla="*/ 218968 h 241269"/>
              <a:gd name="connsiteX145" fmla="*/ 522637 w 638841"/>
              <a:gd name="connsiteY145" fmla="*/ 214586 h 241269"/>
              <a:gd name="connsiteX146" fmla="*/ 518351 w 638841"/>
              <a:gd name="connsiteY146" fmla="*/ 232589 h 241269"/>
              <a:gd name="connsiteX147" fmla="*/ 530352 w 638841"/>
              <a:gd name="connsiteY147" fmla="*/ 238399 h 241269"/>
              <a:gd name="connsiteX148" fmla="*/ 542163 w 638841"/>
              <a:gd name="connsiteY148" fmla="*/ 241161 h 241269"/>
              <a:gd name="connsiteX149" fmla="*/ 551974 w 638841"/>
              <a:gd name="connsiteY149" fmla="*/ 240399 h 241269"/>
              <a:gd name="connsiteX150" fmla="*/ 560261 w 638841"/>
              <a:gd name="connsiteY150" fmla="*/ 236303 h 241269"/>
              <a:gd name="connsiteX151" fmla="*/ 569881 w 638841"/>
              <a:gd name="connsiteY151" fmla="*/ 227064 h 241269"/>
              <a:gd name="connsiteX152" fmla="*/ 580358 w 638841"/>
              <a:gd name="connsiteY152" fmla="*/ 214396 h 241269"/>
              <a:gd name="connsiteX153" fmla="*/ 638842 w 638841"/>
              <a:gd name="connsiteY153" fmla="*/ 144482 h 241269"/>
              <a:gd name="connsiteX154" fmla="*/ 615887 w 638841"/>
              <a:gd name="connsiteY154" fmla="*/ 136291 h 241269"/>
              <a:gd name="connsiteX155" fmla="*/ 575024 w 638841"/>
              <a:gd name="connsiteY155" fmla="*/ 188678 h 241269"/>
              <a:gd name="connsiteX156" fmla="*/ 576358 w 638841"/>
              <a:gd name="connsiteY156" fmla="*/ 122099 h 241269"/>
              <a:gd name="connsiteX157" fmla="*/ 552831 w 638841"/>
              <a:gd name="connsiteY157" fmla="*/ 113621 h 241269"/>
              <a:gd name="connsiteX158" fmla="*/ 554546 w 638841"/>
              <a:gd name="connsiteY158" fmla="*/ 208967 h 241269"/>
              <a:gd name="connsiteX159" fmla="*/ 554546 w 638841"/>
              <a:gd name="connsiteY159" fmla="*/ 208967 h 241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Lst>
            <a:rect l="l" t="t" r="r" b="b"/>
            <a:pathLst>
              <a:path w="638841" h="241269">
                <a:moveTo>
                  <a:pt x="11621" y="82760"/>
                </a:moveTo>
                <a:cubicBezTo>
                  <a:pt x="18097" y="88380"/>
                  <a:pt x="27337" y="91904"/>
                  <a:pt x="39434" y="93143"/>
                </a:cubicBezTo>
                <a:cubicBezTo>
                  <a:pt x="52673" y="94571"/>
                  <a:pt x="63055" y="92762"/>
                  <a:pt x="70390" y="87618"/>
                </a:cubicBezTo>
                <a:cubicBezTo>
                  <a:pt x="77819" y="82570"/>
                  <a:pt x="81915" y="75902"/>
                  <a:pt x="82772" y="67806"/>
                </a:cubicBezTo>
                <a:cubicBezTo>
                  <a:pt x="83534" y="60377"/>
                  <a:pt x="81725" y="54281"/>
                  <a:pt x="77343" y="49613"/>
                </a:cubicBezTo>
                <a:cubicBezTo>
                  <a:pt x="72866" y="44946"/>
                  <a:pt x="64484" y="40565"/>
                  <a:pt x="52388" y="36374"/>
                </a:cubicBezTo>
                <a:cubicBezTo>
                  <a:pt x="40196" y="32183"/>
                  <a:pt x="33147" y="29230"/>
                  <a:pt x="31242" y="27420"/>
                </a:cubicBezTo>
                <a:cubicBezTo>
                  <a:pt x="29813" y="26087"/>
                  <a:pt x="29146" y="24563"/>
                  <a:pt x="29337" y="22943"/>
                </a:cubicBezTo>
                <a:cubicBezTo>
                  <a:pt x="29528" y="21038"/>
                  <a:pt x="30575" y="19514"/>
                  <a:pt x="32480" y="18467"/>
                </a:cubicBezTo>
                <a:cubicBezTo>
                  <a:pt x="35338" y="17038"/>
                  <a:pt x="39814" y="16657"/>
                  <a:pt x="46006" y="17324"/>
                </a:cubicBezTo>
                <a:cubicBezTo>
                  <a:pt x="50863" y="17895"/>
                  <a:pt x="54578" y="19133"/>
                  <a:pt x="56960" y="21324"/>
                </a:cubicBezTo>
                <a:cubicBezTo>
                  <a:pt x="59436" y="23420"/>
                  <a:pt x="60865" y="26277"/>
                  <a:pt x="61436" y="29801"/>
                </a:cubicBezTo>
                <a:lnTo>
                  <a:pt x="83915" y="28087"/>
                </a:lnTo>
                <a:cubicBezTo>
                  <a:pt x="82487" y="20181"/>
                  <a:pt x="79153" y="13895"/>
                  <a:pt x="73628" y="9323"/>
                </a:cubicBezTo>
                <a:cubicBezTo>
                  <a:pt x="68199" y="4751"/>
                  <a:pt x="59436" y="1798"/>
                  <a:pt x="47339" y="464"/>
                </a:cubicBezTo>
                <a:cubicBezTo>
                  <a:pt x="34671" y="-869"/>
                  <a:pt x="24955" y="655"/>
                  <a:pt x="18383" y="5227"/>
                </a:cubicBezTo>
                <a:cubicBezTo>
                  <a:pt x="11811" y="9799"/>
                  <a:pt x="8096" y="15895"/>
                  <a:pt x="7239" y="23515"/>
                </a:cubicBezTo>
                <a:cubicBezTo>
                  <a:pt x="6287" y="31992"/>
                  <a:pt x="9144" y="39041"/>
                  <a:pt x="15621" y="44565"/>
                </a:cubicBezTo>
                <a:cubicBezTo>
                  <a:pt x="20288" y="48566"/>
                  <a:pt x="31813" y="53614"/>
                  <a:pt x="50292" y="59805"/>
                </a:cubicBezTo>
                <a:cubicBezTo>
                  <a:pt x="54197" y="61234"/>
                  <a:pt x="56769" y="62472"/>
                  <a:pt x="57817" y="63710"/>
                </a:cubicBezTo>
                <a:cubicBezTo>
                  <a:pt x="58769" y="64949"/>
                  <a:pt x="59150" y="66568"/>
                  <a:pt x="58960" y="68282"/>
                </a:cubicBezTo>
                <a:cubicBezTo>
                  <a:pt x="58674" y="70854"/>
                  <a:pt x="57436" y="72854"/>
                  <a:pt x="55245" y="74188"/>
                </a:cubicBezTo>
                <a:cubicBezTo>
                  <a:pt x="51911" y="76093"/>
                  <a:pt x="47244" y="76664"/>
                  <a:pt x="41243" y="75998"/>
                </a:cubicBezTo>
                <a:cubicBezTo>
                  <a:pt x="35719" y="75426"/>
                  <a:pt x="31623" y="73807"/>
                  <a:pt x="28766" y="71045"/>
                </a:cubicBezTo>
                <a:cubicBezTo>
                  <a:pt x="26003" y="68378"/>
                  <a:pt x="24289" y="64663"/>
                  <a:pt x="23813" y="59996"/>
                </a:cubicBezTo>
                <a:lnTo>
                  <a:pt x="0" y="61043"/>
                </a:lnTo>
                <a:cubicBezTo>
                  <a:pt x="1238" y="69616"/>
                  <a:pt x="5144" y="76760"/>
                  <a:pt x="11621" y="82379"/>
                </a:cubicBezTo>
                <a:lnTo>
                  <a:pt x="11621" y="82379"/>
                </a:lnTo>
                <a:close/>
                <a:moveTo>
                  <a:pt x="143732" y="85999"/>
                </a:moveTo>
                <a:cubicBezTo>
                  <a:pt x="140970" y="87618"/>
                  <a:pt x="137731" y="88190"/>
                  <a:pt x="134112" y="87618"/>
                </a:cubicBezTo>
                <a:cubicBezTo>
                  <a:pt x="128778" y="86856"/>
                  <a:pt x="124587" y="84284"/>
                  <a:pt x="121539" y="79903"/>
                </a:cubicBezTo>
                <a:cubicBezTo>
                  <a:pt x="118491" y="75521"/>
                  <a:pt x="117443" y="69902"/>
                  <a:pt x="118301" y="62948"/>
                </a:cubicBezTo>
                <a:lnTo>
                  <a:pt x="176594" y="71521"/>
                </a:lnTo>
                <a:cubicBezTo>
                  <a:pt x="179546" y="53709"/>
                  <a:pt x="177832" y="39993"/>
                  <a:pt x="171545" y="30182"/>
                </a:cubicBezTo>
                <a:cubicBezTo>
                  <a:pt x="165259" y="20467"/>
                  <a:pt x="155543" y="14561"/>
                  <a:pt x="142494" y="12656"/>
                </a:cubicBezTo>
                <a:cubicBezTo>
                  <a:pt x="130873" y="10942"/>
                  <a:pt x="120587" y="13704"/>
                  <a:pt x="111728" y="20848"/>
                </a:cubicBezTo>
                <a:cubicBezTo>
                  <a:pt x="102870" y="27992"/>
                  <a:pt x="97441" y="38850"/>
                  <a:pt x="95250" y="53423"/>
                </a:cubicBezTo>
                <a:cubicBezTo>
                  <a:pt x="93440" y="65615"/>
                  <a:pt x="94869" y="76188"/>
                  <a:pt x="99536" y="85046"/>
                </a:cubicBezTo>
                <a:cubicBezTo>
                  <a:pt x="105442" y="96095"/>
                  <a:pt x="116014" y="102763"/>
                  <a:pt x="131350" y="105049"/>
                </a:cubicBezTo>
                <a:cubicBezTo>
                  <a:pt x="140970" y="106478"/>
                  <a:pt x="149352" y="105430"/>
                  <a:pt x="156496" y="101906"/>
                </a:cubicBezTo>
                <a:cubicBezTo>
                  <a:pt x="163544" y="98381"/>
                  <a:pt x="169259" y="92571"/>
                  <a:pt x="173450" y="84570"/>
                </a:cubicBezTo>
                <a:lnTo>
                  <a:pt x="150781" y="77236"/>
                </a:lnTo>
                <a:cubicBezTo>
                  <a:pt x="148876" y="81427"/>
                  <a:pt x="146495" y="84380"/>
                  <a:pt x="143732" y="85999"/>
                </a:cubicBezTo>
                <a:lnTo>
                  <a:pt x="143732" y="85999"/>
                </a:lnTo>
                <a:close/>
                <a:moveTo>
                  <a:pt x="120777" y="48756"/>
                </a:moveTo>
                <a:cubicBezTo>
                  <a:pt x="121634" y="42374"/>
                  <a:pt x="124016" y="37612"/>
                  <a:pt x="127826" y="34373"/>
                </a:cubicBezTo>
                <a:cubicBezTo>
                  <a:pt x="131636" y="31135"/>
                  <a:pt x="136112" y="29897"/>
                  <a:pt x="141256" y="30659"/>
                </a:cubicBezTo>
                <a:cubicBezTo>
                  <a:pt x="146018" y="31325"/>
                  <a:pt x="149733" y="33707"/>
                  <a:pt x="152591" y="37707"/>
                </a:cubicBezTo>
                <a:cubicBezTo>
                  <a:pt x="155353" y="41708"/>
                  <a:pt x="156401" y="47042"/>
                  <a:pt x="155543" y="53804"/>
                </a:cubicBezTo>
                <a:lnTo>
                  <a:pt x="120777" y="48756"/>
                </a:lnTo>
                <a:lnTo>
                  <a:pt x="120777" y="48756"/>
                </a:lnTo>
                <a:close/>
                <a:moveTo>
                  <a:pt x="264414" y="40850"/>
                </a:moveTo>
                <a:cubicBezTo>
                  <a:pt x="258985" y="35135"/>
                  <a:pt x="250984" y="31230"/>
                  <a:pt x="240316" y="29230"/>
                </a:cubicBezTo>
                <a:cubicBezTo>
                  <a:pt x="227267" y="26849"/>
                  <a:pt x="216218" y="28944"/>
                  <a:pt x="207169" y="35516"/>
                </a:cubicBezTo>
                <a:cubicBezTo>
                  <a:pt x="198025" y="42184"/>
                  <a:pt x="192119" y="52661"/>
                  <a:pt x="189452" y="67139"/>
                </a:cubicBezTo>
                <a:cubicBezTo>
                  <a:pt x="186785" y="81427"/>
                  <a:pt x="188500" y="93238"/>
                  <a:pt x="194691" y="102763"/>
                </a:cubicBezTo>
                <a:cubicBezTo>
                  <a:pt x="200787" y="112193"/>
                  <a:pt x="210217" y="118193"/>
                  <a:pt x="223076" y="120479"/>
                </a:cubicBezTo>
                <a:cubicBezTo>
                  <a:pt x="234315" y="122575"/>
                  <a:pt x="243745" y="121527"/>
                  <a:pt x="251460" y="117431"/>
                </a:cubicBezTo>
                <a:cubicBezTo>
                  <a:pt x="259175" y="113336"/>
                  <a:pt x="265081" y="106287"/>
                  <a:pt x="269462" y="96286"/>
                </a:cubicBezTo>
                <a:lnTo>
                  <a:pt x="247460" y="88190"/>
                </a:lnTo>
                <a:cubicBezTo>
                  <a:pt x="245173" y="94095"/>
                  <a:pt x="242411" y="98000"/>
                  <a:pt x="239173" y="100001"/>
                </a:cubicBezTo>
                <a:cubicBezTo>
                  <a:pt x="235934" y="102001"/>
                  <a:pt x="232124" y="102572"/>
                  <a:pt x="227743" y="101715"/>
                </a:cubicBezTo>
                <a:cubicBezTo>
                  <a:pt x="221837" y="100667"/>
                  <a:pt x="217551" y="97619"/>
                  <a:pt x="214884" y="92666"/>
                </a:cubicBezTo>
                <a:cubicBezTo>
                  <a:pt x="212217" y="87713"/>
                  <a:pt x="211836" y="80093"/>
                  <a:pt x="213741" y="69711"/>
                </a:cubicBezTo>
                <a:cubicBezTo>
                  <a:pt x="215455" y="60377"/>
                  <a:pt x="218408" y="54090"/>
                  <a:pt x="222599" y="50661"/>
                </a:cubicBezTo>
                <a:cubicBezTo>
                  <a:pt x="226790" y="47327"/>
                  <a:pt x="231743" y="46184"/>
                  <a:pt x="237458" y="47232"/>
                </a:cubicBezTo>
                <a:cubicBezTo>
                  <a:pt x="241840" y="47994"/>
                  <a:pt x="245078" y="49804"/>
                  <a:pt x="247364" y="52661"/>
                </a:cubicBezTo>
                <a:cubicBezTo>
                  <a:pt x="249650" y="55424"/>
                  <a:pt x="250793" y="59234"/>
                  <a:pt x="250698" y="63901"/>
                </a:cubicBezTo>
                <a:lnTo>
                  <a:pt x="274225" y="63901"/>
                </a:lnTo>
                <a:cubicBezTo>
                  <a:pt x="273177" y="54090"/>
                  <a:pt x="270034" y="46280"/>
                  <a:pt x="264605" y="40565"/>
                </a:cubicBezTo>
                <a:lnTo>
                  <a:pt x="264605" y="40565"/>
                </a:lnTo>
                <a:close/>
                <a:moveTo>
                  <a:pt x="354235" y="147530"/>
                </a:moveTo>
                <a:lnTo>
                  <a:pt x="374809" y="61043"/>
                </a:lnTo>
                <a:lnTo>
                  <a:pt x="351949" y="55614"/>
                </a:lnTo>
                <a:lnTo>
                  <a:pt x="343281" y="92095"/>
                </a:lnTo>
                <a:cubicBezTo>
                  <a:pt x="340328" y="104477"/>
                  <a:pt x="337947" y="112097"/>
                  <a:pt x="336042" y="115050"/>
                </a:cubicBezTo>
                <a:cubicBezTo>
                  <a:pt x="334137" y="118003"/>
                  <a:pt x="331375" y="120098"/>
                  <a:pt x="327755" y="121527"/>
                </a:cubicBezTo>
                <a:cubicBezTo>
                  <a:pt x="324136" y="122956"/>
                  <a:pt x="320421" y="123146"/>
                  <a:pt x="316516" y="122289"/>
                </a:cubicBezTo>
                <a:cubicBezTo>
                  <a:pt x="313087" y="121432"/>
                  <a:pt x="310420" y="120003"/>
                  <a:pt x="308610" y="117908"/>
                </a:cubicBezTo>
                <a:cubicBezTo>
                  <a:pt x="306800" y="115812"/>
                  <a:pt x="305753" y="113240"/>
                  <a:pt x="305562" y="110288"/>
                </a:cubicBezTo>
                <a:cubicBezTo>
                  <a:pt x="305371" y="107335"/>
                  <a:pt x="306705" y="99810"/>
                  <a:pt x="309563" y="87618"/>
                </a:cubicBezTo>
                <a:lnTo>
                  <a:pt x="318992" y="47899"/>
                </a:lnTo>
                <a:lnTo>
                  <a:pt x="296132" y="42470"/>
                </a:lnTo>
                <a:lnTo>
                  <a:pt x="283178" y="97238"/>
                </a:lnTo>
                <a:cubicBezTo>
                  <a:pt x="281273" y="105430"/>
                  <a:pt x="280797" y="112002"/>
                  <a:pt x="281750" y="117146"/>
                </a:cubicBezTo>
                <a:cubicBezTo>
                  <a:pt x="282702" y="122289"/>
                  <a:pt x="285179" y="126671"/>
                  <a:pt x="289179" y="130290"/>
                </a:cubicBezTo>
                <a:cubicBezTo>
                  <a:pt x="293180" y="133910"/>
                  <a:pt x="298133" y="136481"/>
                  <a:pt x="303943" y="137815"/>
                </a:cubicBezTo>
                <a:cubicBezTo>
                  <a:pt x="309658" y="139148"/>
                  <a:pt x="315373" y="139148"/>
                  <a:pt x="321183" y="137720"/>
                </a:cubicBezTo>
                <a:cubicBezTo>
                  <a:pt x="326993" y="136291"/>
                  <a:pt x="331946" y="133624"/>
                  <a:pt x="336233" y="129719"/>
                </a:cubicBezTo>
                <a:lnTo>
                  <a:pt x="333185" y="142673"/>
                </a:lnTo>
                <a:lnTo>
                  <a:pt x="354425" y="147721"/>
                </a:lnTo>
                <a:lnTo>
                  <a:pt x="354425" y="147721"/>
                </a:lnTo>
                <a:close/>
                <a:moveTo>
                  <a:pt x="403003" y="132290"/>
                </a:moveTo>
                <a:cubicBezTo>
                  <a:pt x="407003" y="117717"/>
                  <a:pt x="410337" y="108287"/>
                  <a:pt x="412909" y="104096"/>
                </a:cubicBezTo>
                <a:cubicBezTo>
                  <a:pt x="415480" y="99905"/>
                  <a:pt x="418052" y="97238"/>
                  <a:pt x="420719" y="96095"/>
                </a:cubicBezTo>
                <a:cubicBezTo>
                  <a:pt x="423386" y="94952"/>
                  <a:pt x="426339" y="94857"/>
                  <a:pt x="429482" y="95714"/>
                </a:cubicBezTo>
                <a:cubicBezTo>
                  <a:pt x="432721" y="96667"/>
                  <a:pt x="435959" y="98858"/>
                  <a:pt x="439103" y="102382"/>
                </a:cubicBezTo>
                <a:lnTo>
                  <a:pt x="451580" y="84570"/>
                </a:lnTo>
                <a:cubicBezTo>
                  <a:pt x="447580" y="80379"/>
                  <a:pt x="443008" y="77617"/>
                  <a:pt x="437864" y="76188"/>
                </a:cubicBezTo>
                <a:cubicBezTo>
                  <a:pt x="434245" y="75140"/>
                  <a:pt x="430721" y="75140"/>
                  <a:pt x="427292" y="76188"/>
                </a:cubicBezTo>
                <a:cubicBezTo>
                  <a:pt x="423863" y="77236"/>
                  <a:pt x="419576" y="80093"/>
                  <a:pt x="414433" y="84856"/>
                </a:cubicBezTo>
                <a:lnTo>
                  <a:pt x="417767" y="72664"/>
                </a:lnTo>
                <a:lnTo>
                  <a:pt x="396716" y="66854"/>
                </a:lnTo>
                <a:lnTo>
                  <a:pt x="372999" y="152483"/>
                </a:lnTo>
                <a:lnTo>
                  <a:pt x="395669" y="158770"/>
                </a:lnTo>
                <a:lnTo>
                  <a:pt x="403003" y="132290"/>
                </a:lnTo>
                <a:lnTo>
                  <a:pt x="403003" y="132290"/>
                </a:lnTo>
                <a:close/>
                <a:moveTo>
                  <a:pt x="487871" y="80379"/>
                </a:moveTo>
                <a:lnTo>
                  <a:pt x="494252" y="59519"/>
                </a:lnTo>
                <a:lnTo>
                  <a:pt x="471773" y="52661"/>
                </a:lnTo>
                <a:lnTo>
                  <a:pt x="465392" y="73521"/>
                </a:lnTo>
                <a:lnTo>
                  <a:pt x="487871" y="80379"/>
                </a:lnTo>
                <a:lnTo>
                  <a:pt x="487871" y="80379"/>
                </a:lnTo>
                <a:close/>
                <a:moveTo>
                  <a:pt x="458438" y="176963"/>
                </a:moveTo>
                <a:lnTo>
                  <a:pt x="484346" y="91904"/>
                </a:lnTo>
                <a:lnTo>
                  <a:pt x="461867" y="85046"/>
                </a:lnTo>
                <a:lnTo>
                  <a:pt x="435959" y="170105"/>
                </a:lnTo>
                <a:lnTo>
                  <a:pt x="458438" y="176963"/>
                </a:lnTo>
                <a:lnTo>
                  <a:pt x="458438" y="176963"/>
                </a:lnTo>
                <a:close/>
                <a:moveTo>
                  <a:pt x="529304" y="106097"/>
                </a:moveTo>
                <a:lnTo>
                  <a:pt x="538829" y="76188"/>
                </a:lnTo>
                <a:lnTo>
                  <a:pt x="512159" y="82094"/>
                </a:lnTo>
                <a:lnTo>
                  <a:pt x="506825" y="98953"/>
                </a:lnTo>
                <a:lnTo>
                  <a:pt x="496538" y="95714"/>
                </a:lnTo>
                <a:lnTo>
                  <a:pt x="490823" y="113621"/>
                </a:lnTo>
                <a:lnTo>
                  <a:pt x="501110" y="116860"/>
                </a:lnTo>
                <a:lnTo>
                  <a:pt x="489395" y="153817"/>
                </a:lnTo>
                <a:cubicBezTo>
                  <a:pt x="486918" y="161723"/>
                  <a:pt x="485394" y="167057"/>
                  <a:pt x="485108" y="169819"/>
                </a:cubicBezTo>
                <a:cubicBezTo>
                  <a:pt x="484537" y="173629"/>
                  <a:pt x="484632" y="176963"/>
                  <a:pt x="485489" y="179534"/>
                </a:cubicBezTo>
                <a:cubicBezTo>
                  <a:pt x="486346" y="182201"/>
                  <a:pt x="488156" y="184678"/>
                  <a:pt x="490919" y="187059"/>
                </a:cubicBezTo>
                <a:cubicBezTo>
                  <a:pt x="493776" y="189440"/>
                  <a:pt x="497205" y="191250"/>
                  <a:pt x="501205" y="192584"/>
                </a:cubicBezTo>
                <a:cubicBezTo>
                  <a:pt x="507778" y="194679"/>
                  <a:pt x="514064" y="195441"/>
                  <a:pt x="519970" y="194870"/>
                </a:cubicBezTo>
                <a:lnTo>
                  <a:pt x="523589" y="176867"/>
                </a:lnTo>
                <a:cubicBezTo>
                  <a:pt x="519208" y="177058"/>
                  <a:pt x="515969" y="176867"/>
                  <a:pt x="513874" y="176201"/>
                </a:cubicBezTo>
                <a:cubicBezTo>
                  <a:pt x="512350" y="175724"/>
                  <a:pt x="511207" y="174962"/>
                  <a:pt x="510445" y="173915"/>
                </a:cubicBezTo>
                <a:cubicBezTo>
                  <a:pt x="509683" y="172867"/>
                  <a:pt x="509302" y="171724"/>
                  <a:pt x="509397" y="170486"/>
                </a:cubicBezTo>
                <a:cubicBezTo>
                  <a:pt x="509397" y="169247"/>
                  <a:pt x="510635" y="165152"/>
                  <a:pt x="512826" y="158294"/>
                </a:cubicBezTo>
                <a:lnTo>
                  <a:pt x="523685" y="124194"/>
                </a:lnTo>
                <a:lnTo>
                  <a:pt x="539020" y="129052"/>
                </a:lnTo>
                <a:lnTo>
                  <a:pt x="544735" y="111145"/>
                </a:lnTo>
                <a:lnTo>
                  <a:pt x="529400" y="106287"/>
                </a:lnTo>
                <a:lnTo>
                  <a:pt x="529400" y="106287"/>
                </a:lnTo>
                <a:close/>
                <a:moveTo>
                  <a:pt x="554546" y="209062"/>
                </a:moveTo>
                <a:cubicBezTo>
                  <a:pt x="551593" y="213253"/>
                  <a:pt x="548259" y="216396"/>
                  <a:pt x="544735" y="218587"/>
                </a:cubicBezTo>
                <a:cubicBezTo>
                  <a:pt x="541211" y="220682"/>
                  <a:pt x="536829" y="220873"/>
                  <a:pt x="531686" y="218968"/>
                </a:cubicBezTo>
                <a:cubicBezTo>
                  <a:pt x="528923" y="218015"/>
                  <a:pt x="525875" y="216491"/>
                  <a:pt x="522637" y="214586"/>
                </a:cubicBezTo>
                <a:lnTo>
                  <a:pt x="518351" y="232589"/>
                </a:lnTo>
                <a:cubicBezTo>
                  <a:pt x="522161" y="234970"/>
                  <a:pt x="526161" y="236875"/>
                  <a:pt x="530352" y="238399"/>
                </a:cubicBezTo>
                <a:cubicBezTo>
                  <a:pt x="534543" y="239923"/>
                  <a:pt x="538448" y="240780"/>
                  <a:pt x="542163" y="241161"/>
                </a:cubicBezTo>
                <a:cubicBezTo>
                  <a:pt x="545783" y="241447"/>
                  <a:pt x="549116" y="241161"/>
                  <a:pt x="551974" y="240399"/>
                </a:cubicBezTo>
                <a:cubicBezTo>
                  <a:pt x="554831" y="239637"/>
                  <a:pt x="557594" y="238208"/>
                  <a:pt x="560261" y="236303"/>
                </a:cubicBezTo>
                <a:cubicBezTo>
                  <a:pt x="562928" y="234398"/>
                  <a:pt x="566166" y="231255"/>
                  <a:pt x="569881" y="227064"/>
                </a:cubicBezTo>
                <a:lnTo>
                  <a:pt x="580358" y="214396"/>
                </a:lnTo>
                <a:lnTo>
                  <a:pt x="638842" y="144482"/>
                </a:lnTo>
                <a:lnTo>
                  <a:pt x="615887" y="136291"/>
                </a:lnTo>
                <a:lnTo>
                  <a:pt x="575024" y="188678"/>
                </a:lnTo>
                <a:lnTo>
                  <a:pt x="576358" y="122099"/>
                </a:lnTo>
                <a:lnTo>
                  <a:pt x="552831" y="113621"/>
                </a:lnTo>
                <a:lnTo>
                  <a:pt x="554546" y="208967"/>
                </a:lnTo>
                <a:lnTo>
                  <a:pt x="554546" y="208967"/>
                </a:lnTo>
                <a:close/>
              </a:path>
            </a:pathLst>
          </a:custGeom>
          <a:solidFill>
            <a:srgbClr val="000000"/>
          </a:solidFill>
          <a:ln w="9525" cap="flat">
            <a:noFill/>
            <a:prstDash val="solid"/>
            <a:miter/>
          </a:ln>
        </p:spPr>
        <p:txBody>
          <a:bodyPr rtlCol="0" anchor="ctr"/>
          <a:lstStyle/>
          <a:p>
            <a:endParaRPr lang="en-GB" dirty="0"/>
          </a:p>
        </p:txBody>
      </p:sp>
      <p:sp>
        <p:nvSpPr>
          <p:cNvPr id="52" name="Freeform: Shape 51">
            <a:extLst>
              <a:ext uri="{FF2B5EF4-FFF2-40B4-BE49-F238E27FC236}">
                <a16:creationId xmlns:a16="http://schemas.microsoft.com/office/drawing/2014/main" id="{0C0472EC-B75D-4526-9B1C-E49E7B106E48}"/>
              </a:ext>
            </a:extLst>
          </p:cNvPr>
          <p:cNvSpPr/>
          <p:nvPr/>
        </p:nvSpPr>
        <p:spPr>
          <a:xfrm>
            <a:off x="6423564" y="998695"/>
            <a:ext cx="347808" cy="195643"/>
          </a:xfrm>
          <a:custGeom>
            <a:avLst/>
            <a:gdLst>
              <a:gd name="connsiteX0" fmla="*/ 0 w 347808"/>
              <a:gd name="connsiteY0" fmla="*/ 121063 h 195643"/>
              <a:gd name="connsiteX1" fmla="*/ 45910 w 347808"/>
              <a:gd name="connsiteY1" fmla="*/ 128969 h 195643"/>
              <a:gd name="connsiteX2" fmla="*/ 68008 w 347808"/>
              <a:gd name="connsiteY2" fmla="*/ 130112 h 195643"/>
              <a:gd name="connsiteX3" fmla="*/ 86868 w 347808"/>
              <a:gd name="connsiteY3" fmla="*/ 123444 h 195643"/>
              <a:gd name="connsiteX4" fmla="*/ 103537 w 347808"/>
              <a:gd name="connsiteY4" fmla="*/ 104299 h 195643"/>
              <a:gd name="connsiteX5" fmla="*/ 111633 w 347808"/>
              <a:gd name="connsiteY5" fmla="*/ 79153 h 195643"/>
              <a:gd name="connsiteX6" fmla="*/ 112585 w 347808"/>
              <a:gd name="connsiteY6" fmla="*/ 49911 h 195643"/>
              <a:gd name="connsiteX7" fmla="*/ 104394 w 347808"/>
              <a:gd name="connsiteY7" fmla="*/ 28289 h 195643"/>
              <a:gd name="connsiteX8" fmla="*/ 88106 w 347808"/>
              <a:gd name="connsiteY8" fmla="*/ 14002 h 195643"/>
              <a:gd name="connsiteX9" fmla="*/ 65532 w 347808"/>
              <a:gd name="connsiteY9" fmla="*/ 7715 h 195643"/>
              <a:gd name="connsiteX10" fmla="*/ 20859 w 347808"/>
              <a:gd name="connsiteY10" fmla="*/ 0 h 195643"/>
              <a:gd name="connsiteX11" fmla="*/ 0 w 347808"/>
              <a:gd name="connsiteY11" fmla="*/ 120968 h 195643"/>
              <a:gd name="connsiteX12" fmla="*/ 0 w 347808"/>
              <a:gd name="connsiteY12" fmla="*/ 120968 h 195643"/>
              <a:gd name="connsiteX13" fmla="*/ 52673 w 347808"/>
              <a:gd name="connsiteY13" fmla="*/ 26670 h 195643"/>
              <a:gd name="connsiteX14" fmla="*/ 72485 w 347808"/>
              <a:gd name="connsiteY14" fmla="*/ 31242 h 195643"/>
              <a:gd name="connsiteX15" fmla="*/ 82772 w 347808"/>
              <a:gd name="connsiteY15" fmla="*/ 38862 h 195643"/>
              <a:gd name="connsiteX16" fmla="*/ 87725 w 347808"/>
              <a:gd name="connsiteY16" fmla="*/ 51816 h 195643"/>
              <a:gd name="connsiteX17" fmla="*/ 86487 w 347808"/>
              <a:gd name="connsiteY17" fmla="*/ 73819 h 195643"/>
              <a:gd name="connsiteX18" fmla="*/ 80200 w 347808"/>
              <a:gd name="connsiteY18" fmla="*/ 95536 h 195643"/>
              <a:gd name="connsiteX19" fmla="*/ 71818 w 347808"/>
              <a:gd name="connsiteY19" fmla="*/ 106108 h 195643"/>
              <a:gd name="connsiteX20" fmla="*/ 61055 w 347808"/>
              <a:gd name="connsiteY20" fmla="*/ 109442 h 195643"/>
              <a:gd name="connsiteX21" fmla="*/ 46101 w 347808"/>
              <a:gd name="connsiteY21" fmla="*/ 108014 h 195643"/>
              <a:gd name="connsiteX22" fmla="*/ 27908 w 347808"/>
              <a:gd name="connsiteY22" fmla="*/ 104870 h 195643"/>
              <a:gd name="connsiteX23" fmla="*/ 41719 w 347808"/>
              <a:gd name="connsiteY23" fmla="*/ 24765 h 195643"/>
              <a:gd name="connsiteX24" fmla="*/ 52673 w 347808"/>
              <a:gd name="connsiteY24" fmla="*/ 26670 h 195643"/>
              <a:gd name="connsiteX25" fmla="*/ 52673 w 347808"/>
              <a:gd name="connsiteY25" fmla="*/ 26670 h 195643"/>
              <a:gd name="connsiteX26" fmla="*/ 154972 w 347808"/>
              <a:gd name="connsiteY26" fmla="*/ 77819 h 195643"/>
              <a:gd name="connsiteX27" fmla="*/ 165068 w 347808"/>
              <a:gd name="connsiteY27" fmla="*/ 77438 h 195643"/>
              <a:gd name="connsiteX28" fmla="*/ 176879 w 347808"/>
              <a:gd name="connsiteY28" fmla="*/ 82868 h 195643"/>
              <a:gd name="connsiteX29" fmla="*/ 178117 w 347808"/>
              <a:gd name="connsiteY29" fmla="*/ 93059 h 195643"/>
              <a:gd name="connsiteX30" fmla="*/ 177641 w 347808"/>
              <a:gd name="connsiteY30" fmla="*/ 95345 h 195643"/>
              <a:gd name="connsiteX31" fmla="*/ 154114 w 347808"/>
              <a:gd name="connsiteY31" fmla="*/ 96298 h 195643"/>
              <a:gd name="connsiteX32" fmla="*/ 134683 w 347808"/>
              <a:gd name="connsiteY32" fmla="*/ 97822 h 195643"/>
              <a:gd name="connsiteX33" fmla="*/ 122967 w 347808"/>
              <a:gd name="connsiteY33" fmla="*/ 104585 h 195643"/>
              <a:gd name="connsiteX34" fmla="*/ 116681 w 347808"/>
              <a:gd name="connsiteY34" fmla="*/ 116967 h 195643"/>
              <a:gd name="connsiteX35" fmla="*/ 120491 w 347808"/>
              <a:gd name="connsiteY35" fmla="*/ 137065 h 195643"/>
              <a:gd name="connsiteX36" fmla="*/ 140113 w 347808"/>
              <a:gd name="connsiteY36" fmla="*/ 148781 h 195643"/>
              <a:gd name="connsiteX37" fmla="*/ 155067 w 347808"/>
              <a:gd name="connsiteY37" fmla="*/ 148971 h 195643"/>
              <a:gd name="connsiteX38" fmla="*/ 169450 w 347808"/>
              <a:gd name="connsiteY38" fmla="*/ 143066 h 195643"/>
              <a:gd name="connsiteX39" fmla="*/ 169735 w 347808"/>
              <a:gd name="connsiteY39" fmla="*/ 145923 h 195643"/>
              <a:gd name="connsiteX40" fmla="*/ 170497 w 347808"/>
              <a:gd name="connsiteY40" fmla="*/ 153162 h 195643"/>
              <a:gd name="connsiteX41" fmla="*/ 193262 w 347808"/>
              <a:gd name="connsiteY41" fmla="*/ 157925 h 195643"/>
              <a:gd name="connsiteX42" fmla="*/ 191548 w 347808"/>
              <a:gd name="connsiteY42" fmla="*/ 145352 h 195643"/>
              <a:gd name="connsiteX43" fmla="*/ 194024 w 347808"/>
              <a:gd name="connsiteY43" fmla="*/ 128206 h 195643"/>
              <a:gd name="connsiteX44" fmla="*/ 199930 w 347808"/>
              <a:gd name="connsiteY44" fmla="*/ 101346 h 195643"/>
              <a:gd name="connsiteX45" fmla="*/ 201168 w 347808"/>
              <a:gd name="connsiteY45" fmla="*/ 80105 h 195643"/>
              <a:gd name="connsiteX46" fmla="*/ 192500 w 347808"/>
              <a:gd name="connsiteY46" fmla="*/ 68580 h 195643"/>
              <a:gd name="connsiteX47" fmla="*/ 170307 w 347808"/>
              <a:gd name="connsiteY47" fmla="*/ 60103 h 195643"/>
              <a:gd name="connsiteX48" fmla="*/ 143446 w 347808"/>
              <a:gd name="connsiteY48" fmla="*/ 60770 h 195643"/>
              <a:gd name="connsiteX49" fmla="*/ 127349 w 347808"/>
              <a:gd name="connsiteY49" fmla="*/ 76867 h 195643"/>
              <a:gd name="connsiteX50" fmla="*/ 147447 w 347808"/>
              <a:gd name="connsiteY50" fmla="*/ 85058 h 195643"/>
              <a:gd name="connsiteX51" fmla="*/ 154781 w 347808"/>
              <a:gd name="connsiteY51" fmla="*/ 77724 h 195643"/>
              <a:gd name="connsiteX52" fmla="*/ 154781 w 347808"/>
              <a:gd name="connsiteY52" fmla="*/ 77724 h 195643"/>
              <a:gd name="connsiteX53" fmla="*/ 173545 w 347808"/>
              <a:gd name="connsiteY53" fmla="*/ 114872 h 195643"/>
              <a:gd name="connsiteX54" fmla="*/ 170307 w 347808"/>
              <a:gd name="connsiteY54" fmla="*/ 125921 h 195643"/>
              <a:gd name="connsiteX55" fmla="*/ 163163 w 347808"/>
              <a:gd name="connsiteY55" fmla="*/ 132398 h 195643"/>
              <a:gd name="connsiteX56" fmla="*/ 150400 w 347808"/>
              <a:gd name="connsiteY56" fmla="*/ 134017 h 195643"/>
              <a:gd name="connsiteX57" fmla="*/ 142018 w 347808"/>
              <a:gd name="connsiteY57" fmla="*/ 128588 h 195643"/>
              <a:gd name="connsiteX58" fmla="*/ 140208 w 347808"/>
              <a:gd name="connsiteY58" fmla="*/ 119444 h 195643"/>
              <a:gd name="connsiteX59" fmla="*/ 146399 w 347808"/>
              <a:gd name="connsiteY59" fmla="*/ 112300 h 195643"/>
              <a:gd name="connsiteX60" fmla="*/ 159734 w 347808"/>
              <a:gd name="connsiteY60" fmla="*/ 110966 h 195643"/>
              <a:gd name="connsiteX61" fmla="*/ 174498 w 347808"/>
              <a:gd name="connsiteY61" fmla="*/ 110395 h 195643"/>
              <a:gd name="connsiteX62" fmla="*/ 173545 w 347808"/>
              <a:gd name="connsiteY62" fmla="*/ 114967 h 195643"/>
              <a:gd name="connsiteX63" fmla="*/ 173545 w 347808"/>
              <a:gd name="connsiteY63" fmla="*/ 114967 h 195643"/>
              <a:gd name="connsiteX64" fmla="*/ 252698 w 347808"/>
              <a:gd name="connsiteY64" fmla="*/ 81439 h 195643"/>
              <a:gd name="connsiteX65" fmla="*/ 260318 w 347808"/>
              <a:gd name="connsiteY65" fmla="*/ 50959 h 195643"/>
              <a:gd name="connsiteX66" fmla="*/ 234124 w 347808"/>
              <a:gd name="connsiteY66" fmla="*/ 58579 h 195643"/>
              <a:gd name="connsiteX67" fmla="*/ 229838 w 347808"/>
              <a:gd name="connsiteY67" fmla="*/ 75724 h 195643"/>
              <a:gd name="connsiteX68" fmla="*/ 219361 w 347808"/>
              <a:gd name="connsiteY68" fmla="*/ 73057 h 195643"/>
              <a:gd name="connsiteX69" fmla="*/ 214789 w 347808"/>
              <a:gd name="connsiteY69" fmla="*/ 91250 h 195643"/>
              <a:gd name="connsiteX70" fmla="*/ 225266 w 347808"/>
              <a:gd name="connsiteY70" fmla="*/ 93917 h 195643"/>
              <a:gd name="connsiteX71" fmla="*/ 215836 w 347808"/>
              <a:gd name="connsiteY71" fmla="*/ 131540 h 195643"/>
              <a:gd name="connsiteX72" fmla="*/ 212503 w 347808"/>
              <a:gd name="connsiteY72" fmla="*/ 147828 h 195643"/>
              <a:gd name="connsiteX73" fmla="*/ 213455 w 347808"/>
              <a:gd name="connsiteY73" fmla="*/ 157544 h 195643"/>
              <a:gd name="connsiteX74" fmla="*/ 219361 w 347808"/>
              <a:gd name="connsiteY74" fmla="*/ 164687 h 195643"/>
              <a:gd name="connsiteX75" fmla="*/ 229933 w 347808"/>
              <a:gd name="connsiteY75" fmla="*/ 169545 h 195643"/>
              <a:gd name="connsiteX76" fmla="*/ 248793 w 347808"/>
              <a:gd name="connsiteY76" fmla="*/ 170688 h 195643"/>
              <a:gd name="connsiteX77" fmla="*/ 251269 w 347808"/>
              <a:gd name="connsiteY77" fmla="*/ 152495 h 195643"/>
              <a:gd name="connsiteX78" fmla="*/ 241554 w 347808"/>
              <a:gd name="connsiteY78" fmla="*/ 152400 h 195643"/>
              <a:gd name="connsiteX79" fmla="*/ 237934 w 347808"/>
              <a:gd name="connsiteY79" fmla="*/ 150304 h 195643"/>
              <a:gd name="connsiteX80" fmla="*/ 236601 w 347808"/>
              <a:gd name="connsiteY80" fmla="*/ 146875 h 195643"/>
              <a:gd name="connsiteX81" fmla="*/ 239268 w 347808"/>
              <a:gd name="connsiteY81" fmla="*/ 134493 h 195643"/>
              <a:gd name="connsiteX82" fmla="*/ 247936 w 347808"/>
              <a:gd name="connsiteY82" fmla="*/ 99727 h 195643"/>
              <a:gd name="connsiteX83" fmla="*/ 263557 w 347808"/>
              <a:gd name="connsiteY83" fmla="*/ 103632 h 195643"/>
              <a:gd name="connsiteX84" fmla="*/ 268129 w 347808"/>
              <a:gd name="connsiteY84" fmla="*/ 85439 h 195643"/>
              <a:gd name="connsiteX85" fmla="*/ 252508 w 347808"/>
              <a:gd name="connsiteY85" fmla="*/ 81534 h 195643"/>
              <a:gd name="connsiteX86" fmla="*/ 252508 w 347808"/>
              <a:gd name="connsiteY86" fmla="*/ 81534 h 195643"/>
              <a:gd name="connsiteX87" fmla="*/ 301466 w 347808"/>
              <a:gd name="connsiteY87" fmla="*/ 113443 h 195643"/>
              <a:gd name="connsiteX88" fmla="*/ 311563 w 347808"/>
              <a:gd name="connsiteY88" fmla="*/ 113633 h 195643"/>
              <a:gd name="connsiteX89" fmla="*/ 322993 w 347808"/>
              <a:gd name="connsiteY89" fmla="*/ 119825 h 195643"/>
              <a:gd name="connsiteX90" fmla="*/ 323659 w 347808"/>
              <a:gd name="connsiteY90" fmla="*/ 130016 h 195643"/>
              <a:gd name="connsiteX91" fmla="*/ 322993 w 347808"/>
              <a:gd name="connsiteY91" fmla="*/ 132302 h 195643"/>
              <a:gd name="connsiteX92" fmla="*/ 299466 w 347808"/>
              <a:gd name="connsiteY92" fmla="*/ 131731 h 195643"/>
              <a:gd name="connsiteX93" fmla="*/ 279940 w 347808"/>
              <a:gd name="connsiteY93" fmla="*/ 132017 h 195643"/>
              <a:gd name="connsiteX94" fmla="*/ 267843 w 347808"/>
              <a:gd name="connsiteY94" fmla="*/ 138017 h 195643"/>
              <a:gd name="connsiteX95" fmla="*/ 260794 w 347808"/>
              <a:gd name="connsiteY95" fmla="*/ 150019 h 195643"/>
              <a:gd name="connsiteX96" fmla="*/ 263366 w 347808"/>
              <a:gd name="connsiteY96" fmla="*/ 170307 h 195643"/>
              <a:gd name="connsiteX97" fmla="*/ 282226 w 347808"/>
              <a:gd name="connsiteY97" fmla="*/ 183261 h 195643"/>
              <a:gd name="connsiteX98" fmla="*/ 297084 w 347808"/>
              <a:gd name="connsiteY98" fmla="*/ 184309 h 195643"/>
              <a:gd name="connsiteX99" fmla="*/ 311848 w 347808"/>
              <a:gd name="connsiteY99" fmla="*/ 179261 h 195643"/>
              <a:gd name="connsiteX100" fmla="*/ 311848 w 347808"/>
              <a:gd name="connsiteY100" fmla="*/ 182118 h 195643"/>
              <a:gd name="connsiteX101" fmla="*/ 312134 w 347808"/>
              <a:gd name="connsiteY101" fmla="*/ 189452 h 195643"/>
              <a:gd name="connsiteX102" fmla="*/ 334518 w 347808"/>
              <a:gd name="connsiteY102" fmla="*/ 195644 h 195643"/>
              <a:gd name="connsiteX103" fmla="*/ 333661 w 347808"/>
              <a:gd name="connsiteY103" fmla="*/ 182975 h 195643"/>
              <a:gd name="connsiteX104" fmla="*/ 337185 w 347808"/>
              <a:gd name="connsiteY104" fmla="*/ 166021 h 195643"/>
              <a:gd name="connsiteX105" fmla="*/ 344805 w 347808"/>
              <a:gd name="connsiteY105" fmla="*/ 139637 h 195643"/>
              <a:gd name="connsiteX106" fmla="*/ 347376 w 347808"/>
              <a:gd name="connsiteY106" fmla="*/ 118491 h 195643"/>
              <a:gd name="connsiteX107" fmla="*/ 339471 w 347808"/>
              <a:gd name="connsiteY107" fmla="*/ 106490 h 195643"/>
              <a:gd name="connsiteX108" fmla="*/ 317849 w 347808"/>
              <a:gd name="connsiteY108" fmla="*/ 96679 h 195643"/>
              <a:gd name="connsiteX109" fmla="*/ 290989 w 347808"/>
              <a:gd name="connsiteY109" fmla="*/ 95631 h 195643"/>
              <a:gd name="connsiteX110" fmla="*/ 273939 w 347808"/>
              <a:gd name="connsiteY110" fmla="*/ 110681 h 195643"/>
              <a:gd name="connsiteX111" fmla="*/ 293465 w 347808"/>
              <a:gd name="connsiteY111" fmla="*/ 120110 h 195643"/>
              <a:gd name="connsiteX112" fmla="*/ 301276 w 347808"/>
              <a:gd name="connsiteY112" fmla="*/ 113252 h 195643"/>
              <a:gd name="connsiteX113" fmla="*/ 301276 w 347808"/>
              <a:gd name="connsiteY113" fmla="*/ 113252 h 195643"/>
              <a:gd name="connsiteX114" fmla="*/ 317659 w 347808"/>
              <a:gd name="connsiteY114" fmla="*/ 151638 h 195643"/>
              <a:gd name="connsiteX115" fmla="*/ 313753 w 347808"/>
              <a:gd name="connsiteY115" fmla="*/ 162401 h 195643"/>
              <a:gd name="connsiteX116" fmla="*/ 306229 w 347808"/>
              <a:gd name="connsiteY116" fmla="*/ 168402 h 195643"/>
              <a:gd name="connsiteX117" fmla="*/ 293370 w 347808"/>
              <a:gd name="connsiteY117" fmla="*/ 169164 h 195643"/>
              <a:gd name="connsiteX118" fmla="*/ 285274 w 347808"/>
              <a:gd name="connsiteY118" fmla="*/ 163163 h 195643"/>
              <a:gd name="connsiteX119" fmla="*/ 284035 w 347808"/>
              <a:gd name="connsiteY119" fmla="*/ 153924 h 195643"/>
              <a:gd name="connsiteX120" fmla="*/ 290703 w 347808"/>
              <a:gd name="connsiteY120" fmla="*/ 147161 h 195643"/>
              <a:gd name="connsiteX121" fmla="*/ 304133 w 347808"/>
              <a:gd name="connsiteY121" fmla="*/ 146590 h 195643"/>
              <a:gd name="connsiteX122" fmla="*/ 318897 w 347808"/>
              <a:gd name="connsiteY122" fmla="*/ 146971 h 195643"/>
              <a:gd name="connsiteX123" fmla="*/ 317659 w 347808"/>
              <a:gd name="connsiteY123" fmla="*/ 151448 h 195643"/>
              <a:gd name="connsiteX124" fmla="*/ 317659 w 347808"/>
              <a:gd name="connsiteY124" fmla="*/ 151448 h 195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347808" h="195643">
                <a:moveTo>
                  <a:pt x="0" y="121063"/>
                </a:moveTo>
                <a:lnTo>
                  <a:pt x="45910" y="128969"/>
                </a:lnTo>
                <a:cubicBezTo>
                  <a:pt x="54959" y="130493"/>
                  <a:pt x="62293" y="130873"/>
                  <a:pt x="68008" y="130112"/>
                </a:cubicBezTo>
                <a:cubicBezTo>
                  <a:pt x="75628" y="129064"/>
                  <a:pt x="81915" y="126778"/>
                  <a:pt x="86868" y="123444"/>
                </a:cubicBezTo>
                <a:cubicBezTo>
                  <a:pt x="93440" y="118967"/>
                  <a:pt x="98965" y="112586"/>
                  <a:pt x="103537" y="104299"/>
                </a:cubicBezTo>
                <a:cubicBezTo>
                  <a:pt x="107251" y="97536"/>
                  <a:pt x="110014" y="89154"/>
                  <a:pt x="111633" y="79153"/>
                </a:cubicBezTo>
                <a:cubicBezTo>
                  <a:pt x="113538" y="67818"/>
                  <a:pt x="113919" y="58102"/>
                  <a:pt x="112585" y="49911"/>
                </a:cubicBezTo>
                <a:cubicBezTo>
                  <a:pt x="111252" y="41720"/>
                  <a:pt x="108585" y="34576"/>
                  <a:pt x="104394" y="28289"/>
                </a:cubicBezTo>
                <a:cubicBezTo>
                  <a:pt x="100298" y="22098"/>
                  <a:pt x="94774" y="17335"/>
                  <a:pt x="88106" y="14002"/>
                </a:cubicBezTo>
                <a:cubicBezTo>
                  <a:pt x="83058" y="11525"/>
                  <a:pt x="75533" y="9430"/>
                  <a:pt x="65532" y="7715"/>
                </a:cubicBezTo>
                <a:lnTo>
                  <a:pt x="20859" y="0"/>
                </a:lnTo>
                <a:lnTo>
                  <a:pt x="0" y="120968"/>
                </a:lnTo>
                <a:lnTo>
                  <a:pt x="0" y="120968"/>
                </a:lnTo>
                <a:close/>
                <a:moveTo>
                  <a:pt x="52673" y="26670"/>
                </a:moveTo>
                <a:cubicBezTo>
                  <a:pt x="62674" y="28385"/>
                  <a:pt x="69247" y="29908"/>
                  <a:pt x="72485" y="31242"/>
                </a:cubicBezTo>
                <a:cubicBezTo>
                  <a:pt x="76867" y="33052"/>
                  <a:pt x="80296" y="35528"/>
                  <a:pt x="82772" y="38862"/>
                </a:cubicBezTo>
                <a:cubicBezTo>
                  <a:pt x="85249" y="42196"/>
                  <a:pt x="86868" y="46482"/>
                  <a:pt x="87725" y="51816"/>
                </a:cubicBezTo>
                <a:cubicBezTo>
                  <a:pt x="88487" y="57150"/>
                  <a:pt x="88106" y="64389"/>
                  <a:pt x="86487" y="73819"/>
                </a:cubicBezTo>
                <a:cubicBezTo>
                  <a:pt x="84867" y="83153"/>
                  <a:pt x="82772" y="90392"/>
                  <a:pt x="80200" y="95536"/>
                </a:cubicBezTo>
                <a:cubicBezTo>
                  <a:pt x="77629" y="100679"/>
                  <a:pt x="74771" y="104204"/>
                  <a:pt x="71818" y="106108"/>
                </a:cubicBezTo>
                <a:cubicBezTo>
                  <a:pt x="68770" y="108014"/>
                  <a:pt x="65246" y="109156"/>
                  <a:pt x="61055" y="109442"/>
                </a:cubicBezTo>
                <a:cubicBezTo>
                  <a:pt x="57912" y="109728"/>
                  <a:pt x="52864" y="109252"/>
                  <a:pt x="46101" y="108014"/>
                </a:cubicBezTo>
                <a:lnTo>
                  <a:pt x="27908" y="104870"/>
                </a:lnTo>
                <a:lnTo>
                  <a:pt x="41719" y="24765"/>
                </a:lnTo>
                <a:lnTo>
                  <a:pt x="52673" y="26670"/>
                </a:lnTo>
                <a:lnTo>
                  <a:pt x="52673" y="26670"/>
                </a:lnTo>
                <a:close/>
                <a:moveTo>
                  <a:pt x="154972" y="77819"/>
                </a:moveTo>
                <a:cubicBezTo>
                  <a:pt x="157639" y="76676"/>
                  <a:pt x="160972" y="76581"/>
                  <a:pt x="165068" y="77438"/>
                </a:cubicBezTo>
                <a:cubicBezTo>
                  <a:pt x="171164" y="78677"/>
                  <a:pt x="175069" y="80486"/>
                  <a:pt x="176879" y="82868"/>
                </a:cubicBezTo>
                <a:cubicBezTo>
                  <a:pt x="178689" y="85249"/>
                  <a:pt x="179070" y="88583"/>
                  <a:pt x="178117" y="93059"/>
                </a:cubicBezTo>
                <a:lnTo>
                  <a:pt x="177641" y="95345"/>
                </a:lnTo>
                <a:cubicBezTo>
                  <a:pt x="173164" y="96202"/>
                  <a:pt x="165259" y="96488"/>
                  <a:pt x="154114" y="96298"/>
                </a:cubicBezTo>
                <a:cubicBezTo>
                  <a:pt x="145828" y="96107"/>
                  <a:pt x="139351" y="96679"/>
                  <a:pt x="134683" y="97822"/>
                </a:cubicBezTo>
                <a:cubicBezTo>
                  <a:pt x="130016" y="98965"/>
                  <a:pt x="126111" y="101251"/>
                  <a:pt x="122967" y="104585"/>
                </a:cubicBezTo>
                <a:cubicBezTo>
                  <a:pt x="119824" y="107918"/>
                  <a:pt x="117729" y="112109"/>
                  <a:pt x="116681" y="116967"/>
                </a:cubicBezTo>
                <a:cubicBezTo>
                  <a:pt x="115157" y="124397"/>
                  <a:pt x="116395" y="131064"/>
                  <a:pt x="120491" y="137065"/>
                </a:cubicBezTo>
                <a:cubicBezTo>
                  <a:pt x="124587" y="142970"/>
                  <a:pt x="131159" y="146971"/>
                  <a:pt x="140113" y="148781"/>
                </a:cubicBezTo>
                <a:cubicBezTo>
                  <a:pt x="145161" y="149828"/>
                  <a:pt x="150209" y="149923"/>
                  <a:pt x="155067" y="148971"/>
                </a:cubicBezTo>
                <a:cubicBezTo>
                  <a:pt x="159925" y="148019"/>
                  <a:pt x="164782" y="146018"/>
                  <a:pt x="169450" y="143066"/>
                </a:cubicBezTo>
                <a:cubicBezTo>
                  <a:pt x="169450" y="143542"/>
                  <a:pt x="169640" y="144494"/>
                  <a:pt x="169735" y="145923"/>
                </a:cubicBezTo>
                <a:cubicBezTo>
                  <a:pt x="170021" y="149066"/>
                  <a:pt x="170212" y="151543"/>
                  <a:pt x="170497" y="153162"/>
                </a:cubicBezTo>
                <a:lnTo>
                  <a:pt x="193262" y="157925"/>
                </a:lnTo>
                <a:cubicBezTo>
                  <a:pt x="192119" y="153352"/>
                  <a:pt x="191548" y="149162"/>
                  <a:pt x="191548" y="145352"/>
                </a:cubicBezTo>
                <a:cubicBezTo>
                  <a:pt x="191548" y="141542"/>
                  <a:pt x="192405" y="135827"/>
                  <a:pt x="194024" y="128206"/>
                </a:cubicBezTo>
                <a:lnTo>
                  <a:pt x="199930" y="101346"/>
                </a:lnTo>
                <a:cubicBezTo>
                  <a:pt x="202025" y="91345"/>
                  <a:pt x="202501" y="84296"/>
                  <a:pt x="201168" y="80105"/>
                </a:cubicBezTo>
                <a:cubicBezTo>
                  <a:pt x="199930" y="75914"/>
                  <a:pt x="197072" y="72104"/>
                  <a:pt x="192500" y="68580"/>
                </a:cubicBezTo>
                <a:cubicBezTo>
                  <a:pt x="188023" y="65056"/>
                  <a:pt x="180594" y="62294"/>
                  <a:pt x="170307" y="60103"/>
                </a:cubicBezTo>
                <a:cubicBezTo>
                  <a:pt x="158972" y="57722"/>
                  <a:pt x="150019" y="57912"/>
                  <a:pt x="143446" y="60770"/>
                </a:cubicBezTo>
                <a:cubicBezTo>
                  <a:pt x="136874" y="63627"/>
                  <a:pt x="131540" y="68961"/>
                  <a:pt x="127349" y="76867"/>
                </a:cubicBezTo>
                <a:lnTo>
                  <a:pt x="147447" y="85058"/>
                </a:lnTo>
                <a:cubicBezTo>
                  <a:pt x="149733" y="81344"/>
                  <a:pt x="152209" y="78867"/>
                  <a:pt x="154781" y="77724"/>
                </a:cubicBezTo>
                <a:lnTo>
                  <a:pt x="154781" y="77724"/>
                </a:lnTo>
                <a:close/>
                <a:moveTo>
                  <a:pt x="173545" y="114872"/>
                </a:moveTo>
                <a:cubicBezTo>
                  <a:pt x="172402" y="120396"/>
                  <a:pt x="171259" y="124111"/>
                  <a:pt x="170307" y="125921"/>
                </a:cubicBezTo>
                <a:cubicBezTo>
                  <a:pt x="168783" y="128778"/>
                  <a:pt x="166401" y="130873"/>
                  <a:pt x="163163" y="132398"/>
                </a:cubicBezTo>
                <a:cubicBezTo>
                  <a:pt x="158782" y="134302"/>
                  <a:pt x="154591" y="134874"/>
                  <a:pt x="150400" y="134017"/>
                </a:cubicBezTo>
                <a:cubicBezTo>
                  <a:pt x="146685" y="133255"/>
                  <a:pt x="143923" y="131445"/>
                  <a:pt x="142018" y="128588"/>
                </a:cubicBezTo>
                <a:cubicBezTo>
                  <a:pt x="140113" y="125730"/>
                  <a:pt x="139541" y="122682"/>
                  <a:pt x="140208" y="119444"/>
                </a:cubicBezTo>
                <a:cubicBezTo>
                  <a:pt x="140875" y="116205"/>
                  <a:pt x="142970" y="113824"/>
                  <a:pt x="146399" y="112300"/>
                </a:cubicBezTo>
                <a:cubicBezTo>
                  <a:pt x="148685" y="111443"/>
                  <a:pt x="153067" y="110966"/>
                  <a:pt x="159734" y="110966"/>
                </a:cubicBezTo>
                <a:cubicBezTo>
                  <a:pt x="166401" y="110966"/>
                  <a:pt x="171355" y="110776"/>
                  <a:pt x="174498" y="110395"/>
                </a:cubicBezTo>
                <a:lnTo>
                  <a:pt x="173545" y="114967"/>
                </a:lnTo>
                <a:lnTo>
                  <a:pt x="173545" y="114967"/>
                </a:lnTo>
                <a:close/>
                <a:moveTo>
                  <a:pt x="252698" y="81439"/>
                </a:moveTo>
                <a:lnTo>
                  <a:pt x="260318" y="50959"/>
                </a:lnTo>
                <a:lnTo>
                  <a:pt x="234124" y="58579"/>
                </a:lnTo>
                <a:lnTo>
                  <a:pt x="229838" y="75724"/>
                </a:lnTo>
                <a:lnTo>
                  <a:pt x="219361" y="73057"/>
                </a:lnTo>
                <a:lnTo>
                  <a:pt x="214789" y="91250"/>
                </a:lnTo>
                <a:lnTo>
                  <a:pt x="225266" y="93917"/>
                </a:lnTo>
                <a:lnTo>
                  <a:pt x="215836" y="131540"/>
                </a:lnTo>
                <a:cubicBezTo>
                  <a:pt x="213836" y="139637"/>
                  <a:pt x="212693" y="145066"/>
                  <a:pt x="212503" y="147828"/>
                </a:cubicBezTo>
                <a:cubicBezTo>
                  <a:pt x="212122" y="151733"/>
                  <a:pt x="212503" y="154972"/>
                  <a:pt x="213455" y="157544"/>
                </a:cubicBezTo>
                <a:cubicBezTo>
                  <a:pt x="214408" y="160115"/>
                  <a:pt x="216408" y="162497"/>
                  <a:pt x="219361" y="164687"/>
                </a:cubicBezTo>
                <a:cubicBezTo>
                  <a:pt x="222313" y="166878"/>
                  <a:pt x="225838" y="168497"/>
                  <a:pt x="229933" y="169545"/>
                </a:cubicBezTo>
                <a:cubicBezTo>
                  <a:pt x="236601" y="171260"/>
                  <a:pt x="242983" y="171641"/>
                  <a:pt x="248793" y="170688"/>
                </a:cubicBezTo>
                <a:lnTo>
                  <a:pt x="251269" y="152495"/>
                </a:lnTo>
                <a:cubicBezTo>
                  <a:pt x="246888" y="152972"/>
                  <a:pt x="243649" y="152876"/>
                  <a:pt x="241554" y="152400"/>
                </a:cubicBezTo>
                <a:cubicBezTo>
                  <a:pt x="240030" y="152019"/>
                  <a:pt x="238887" y="151352"/>
                  <a:pt x="237934" y="150304"/>
                </a:cubicBezTo>
                <a:cubicBezTo>
                  <a:pt x="237077" y="149257"/>
                  <a:pt x="236601" y="148114"/>
                  <a:pt x="236601" y="146875"/>
                </a:cubicBezTo>
                <a:cubicBezTo>
                  <a:pt x="236601" y="145637"/>
                  <a:pt x="237458" y="141542"/>
                  <a:pt x="239268" y="134493"/>
                </a:cubicBezTo>
                <a:lnTo>
                  <a:pt x="247936" y="99727"/>
                </a:lnTo>
                <a:lnTo>
                  <a:pt x="263557" y="103632"/>
                </a:lnTo>
                <a:lnTo>
                  <a:pt x="268129" y="85439"/>
                </a:lnTo>
                <a:lnTo>
                  <a:pt x="252508" y="81534"/>
                </a:lnTo>
                <a:lnTo>
                  <a:pt x="252508" y="81534"/>
                </a:lnTo>
                <a:close/>
                <a:moveTo>
                  <a:pt x="301466" y="113443"/>
                </a:moveTo>
                <a:cubicBezTo>
                  <a:pt x="304133" y="112490"/>
                  <a:pt x="307562" y="112586"/>
                  <a:pt x="311563" y="113633"/>
                </a:cubicBezTo>
                <a:cubicBezTo>
                  <a:pt x="317563" y="115252"/>
                  <a:pt x="321373" y="117348"/>
                  <a:pt x="322993" y="119825"/>
                </a:cubicBezTo>
                <a:cubicBezTo>
                  <a:pt x="324612" y="122301"/>
                  <a:pt x="324802" y="125635"/>
                  <a:pt x="323659" y="130016"/>
                </a:cubicBezTo>
                <a:lnTo>
                  <a:pt x="322993" y="132302"/>
                </a:lnTo>
                <a:cubicBezTo>
                  <a:pt x="318421" y="132874"/>
                  <a:pt x="310610" y="132683"/>
                  <a:pt x="299466" y="131731"/>
                </a:cubicBezTo>
                <a:cubicBezTo>
                  <a:pt x="291179" y="131064"/>
                  <a:pt x="284702" y="131159"/>
                  <a:pt x="279940" y="132017"/>
                </a:cubicBezTo>
                <a:cubicBezTo>
                  <a:pt x="275177" y="132874"/>
                  <a:pt x="271176" y="134874"/>
                  <a:pt x="267843" y="138017"/>
                </a:cubicBezTo>
                <a:cubicBezTo>
                  <a:pt x="264509" y="141161"/>
                  <a:pt x="262128" y="145161"/>
                  <a:pt x="260794" y="150019"/>
                </a:cubicBezTo>
                <a:cubicBezTo>
                  <a:pt x="258794" y="157353"/>
                  <a:pt x="259651" y="164116"/>
                  <a:pt x="263366" y="170307"/>
                </a:cubicBezTo>
                <a:cubicBezTo>
                  <a:pt x="267081" y="176498"/>
                  <a:pt x="273367" y="180785"/>
                  <a:pt x="282226" y="183261"/>
                </a:cubicBezTo>
                <a:cubicBezTo>
                  <a:pt x="287274" y="184690"/>
                  <a:pt x="292227" y="184975"/>
                  <a:pt x="297084" y="184309"/>
                </a:cubicBezTo>
                <a:cubicBezTo>
                  <a:pt x="302038" y="183642"/>
                  <a:pt x="306895" y="181927"/>
                  <a:pt x="311848" y="179261"/>
                </a:cubicBezTo>
                <a:cubicBezTo>
                  <a:pt x="311848" y="179737"/>
                  <a:pt x="311848" y="180689"/>
                  <a:pt x="311848" y="182118"/>
                </a:cubicBezTo>
                <a:cubicBezTo>
                  <a:pt x="311848" y="185356"/>
                  <a:pt x="312039" y="187738"/>
                  <a:pt x="312134" y="189452"/>
                </a:cubicBezTo>
                <a:lnTo>
                  <a:pt x="334518" y="195644"/>
                </a:lnTo>
                <a:cubicBezTo>
                  <a:pt x="333661" y="190976"/>
                  <a:pt x="333375" y="186785"/>
                  <a:pt x="333661" y="182975"/>
                </a:cubicBezTo>
                <a:cubicBezTo>
                  <a:pt x="333946" y="179165"/>
                  <a:pt x="335089" y="173546"/>
                  <a:pt x="337185" y="166021"/>
                </a:cubicBezTo>
                <a:lnTo>
                  <a:pt x="344805" y="139637"/>
                </a:lnTo>
                <a:cubicBezTo>
                  <a:pt x="347567" y="129826"/>
                  <a:pt x="348424" y="122777"/>
                  <a:pt x="347376" y="118491"/>
                </a:cubicBezTo>
                <a:cubicBezTo>
                  <a:pt x="346424" y="114205"/>
                  <a:pt x="343757" y="110204"/>
                  <a:pt x="339471" y="106490"/>
                </a:cubicBezTo>
                <a:cubicBezTo>
                  <a:pt x="335184" y="102679"/>
                  <a:pt x="327946" y="99441"/>
                  <a:pt x="317849" y="96679"/>
                </a:cubicBezTo>
                <a:cubicBezTo>
                  <a:pt x="306705" y="93631"/>
                  <a:pt x="297751" y="93250"/>
                  <a:pt x="290989" y="95631"/>
                </a:cubicBezTo>
                <a:cubicBezTo>
                  <a:pt x="284226" y="98012"/>
                  <a:pt x="278511" y="103061"/>
                  <a:pt x="273939" y="110681"/>
                </a:cubicBezTo>
                <a:lnTo>
                  <a:pt x="293465" y="120110"/>
                </a:lnTo>
                <a:cubicBezTo>
                  <a:pt x="295942" y="116491"/>
                  <a:pt x="298609" y="114205"/>
                  <a:pt x="301276" y="113252"/>
                </a:cubicBezTo>
                <a:lnTo>
                  <a:pt x="301276" y="113252"/>
                </a:lnTo>
                <a:close/>
                <a:moveTo>
                  <a:pt x="317659" y="151638"/>
                </a:moveTo>
                <a:cubicBezTo>
                  <a:pt x="316134" y="157067"/>
                  <a:pt x="314801" y="160687"/>
                  <a:pt x="313753" y="162401"/>
                </a:cubicBezTo>
                <a:cubicBezTo>
                  <a:pt x="312039" y="165164"/>
                  <a:pt x="309563" y="167164"/>
                  <a:pt x="306229" y="168402"/>
                </a:cubicBezTo>
                <a:cubicBezTo>
                  <a:pt x="301752" y="170021"/>
                  <a:pt x="297466" y="170307"/>
                  <a:pt x="293370" y="169164"/>
                </a:cubicBezTo>
                <a:cubicBezTo>
                  <a:pt x="289750" y="168116"/>
                  <a:pt x="286988" y="166116"/>
                  <a:pt x="285274" y="163163"/>
                </a:cubicBezTo>
                <a:cubicBezTo>
                  <a:pt x="283559" y="160211"/>
                  <a:pt x="283083" y="157163"/>
                  <a:pt x="284035" y="153924"/>
                </a:cubicBezTo>
                <a:cubicBezTo>
                  <a:pt x="284893" y="150686"/>
                  <a:pt x="287179" y="148400"/>
                  <a:pt x="290703" y="147161"/>
                </a:cubicBezTo>
                <a:cubicBezTo>
                  <a:pt x="292989" y="146399"/>
                  <a:pt x="297466" y="146209"/>
                  <a:pt x="304133" y="146590"/>
                </a:cubicBezTo>
                <a:cubicBezTo>
                  <a:pt x="310801" y="146971"/>
                  <a:pt x="315754" y="147066"/>
                  <a:pt x="318897" y="146971"/>
                </a:cubicBezTo>
                <a:lnTo>
                  <a:pt x="317659" y="151448"/>
                </a:lnTo>
                <a:lnTo>
                  <a:pt x="317659" y="151448"/>
                </a:lnTo>
                <a:close/>
              </a:path>
            </a:pathLst>
          </a:custGeom>
          <a:solidFill>
            <a:srgbClr val="000000"/>
          </a:solidFill>
          <a:ln w="9525" cap="flat">
            <a:noFill/>
            <a:prstDash val="solid"/>
            <a:miter/>
          </a:ln>
        </p:spPr>
        <p:txBody>
          <a:bodyPr rtlCol="0" anchor="ctr"/>
          <a:lstStyle/>
          <a:p>
            <a:endParaRPr lang="en-GB" dirty="0"/>
          </a:p>
        </p:txBody>
      </p:sp>
      <p:sp>
        <p:nvSpPr>
          <p:cNvPr id="53" name="Freeform: Shape 52">
            <a:extLst>
              <a:ext uri="{FF2B5EF4-FFF2-40B4-BE49-F238E27FC236}">
                <a16:creationId xmlns:a16="http://schemas.microsoft.com/office/drawing/2014/main" id="{9631CF05-62CC-40B1-8316-72F452322C98}"/>
              </a:ext>
            </a:extLst>
          </p:cNvPr>
          <p:cNvSpPr/>
          <p:nvPr/>
        </p:nvSpPr>
        <p:spPr>
          <a:xfrm>
            <a:off x="3190112" y="1800891"/>
            <a:ext cx="598932" cy="1459991"/>
          </a:xfrm>
          <a:custGeom>
            <a:avLst/>
            <a:gdLst>
              <a:gd name="connsiteX0" fmla="*/ 2191 w 598932"/>
              <a:gd name="connsiteY0" fmla="*/ 1376172 h 1459991"/>
              <a:gd name="connsiteX1" fmla="*/ 0 w 598932"/>
              <a:gd name="connsiteY1" fmla="*/ 1402271 h 1459991"/>
              <a:gd name="connsiteX2" fmla="*/ 118396 w 598932"/>
              <a:gd name="connsiteY2" fmla="*/ 1459992 h 1459991"/>
              <a:gd name="connsiteX3" fmla="*/ 120587 w 598932"/>
              <a:gd name="connsiteY3" fmla="*/ 1433798 h 1459991"/>
              <a:gd name="connsiteX4" fmla="*/ 93631 w 598932"/>
              <a:gd name="connsiteY4" fmla="*/ 1421416 h 1459991"/>
              <a:gd name="connsiteX5" fmla="*/ 97631 w 598932"/>
              <a:gd name="connsiteY5" fmla="*/ 1372553 h 1459991"/>
              <a:gd name="connsiteX6" fmla="*/ 126302 w 598932"/>
              <a:gd name="connsiteY6" fmla="*/ 1364171 h 1459991"/>
              <a:gd name="connsiteX7" fmla="*/ 128492 w 598932"/>
              <a:gd name="connsiteY7" fmla="*/ 1337310 h 1459991"/>
              <a:gd name="connsiteX8" fmla="*/ 2095 w 598932"/>
              <a:gd name="connsiteY8" fmla="*/ 1376172 h 1459991"/>
              <a:gd name="connsiteX9" fmla="*/ 2095 w 598932"/>
              <a:gd name="connsiteY9" fmla="*/ 1376172 h 1459991"/>
              <a:gd name="connsiteX10" fmla="*/ 73628 w 598932"/>
              <a:gd name="connsiteY10" fmla="*/ 1412176 h 1459991"/>
              <a:gd name="connsiteX11" fmla="*/ 29623 w 598932"/>
              <a:gd name="connsiteY11" fmla="*/ 1391888 h 1459991"/>
              <a:gd name="connsiteX12" fmla="*/ 76391 w 598932"/>
              <a:gd name="connsiteY12" fmla="*/ 1378744 h 1459991"/>
              <a:gd name="connsiteX13" fmla="*/ 73628 w 598932"/>
              <a:gd name="connsiteY13" fmla="*/ 1412081 h 1459991"/>
              <a:gd name="connsiteX14" fmla="*/ 73628 w 598932"/>
              <a:gd name="connsiteY14" fmla="*/ 1412081 h 1459991"/>
              <a:gd name="connsiteX15" fmla="*/ 124968 w 598932"/>
              <a:gd name="connsiteY15" fmla="*/ 1321689 h 1459991"/>
              <a:gd name="connsiteX16" fmla="*/ 135731 w 598932"/>
              <a:gd name="connsiteY16" fmla="*/ 1294066 h 1459991"/>
              <a:gd name="connsiteX17" fmla="*/ 130588 w 598932"/>
              <a:gd name="connsiteY17" fmla="*/ 1263015 h 1459991"/>
              <a:gd name="connsiteX18" fmla="*/ 110966 w 598932"/>
              <a:gd name="connsiteY18" fmla="*/ 1250347 h 1459991"/>
              <a:gd name="connsiteX19" fmla="*/ 92678 w 598932"/>
              <a:gd name="connsiteY19" fmla="*/ 1255586 h 1459991"/>
              <a:gd name="connsiteX20" fmla="*/ 79153 w 598932"/>
              <a:gd name="connsiteY20" fmla="*/ 1280350 h 1459991"/>
              <a:gd name="connsiteX21" fmla="*/ 69914 w 598932"/>
              <a:gd name="connsiteY21" fmla="*/ 1301401 h 1459991"/>
              <a:gd name="connsiteX22" fmla="*/ 65437 w 598932"/>
              <a:gd name="connsiteY22" fmla="*/ 1303211 h 1459991"/>
              <a:gd name="connsiteX23" fmla="*/ 61055 w 598932"/>
              <a:gd name="connsiteY23" fmla="*/ 1299972 h 1459991"/>
              <a:gd name="connsiteX24" fmla="*/ 60103 w 598932"/>
              <a:gd name="connsiteY24" fmla="*/ 1286447 h 1459991"/>
              <a:gd name="connsiteX25" fmla="*/ 64198 w 598932"/>
              <a:gd name="connsiteY25" fmla="*/ 1275493 h 1459991"/>
              <a:gd name="connsiteX26" fmla="*/ 72771 w 598932"/>
              <a:gd name="connsiteY26" fmla="*/ 1271111 h 1459991"/>
              <a:gd name="connsiteX27" fmla="*/ 71342 w 598932"/>
              <a:gd name="connsiteY27" fmla="*/ 1248632 h 1459991"/>
              <a:gd name="connsiteX28" fmla="*/ 52388 w 598932"/>
              <a:gd name="connsiteY28" fmla="*/ 1258633 h 1459991"/>
              <a:gd name="connsiteX29" fmla="*/ 43243 w 598932"/>
              <a:gd name="connsiteY29" fmla="*/ 1284827 h 1459991"/>
              <a:gd name="connsiteX30" fmla="*/ 47625 w 598932"/>
              <a:gd name="connsiteY30" fmla="*/ 1313879 h 1459991"/>
              <a:gd name="connsiteX31" fmla="*/ 65818 w 598932"/>
              <a:gd name="connsiteY31" fmla="*/ 1325308 h 1459991"/>
              <a:gd name="connsiteX32" fmla="*/ 86963 w 598932"/>
              <a:gd name="connsiteY32" fmla="*/ 1317212 h 1459991"/>
              <a:gd name="connsiteX33" fmla="*/ 102680 w 598932"/>
              <a:gd name="connsiteY33" fmla="*/ 1282732 h 1459991"/>
              <a:gd name="connsiteX34" fmla="*/ 106680 w 598932"/>
              <a:gd name="connsiteY34" fmla="*/ 1275302 h 1459991"/>
              <a:gd name="connsiteX35" fmla="*/ 111252 w 598932"/>
              <a:gd name="connsiteY35" fmla="*/ 1274159 h 1459991"/>
              <a:gd name="connsiteX36" fmla="*/ 117157 w 598932"/>
              <a:gd name="connsiteY36" fmla="*/ 1277969 h 1459991"/>
              <a:gd name="connsiteX37" fmla="*/ 118872 w 598932"/>
              <a:gd name="connsiteY37" fmla="*/ 1291971 h 1459991"/>
              <a:gd name="connsiteX38" fmla="*/ 113824 w 598932"/>
              <a:gd name="connsiteY38" fmla="*/ 1304354 h 1459991"/>
              <a:gd name="connsiteX39" fmla="*/ 102775 w 598932"/>
              <a:gd name="connsiteY39" fmla="*/ 1309211 h 1459991"/>
              <a:gd name="connsiteX40" fmla="*/ 103537 w 598932"/>
              <a:gd name="connsiteY40" fmla="*/ 1333119 h 1459991"/>
              <a:gd name="connsiteX41" fmla="*/ 125063 w 598932"/>
              <a:gd name="connsiteY41" fmla="*/ 1321784 h 1459991"/>
              <a:gd name="connsiteX42" fmla="*/ 125063 w 598932"/>
              <a:gd name="connsiteY42" fmla="*/ 1321784 h 1459991"/>
              <a:gd name="connsiteX43" fmla="*/ 136398 w 598932"/>
              <a:gd name="connsiteY43" fmla="*/ 1230344 h 1459991"/>
              <a:gd name="connsiteX44" fmla="*/ 147828 w 598932"/>
              <a:gd name="connsiteY44" fmla="*/ 1202912 h 1459991"/>
              <a:gd name="connsiteX45" fmla="*/ 143542 w 598932"/>
              <a:gd name="connsiteY45" fmla="*/ 1171765 h 1459991"/>
              <a:gd name="connsiteX46" fmla="*/ 124206 w 598932"/>
              <a:gd name="connsiteY46" fmla="*/ 1158621 h 1459991"/>
              <a:gd name="connsiteX47" fmla="*/ 105823 w 598932"/>
              <a:gd name="connsiteY47" fmla="*/ 1163383 h 1459991"/>
              <a:gd name="connsiteX48" fmla="*/ 91631 w 598932"/>
              <a:gd name="connsiteY48" fmla="*/ 1187863 h 1459991"/>
              <a:gd name="connsiteX49" fmla="*/ 81915 w 598932"/>
              <a:gd name="connsiteY49" fmla="*/ 1208627 h 1459991"/>
              <a:gd name="connsiteX50" fmla="*/ 77343 w 598932"/>
              <a:gd name="connsiteY50" fmla="*/ 1210342 h 1459991"/>
              <a:gd name="connsiteX51" fmla="*/ 73057 w 598932"/>
              <a:gd name="connsiteY51" fmla="*/ 1207008 h 1459991"/>
              <a:gd name="connsiteX52" fmla="*/ 72390 w 598932"/>
              <a:gd name="connsiteY52" fmla="*/ 1193482 h 1459991"/>
              <a:gd name="connsiteX53" fmla="*/ 76771 w 598932"/>
              <a:gd name="connsiteY53" fmla="*/ 1182624 h 1459991"/>
              <a:gd name="connsiteX54" fmla="*/ 85439 w 598932"/>
              <a:gd name="connsiteY54" fmla="*/ 1178433 h 1459991"/>
              <a:gd name="connsiteX55" fmla="*/ 84582 w 598932"/>
              <a:gd name="connsiteY55" fmla="*/ 1155859 h 1459991"/>
              <a:gd name="connsiteX56" fmla="*/ 65437 w 598932"/>
              <a:gd name="connsiteY56" fmla="*/ 1165384 h 1459991"/>
              <a:gd name="connsiteX57" fmla="*/ 55626 w 598932"/>
              <a:gd name="connsiteY57" fmla="*/ 1191387 h 1459991"/>
              <a:gd name="connsiteX58" fmla="*/ 59341 w 598932"/>
              <a:gd name="connsiteY58" fmla="*/ 1220533 h 1459991"/>
              <a:gd name="connsiteX59" fmla="*/ 77248 w 598932"/>
              <a:gd name="connsiteY59" fmla="*/ 1232345 h 1459991"/>
              <a:gd name="connsiteX60" fmla="*/ 98584 w 598932"/>
              <a:gd name="connsiteY60" fmla="*/ 1224820 h 1459991"/>
              <a:gd name="connsiteX61" fmla="*/ 115157 w 598932"/>
              <a:gd name="connsiteY61" fmla="*/ 1190815 h 1459991"/>
              <a:gd name="connsiteX62" fmla="*/ 119348 w 598932"/>
              <a:gd name="connsiteY62" fmla="*/ 1183481 h 1459991"/>
              <a:gd name="connsiteX63" fmla="*/ 124015 w 598932"/>
              <a:gd name="connsiteY63" fmla="*/ 1182433 h 1459991"/>
              <a:gd name="connsiteX64" fmla="*/ 129826 w 598932"/>
              <a:gd name="connsiteY64" fmla="*/ 1186434 h 1459991"/>
              <a:gd name="connsiteX65" fmla="*/ 131159 w 598932"/>
              <a:gd name="connsiteY65" fmla="*/ 1200531 h 1459991"/>
              <a:gd name="connsiteX66" fmla="*/ 125730 w 598932"/>
              <a:gd name="connsiteY66" fmla="*/ 1212818 h 1459991"/>
              <a:gd name="connsiteX67" fmla="*/ 114491 w 598932"/>
              <a:gd name="connsiteY67" fmla="*/ 1217390 h 1459991"/>
              <a:gd name="connsiteX68" fmla="*/ 114681 w 598932"/>
              <a:gd name="connsiteY68" fmla="*/ 1241298 h 1459991"/>
              <a:gd name="connsiteX69" fmla="*/ 136493 w 598932"/>
              <a:gd name="connsiteY69" fmla="*/ 1230439 h 1459991"/>
              <a:gd name="connsiteX70" fmla="*/ 136493 w 598932"/>
              <a:gd name="connsiteY70" fmla="*/ 1230439 h 1459991"/>
              <a:gd name="connsiteX71" fmla="*/ 144685 w 598932"/>
              <a:gd name="connsiteY71" fmla="*/ 1098423 h 1459991"/>
              <a:gd name="connsiteX72" fmla="*/ 145923 w 598932"/>
              <a:gd name="connsiteY72" fmla="*/ 1108139 h 1459991"/>
              <a:gd name="connsiteX73" fmla="*/ 137732 w 598932"/>
              <a:gd name="connsiteY73" fmla="*/ 1120426 h 1459991"/>
              <a:gd name="connsiteX74" fmla="*/ 120682 w 598932"/>
              <a:gd name="connsiteY74" fmla="*/ 1123093 h 1459991"/>
              <a:gd name="connsiteX75" fmla="*/ 131445 w 598932"/>
              <a:gd name="connsiteY75" fmla="*/ 1065181 h 1459991"/>
              <a:gd name="connsiteX76" fmla="*/ 90011 w 598932"/>
              <a:gd name="connsiteY76" fmla="*/ 1068705 h 1459991"/>
              <a:gd name="connsiteX77" fmla="*/ 71438 w 598932"/>
              <a:gd name="connsiteY77" fmla="*/ 1097089 h 1459991"/>
              <a:gd name="connsiteX78" fmla="*/ 78391 w 598932"/>
              <a:gd name="connsiteY78" fmla="*/ 1128141 h 1459991"/>
              <a:gd name="connsiteX79" fmla="*/ 110300 w 598932"/>
              <a:gd name="connsiteY79" fmla="*/ 1145762 h 1459991"/>
              <a:gd name="connsiteX80" fmla="*/ 142018 w 598932"/>
              <a:gd name="connsiteY80" fmla="*/ 1142714 h 1459991"/>
              <a:gd name="connsiteX81" fmla="*/ 163163 w 598932"/>
              <a:gd name="connsiteY81" fmla="*/ 1111758 h 1459991"/>
              <a:gd name="connsiteX82" fmla="*/ 160973 w 598932"/>
              <a:gd name="connsiteY82" fmla="*/ 1086517 h 1459991"/>
              <a:gd name="connsiteX83" fmla="*/ 144304 w 598932"/>
              <a:gd name="connsiteY83" fmla="*/ 1068896 h 1459991"/>
              <a:gd name="connsiteX84" fmla="*/ 136208 w 598932"/>
              <a:gd name="connsiteY84" fmla="*/ 1091184 h 1459991"/>
              <a:gd name="connsiteX85" fmla="*/ 144685 w 598932"/>
              <a:gd name="connsiteY85" fmla="*/ 1098518 h 1459991"/>
              <a:gd name="connsiteX86" fmla="*/ 144685 w 598932"/>
              <a:gd name="connsiteY86" fmla="*/ 1098518 h 1459991"/>
              <a:gd name="connsiteX87" fmla="*/ 106680 w 598932"/>
              <a:gd name="connsiteY87" fmla="*/ 1119949 h 1459991"/>
              <a:gd name="connsiteX88" fmla="*/ 92583 w 598932"/>
              <a:gd name="connsiteY88" fmla="*/ 1112330 h 1459991"/>
              <a:gd name="connsiteX89" fmla="*/ 89344 w 598932"/>
              <a:gd name="connsiteY89" fmla="*/ 1098804 h 1459991"/>
              <a:gd name="connsiteX90" fmla="*/ 96774 w 598932"/>
              <a:gd name="connsiteY90" fmla="*/ 1087755 h 1459991"/>
              <a:gd name="connsiteX91" fmla="*/ 112967 w 598932"/>
              <a:gd name="connsiteY91" fmla="*/ 1085374 h 1459991"/>
              <a:gd name="connsiteX92" fmla="*/ 106585 w 598932"/>
              <a:gd name="connsiteY92" fmla="*/ 1119949 h 1459991"/>
              <a:gd name="connsiteX93" fmla="*/ 106585 w 598932"/>
              <a:gd name="connsiteY93" fmla="*/ 1119949 h 1459991"/>
              <a:gd name="connsiteX94" fmla="*/ 89916 w 598932"/>
              <a:gd name="connsiteY94" fmla="*/ 1014603 h 1459991"/>
              <a:gd name="connsiteX95" fmla="*/ 59245 w 598932"/>
              <a:gd name="connsiteY95" fmla="*/ 1008126 h 1459991"/>
              <a:gd name="connsiteX96" fmla="*/ 67818 w 598932"/>
              <a:gd name="connsiteY96" fmla="*/ 1034034 h 1459991"/>
              <a:gd name="connsiteX97" fmla="*/ 85058 w 598932"/>
              <a:gd name="connsiteY97" fmla="*/ 1037654 h 1459991"/>
              <a:gd name="connsiteX98" fmla="*/ 82868 w 598932"/>
              <a:gd name="connsiteY98" fmla="*/ 1048226 h 1459991"/>
              <a:gd name="connsiteX99" fmla="*/ 101251 w 598932"/>
              <a:gd name="connsiteY99" fmla="*/ 1052131 h 1459991"/>
              <a:gd name="connsiteX100" fmla="*/ 103442 w 598932"/>
              <a:gd name="connsiteY100" fmla="*/ 1041559 h 1459991"/>
              <a:gd name="connsiteX101" fmla="*/ 141351 w 598932"/>
              <a:gd name="connsiteY101" fmla="*/ 1049560 h 1459991"/>
              <a:gd name="connsiteX102" fmla="*/ 157734 w 598932"/>
              <a:gd name="connsiteY102" fmla="*/ 1052227 h 1459991"/>
              <a:gd name="connsiteX103" fmla="*/ 167354 w 598932"/>
              <a:gd name="connsiteY103" fmla="*/ 1050893 h 1459991"/>
              <a:gd name="connsiteX104" fmla="*/ 174308 w 598932"/>
              <a:gd name="connsiteY104" fmla="*/ 1044702 h 1459991"/>
              <a:gd name="connsiteX105" fmla="*/ 178784 w 598932"/>
              <a:gd name="connsiteY105" fmla="*/ 1033939 h 1459991"/>
              <a:gd name="connsiteX106" fmla="*/ 179165 w 598932"/>
              <a:gd name="connsiteY106" fmla="*/ 1014984 h 1459991"/>
              <a:gd name="connsiteX107" fmla="*/ 160877 w 598932"/>
              <a:gd name="connsiteY107" fmla="*/ 1013174 h 1459991"/>
              <a:gd name="connsiteX108" fmla="*/ 161163 w 598932"/>
              <a:gd name="connsiteY108" fmla="*/ 1022890 h 1459991"/>
              <a:gd name="connsiteX109" fmla="*/ 159163 w 598932"/>
              <a:gd name="connsiteY109" fmla="*/ 1026509 h 1459991"/>
              <a:gd name="connsiteX110" fmla="*/ 155829 w 598932"/>
              <a:gd name="connsiteY110" fmla="*/ 1027938 h 1459991"/>
              <a:gd name="connsiteX111" fmla="*/ 143351 w 598932"/>
              <a:gd name="connsiteY111" fmla="*/ 1025747 h 1459991"/>
              <a:gd name="connsiteX112" fmla="*/ 108299 w 598932"/>
              <a:gd name="connsiteY112" fmla="*/ 1018318 h 1459991"/>
              <a:gd name="connsiteX113" fmla="*/ 111633 w 598932"/>
              <a:gd name="connsiteY113" fmla="*/ 1002601 h 1459991"/>
              <a:gd name="connsiteX114" fmla="*/ 93250 w 598932"/>
              <a:gd name="connsiteY114" fmla="*/ 998696 h 1459991"/>
              <a:gd name="connsiteX115" fmla="*/ 89916 w 598932"/>
              <a:gd name="connsiteY115" fmla="*/ 1014413 h 1459991"/>
              <a:gd name="connsiteX116" fmla="*/ 89916 w 598932"/>
              <a:gd name="connsiteY116" fmla="*/ 1014413 h 1459991"/>
              <a:gd name="connsiteX117" fmla="*/ 198596 w 598932"/>
              <a:gd name="connsiteY117" fmla="*/ 939451 h 1459991"/>
              <a:gd name="connsiteX118" fmla="*/ 105156 w 598932"/>
              <a:gd name="connsiteY118" fmla="*/ 914781 h 1459991"/>
              <a:gd name="connsiteX119" fmla="*/ 204787 w 598932"/>
              <a:gd name="connsiteY119" fmla="*/ 915924 h 1459991"/>
              <a:gd name="connsiteX120" fmla="*/ 210884 w 598932"/>
              <a:gd name="connsiteY120" fmla="*/ 892873 h 1459991"/>
              <a:gd name="connsiteX121" fmla="*/ 123730 w 598932"/>
              <a:gd name="connsiteY121" fmla="*/ 844677 h 1459991"/>
              <a:gd name="connsiteX122" fmla="*/ 217170 w 598932"/>
              <a:gd name="connsiteY122" fmla="*/ 869347 h 1459991"/>
              <a:gd name="connsiteX123" fmla="*/ 223076 w 598932"/>
              <a:gd name="connsiteY123" fmla="*/ 847058 h 1459991"/>
              <a:gd name="connsiteX124" fmla="*/ 104394 w 598932"/>
              <a:gd name="connsiteY124" fmla="*/ 815721 h 1459991"/>
              <a:gd name="connsiteX125" fmla="*/ 94869 w 598932"/>
              <a:gd name="connsiteY125" fmla="*/ 851630 h 1459991"/>
              <a:gd name="connsiteX126" fmla="*/ 170212 w 598932"/>
              <a:gd name="connsiteY126" fmla="*/ 894302 h 1459991"/>
              <a:gd name="connsiteX127" fmla="*/ 83630 w 598932"/>
              <a:gd name="connsiteY127" fmla="*/ 894493 h 1459991"/>
              <a:gd name="connsiteX128" fmla="*/ 74200 w 598932"/>
              <a:gd name="connsiteY128" fmla="*/ 930307 h 1459991"/>
              <a:gd name="connsiteX129" fmla="*/ 192881 w 598932"/>
              <a:gd name="connsiteY129" fmla="*/ 961644 h 1459991"/>
              <a:gd name="connsiteX130" fmla="*/ 198787 w 598932"/>
              <a:gd name="connsiteY130" fmla="*/ 939355 h 1459991"/>
              <a:gd name="connsiteX131" fmla="*/ 198787 w 598932"/>
              <a:gd name="connsiteY131" fmla="*/ 939355 h 1459991"/>
              <a:gd name="connsiteX132" fmla="*/ 169259 w 598932"/>
              <a:gd name="connsiteY132" fmla="*/ 782860 h 1459991"/>
              <a:gd name="connsiteX133" fmla="*/ 169831 w 598932"/>
              <a:gd name="connsiteY133" fmla="*/ 772763 h 1459991"/>
              <a:gd name="connsiteX134" fmla="*/ 176403 w 598932"/>
              <a:gd name="connsiteY134" fmla="*/ 761619 h 1459991"/>
              <a:gd name="connsiteX135" fmla="*/ 186595 w 598932"/>
              <a:gd name="connsiteY135" fmla="*/ 761333 h 1459991"/>
              <a:gd name="connsiteX136" fmla="*/ 188786 w 598932"/>
              <a:gd name="connsiteY136" fmla="*/ 762000 h 1459991"/>
              <a:gd name="connsiteX137" fmla="*/ 187357 w 598932"/>
              <a:gd name="connsiteY137" fmla="*/ 785527 h 1459991"/>
              <a:gd name="connsiteX138" fmla="*/ 186881 w 598932"/>
              <a:gd name="connsiteY138" fmla="*/ 805053 h 1459991"/>
              <a:gd name="connsiteX139" fmla="*/ 192405 w 598932"/>
              <a:gd name="connsiteY139" fmla="*/ 817435 h 1459991"/>
              <a:gd name="connsiteX140" fmla="*/ 204121 w 598932"/>
              <a:gd name="connsiteY140" fmla="*/ 824960 h 1459991"/>
              <a:gd name="connsiteX141" fmla="*/ 224504 w 598932"/>
              <a:gd name="connsiteY141" fmla="*/ 823151 h 1459991"/>
              <a:gd name="connsiteX142" fmla="*/ 238125 w 598932"/>
              <a:gd name="connsiteY142" fmla="*/ 804767 h 1459991"/>
              <a:gd name="connsiteX143" fmla="*/ 239744 w 598932"/>
              <a:gd name="connsiteY143" fmla="*/ 789908 h 1459991"/>
              <a:gd name="connsiteX144" fmla="*/ 235267 w 598932"/>
              <a:gd name="connsiteY144" fmla="*/ 774954 h 1459991"/>
              <a:gd name="connsiteX145" fmla="*/ 238125 w 598932"/>
              <a:gd name="connsiteY145" fmla="*/ 774954 h 1459991"/>
              <a:gd name="connsiteX146" fmla="*/ 245459 w 598932"/>
              <a:gd name="connsiteY146" fmla="*/ 774954 h 1459991"/>
              <a:gd name="connsiteX147" fmla="*/ 252508 w 598932"/>
              <a:gd name="connsiteY147" fmla="*/ 752761 h 1459991"/>
              <a:gd name="connsiteX148" fmla="*/ 239839 w 598932"/>
              <a:gd name="connsiteY148" fmla="*/ 753142 h 1459991"/>
              <a:gd name="connsiteX149" fmla="*/ 222980 w 598932"/>
              <a:gd name="connsiteY149" fmla="*/ 748951 h 1459991"/>
              <a:gd name="connsiteX150" fmla="*/ 196882 w 598932"/>
              <a:gd name="connsiteY150" fmla="*/ 740378 h 1459991"/>
              <a:gd name="connsiteX151" fmla="*/ 175832 w 598932"/>
              <a:gd name="connsiteY151" fmla="*/ 736949 h 1459991"/>
              <a:gd name="connsiteX152" fmla="*/ 163544 w 598932"/>
              <a:gd name="connsiteY152" fmla="*/ 744379 h 1459991"/>
              <a:gd name="connsiteX153" fmla="*/ 152876 w 598932"/>
              <a:gd name="connsiteY153" fmla="*/ 765619 h 1459991"/>
              <a:gd name="connsiteX154" fmla="*/ 150876 w 598932"/>
              <a:gd name="connsiteY154" fmla="*/ 792385 h 1459991"/>
              <a:gd name="connsiteX155" fmla="*/ 165354 w 598932"/>
              <a:gd name="connsiteY155" fmla="*/ 810006 h 1459991"/>
              <a:gd name="connsiteX156" fmla="*/ 175451 w 598932"/>
              <a:gd name="connsiteY156" fmla="*/ 790861 h 1459991"/>
              <a:gd name="connsiteX157" fmla="*/ 168878 w 598932"/>
              <a:gd name="connsiteY157" fmla="*/ 782764 h 1459991"/>
              <a:gd name="connsiteX158" fmla="*/ 168878 w 598932"/>
              <a:gd name="connsiteY158" fmla="*/ 782764 h 1459991"/>
              <a:gd name="connsiteX159" fmla="*/ 208026 w 598932"/>
              <a:gd name="connsiteY159" fmla="*/ 768096 h 1459991"/>
              <a:gd name="connsiteX160" fmla="*/ 218694 w 598932"/>
              <a:gd name="connsiteY160" fmla="*/ 772477 h 1459991"/>
              <a:gd name="connsiteX161" fmla="*/ 224409 w 598932"/>
              <a:gd name="connsiteY161" fmla="*/ 780193 h 1459991"/>
              <a:gd name="connsiteX162" fmla="*/ 224695 w 598932"/>
              <a:gd name="connsiteY162" fmla="*/ 793051 h 1459991"/>
              <a:gd name="connsiteX163" fmla="*/ 218408 w 598932"/>
              <a:gd name="connsiteY163" fmla="*/ 800862 h 1459991"/>
              <a:gd name="connsiteX164" fmla="*/ 209169 w 598932"/>
              <a:gd name="connsiteY164" fmla="*/ 801814 h 1459991"/>
              <a:gd name="connsiteX165" fmla="*/ 202692 w 598932"/>
              <a:gd name="connsiteY165" fmla="*/ 794956 h 1459991"/>
              <a:gd name="connsiteX166" fmla="*/ 202692 w 598932"/>
              <a:gd name="connsiteY166" fmla="*/ 781526 h 1459991"/>
              <a:gd name="connsiteX167" fmla="*/ 203644 w 598932"/>
              <a:gd name="connsiteY167" fmla="*/ 766763 h 1459991"/>
              <a:gd name="connsiteX168" fmla="*/ 208121 w 598932"/>
              <a:gd name="connsiteY168" fmla="*/ 768191 h 1459991"/>
              <a:gd name="connsiteX169" fmla="*/ 208121 w 598932"/>
              <a:gd name="connsiteY169" fmla="*/ 768191 h 1459991"/>
              <a:gd name="connsiteX170" fmla="*/ 231458 w 598932"/>
              <a:gd name="connsiteY170" fmla="*/ 644652 h 1459991"/>
              <a:gd name="connsiteX171" fmla="*/ 216122 w 598932"/>
              <a:gd name="connsiteY171" fmla="*/ 640747 h 1459991"/>
              <a:gd name="connsiteX172" fmla="*/ 205264 w 598932"/>
              <a:gd name="connsiteY172" fmla="*/ 641890 h 1459991"/>
              <a:gd name="connsiteX173" fmla="*/ 195358 w 598932"/>
              <a:gd name="connsiteY173" fmla="*/ 648748 h 1459991"/>
              <a:gd name="connsiteX174" fmla="*/ 188024 w 598932"/>
              <a:gd name="connsiteY174" fmla="*/ 661321 h 1459991"/>
              <a:gd name="connsiteX175" fmla="*/ 192691 w 598932"/>
              <a:gd name="connsiteY175" fmla="*/ 693896 h 1459991"/>
              <a:gd name="connsiteX176" fmla="*/ 180308 w 598932"/>
              <a:gd name="connsiteY176" fmla="*/ 689610 h 1459991"/>
              <a:gd name="connsiteX177" fmla="*/ 173164 w 598932"/>
              <a:gd name="connsiteY177" fmla="*/ 710279 h 1459991"/>
              <a:gd name="connsiteX178" fmla="*/ 257175 w 598932"/>
              <a:gd name="connsiteY178" fmla="*/ 739330 h 1459991"/>
              <a:gd name="connsiteX179" fmla="*/ 264890 w 598932"/>
              <a:gd name="connsiteY179" fmla="*/ 717137 h 1459991"/>
              <a:gd name="connsiteX180" fmla="*/ 226790 w 598932"/>
              <a:gd name="connsiteY180" fmla="*/ 703993 h 1459991"/>
              <a:gd name="connsiteX181" fmla="*/ 208026 w 598932"/>
              <a:gd name="connsiteY181" fmla="*/ 695611 h 1459991"/>
              <a:gd name="connsiteX182" fmla="*/ 201835 w 598932"/>
              <a:gd name="connsiteY182" fmla="*/ 686467 h 1459991"/>
              <a:gd name="connsiteX183" fmla="*/ 202216 w 598932"/>
              <a:gd name="connsiteY183" fmla="*/ 675037 h 1459991"/>
              <a:gd name="connsiteX184" fmla="*/ 207074 w 598932"/>
              <a:gd name="connsiteY184" fmla="*/ 668084 h 1459991"/>
              <a:gd name="connsiteX185" fmla="*/ 214884 w 598932"/>
              <a:gd name="connsiteY185" fmla="*/ 665607 h 1459991"/>
              <a:gd name="connsiteX186" fmla="*/ 232982 w 598932"/>
              <a:gd name="connsiteY186" fmla="*/ 670274 h 1459991"/>
              <a:gd name="connsiteX187" fmla="*/ 275844 w 598932"/>
              <a:gd name="connsiteY187" fmla="*/ 685038 h 1459991"/>
              <a:gd name="connsiteX188" fmla="*/ 283559 w 598932"/>
              <a:gd name="connsiteY188" fmla="*/ 662845 h 1459991"/>
              <a:gd name="connsiteX189" fmla="*/ 231362 w 598932"/>
              <a:gd name="connsiteY189" fmla="*/ 644843 h 1459991"/>
              <a:gd name="connsiteX190" fmla="*/ 231362 w 598932"/>
              <a:gd name="connsiteY190" fmla="*/ 644843 h 1459991"/>
              <a:gd name="connsiteX191" fmla="*/ 233743 w 598932"/>
              <a:gd name="connsiteY191" fmla="*/ 597027 h 1459991"/>
              <a:gd name="connsiteX192" fmla="*/ 234982 w 598932"/>
              <a:gd name="connsiteY192" fmla="*/ 587026 h 1459991"/>
              <a:gd name="connsiteX193" fmla="*/ 242221 w 598932"/>
              <a:gd name="connsiteY193" fmla="*/ 576263 h 1459991"/>
              <a:gd name="connsiteX194" fmla="*/ 252412 w 598932"/>
              <a:gd name="connsiteY194" fmla="*/ 576643 h 1459991"/>
              <a:gd name="connsiteX195" fmla="*/ 254603 w 598932"/>
              <a:gd name="connsiteY195" fmla="*/ 577501 h 1459991"/>
              <a:gd name="connsiteX196" fmla="*/ 251746 w 598932"/>
              <a:gd name="connsiteY196" fmla="*/ 600932 h 1459991"/>
              <a:gd name="connsiteX197" fmla="*/ 250127 w 598932"/>
              <a:gd name="connsiteY197" fmla="*/ 620363 h 1459991"/>
              <a:gd name="connsiteX198" fmla="*/ 254889 w 598932"/>
              <a:gd name="connsiteY198" fmla="*/ 633031 h 1459991"/>
              <a:gd name="connsiteX199" fmla="*/ 266129 w 598932"/>
              <a:gd name="connsiteY199" fmla="*/ 641223 h 1459991"/>
              <a:gd name="connsiteX200" fmla="*/ 286512 w 598932"/>
              <a:gd name="connsiteY200" fmla="*/ 640651 h 1459991"/>
              <a:gd name="connsiteX201" fmla="*/ 301276 w 598932"/>
              <a:gd name="connsiteY201" fmla="*/ 623126 h 1459991"/>
              <a:gd name="connsiteX202" fmla="*/ 303848 w 598932"/>
              <a:gd name="connsiteY202" fmla="*/ 608362 h 1459991"/>
              <a:gd name="connsiteX203" fmla="*/ 300323 w 598932"/>
              <a:gd name="connsiteY203" fmla="*/ 593122 h 1459991"/>
              <a:gd name="connsiteX204" fmla="*/ 303181 w 598932"/>
              <a:gd name="connsiteY204" fmla="*/ 593312 h 1459991"/>
              <a:gd name="connsiteX205" fmla="*/ 310515 w 598932"/>
              <a:gd name="connsiteY205" fmla="*/ 593693 h 1459991"/>
              <a:gd name="connsiteX206" fmla="*/ 318897 w 598932"/>
              <a:gd name="connsiteY206" fmla="*/ 571976 h 1459991"/>
              <a:gd name="connsiteX207" fmla="*/ 306229 w 598932"/>
              <a:gd name="connsiteY207" fmla="*/ 571595 h 1459991"/>
              <a:gd name="connsiteX208" fmla="*/ 289655 w 598932"/>
              <a:gd name="connsiteY208" fmla="*/ 566452 h 1459991"/>
              <a:gd name="connsiteX209" fmla="*/ 264128 w 598932"/>
              <a:gd name="connsiteY209" fmla="*/ 556260 h 1459991"/>
              <a:gd name="connsiteX210" fmla="*/ 243364 w 598932"/>
              <a:gd name="connsiteY210" fmla="*/ 551593 h 1459991"/>
              <a:gd name="connsiteX211" fmla="*/ 230600 w 598932"/>
              <a:gd name="connsiteY211" fmla="*/ 558260 h 1459991"/>
              <a:gd name="connsiteX212" fmla="*/ 218694 w 598932"/>
              <a:gd name="connsiteY212" fmla="*/ 578739 h 1459991"/>
              <a:gd name="connsiteX213" fmla="*/ 215075 w 598932"/>
              <a:gd name="connsiteY213" fmla="*/ 605314 h 1459991"/>
              <a:gd name="connsiteX214" fmla="*/ 228410 w 598932"/>
              <a:gd name="connsiteY214" fmla="*/ 623792 h 1459991"/>
              <a:gd name="connsiteX215" fmla="*/ 239744 w 598932"/>
              <a:gd name="connsiteY215" fmla="*/ 605314 h 1459991"/>
              <a:gd name="connsiteX216" fmla="*/ 233743 w 598932"/>
              <a:gd name="connsiteY216" fmla="*/ 596836 h 1459991"/>
              <a:gd name="connsiteX217" fmla="*/ 233743 w 598932"/>
              <a:gd name="connsiteY217" fmla="*/ 596836 h 1459991"/>
              <a:gd name="connsiteX218" fmla="*/ 273272 w 598932"/>
              <a:gd name="connsiteY218" fmla="*/ 584740 h 1459991"/>
              <a:gd name="connsiteX219" fmla="*/ 283655 w 598932"/>
              <a:gd name="connsiteY219" fmla="*/ 589693 h 1459991"/>
              <a:gd name="connsiteX220" fmla="*/ 288893 w 598932"/>
              <a:gd name="connsiteY220" fmla="*/ 597694 h 1459991"/>
              <a:gd name="connsiteX221" fmla="*/ 288417 w 598932"/>
              <a:gd name="connsiteY221" fmla="*/ 610552 h 1459991"/>
              <a:gd name="connsiteX222" fmla="*/ 281654 w 598932"/>
              <a:gd name="connsiteY222" fmla="*/ 617982 h 1459991"/>
              <a:gd name="connsiteX223" fmla="*/ 272320 w 598932"/>
              <a:gd name="connsiteY223" fmla="*/ 618363 h 1459991"/>
              <a:gd name="connsiteX224" fmla="*/ 266224 w 598932"/>
              <a:gd name="connsiteY224" fmla="*/ 611124 h 1459991"/>
              <a:gd name="connsiteX225" fmla="*/ 266986 w 598932"/>
              <a:gd name="connsiteY225" fmla="*/ 597694 h 1459991"/>
              <a:gd name="connsiteX226" fmla="*/ 268796 w 598932"/>
              <a:gd name="connsiteY226" fmla="*/ 583025 h 1459991"/>
              <a:gd name="connsiteX227" fmla="*/ 273177 w 598932"/>
              <a:gd name="connsiteY227" fmla="*/ 584740 h 1459991"/>
              <a:gd name="connsiteX228" fmla="*/ 273177 w 598932"/>
              <a:gd name="connsiteY228" fmla="*/ 584740 h 1459991"/>
              <a:gd name="connsiteX229" fmla="*/ 331565 w 598932"/>
              <a:gd name="connsiteY229" fmla="*/ 564832 h 1459991"/>
              <a:gd name="connsiteX230" fmla="*/ 353378 w 598932"/>
              <a:gd name="connsiteY230" fmla="*/ 563880 h 1459991"/>
              <a:gd name="connsiteX231" fmla="*/ 373190 w 598932"/>
              <a:gd name="connsiteY231" fmla="*/ 537496 h 1459991"/>
              <a:gd name="connsiteX232" fmla="*/ 378714 w 598932"/>
              <a:gd name="connsiteY232" fmla="*/ 518350 h 1459991"/>
              <a:gd name="connsiteX233" fmla="*/ 377285 w 598932"/>
              <a:gd name="connsiteY233" fmla="*/ 504063 h 1459991"/>
              <a:gd name="connsiteX234" fmla="*/ 368903 w 598932"/>
              <a:gd name="connsiteY234" fmla="*/ 492538 h 1459991"/>
              <a:gd name="connsiteX235" fmla="*/ 348329 w 598932"/>
              <a:gd name="connsiteY235" fmla="*/ 480822 h 1459991"/>
              <a:gd name="connsiteX236" fmla="*/ 275082 w 598932"/>
              <a:gd name="connsiteY236" fmla="*/ 449294 h 1459991"/>
              <a:gd name="connsiteX237" fmla="*/ 266414 w 598932"/>
              <a:gd name="connsiteY237" fmla="*/ 469487 h 1459991"/>
              <a:gd name="connsiteX238" fmla="*/ 277844 w 598932"/>
              <a:gd name="connsiteY238" fmla="*/ 474440 h 1459991"/>
              <a:gd name="connsiteX239" fmla="*/ 253746 w 598932"/>
              <a:gd name="connsiteY239" fmla="*/ 493681 h 1459991"/>
              <a:gd name="connsiteX240" fmla="*/ 254032 w 598932"/>
              <a:gd name="connsiteY240" fmla="*/ 522922 h 1459991"/>
              <a:gd name="connsiteX241" fmla="*/ 281178 w 598932"/>
              <a:gd name="connsiteY241" fmla="*/ 546259 h 1459991"/>
              <a:gd name="connsiteX242" fmla="*/ 311753 w 598932"/>
              <a:gd name="connsiteY242" fmla="*/ 550545 h 1459991"/>
              <a:gd name="connsiteX243" fmla="*/ 336899 w 598932"/>
              <a:gd name="connsiteY243" fmla="*/ 530447 h 1459991"/>
              <a:gd name="connsiteX244" fmla="*/ 334232 w 598932"/>
              <a:gd name="connsiteY244" fmla="*/ 500348 h 1459991"/>
              <a:gd name="connsiteX245" fmla="*/ 346138 w 598932"/>
              <a:gd name="connsiteY245" fmla="*/ 505492 h 1459991"/>
              <a:gd name="connsiteX246" fmla="*/ 355663 w 598932"/>
              <a:gd name="connsiteY246" fmla="*/ 510730 h 1459991"/>
              <a:gd name="connsiteX247" fmla="*/ 359283 w 598932"/>
              <a:gd name="connsiteY247" fmla="*/ 517398 h 1459991"/>
              <a:gd name="connsiteX248" fmla="*/ 356330 w 598932"/>
              <a:gd name="connsiteY248" fmla="*/ 531209 h 1459991"/>
              <a:gd name="connsiteX249" fmla="*/ 349853 w 598932"/>
              <a:gd name="connsiteY249" fmla="*/ 539877 h 1459991"/>
              <a:gd name="connsiteX250" fmla="*/ 342710 w 598932"/>
              <a:gd name="connsiteY250" fmla="*/ 540163 h 1459991"/>
              <a:gd name="connsiteX251" fmla="*/ 329089 w 598932"/>
              <a:gd name="connsiteY251" fmla="*/ 563594 h 1459991"/>
              <a:gd name="connsiteX252" fmla="*/ 331661 w 598932"/>
              <a:gd name="connsiteY252" fmla="*/ 564832 h 1459991"/>
              <a:gd name="connsiteX253" fmla="*/ 331661 w 598932"/>
              <a:gd name="connsiteY253" fmla="*/ 564832 h 1459991"/>
              <a:gd name="connsiteX254" fmla="*/ 273082 w 598932"/>
              <a:gd name="connsiteY254" fmla="*/ 510730 h 1459991"/>
              <a:gd name="connsiteX255" fmla="*/ 272510 w 598932"/>
              <a:gd name="connsiteY255" fmla="*/ 495300 h 1459991"/>
              <a:gd name="connsiteX256" fmla="*/ 284321 w 598932"/>
              <a:gd name="connsiteY256" fmla="*/ 484727 h 1459991"/>
              <a:gd name="connsiteX257" fmla="*/ 305372 w 598932"/>
              <a:gd name="connsiteY257" fmla="*/ 487585 h 1459991"/>
              <a:gd name="connsiteX258" fmla="*/ 321374 w 598932"/>
              <a:gd name="connsiteY258" fmla="*/ 500920 h 1459991"/>
              <a:gd name="connsiteX259" fmla="*/ 321850 w 598932"/>
              <a:gd name="connsiteY259" fmla="*/ 516922 h 1459991"/>
              <a:gd name="connsiteX260" fmla="*/ 310515 w 598932"/>
              <a:gd name="connsiteY260" fmla="*/ 526732 h 1459991"/>
              <a:gd name="connsiteX261" fmla="*/ 289274 w 598932"/>
              <a:gd name="connsiteY261" fmla="*/ 523589 h 1459991"/>
              <a:gd name="connsiteX262" fmla="*/ 272987 w 598932"/>
              <a:gd name="connsiteY262" fmla="*/ 510635 h 1459991"/>
              <a:gd name="connsiteX263" fmla="*/ 272987 w 598932"/>
              <a:gd name="connsiteY263" fmla="*/ 510635 h 1459991"/>
              <a:gd name="connsiteX264" fmla="*/ 368141 w 598932"/>
              <a:gd name="connsiteY264" fmla="*/ 416242 h 1459991"/>
              <a:gd name="connsiteX265" fmla="*/ 366903 w 598932"/>
              <a:gd name="connsiteY265" fmla="*/ 425958 h 1459991"/>
              <a:gd name="connsiteX266" fmla="*/ 355854 w 598932"/>
              <a:gd name="connsiteY266" fmla="*/ 435673 h 1459991"/>
              <a:gd name="connsiteX267" fmla="*/ 338709 w 598932"/>
              <a:gd name="connsiteY267" fmla="*/ 433864 h 1459991"/>
              <a:gd name="connsiteX268" fmla="*/ 363950 w 598932"/>
              <a:gd name="connsiteY268" fmla="*/ 380619 h 1459991"/>
              <a:gd name="connsiteX269" fmla="*/ 322993 w 598932"/>
              <a:gd name="connsiteY269" fmla="*/ 373285 h 1459991"/>
              <a:gd name="connsiteX270" fmla="*/ 297752 w 598932"/>
              <a:gd name="connsiteY270" fmla="*/ 395954 h 1459991"/>
              <a:gd name="connsiteX271" fmla="*/ 296513 w 598932"/>
              <a:gd name="connsiteY271" fmla="*/ 427672 h 1459991"/>
              <a:gd name="connsiteX272" fmla="*/ 322802 w 598932"/>
              <a:gd name="connsiteY272" fmla="*/ 452914 h 1459991"/>
              <a:gd name="connsiteX273" fmla="*/ 354235 w 598932"/>
              <a:gd name="connsiteY273" fmla="*/ 458057 h 1459991"/>
              <a:gd name="connsiteX274" fmla="*/ 382619 w 598932"/>
              <a:gd name="connsiteY274" fmla="*/ 433578 h 1459991"/>
              <a:gd name="connsiteX275" fmla="*/ 387001 w 598932"/>
              <a:gd name="connsiteY275" fmla="*/ 408622 h 1459991"/>
              <a:gd name="connsiteX276" fmla="*/ 375380 w 598932"/>
              <a:gd name="connsiteY276" fmla="*/ 387286 h 1459991"/>
              <a:gd name="connsiteX277" fmla="*/ 361760 w 598932"/>
              <a:gd name="connsiteY277" fmla="*/ 406813 h 1459991"/>
              <a:gd name="connsiteX278" fmla="*/ 368141 w 598932"/>
              <a:gd name="connsiteY278" fmla="*/ 416147 h 1459991"/>
              <a:gd name="connsiteX279" fmla="*/ 368141 w 598932"/>
              <a:gd name="connsiteY279" fmla="*/ 416147 h 1459991"/>
              <a:gd name="connsiteX280" fmla="*/ 325850 w 598932"/>
              <a:gd name="connsiteY280" fmla="*/ 427291 h 1459991"/>
              <a:gd name="connsiteX281" fmla="*/ 314230 w 598932"/>
              <a:gd name="connsiteY281" fmla="*/ 416338 h 1459991"/>
              <a:gd name="connsiteX282" fmla="*/ 314611 w 598932"/>
              <a:gd name="connsiteY282" fmla="*/ 402431 h 1459991"/>
              <a:gd name="connsiteX283" fmla="*/ 324612 w 598932"/>
              <a:gd name="connsiteY283" fmla="*/ 393668 h 1459991"/>
              <a:gd name="connsiteX284" fmla="*/ 340900 w 598932"/>
              <a:gd name="connsiteY284" fmla="*/ 395573 h 1459991"/>
              <a:gd name="connsiteX285" fmla="*/ 325850 w 598932"/>
              <a:gd name="connsiteY285" fmla="*/ 427387 h 1459991"/>
              <a:gd name="connsiteX286" fmla="*/ 325850 w 598932"/>
              <a:gd name="connsiteY286" fmla="*/ 427387 h 1459991"/>
              <a:gd name="connsiteX287" fmla="*/ 403479 w 598932"/>
              <a:gd name="connsiteY287" fmla="*/ 383667 h 1459991"/>
              <a:gd name="connsiteX288" fmla="*/ 414623 w 598932"/>
              <a:gd name="connsiteY288" fmla="*/ 362902 h 1459991"/>
              <a:gd name="connsiteX289" fmla="*/ 376523 w 598932"/>
              <a:gd name="connsiteY289" fmla="*/ 342519 h 1459991"/>
              <a:gd name="connsiteX290" fmla="*/ 361283 w 598932"/>
              <a:gd name="connsiteY290" fmla="*/ 332232 h 1459991"/>
              <a:gd name="connsiteX291" fmla="*/ 356807 w 598932"/>
              <a:gd name="connsiteY291" fmla="*/ 322707 h 1459991"/>
              <a:gd name="connsiteX292" fmla="*/ 358807 w 598932"/>
              <a:gd name="connsiteY292" fmla="*/ 312706 h 1459991"/>
              <a:gd name="connsiteX293" fmla="*/ 363855 w 598932"/>
              <a:gd name="connsiteY293" fmla="*/ 307276 h 1459991"/>
              <a:gd name="connsiteX294" fmla="*/ 370618 w 598932"/>
              <a:gd name="connsiteY294" fmla="*/ 306514 h 1459991"/>
              <a:gd name="connsiteX295" fmla="*/ 385953 w 598932"/>
              <a:gd name="connsiteY295" fmla="*/ 313277 h 1459991"/>
              <a:gd name="connsiteX296" fmla="*/ 428911 w 598932"/>
              <a:gd name="connsiteY296" fmla="*/ 336232 h 1459991"/>
              <a:gd name="connsiteX297" fmla="*/ 440055 w 598932"/>
              <a:gd name="connsiteY297" fmla="*/ 315468 h 1459991"/>
              <a:gd name="connsiteX298" fmla="*/ 402431 w 598932"/>
              <a:gd name="connsiteY298" fmla="*/ 295275 h 1459991"/>
              <a:gd name="connsiteX299" fmla="*/ 387096 w 598932"/>
              <a:gd name="connsiteY299" fmla="*/ 284893 h 1459991"/>
              <a:gd name="connsiteX300" fmla="*/ 382238 w 598932"/>
              <a:gd name="connsiteY300" fmla="*/ 275177 h 1459991"/>
              <a:gd name="connsiteX301" fmla="*/ 383953 w 598932"/>
              <a:gd name="connsiteY301" fmla="*/ 265557 h 1459991"/>
              <a:gd name="connsiteX302" fmla="*/ 393097 w 598932"/>
              <a:gd name="connsiteY302" fmla="*/ 259080 h 1459991"/>
              <a:gd name="connsiteX303" fmla="*/ 409289 w 598932"/>
              <a:gd name="connsiteY303" fmla="*/ 264985 h 1459991"/>
              <a:gd name="connsiteX304" fmla="*/ 454057 w 598932"/>
              <a:gd name="connsiteY304" fmla="*/ 288988 h 1459991"/>
              <a:gd name="connsiteX305" fmla="*/ 465201 w 598932"/>
              <a:gd name="connsiteY305" fmla="*/ 268224 h 1459991"/>
              <a:gd name="connsiteX306" fmla="*/ 415100 w 598932"/>
              <a:gd name="connsiteY306" fmla="*/ 241363 h 1459991"/>
              <a:gd name="connsiteX307" fmla="*/ 397764 w 598932"/>
              <a:gd name="connsiteY307" fmla="*/ 234791 h 1459991"/>
              <a:gd name="connsiteX308" fmla="*/ 382715 w 598932"/>
              <a:gd name="connsiteY308" fmla="*/ 238220 h 1459991"/>
              <a:gd name="connsiteX309" fmla="*/ 371380 w 598932"/>
              <a:gd name="connsiteY309" fmla="*/ 250984 h 1459991"/>
              <a:gd name="connsiteX310" fmla="*/ 367665 w 598932"/>
              <a:gd name="connsiteY310" fmla="*/ 265366 h 1459991"/>
              <a:gd name="connsiteX311" fmla="*/ 371094 w 598932"/>
              <a:gd name="connsiteY311" fmla="*/ 281559 h 1459991"/>
              <a:gd name="connsiteX312" fmla="*/ 356902 w 598932"/>
              <a:gd name="connsiteY312" fmla="*/ 285655 h 1459991"/>
              <a:gd name="connsiteX313" fmla="*/ 346805 w 598932"/>
              <a:gd name="connsiteY313" fmla="*/ 297085 h 1459991"/>
              <a:gd name="connsiteX314" fmla="*/ 346234 w 598932"/>
              <a:gd name="connsiteY314" fmla="*/ 328231 h 1459991"/>
              <a:gd name="connsiteX315" fmla="*/ 335566 w 598932"/>
              <a:gd name="connsiteY315" fmla="*/ 322516 h 1459991"/>
              <a:gd name="connsiteX316" fmla="*/ 325374 w 598932"/>
              <a:gd name="connsiteY316" fmla="*/ 341662 h 1459991"/>
              <a:gd name="connsiteX317" fmla="*/ 403765 w 598932"/>
              <a:gd name="connsiteY317" fmla="*/ 383667 h 1459991"/>
              <a:gd name="connsiteX318" fmla="*/ 403765 w 598932"/>
              <a:gd name="connsiteY318" fmla="*/ 383667 h 1459991"/>
              <a:gd name="connsiteX319" fmla="*/ 482537 w 598932"/>
              <a:gd name="connsiteY319" fmla="*/ 201835 h 1459991"/>
              <a:gd name="connsiteX320" fmla="*/ 480441 w 598932"/>
              <a:gd name="connsiteY320" fmla="*/ 211360 h 1459991"/>
              <a:gd name="connsiteX321" fmla="*/ 468630 w 598932"/>
              <a:gd name="connsiteY321" fmla="*/ 220123 h 1459991"/>
              <a:gd name="connsiteX322" fmla="*/ 451675 w 598932"/>
              <a:gd name="connsiteY322" fmla="*/ 216884 h 1459991"/>
              <a:gd name="connsiteX323" fmla="*/ 481394 w 598932"/>
              <a:gd name="connsiteY323" fmla="*/ 165925 h 1459991"/>
              <a:gd name="connsiteX324" fmla="*/ 441198 w 598932"/>
              <a:gd name="connsiteY324" fmla="*/ 155162 h 1459991"/>
              <a:gd name="connsiteX325" fmla="*/ 414147 w 598932"/>
              <a:gd name="connsiteY325" fmla="*/ 175641 h 1459991"/>
              <a:gd name="connsiteX326" fmla="*/ 410242 w 598932"/>
              <a:gd name="connsiteY326" fmla="*/ 207169 h 1459991"/>
              <a:gd name="connsiteX327" fmla="*/ 434340 w 598932"/>
              <a:gd name="connsiteY327" fmla="*/ 234601 h 1459991"/>
              <a:gd name="connsiteX328" fmla="*/ 465201 w 598932"/>
              <a:gd name="connsiteY328" fmla="*/ 242411 h 1459991"/>
              <a:gd name="connsiteX329" fmla="*/ 495586 w 598932"/>
              <a:gd name="connsiteY329" fmla="*/ 220409 h 1459991"/>
              <a:gd name="connsiteX330" fmla="*/ 502063 w 598932"/>
              <a:gd name="connsiteY330" fmla="*/ 195929 h 1459991"/>
              <a:gd name="connsiteX331" fmla="*/ 492252 w 598932"/>
              <a:gd name="connsiteY331" fmla="*/ 173736 h 1459991"/>
              <a:gd name="connsiteX332" fmla="*/ 477012 w 598932"/>
              <a:gd name="connsiteY332" fmla="*/ 192024 h 1459991"/>
              <a:gd name="connsiteX333" fmla="*/ 482537 w 598932"/>
              <a:gd name="connsiteY333" fmla="*/ 201835 h 1459991"/>
              <a:gd name="connsiteX334" fmla="*/ 482537 w 598932"/>
              <a:gd name="connsiteY334" fmla="*/ 201835 h 1459991"/>
              <a:gd name="connsiteX335" fmla="*/ 439483 w 598932"/>
              <a:gd name="connsiteY335" fmla="*/ 209264 h 1459991"/>
              <a:gd name="connsiteX336" fmla="*/ 428816 w 598932"/>
              <a:gd name="connsiteY336" fmla="*/ 197358 h 1459991"/>
              <a:gd name="connsiteX337" fmla="*/ 430340 w 598932"/>
              <a:gd name="connsiteY337" fmla="*/ 183547 h 1459991"/>
              <a:gd name="connsiteX338" fmla="*/ 441103 w 598932"/>
              <a:gd name="connsiteY338" fmla="*/ 175641 h 1459991"/>
              <a:gd name="connsiteX339" fmla="*/ 457200 w 598932"/>
              <a:gd name="connsiteY339" fmla="*/ 178879 h 1459991"/>
              <a:gd name="connsiteX340" fmla="*/ 439483 w 598932"/>
              <a:gd name="connsiteY340" fmla="*/ 209264 h 1459991"/>
              <a:gd name="connsiteX341" fmla="*/ 439483 w 598932"/>
              <a:gd name="connsiteY341" fmla="*/ 209264 h 1459991"/>
              <a:gd name="connsiteX342" fmla="*/ 518541 w 598932"/>
              <a:gd name="connsiteY342" fmla="*/ 74200 h 1459991"/>
              <a:gd name="connsiteX343" fmla="*/ 504444 w 598932"/>
              <a:gd name="connsiteY343" fmla="*/ 66865 h 1459991"/>
              <a:gd name="connsiteX344" fmla="*/ 493681 w 598932"/>
              <a:gd name="connsiteY344" fmla="*/ 65437 h 1459991"/>
              <a:gd name="connsiteX345" fmla="*/ 482441 w 598932"/>
              <a:gd name="connsiteY345" fmla="*/ 69818 h 1459991"/>
              <a:gd name="connsiteX346" fmla="*/ 472440 w 598932"/>
              <a:gd name="connsiteY346" fmla="*/ 80391 h 1459991"/>
              <a:gd name="connsiteX347" fmla="*/ 469487 w 598932"/>
              <a:gd name="connsiteY347" fmla="*/ 113252 h 1459991"/>
              <a:gd name="connsiteX348" fmla="*/ 458438 w 598932"/>
              <a:gd name="connsiteY348" fmla="*/ 106299 h 1459991"/>
              <a:gd name="connsiteX349" fmla="*/ 446723 w 598932"/>
              <a:gd name="connsiteY349" fmla="*/ 124777 h 1459991"/>
              <a:gd name="connsiteX350" fmla="*/ 521875 w 598932"/>
              <a:gd name="connsiteY350" fmla="*/ 172307 h 1459991"/>
              <a:gd name="connsiteX351" fmla="*/ 534448 w 598932"/>
              <a:gd name="connsiteY351" fmla="*/ 152400 h 1459991"/>
              <a:gd name="connsiteX352" fmla="*/ 500444 w 598932"/>
              <a:gd name="connsiteY352" fmla="*/ 130873 h 1459991"/>
              <a:gd name="connsiteX353" fmla="*/ 484156 w 598932"/>
              <a:gd name="connsiteY353" fmla="*/ 118396 h 1459991"/>
              <a:gd name="connsiteX354" fmla="*/ 480250 w 598932"/>
              <a:gd name="connsiteY354" fmla="*/ 108013 h 1459991"/>
              <a:gd name="connsiteX355" fmla="*/ 483299 w 598932"/>
              <a:gd name="connsiteY355" fmla="*/ 96964 h 1459991"/>
              <a:gd name="connsiteX356" fmla="*/ 489680 w 598932"/>
              <a:gd name="connsiteY356" fmla="*/ 91345 h 1459991"/>
              <a:gd name="connsiteX357" fmla="*/ 497872 w 598932"/>
              <a:gd name="connsiteY357" fmla="*/ 90678 h 1459991"/>
              <a:gd name="connsiteX358" fmla="*/ 514445 w 598932"/>
              <a:gd name="connsiteY358" fmla="*/ 99346 h 1459991"/>
              <a:gd name="connsiteX359" fmla="*/ 552831 w 598932"/>
              <a:gd name="connsiteY359" fmla="*/ 123634 h 1459991"/>
              <a:gd name="connsiteX360" fmla="*/ 565404 w 598932"/>
              <a:gd name="connsiteY360" fmla="*/ 103727 h 1459991"/>
              <a:gd name="connsiteX361" fmla="*/ 518731 w 598932"/>
              <a:gd name="connsiteY361" fmla="*/ 74200 h 1459991"/>
              <a:gd name="connsiteX362" fmla="*/ 518731 w 598932"/>
              <a:gd name="connsiteY362" fmla="*/ 74200 h 1459991"/>
              <a:gd name="connsiteX363" fmla="*/ 516255 w 598932"/>
              <a:gd name="connsiteY363" fmla="*/ 17431 h 1459991"/>
              <a:gd name="connsiteX364" fmla="*/ 490156 w 598932"/>
              <a:gd name="connsiteY364" fmla="*/ 0 h 1459991"/>
              <a:gd name="connsiteX365" fmla="*/ 488442 w 598932"/>
              <a:gd name="connsiteY365" fmla="*/ 27241 h 1459991"/>
              <a:gd name="connsiteX366" fmla="*/ 503110 w 598932"/>
              <a:gd name="connsiteY366" fmla="*/ 37052 h 1459991"/>
              <a:gd name="connsiteX367" fmla="*/ 497110 w 598932"/>
              <a:gd name="connsiteY367" fmla="*/ 46006 h 1459991"/>
              <a:gd name="connsiteX368" fmla="*/ 512731 w 598932"/>
              <a:gd name="connsiteY368" fmla="*/ 56388 h 1459991"/>
              <a:gd name="connsiteX369" fmla="*/ 518731 w 598932"/>
              <a:gd name="connsiteY369" fmla="*/ 47434 h 1459991"/>
              <a:gd name="connsiteX370" fmla="*/ 551021 w 598932"/>
              <a:gd name="connsiteY370" fmla="*/ 68961 h 1459991"/>
              <a:gd name="connsiteX371" fmla="*/ 565214 w 598932"/>
              <a:gd name="connsiteY371" fmla="*/ 77533 h 1459991"/>
              <a:gd name="connsiteX372" fmla="*/ 574643 w 598932"/>
              <a:gd name="connsiteY372" fmla="*/ 79915 h 1459991"/>
              <a:gd name="connsiteX373" fmla="*/ 583406 w 598932"/>
              <a:gd name="connsiteY373" fmla="*/ 76771 h 1459991"/>
              <a:gd name="connsiteX374" fmla="*/ 591502 w 598932"/>
              <a:gd name="connsiteY374" fmla="*/ 68389 h 1459991"/>
              <a:gd name="connsiteX375" fmla="*/ 598932 w 598932"/>
              <a:gd name="connsiteY375" fmla="*/ 50959 h 1459991"/>
              <a:gd name="connsiteX376" fmla="*/ 582644 w 598932"/>
              <a:gd name="connsiteY376" fmla="*/ 42481 h 1459991"/>
              <a:gd name="connsiteX377" fmla="*/ 579311 w 598932"/>
              <a:gd name="connsiteY377" fmla="*/ 51625 h 1459991"/>
              <a:gd name="connsiteX378" fmla="*/ 576167 w 598932"/>
              <a:gd name="connsiteY378" fmla="*/ 54292 h 1459991"/>
              <a:gd name="connsiteX379" fmla="*/ 572548 w 598932"/>
              <a:gd name="connsiteY379" fmla="*/ 54292 h 1459991"/>
              <a:gd name="connsiteX380" fmla="*/ 561785 w 598932"/>
              <a:gd name="connsiteY380" fmla="*/ 47625 h 1459991"/>
              <a:gd name="connsiteX381" fmla="*/ 531971 w 598932"/>
              <a:gd name="connsiteY381" fmla="*/ 27718 h 1459991"/>
              <a:gd name="connsiteX382" fmla="*/ 540925 w 598932"/>
              <a:gd name="connsiteY382" fmla="*/ 14383 h 1459991"/>
              <a:gd name="connsiteX383" fmla="*/ 525304 w 598932"/>
              <a:gd name="connsiteY383" fmla="*/ 4000 h 1459991"/>
              <a:gd name="connsiteX384" fmla="*/ 516350 w 598932"/>
              <a:gd name="connsiteY384" fmla="*/ 17335 h 1459991"/>
              <a:gd name="connsiteX385" fmla="*/ 516350 w 598932"/>
              <a:gd name="connsiteY385" fmla="*/ 17335 h 145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Lst>
            <a:rect l="l" t="t" r="r" b="b"/>
            <a:pathLst>
              <a:path w="598932" h="1459991">
                <a:moveTo>
                  <a:pt x="2191" y="1376172"/>
                </a:moveTo>
                <a:lnTo>
                  <a:pt x="0" y="1402271"/>
                </a:lnTo>
                <a:lnTo>
                  <a:pt x="118396" y="1459992"/>
                </a:lnTo>
                <a:lnTo>
                  <a:pt x="120587" y="1433798"/>
                </a:lnTo>
                <a:lnTo>
                  <a:pt x="93631" y="1421416"/>
                </a:lnTo>
                <a:lnTo>
                  <a:pt x="97631" y="1372553"/>
                </a:lnTo>
                <a:lnTo>
                  <a:pt x="126302" y="1364171"/>
                </a:lnTo>
                <a:lnTo>
                  <a:pt x="128492" y="1337310"/>
                </a:lnTo>
                <a:lnTo>
                  <a:pt x="2095" y="1376172"/>
                </a:lnTo>
                <a:lnTo>
                  <a:pt x="2095" y="1376172"/>
                </a:lnTo>
                <a:close/>
                <a:moveTo>
                  <a:pt x="73628" y="1412176"/>
                </a:moveTo>
                <a:lnTo>
                  <a:pt x="29623" y="1391888"/>
                </a:lnTo>
                <a:lnTo>
                  <a:pt x="76391" y="1378744"/>
                </a:lnTo>
                <a:lnTo>
                  <a:pt x="73628" y="1412081"/>
                </a:lnTo>
                <a:lnTo>
                  <a:pt x="73628" y="1412081"/>
                </a:lnTo>
                <a:close/>
                <a:moveTo>
                  <a:pt x="124968" y="1321689"/>
                </a:moveTo>
                <a:cubicBezTo>
                  <a:pt x="130683" y="1315307"/>
                  <a:pt x="134303" y="1306068"/>
                  <a:pt x="135731" y="1294066"/>
                </a:cubicBezTo>
                <a:cubicBezTo>
                  <a:pt x="137351" y="1280827"/>
                  <a:pt x="135636" y="1270445"/>
                  <a:pt x="130588" y="1263015"/>
                </a:cubicBezTo>
                <a:cubicBezTo>
                  <a:pt x="125539" y="1255586"/>
                  <a:pt x="119063" y="1251299"/>
                  <a:pt x="110966" y="1250347"/>
                </a:cubicBezTo>
                <a:cubicBezTo>
                  <a:pt x="103537" y="1249489"/>
                  <a:pt x="97441" y="1251204"/>
                  <a:pt x="92678" y="1255586"/>
                </a:cubicBezTo>
                <a:cubicBezTo>
                  <a:pt x="88011" y="1260062"/>
                  <a:pt x="83439" y="1268254"/>
                  <a:pt x="79153" y="1280350"/>
                </a:cubicBezTo>
                <a:cubicBezTo>
                  <a:pt x="74867" y="1292447"/>
                  <a:pt x="71723" y="1299496"/>
                  <a:pt x="69914" y="1301401"/>
                </a:cubicBezTo>
                <a:cubicBezTo>
                  <a:pt x="68580" y="1302830"/>
                  <a:pt x="67056" y="1303401"/>
                  <a:pt x="65437" y="1303211"/>
                </a:cubicBezTo>
                <a:cubicBezTo>
                  <a:pt x="63532" y="1303020"/>
                  <a:pt x="62008" y="1301877"/>
                  <a:pt x="61055" y="1299972"/>
                </a:cubicBezTo>
                <a:cubicBezTo>
                  <a:pt x="59627" y="1297114"/>
                  <a:pt x="59341" y="1292638"/>
                  <a:pt x="60103" y="1286447"/>
                </a:cubicBezTo>
                <a:cubicBezTo>
                  <a:pt x="60674" y="1281589"/>
                  <a:pt x="62103" y="1277969"/>
                  <a:pt x="64198" y="1275493"/>
                </a:cubicBezTo>
                <a:cubicBezTo>
                  <a:pt x="66389" y="1273112"/>
                  <a:pt x="69152" y="1271588"/>
                  <a:pt x="72771" y="1271111"/>
                </a:cubicBezTo>
                <a:lnTo>
                  <a:pt x="71342" y="1248632"/>
                </a:lnTo>
                <a:cubicBezTo>
                  <a:pt x="63341" y="1249966"/>
                  <a:pt x="57055" y="1253299"/>
                  <a:pt x="52388" y="1258633"/>
                </a:cubicBezTo>
                <a:cubicBezTo>
                  <a:pt x="47720" y="1264063"/>
                  <a:pt x="44672" y="1272731"/>
                  <a:pt x="43243" y="1284827"/>
                </a:cubicBezTo>
                <a:cubicBezTo>
                  <a:pt x="41719" y="1297496"/>
                  <a:pt x="43243" y="1307211"/>
                  <a:pt x="47625" y="1313879"/>
                </a:cubicBezTo>
                <a:cubicBezTo>
                  <a:pt x="52102" y="1320546"/>
                  <a:pt x="58198" y="1324356"/>
                  <a:pt x="65818" y="1325308"/>
                </a:cubicBezTo>
                <a:cubicBezTo>
                  <a:pt x="74295" y="1326356"/>
                  <a:pt x="81343" y="1323594"/>
                  <a:pt x="86963" y="1317212"/>
                </a:cubicBezTo>
                <a:cubicBezTo>
                  <a:pt x="90964" y="1312545"/>
                  <a:pt x="96203" y="1301115"/>
                  <a:pt x="102680" y="1282732"/>
                </a:cubicBezTo>
                <a:cubicBezTo>
                  <a:pt x="104108" y="1278826"/>
                  <a:pt x="105442" y="1276350"/>
                  <a:pt x="106680" y="1275302"/>
                </a:cubicBezTo>
                <a:cubicBezTo>
                  <a:pt x="108014" y="1274350"/>
                  <a:pt x="109538" y="1273969"/>
                  <a:pt x="111252" y="1274159"/>
                </a:cubicBezTo>
                <a:cubicBezTo>
                  <a:pt x="113824" y="1274445"/>
                  <a:pt x="115824" y="1275779"/>
                  <a:pt x="117157" y="1277969"/>
                </a:cubicBezTo>
                <a:cubicBezTo>
                  <a:pt x="118967" y="1281303"/>
                  <a:pt x="119539" y="1285970"/>
                  <a:pt x="118872" y="1291971"/>
                </a:cubicBezTo>
                <a:cubicBezTo>
                  <a:pt x="118205" y="1297496"/>
                  <a:pt x="116491" y="1301591"/>
                  <a:pt x="113824" y="1304354"/>
                </a:cubicBezTo>
                <a:cubicBezTo>
                  <a:pt x="111062" y="1307116"/>
                  <a:pt x="107442" y="1308735"/>
                  <a:pt x="102775" y="1309211"/>
                </a:cubicBezTo>
                <a:lnTo>
                  <a:pt x="103537" y="1333119"/>
                </a:lnTo>
                <a:cubicBezTo>
                  <a:pt x="112205" y="1331976"/>
                  <a:pt x="119348" y="1328166"/>
                  <a:pt x="125063" y="1321784"/>
                </a:cubicBezTo>
                <a:lnTo>
                  <a:pt x="125063" y="1321784"/>
                </a:lnTo>
                <a:close/>
                <a:moveTo>
                  <a:pt x="136398" y="1230344"/>
                </a:moveTo>
                <a:cubicBezTo>
                  <a:pt x="142304" y="1224058"/>
                  <a:pt x="146113" y="1214914"/>
                  <a:pt x="147828" y="1202912"/>
                </a:cubicBezTo>
                <a:cubicBezTo>
                  <a:pt x="149733" y="1189673"/>
                  <a:pt x="148304" y="1179290"/>
                  <a:pt x="143542" y="1171765"/>
                </a:cubicBezTo>
                <a:cubicBezTo>
                  <a:pt x="138684" y="1164146"/>
                  <a:pt x="132302" y="1159764"/>
                  <a:pt x="124206" y="1158621"/>
                </a:cubicBezTo>
                <a:cubicBezTo>
                  <a:pt x="116777" y="1157573"/>
                  <a:pt x="110681" y="1159097"/>
                  <a:pt x="105823" y="1163383"/>
                </a:cubicBezTo>
                <a:cubicBezTo>
                  <a:pt x="101060" y="1167670"/>
                  <a:pt x="96298" y="1175861"/>
                  <a:pt x="91631" y="1187863"/>
                </a:cubicBezTo>
                <a:cubicBezTo>
                  <a:pt x="86963" y="1199864"/>
                  <a:pt x="83725" y="1206817"/>
                  <a:pt x="81915" y="1208627"/>
                </a:cubicBezTo>
                <a:cubicBezTo>
                  <a:pt x="80486" y="1209961"/>
                  <a:pt x="78962" y="1210532"/>
                  <a:pt x="77343" y="1210342"/>
                </a:cubicBezTo>
                <a:cubicBezTo>
                  <a:pt x="75438" y="1210056"/>
                  <a:pt x="74009" y="1208913"/>
                  <a:pt x="73057" y="1207008"/>
                </a:cubicBezTo>
                <a:cubicBezTo>
                  <a:pt x="71723" y="1204150"/>
                  <a:pt x="71533" y="1199579"/>
                  <a:pt x="72390" y="1193482"/>
                </a:cubicBezTo>
                <a:cubicBezTo>
                  <a:pt x="73057" y="1188625"/>
                  <a:pt x="74581" y="1185005"/>
                  <a:pt x="76771" y="1182624"/>
                </a:cubicBezTo>
                <a:cubicBezTo>
                  <a:pt x="78962" y="1180243"/>
                  <a:pt x="81820" y="1178909"/>
                  <a:pt x="85439" y="1178433"/>
                </a:cubicBezTo>
                <a:lnTo>
                  <a:pt x="84582" y="1155859"/>
                </a:lnTo>
                <a:cubicBezTo>
                  <a:pt x="76581" y="1156906"/>
                  <a:pt x="70199" y="1160145"/>
                  <a:pt x="65437" y="1165384"/>
                </a:cubicBezTo>
                <a:cubicBezTo>
                  <a:pt x="60674" y="1170623"/>
                  <a:pt x="57436" y="1179290"/>
                  <a:pt x="55626" y="1191387"/>
                </a:cubicBezTo>
                <a:cubicBezTo>
                  <a:pt x="53816" y="1204055"/>
                  <a:pt x="54959" y="1213771"/>
                  <a:pt x="59341" y="1220533"/>
                </a:cubicBezTo>
                <a:cubicBezTo>
                  <a:pt x="63627" y="1227296"/>
                  <a:pt x="69628" y="1231297"/>
                  <a:pt x="77248" y="1232345"/>
                </a:cubicBezTo>
                <a:cubicBezTo>
                  <a:pt x="85725" y="1233583"/>
                  <a:pt x="92774" y="1231106"/>
                  <a:pt x="98584" y="1224820"/>
                </a:cubicBezTo>
                <a:cubicBezTo>
                  <a:pt x="102775" y="1220343"/>
                  <a:pt x="108299" y="1208913"/>
                  <a:pt x="115157" y="1190815"/>
                </a:cubicBezTo>
                <a:cubicBezTo>
                  <a:pt x="116681" y="1186910"/>
                  <a:pt x="118110" y="1184434"/>
                  <a:pt x="119348" y="1183481"/>
                </a:cubicBezTo>
                <a:cubicBezTo>
                  <a:pt x="120682" y="1182529"/>
                  <a:pt x="122206" y="1182243"/>
                  <a:pt x="124015" y="1182433"/>
                </a:cubicBezTo>
                <a:cubicBezTo>
                  <a:pt x="126587" y="1182814"/>
                  <a:pt x="128492" y="1184148"/>
                  <a:pt x="129826" y="1186434"/>
                </a:cubicBezTo>
                <a:cubicBezTo>
                  <a:pt x="131636" y="1189768"/>
                  <a:pt x="132016" y="1194530"/>
                  <a:pt x="131159" y="1200531"/>
                </a:cubicBezTo>
                <a:cubicBezTo>
                  <a:pt x="130397" y="1205960"/>
                  <a:pt x="128587" y="1210056"/>
                  <a:pt x="125730" y="1212818"/>
                </a:cubicBezTo>
                <a:cubicBezTo>
                  <a:pt x="122968" y="1215485"/>
                  <a:pt x="119253" y="1217009"/>
                  <a:pt x="114491" y="1217390"/>
                </a:cubicBezTo>
                <a:lnTo>
                  <a:pt x="114681" y="1241298"/>
                </a:lnTo>
                <a:cubicBezTo>
                  <a:pt x="123349" y="1240346"/>
                  <a:pt x="130588" y="1236726"/>
                  <a:pt x="136493" y="1230439"/>
                </a:cubicBezTo>
                <a:lnTo>
                  <a:pt x="136493" y="1230439"/>
                </a:lnTo>
                <a:close/>
                <a:moveTo>
                  <a:pt x="144685" y="1098423"/>
                </a:moveTo>
                <a:cubicBezTo>
                  <a:pt x="146209" y="1101281"/>
                  <a:pt x="146590" y="1104519"/>
                  <a:pt x="145923" y="1108139"/>
                </a:cubicBezTo>
                <a:cubicBezTo>
                  <a:pt x="144971" y="1113473"/>
                  <a:pt x="142208" y="1117568"/>
                  <a:pt x="137732" y="1120426"/>
                </a:cubicBezTo>
                <a:cubicBezTo>
                  <a:pt x="133255" y="1123283"/>
                  <a:pt x="127540" y="1124140"/>
                  <a:pt x="120682" y="1123093"/>
                </a:cubicBezTo>
                <a:lnTo>
                  <a:pt x="131445" y="1065181"/>
                </a:lnTo>
                <a:cubicBezTo>
                  <a:pt x="113824" y="1061561"/>
                  <a:pt x="99917" y="1062704"/>
                  <a:pt x="90011" y="1068705"/>
                </a:cubicBezTo>
                <a:cubicBezTo>
                  <a:pt x="80010" y="1074611"/>
                  <a:pt x="73819" y="1084136"/>
                  <a:pt x="71438" y="1097089"/>
                </a:cubicBezTo>
                <a:cubicBezTo>
                  <a:pt x="69247" y="1108710"/>
                  <a:pt x="71628" y="1118997"/>
                  <a:pt x="78391" y="1128141"/>
                </a:cubicBezTo>
                <a:cubicBezTo>
                  <a:pt x="85154" y="1137190"/>
                  <a:pt x="95821" y="1143095"/>
                  <a:pt x="110300" y="1145762"/>
                </a:cubicBezTo>
                <a:cubicBezTo>
                  <a:pt x="122396" y="1148048"/>
                  <a:pt x="132969" y="1147000"/>
                  <a:pt x="142018" y="1142714"/>
                </a:cubicBezTo>
                <a:cubicBezTo>
                  <a:pt x="153257" y="1137285"/>
                  <a:pt x="160306" y="1126903"/>
                  <a:pt x="163163" y="1111758"/>
                </a:cubicBezTo>
                <a:cubicBezTo>
                  <a:pt x="164973" y="1102138"/>
                  <a:pt x="164211" y="1093756"/>
                  <a:pt x="160973" y="1086517"/>
                </a:cubicBezTo>
                <a:cubicBezTo>
                  <a:pt x="157734" y="1079278"/>
                  <a:pt x="152210" y="1073467"/>
                  <a:pt x="144304" y="1068896"/>
                </a:cubicBezTo>
                <a:lnTo>
                  <a:pt x="136208" y="1091184"/>
                </a:lnTo>
                <a:cubicBezTo>
                  <a:pt x="140399" y="1093280"/>
                  <a:pt x="143161" y="1095756"/>
                  <a:pt x="144685" y="1098518"/>
                </a:cubicBezTo>
                <a:lnTo>
                  <a:pt x="144685" y="1098518"/>
                </a:lnTo>
                <a:close/>
                <a:moveTo>
                  <a:pt x="106680" y="1119949"/>
                </a:moveTo>
                <a:cubicBezTo>
                  <a:pt x="100393" y="1118806"/>
                  <a:pt x="95631" y="1116330"/>
                  <a:pt x="92583" y="1112330"/>
                </a:cubicBezTo>
                <a:cubicBezTo>
                  <a:pt x="89535" y="1108329"/>
                  <a:pt x="88487" y="1103852"/>
                  <a:pt x="89344" y="1098804"/>
                </a:cubicBezTo>
                <a:cubicBezTo>
                  <a:pt x="90202" y="1094041"/>
                  <a:pt x="92678" y="1090422"/>
                  <a:pt x="96774" y="1087755"/>
                </a:cubicBezTo>
                <a:cubicBezTo>
                  <a:pt x="100870" y="1085088"/>
                  <a:pt x="106299" y="1084326"/>
                  <a:pt x="112967" y="1085374"/>
                </a:cubicBezTo>
                <a:lnTo>
                  <a:pt x="106585" y="1119949"/>
                </a:lnTo>
                <a:lnTo>
                  <a:pt x="106585" y="1119949"/>
                </a:lnTo>
                <a:close/>
                <a:moveTo>
                  <a:pt x="89916" y="1014603"/>
                </a:moveTo>
                <a:lnTo>
                  <a:pt x="59245" y="1008126"/>
                </a:lnTo>
                <a:lnTo>
                  <a:pt x="67818" y="1034034"/>
                </a:lnTo>
                <a:lnTo>
                  <a:pt x="85058" y="1037654"/>
                </a:lnTo>
                <a:lnTo>
                  <a:pt x="82868" y="1048226"/>
                </a:lnTo>
                <a:lnTo>
                  <a:pt x="101251" y="1052131"/>
                </a:lnTo>
                <a:lnTo>
                  <a:pt x="103442" y="1041559"/>
                </a:lnTo>
                <a:lnTo>
                  <a:pt x="141351" y="1049560"/>
                </a:lnTo>
                <a:cubicBezTo>
                  <a:pt x="149447" y="1051274"/>
                  <a:pt x="154972" y="1052131"/>
                  <a:pt x="157734" y="1052227"/>
                </a:cubicBezTo>
                <a:cubicBezTo>
                  <a:pt x="161639" y="1052417"/>
                  <a:pt x="164878" y="1051941"/>
                  <a:pt x="167354" y="1050893"/>
                </a:cubicBezTo>
                <a:cubicBezTo>
                  <a:pt x="169926" y="1049846"/>
                  <a:pt x="172212" y="1047750"/>
                  <a:pt x="174308" y="1044702"/>
                </a:cubicBezTo>
                <a:cubicBezTo>
                  <a:pt x="176403" y="1041654"/>
                  <a:pt x="177927" y="1038034"/>
                  <a:pt x="178784" y="1033939"/>
                </a:cubicBezTo>
                <a:cubicBezTo>
                  <a:pt x="180213" y="1027176"/>
                  <a:pt x="180308" y="1020889"/>
                  <a:pt x="179165" y="1014984"/>
                </a:cubicBezTo>
                <a:lnTo>
                  <a:pt x="160877" y="1013174"/>
                </a:lnTo>
                <a:cubicBezTo>
                  <a:pt x="161544" y="1017556"/>
                  <a:pt x="161544" y="1020794"/>
                  <a:pt x="161163" y="1022890"/>
                </a:cubicBezTo>
                <a:cubicBezTo>
                  <a:pt x="160877" y="1024414"/>
                  <a:pt x="160211" y="1025652"/>
                  <a:pt x="159163" y="1026509"/>
                </a:cubicBezTo>
                <a:cubicBezTo>
                  <a:pt x="158210" y="1027366"/>
                  <a:pt x="157067" y="1027938"/>
                  <a:pt x="155829" y="1027938"/>
                </a:cubicBezTo>
                <a:cubicBezTo>
                  <a:pt x="154591" y="1027938"/>
                  <a:pt x="150400" y="1027271"/>
                  <a:pt x="143351" y="1025747"/>
                </a:cubicBezTo>
                <a:lnTo>
                  <a:pt x="108299" y="1018318"/>
                </a:lnTo>
                <a:lnTo>
                  <a:pt x="111633" y="1002601"/>
                </a:lnTo>
                <a:lnTo>
                  <a:pt x="93250" y="998696"/>
                </a:lnTo>
                <a:lnTo>
                  <a:pt x="89916" y="1014413"/>
                </a:lnTo>
                <a:lnTo>
                  <a:pt x="89916" y="1014413"/>
                </a:lnTo>
                <a:close/>
                <a:moveTo>
                  <a:pt x="198596" y="939451"/>
                </a:moveTo>
                <a:lnTo>
                  <a:pt x="105156" y="914781"/>
                </a:lnTo>
                <a:lnTo>
                  <a:pt x="204787" y="915924"/>
                </a:lnTo>
                <a:lnTo>
                  <a:pt x="210884" y="892873"/>
                </a:lnTo>
                <a:lnTo>
                  <a:pt x="123730" y="844677"/>
                </a:lnTo>
                <a:lnTo>
                  <a:pt x="217170" y="869347"/>
                </a:lnTo>
                <a:lnTo>
                  <a:pt x="223076" y="847058"/>
                </a:lnTo>
                <a:lnTo>
                  <a:pt x="104394" y="815721"/>
                </a:lnTo>
                <a:lnTo>
                  <a:pt x="94869" y="851630"/>
                </a:lnTo>
                <a:lnTo>
                  <a:pt x="170212" y="894302"/>
                </a:lnTo>
                <a:lnTo>
                  <a:pt x="83630" y="894493"/>
                </a:lnTo>
                <a:lnTo>
                  <a:pt x="74200" y="930307"/>
                </a:lnTo>
                <a:lnTo>
                  <a:pt x="192881" y="961644"/>
                </a:lnTo>
                <a:lnTo>
                  <a:pt x="198787" y="939355"/>
                </a:lnTo>
                <a:lnTo>
                  <a:pt x="198787" y="939355"/>
                </a:lnTo>
                <a:close/>
                <a:moveTo>
                  <a:pt x="169259" y="782860"/>
                </a:moveTo>
                <a:cubicBezTo>
                  <a:pt x="168402" y="780097"/>
                  <a:pt x="168592" y="776764"/>
                  <a:pt x="169831" y="772763"/>
                </a:cubicBezTo>
                <a:cubicBezTo>
                  <a:pt x="171736" y="766858"/>
                  <a:pt x="173927" y="763143"/>
                  <a:pt x="176403" y="761619"/>
                </a:cubicBezTo>
                <a:cubicBezTo>
                  <a:pt x="178880" y="760095"/>
                  <a:pt x="182309" y="760000"/>
                  <a:pt x="186595" y="761333"/>
                </a:cubicBezTo>
                <a:lnTo>
                  <a:pt x="188786" y="762000"/>
                </a:lnTo>
                <a:cubicBezTo>
                  <a:pt x="189166" y="766572"/>
                  <a:pt x="188786" y="774382"/>
                  <a:pt x="187357" y="785527"/>
                </a:cubicBezTo>
                <a:cubicBezTo>
                  <a:pt x="186404" y="793813"/>
                  <a:pt x="186214" y="800290"/>
                  <a:pt x="186881" y="805053"/>
                </a:cubicBezTo>
                <a:cubicBezTo>
                  <a:pt x="187547" y="809815"/>
                  <a:pt x="189452" y="813911"/>
                  <a:pt x="192405" y="817435"/>
                </a:cubicBezTo>
                <a:cubicBezTo>
                  <a:pt x="195453" y="820960"/>
                  <a:pt x="199358" y="823436"/>
                  <a:pt x="204121" y="824960"/>
                </a:cubicBezTo>
                <a:cubicBezTo>
                  <a:pt x="211360" y="827246"/>
                  <a:pt x="218123" y="826675"/>
                  <a:pt x="224504" y="823151"/>
                </a:cubicBezTo>
                <a:cubicBezTo>
                  <a:pt x="230791" y="819626"/>
                  <a:pt x="235363" y="813530"/>
                  <a:pt x="238125" y="804767"/>
                </a:cubicBezTo>
                <a:cubicBezTo>
                  <a:pt x="239744" y="799814"/>
                  <a:pt x="240221" y="794861"/>
                  <a:pt x="239744" y="789908"/>
                </a:cubicBezTo>
                <a:cubicBezTo>
                  <a:pt x="239268" y="784955"/>
                  <a:pt x="237744" y="780002"/>
                  <a:pt x="235267" y="774954"/>
                </a:cubicBezTo>
                <a:cubicBezTo>
                  <a:pt x="235744" y="774954"/>
                  <a:pt x="236696" y="774954"/>
                  <a:pt x="238125" y="774954"/>
                </a:cubicBezTo>
                <a:cubicBezTo>
                  <a:pt x="241363" y="774954"/>
                  <a:pt x="243745" y="774954"/>
                  <a:pt x="245459" y="774954"/>
                </a:cubicBezTo>
                <a:lnTo>
                  <a:pt x="252508" y="752761"/>
                </a:lnTo>
                <a:cubicBezTo>
                  <a:pt x="247840" y="753427"/>
                  <a:pt x="243650" y="753618"/>
                  <a:pt x="239839" y="753142"/>
                </a:cubicBezTo>
                <a:cubicBezTo>
                  <a:pt x="236030" y="752761"/>
                  <a:pt x="230505" y="751332"/>
                  <a:pt x="222980" y="748951"/>
                </a:cubicBezTo>
                <a:lnTo>
                  <a:pt x="196882" y="740378"/>
                </a:lnTo>
                <a:cubicBezTo>
                  <a:pt x="187166" y="737330"/>
                  <a:pt x="180118" y="736187"/>
                  <a:pt x="175832" y="736949"/>
                </a:cubicBezTo>
                <a:cubicBezTo>
                  <a:pt x="171545" y="737806"/>
                  <a:pt x="167450" y="740283"/>
                  <a:pt x="163544" y="744379"/>
                </a:cubicBezTo>
                <a:cubicBezTo>
                  <a:pt x="159639" y="748474"/>
                  <a:pt x="156115" y="755618"/>
                  <a:pt x="152876" y="765619"/>
                </a:cubicBezTo>
                <a:cubicBezTo>
                  <a:pt x="149352" y="776668"/>
                  <a:pt x="148685" y="785527"/>
                  <a:pt x="150876" y="792385"/>
                </a:cubicBezTo>
                <a:cubicBezTo>
                  <a:pt x="153067" y="799243"/>
                  <a:pt x="157829" y="805053"/>
                  <a:pt x="165354" y="810006"/>
                </a:cubicBezTo>
                <a:lnTo>
                  <a:pt x="175451" y="790861"/>
                </a:lnTo>
                <a:cubicBezTo>
                  <a:pt x="171926" y="788194"/>
                  <a:pt x="169736" y="785527"/>
                  <a:pt x="168878" y="782764"/>
                </a:cubicBezTo>
                <a:lnTo>
                  <a:pt x="168878" y="782764"/>
                </a:lnTo>
                <a:close/>
                <a:moveTo>
                  <a:pt x="208026" y="768096"/>
                </a:moveTo>
                <a:cubicBezTo>
                  <a:pt x="213360" y="769810"/>
                  <a:pt x="216980" y="771239"/>
                  <a:pt x="218694" y="772477"/>
                </a:cubicBezTo>
                <a:cubicBezTo>
                  <a:pt x="221361" y="774287"/>
                  <a:pt x="223266" y="776859"/>
                  <a:pt x="224409" y="780193"/>
                </a:cubicBezTo>
                <a:cubicBezTo>
                  <a:pt x="225933" y="784669"/>
                  <a:pt x="226028" y="788956"/>
                  <a:pt x="224695" y="793051"/>
                </a:cubicBezTo>
                <a:cubicBezTo>
                  <a:pt x="223552" y="796671"/>
                  <a:pt x="221456" y="799243"/>
                  <a:pt x="218408" y="800862"/>
                </a:cubicBezTo>
                <a:cubicBezTo>
                  <a:pt x="215360" y="802481"/>
                  <a:pt x="212312" y="802767"/>
                  <a:pt x="209169" y="801814"/>
                </a:cubicBezTo>
                <a:cubicBezTo>
                  <a:pt x="205931" y="800767"/>
                  <a:pt x="203835" y="798481"/>
                  <a:pt x="202692" y="794956"/>
                </a:cubicBezTo>
                <a:cubicBezTo>
                  <a:pt x="202025" y="792670"/>
                  <a:pt x="202025" y="788194"/>
                  <a:pt x="202692" y="781526"/>
                </a:cubicBezTo>
                <a:cubicBezTo>
                  <a:pt x="203359" y="774859"/>
                  <a:pt x="203644" y="770001"/>
                  <a:pt x="203644" y="766763"/>
                </a:cubicBezTo>
                <a:lnTo>
                  <a:pt x="208121" y="768191"/>
                </a:lnTo>
                <a:lnTo>
                  <a:pt x="208121" y="768191"/>
                </a:lnTo>
                <a:close/>
                <a:moveTo>
                  <a:pt x="231458" y="644652"/>
                </a:moveTo>
                <a:cubicBezTo>
                  <a:pt x="224981" y="642366"/>
                  <a:pt x="219837" y="641128"/>
                  <a:pt x="216122" y="640747"/>
                </a:cubicBezTo>
                <a:cubicBezTo>
                  <a:pt x="212312" y="640366"/>
                  <a:pt x="208788" y="640747"/>
                  <a:pt x="205264" y="641890"/>
                </a:cubicBezTo>
                <a:cubicBezTo>
                  <a:pt x="201835" y="643033"/>
                  <a:pt x="198501" y="645319"/>
                  <a:pt x="195358" y="648748"/>
                </a:cubicBezTo>
                <a:cubicBezTo>
                  <a:pt x="192214" y="652177"/>
                  <a:pt x="189738" y="656368"/>
                  <a:pt x="188024" y="661321"/>
                </a:cubicBezTo>
                <a:cubicBezTo>
                  <a:pt x="184213" y="672465"/>
                  <a:pt x="185737" y="683323"/>
                  <a:pt x="192691" y="693896"/>
                </a:cubicBezTo>
                <a:lnTo>
                  <a:pt x="180308" y="689610"/>
                </a:lnTo>
                <a:lnTo>
                  <a:pt x="173164" y="710279"/>
                </a:lnTo>
                <a:lnTo>
                  <a:pt x="257175" y="739330"/>
                </a:lnTo>
                <a:lnTo>
                  <a:pt x="264890" y="717137"/>
                </a:lnTo>
                <a:lnTo>
                  <a:pt x="226790" y="703993"/>
                </a:lnTo>
                <a:cubicBezTo>
                  <a:pt x="217361" y="700754"/>
                  <a:pt x="211169" y="697992"/>
                  <a:pt x="208026" y="695611"/>
                </a:cubicBezTo>
                <a:cubicBezTo>
                  <a:pt x="204978" y="693230"/>
                  <a:pt x="202883" y="690181"/>
                  <a:pt x="201835" y="686467"/>
                </a:cubicBezTo>
                <a:cubicBezTo>
                  <a:pt x="200787" y="682657"/>
                  <a:pt x="200882" y="678847"/>
                  <a:pt x="202216" y="675037"/>
                </a:cubicBezTo>
                <a:cubicBezTo>
                  <a:pt x="203263" y="671989"/>
                  <a:pt x="204883" y="669703"/>
                  <a:pt x="207074" y="668084"/>
                </a:cubicBezTo>
                <a:cubicBezTo>
                  <a:pt x="209264" y="666464"/>
                  <a:pt x="211931" y="665607"/>
                  <a:pt x="214884" y="665607"/>
                </a:cubicBezTo>
                <a:cubicBezTo>
                  <a:pt x="217837" y="665607"/>
                  <a:pt x="223933" y="667131"/>
                  <a:pt x="232982" y="670274"/>
                </a:cubicBezTo>
                <a:lnTo>
                  <a:pt x="275844" y="685038"/>
                </a:lnTo>
                <a:lnTo>
                  <a:pt x="283559" y="662845"/>
                </a:lnTo>
                <a:lnTo>
                  <a:pt x="231362" y="644843"/>
                </a:lnTo>
                <a:lnTo>
                  <a:pt x="231362" y="644843"/>
                </a:lnTo>
                <a:close/>
                <a:moveTo>
                  <a:pt x="233743" y="597027"/>
                </a:moveTo>
                <a:cubicBezTo>
                  <a:pt x="233077" y="594265"/>
                  <a:pt x="233458" y="590931"/>
                  <a:pt x="234982" y="587026"/>
                </a:cubicBezTo>
                <a:cubicBezTo>
                  <a:pt x="237173" y="581215"/>
                  <a:pt x="239649" y="577691"/>
                  <a:pt x="242221" y="576263"/>
                </a:cubicBezTo>
                <a:cubicBezTo>
                  <a:pt x="244792" y="574834"/>
                  <a:pt x="248222" y="575024"/>
                  <a:pt x="252412" y="576643"/>
                </a:cubicBezTo>
                <a:lnTo>
                  <a:pt x="254603" y="577501"/>
                </a:lnTo>
                <a:cubicBezTo>
                  <a:pt x="254699" y="582073"/>
                  <a:pt x="253746" y="589883"/>
                  <a:pt x="251746" y="600932"/>
                </a:cubicBezTo>
                <a:cubicBezTo>
                  <a:pt x="250222" y="609124"/>
                  <a:pt x="249746" y="615601"/>
                  <a:pt x="250127" y="620363"/>
                </a:cubicBezTo>
                <a:cubicBezTo>
                  <a:pt x="250508" y="625126"/>
                  <a:pt x="252127" y="629412"/>
                  <a:pt x="254889" y="633031"/>
                </a:cubicBezTo>
                <a:cubicBezTo>
                  <a:pt x="257651" y="636651"/>
                  <a:pt x="261461" y="639413"/>
                  <a:pt x="266129" y="641223"/>
                </a:cubicBezTo>
                <a:cubicBezTo>
                  <a:pt x="273177" y="643985"/>
                  <a:pt x="280035" y="643795"/>
                  <a:pt x="286512" y="640651"/>
                </a:cubicBezTo>
                <a:cubicBezTo>
                  <a:pt x="293084" y="637508"/>
                  <a:pt x="297942" y="631698"/>
                  <a:pt x="301276" y="623126"/>
                </a:cubicBezTo>
                <a:cubicBezTo>
                  <a:pt x="303181" y="618268"/>
                  <a:pt x="304038" y="613410"/>
                  <a:pt x="303848" y="608362"/>
                </a:cubicBezTo>
                <a:cubicBezTo>
                  <a:pt x="303657" y="603409"/>
                  <a:pt x="302514" y="598360"/>
                  <a:pt x="300323" y="593122"/>
                </a:cubicBezTo>
                <a:cubicBezTo>
                  <a:pt x="300800" y="593122"/>
                  <a:pt x="301752" y="593122"/>
                  <a:pt x="303181" y="593312"/>
                </a:cubicBezTo>
                <a:cubicBezTo>
                  <a:pt x="306324" y="593598"/>
                  <a:pt x="308801" y="593693"/>
                  <a:pt x="310515" y="593693"/>
                </a:cubicBezTo>
                <a:lnTo>
                  <a:pt x="318897" y="571976"/>
                </a:lnTo>
                <a:cubicBezTo>
                  <a:pt x="314230" y="572357"/>
                  <a:pt x="309944" y="572262"/>
                  <a:pt x="306229" y="571595"/>
                </a:cubicBezTo>
                <a:cubicBezTo>
                  <a:pt x="302514" y="570928"/>
                  <a:pt x="296990" y="569214"/>
                  <a:pt x="289655" y="566452"/>
                </a:cubicBezTo>
                <a:lnTo>
                  <a:pt x="264128" y="556260"/>
                </a:lnTo>
                <a:cubicBezTo>
                  <a:pt x="254603" y="552545"/>
                  <a:pt x="247650" y="551021"/>
                  <a:pt x="243364" y="551593"/>
                </a:cubicBezTo>
                <a:cubicBezTo>
                  <a:pt x="239078" y="552164"/>
                  <a:pt x="234791" y="554355"/>
                  <a:pt x="230600" y="558260"/>
                </a:cubicBezTo>
                <a:cubicBezTo>
                  <a:pt x="226409" y="562165"/>
                  <a:pt x="222409" y="569023"/>
                  <a:pt x="218694" y="578739"/>
                </a:cubicBezTo>
                <a:cubicBezTo>
                  <a:pt x="214503" y="589502"/>
                  <a:pt x="213265" y="598360"/>
                  <a:pt x="215075" y="605314"/>
                </a:cubicBezTo>
                <a:cubicBezTo>
                  <a:pt x="216789" y="612267"/>
                  <a:pt x="221266" y="618458"/>
                  <a:pt x="228410" y="623792"/>
                </a:cubicBezTo>
                <a:lnTo>
                  <a:pt x="239744" y="605314"/>
                </a:lnTo>
                <a:cubicBezTo>
                  <a:pt x="236411" y="602456"/>
                  <a:pt x="234410" y="599694"/>
                  <a:pt x="233743" y="596836"/>
                </a:cubicBezTo>
                <a:lnTo>
                  <a:pt x="233743" y="596836"/>
                </a:lnTo>
                <a:close/>
                <a:moveTo>
                  <a:pt x="273272" y="584740"/>
                </a:moveTo>
                <a:cubicBezTo>
                  <a:pt x="278511" y="586740"/>
                  <a:pt x="281940" y="588455"/>
                  <a:pt x="283655" y="589693"/>
                </a:cubicBezTo>
                <a:cubicBezTo>
                  <a:pt x="286226" y="591598"/>
                  <a:pt x="287941" y="594360"/>
                  <a:pt x="288893" y="597694"/>
                </a:cubicBezTo>
                <a:cubicBezTo>
                  <a:pt x="290132" y="602266"/>
                  <a:pt x="289941" y="606552"/>
                  <a:pt x="288417" y="610552"/>
                </a:cubicBezTo>
                <a:cubicBezTo>
                  <a:pt x="287084" y="614077"/>
                  <a:pt x="284798" y="616553"/>
                  <a:pt x="281654" y="617982"/>
                </a:cubicBezTo>
                <a:cubicBezTo>
                  <a:pt x="278511" y="619411"/>
                  <a:pt x="275463" y="619506"/>
                  <a:pt x="272320" y="618363"/>
                </a:cubicBezTo>
                <a:cubicBezTo>
                  <a:pt x="269177" y="617125"/>
                  <a:pt x="267176" y="614743"/>
                  <a:pt x="266224" y="611124"/>
                </a:cubicBezTo>
                <a:cubicBezTo>
                  <a:pt x="265748" y="608743"/>
                  <a:pt x="265938" y="604266"/>
                  <a:pt x="266986" y="597694"/>
                </a:cubicBezTo>
                <a:cubicBezTo>
                  <a:pt x="268034" y="591122"/>
                  <a:pt x="268605" y="586264"/>
                  <a:pt x="268796" y="583025"/>
                </a:cubicBezTo>
                <a:lnTo>
                  <a:pt x="273177" y="584740"/>
                </a:lnTo>
                <a:lnTo>
                  <a:pt x="273177" y="584740"/>
                </a:lnTo>
                <a:close/>
                <a:moveTo>
                  <a:pt x="331565" y="564832"/>
                </a:moveTo>
                <a:cubicBezTo>
                  <a:pt x="338804" y="567976"/>
                  <a:pt x="346138" y="567690"/>
                  <a:pt x="353378" y="563880"/>
                </a:cubicBezTo>
                <a:cubicBezTo>
                  <a:pt x="360617" y="560165"/>
                  <a:pt x="367189" y="551307"/>
                  <a:pt x="373190" y="537496"/>
                </a:cubicBezTo>
                <a:cubicBezTo>
                  <a:pt x="376333" y="530161"/>
                  <a:pt x="378143" y="523780"/>
                  <a:pt x="378714" y="518350"/>
                </a:cubicBezTo>
                <a:cubicBezTo>
                  <a:pt x="379286" y="512921"/>
                  <a:pt x="378714" y="508159"/>
                  <a:pt x="377285" y="504063"/>
                </a:cubicBezTo>
                <a:cubicBezTo>
                  <a:pt x="375761" y="500063"/>
                  <a:pt x="372999" y="496157"/>
                  <a:pt x="368903" y="492538"/>
                </a:cubicBezTo>
                <a:cubicBezTo>
                  <a:pt x="364808" y="488918"/>
                  <a:pt x="357950" y="485013"/>
                  <a:pt x="348329" y="480822"/>
                </a:cubicBezTo>
                <a:lnTo>
                  <a:pt x="275082" y="449294"/>
                </a:lnTo>
                <a:lnTo>
                  <a:pt x="266414" y="469487"/>
                </a:lnTo>
                <a:lnTo>
                  <a:pt x="277844" y="474440"/>
                </a:lnTo>
                <a:cubicBezTo>
                  <a:pt x="266129" y="477202"/>
                  <a:pt x="258128" y="483584"/>
                  <a:pt x="253746" y="493681"/>
                </a:cubicBezTo>
                <a:cubicBezTo>
                  <a:pt x="249555" y="503491"/>
                  <a:pt x="249650" y="513207"/>
                  <a:pt x="254032" y="522922"/>
                </a:cubicBezTo>
                <a:cubicBezTo>
                  <a:pt x="258413" y="532638"/>
                  <a:pt x="267462" y="540448"/>
                  <a:pt x="281178" y="546259"/>
                </a:cubicBezTo>
                <a:cubicBezTo>
                  <a:pt x="292132" y="550926"/>
                  <a:pt x="302324" y="552355"/>
                  <a:pt x="311753" y="550545"/>
                </a:cubicBezTo>
                <a:cubicBezTo>
                  <a:pt x="323755" y="548164"/>
                  <a:pt x="332137" y="541401"/>
                  <a:pt x="336899" y="530447"/>
                </a:cubicBezTo>
                <a:cubicBezTo>
                  <a:pt x="341090" y="520636"/>
                  <a:pt x="340233" y="510540"/>
                  <a:pt x="334232" y="500348"/>
                </a:cubicBezTo>
                <a:lnTo>
                  <a:pt x="346138" y="505492"/>
                </a:lnTo>
                <a:cubicBezTo>
                  <a:pt x="350996" y="507587"/>
                  <a:pt x="354140" y="509302"/>
                  <a:pt x="355663" y="510730"/>
                </a:cubicBezTo>
                <a:cubicBezTo>
                  <a:pt x="357759" y="512826"/>
                  <a:pt x="358997" y="515017"/>
                  <a:pt x="359283" y="517398"/>
                </a:cubicBezTo>
                <a:cubicBezTo>
                  <a:pt x="359759" y="520922"/>
                  <a:pt x="358807" y="525494"/>
                  <a:pt x="356330" y="531209"/>
                </a:cubicBezTo>
                <a:cubicBezTo>
                  <a:pt x="354425" y="535591"/>
                  <a:pt x="352235" y="538543"/>
                  <a:pt x="349853" y="539877"/>
                </a:cubicBezTo>
                <a:cubicBezTo>
                  <a:pt x="348139" y="540925"/>
                  <a:pt x="345758" y="541020"/>
                  <a:pt x="342710" y="540163"/>
                </a:cubicBezTo>
                <a:lnTo>
                  <a:pt x="329089" y="563594"/>
                </a:lnTo>
                <a:cubicBezTo>
                  <a:pt x="330137" y="564070"/>
                  <a:pt x="330994" y="564451"/>
                  <a:pt x="331661" y="564832"/>
                </a:cubicBezTo>
                <a:lnTo>
                  <a:pt x="331661" y="564832"/>
                </a:lnTo>
                <a:close/>
                <a:moveTo>
                  <a:pt x="273082" y="510730"/>
                </a:moveTo>
                <a:cubicBezTo>
                  <a:pt x="270510" y="505682"/>
                  <a:pt x="270320" y="500539"/>
                  <a:pt x="272510" y="495300"/>
                </a:cubicBezTo>
                <a:cubicBezTo>
                  <a:pt x="274796" y="489966"/>
                  <a:pt x="278797" y="486442"/>
                  <a:pt x="284321" y="484727"/>
                </a:cubicBezTo>
                <a:cubicBezTo>
                  <a:pt x="289941" y="483013"/>
                  <a:pt x="296990" y="483965"/>
                  <a:pt x="305372" y="487585"/>
                </a:cubicBezTo>
                <a:cubicBezTo>
                  <a:pt x="313468" y="491109"/>
                  <a:pt x="318802" y="495490"/>
                  <a:pt x="321374" y="500920"/>
                </a:cubicBezTo>
                <a:cubicBezTo>
                  <a:pt x="323945" y="506349"/>
                  <a:pt x="324041" y="511683"/>
                  <a:pt x="321850" y="516922"/>
                </a:cubicBezTo>
                <a:cubicBezTo>
                  <a:pt x="319754" y="521875"/>
                  <a:pt x="315944" y="525113"/>
                  <a:pt x="310515" y="526732"/>
                </a:cubicBezTo>
                <a:cubicBezTo>
                  <a:pt x="305086" y="528352"/>
                  <a:pt x="297942" y="527304"/>
                  <a:pt x="289274" y="523589"/>
                </a:cubicBezTo>
                <a:cubicBezTo>
                  <a:pt x="280987" y="520065"/>
                  <a:pt x="275558" y="515684"/>
                  <a:pt x="272987" y="510635"/>
                </a:cubicBezTo>
                <a:lnTo>
                  <a:pt x="272987" y="510635"/>
                </a:lnTo>
                <a:close/>
                <a:moveTo>
                  <a:pt x="368141" y="416242"/>
                </a:moveTo>
                <a:cubicBezTo>
                  <a:pt x="368903" y="419386"/>
                  <a:pt x="368427" y="422624"/>
                  <a:pt x="366903" y="425958"/>
                </a:cubicBezTo>
                <a:cubicBezTo>
                  <a:pt x="364617" y="430816"/>
                  <a:pt x="360902" y="434149"/>
                  <a:pt x="355854" y="435673"/>
                </a:cubicBezTo>
                <a:cubicBezTo>
                  <a:pt x="350806" y="437293"/>
                  <a:pt x="345091" y="436721"/>
                  <a:pt x="338709" y="433864"/>
                </a:cubicBezTo>
                <a:lnTo>
                  <a:pt x="363950" y="380619"/>
                </a:lnTo>
                <a:cubicBezTo>
                  <a:pt x="347853" y="372618"/>
                  <a:pt x="334137" y="370141"/>
                  <a:pt x="322993" y="373285"/>
                </a:cubicBezTo>
                <a:cubicBezTo>
                  <a:pt x="311849" y="376428"/>
                  <a:pt x="303371" y="384048"/>
                  <a:pt x="297752" y="395954"/>
                </a:cubicBezTo>
                <a:cubicBezTo>
                  <a:pt x="292703" y="406622"/>
                  <a:pt x="292322" y="417195"/>
                  <a:pt x="296513" y="427672"/>
                </a:cubicBezTo>
                <a:cubicBezTo>
                  <a:pt x="300704" y="438245"/>
                  <a:pt x="309562" y="446627"/>
                  <a:pt x="322802" y="452914"/>
                </a:cubicBezTo>
                <a:cubicBezTo>
                  <a:pt x="333947" y="458248"/>
                  <a:pt x="344424" y="459962"/>
                  <a:pt x="354235" y="458057"/>
                </a:cubicBezTo>
                <a:cubicBezTo>
                  <a:pt x="366522" y="455676"/>
                  <a:pt x="376047" y="447484"/>
                  <a:pt x="382619" y="433578"/>
                </a:cubicBezTo>
                <a:cubicBezTo>
                  <a:pt x="386810" y="424720"/>
                  <a:pt x="388239" y="416433"/>
                  <a:pt x="387001" y="408622"/>
                </a:cubicBezTo>
                <a:cubicBezTo>
                  <a:pt x="385762" y="400812"/>
                  <a:pt x="381857" y="393763"/>
                  <a:pt x="375380" y="387286"/>
                </a:cubicBezTo>
                <a:lnTo>
                  <a:pt x="361760" y="406813"/>
                </a:lnTo>
                <a:cubicBezTo>
                  <a:pt x="365284" y="409861"/>
                  <a:pt x="367379" y="413004"/>
                  <a:pt x="368141" y="416147"/>
                </a:cubicBezTo>
                <a:lnTo>
                  <a:pt x="368141" y="416147"/>
                </a:lnTo>
                <a:close/>
                <a:moveTo>
                  <a:pt x="325850" y="427291"/>
                </a:moveTo>
                <a:cubicBezTo>
                  <a:pt x="320040" y="424624"/>
                  <a:pt x="316135" y="420910"/>
                  <a:pt x="314230" y="416338"/>
                </a:cubicBezTo>
                <a:cubicBezTo>
                  <a:pt x="312325" y="411670"/>
                  <a:pt x="312420" y="407098"/>
                  <a:pt x="314611" y="402431"/>
                </a:cubicBezTo>
                <a:cubicBezTo>
                  <a:pt x="316706" y="398050"/>
                  <a:pt x="320040" y="395192"/>
                  <a:pt x="324612" y="393668"/>
                </a:cubicBezTo>
                <a:cubicBezTo>
                  <a:pt x="329279" y="392144"/>
                  <a:pt x="334709" y="392811"/>
                  <a:pt x="340900" y="395573"/>
                </a:cubicBezTo>
                <a:lnTo>
                  <a:pt x="325850" y="427387"/>
                </a:lnTo>
                <a:lnTo>
                  <a:pt x="325850" y="427387"/>
                </a:lnTo>
                <a:close/>
                <a:moveTo>
                  <a:pt x="403479" y="383667"/>
                </a:moveTo>
                <a:lnTo>
                  <a:pt x="414623" y="362902"/>
                </a:lnTo>
                <a:lnTo>
                  <a:pt x="376523" y="342519"/>
                </a:lnTo>
                <a:cubicBezTo>
                  <a:pt x="368999" y="338518"/>
                  <a:pt x="363950" y="335089"/>
                  <a:pt x="361283" y="332232"/>
                </a:cubicBezTo>
                <a:cubicBezTo>
                  <a:pt x="358616" y="329374"/>
                  <a:pt x="357092" y="326231"/>
                  <a:pt x="356807" y="322707"/>
                </a:cubicBezTo>
                <a:cubicBezTo>
                  <a:pt x="356426" y="319183"/>
                  <a:pt x="357092" y="315849"/>
                  <a:pt x="358807" y="312706"/>
                </a:cubicBezTo>
                <a:cubicBezTo>
                  <a:pt x="360236" y="310039"/>
                  <a:pt x="361855" y="308229"/>
                  <a:pt x="363855" y="307276"/>
                </a:cubicBezTo>
                <a:cubicBezTo>
                  <a:pt x="365760" y="306324"/>
                  <a:pt x="368046" y="306038"/>
                  <a:pt x="370618" y="306514"/>
                </a:cubicBezTo>
                <a:cubicBezTo>
                  <a:pt x="373190" y="306991"/>
                  <a:pt x="378333" y="309181"/>
                  <a:pt x="385953" y="313277"/>
                </a:cubicBezTo>
                <a:lnTo>
                  <a:pt x="428911" y="336232"/>
                </a:lnTo>
                <a:lnTo>
                  <a:pt x="440055" y="315468"/>
                </a:lnTo>
                <a:lnTo>
                  <a:pt x="402431" y="295275"/>
                </a:lnTo>
                <a:cubicBezTo>
                  <a:pt x="395097" y="291370"/>
                  <a:pt x="389954" y="287845"/>
                  <a:pt x="387096" y="284893"/>
                </a:cubicBezTo>
                <a:cubicBezTo>
                  <a:pt x="384238" y="281940"/>
                  <a:pt x="382715" y="278701"/>
                  <a:pt x="382238" y="275177"/>
                </a:cubicBezTo>
                <a:cubicBezTo>
                  <a:pt x="381857" y="271653"/>
                  <a:pt x="382429" y="268510"/>
                  <a:pt x="383953" y="265557"/>
                </a:cubicBezTo>
                <a:cubicBezTo>
                  <a:pt x="386048" y="261556"/>
                  <a:pt x="389096" y="259366"/>
                  <a:pt x="393097" y="259080"/>
                </a:cubicBezTo>
                <a:cubicBezTo>
                  <a:pt x="396145" y="258889"/>
                  <a:pt x="401479" y="260794"/>
                  <a:pt x="409289" y="264985"/>
                </a:cubicBezTo>
                <a:lnTo>
                  <a:pt x="454057" y="288988"/>
                </a:lnTo>
                <a:lnTo>
                  <a:pt x="465201" y="268224"/>
                </a:lnTo>
                <a:lnTo>
                  <a:pt x="415100" y="241363"/>
                </a:lnTo>
                <a:cubicBezTo>
                  <a:pt x="407575" y="237363"/>
                  <a:pt x="401860" y="235172"/>
                  <a:pt x="397764" y="234791"/>
                </a:cubicBezTo>
                <a:cubicBezTo>
                  <a:pt x="392144" y="234315"/>
                  <a:pt x="387191" y="235458"/>
                  <a:pt x="382715" y="238220"/>
                </a:cubicBezTo>
                <a:cubicBezTo>
                  <a:pt x="378238" y="240982"/>
                  <a:pt x="374428" y="245173"/>
                  <a:pt x="371380" y="250984"/>
                </a:cubicBezTo>
                <a:cubicBezTo>
                  <a:pt x="368999" y="255556"/>
                  <a:pt x="367665" y="260318"/>
                  <a:pt x="367665" y="265366"/>
                </a:cubicBezTo>
                <a:cubicBezTo>
                  <a:pt x="367665" y="270415"/>
                  <a:pt x="368713" y="275844"/>
                  <a:pt x="371094" y="281559"/>
                </a:cubicBezTo>
                <a:cubicBezTo>
                  <a:pt x="365665" y="281654"/>
                  <a:pt x="360902" y="282988"/>
                  <a:pt x="356902" y="285655"/>
                </a:cubicBezTo>
                <a:cubicBezTo>
                  <a:pt x="352901" y="288322"/>
                  <a:pt x="349472" y="292036"/>
                  <a:pt x="346805" y="297085"/>
                </a:cubicBezTo>
                <a:cubicBezTo>
                  <a:pt x="341757" y="306514"/>
                  <a:pt x="341567" y="316897"/>
                  <a:pt x="346234" y="328231"/>
                </a:cubicBezTo>
                <a:lnTo>
                  <a:pt x="335566" y="322516"/>
                </a:lnTo>
                <a:lnTo>
                  <a:pt x="325374" y="341662"/>
                </a:lnTo>
                <a:lnTo>
                  <a:pt x="403765" y="383667"/>
                </a:lnTo>
                <a:lnTo>
                  <a:pt x="403765" y="383667"/>
                </a:lnTo>
                <a:close/>
                <a:moveTo>
                  <a:pt x="482537" y="201835"/>
                </a:moveTo>
                <a:cubicBezTo>
                  <a:pt x="483013" y="204978"/>
                  <a:pt x="482346" y="208216"/>
                  <a:pt x="480441" y="211360"/>
                </a:cubicBezTo>
                <a:cubicBezTo>
                  <a:pt x="477679" y="216027"/>
                  <a:pt x="473774" y="218980"/>
                  <a:pt x="468630" y="220123"/>
                </a:cubicBezTo>
                <a:cubicBezTo>
                  <a:pt x="463487" y="221266"/>
                  <a:pt x="457772" y="220123"/>
                  <a:pt x="451675" y="216884"/>
                </a:cubicBezTo>
                <a:lnTo>
                  <a:pt x="481394" y="165925"/>
                </a:lnTo>
                <a:cubicBezTo>
                  <a:pt x="465963" y="156591"/>
                  <a:pt x="452628" y="152971"/>
                  <a:pt x="441198" y="155162"/>
                </a:cubicBezTo>
                <a:cubicBezTo>
                  <a:pt x="429768" y="157353"/>
                  <a:pt x="420815" y="164211"/>
                  <a:pt x="414147" y="175641"/>
                </a:cubicBezTo>
                <a:cubicBezTo>
                  <a:pt x="408242" y="185833"/>
                  <a:pt x="406908" y="196310"/>
                  <a:pt x="410242" y="207169"/>
                </a:cubicBezTo>
                <a:cubicBezTo>
                  <a:pt x="413576" y="218027"/>
                  <a:pt x="421577" y="227171"/>
                  <a:pt x="434340" y="234601"/>
                </a:cubicBezTo>
                <a:cubicBezTo>
                  <a:pt x="445008" y="240792"/>
                  <a:pt x="455295" y="243459"/>
                  <a:pt x="465201" y="242411"/>
                </a:cubicBezTo>
                <a:cubicBezTo>
                  <a:pt x="477679" y="241078"/>
                  <a:pt x="487775" y="233743"/>
                  <a:pt x="495586" y="220409"/>
                </a:cubicBezTo>
                <a:cubicBezTo>
                  <a:pt x="500539" y="211931"/>
                  <a:pt x="502634" y="203835"/>
                  <a:pt x="502063" y="195929"/>
                </a:cubicBezTo>
                <a:cubicBezTo>
                  <a:pt x="501491" y="188023"/>
                  <a:pt x="498158" y="180689"/>
                  <a:pt x="492252" y="173736"/>
                </a:cubicBezTo>
                <a:lnTo>
                  <a:pt x="477012" y="192024"/>
                </a:lnTo>
                <a:cubicBezTo>
                  <a:pt x="480250" y="195358"/>
                  <a:pt x="482060" y="198691"/>
                  <a:pt x="482537" y="201835"/>
                </a:cubicBezTo>
                <a:lnTo>
                  <a:pt x="482537" y="201835"/>
                </a:lnTo>
                <a:close/>
                <a:moveTo>
                  <a:pt x="439483" y="209264"/>
                </a:moveTo>
                <a:cubicBezTo>
                  <a:pt x="433959" y="206121"/>
                  <a:pt x="430340" y="202120"/>
                  <a:pt x="428816" y="197358"/>
                </a:cubicBezTo>
                <a:cubicBezTo>
                  <a:pt x="427292" y="192595"/>
                  <a:pt x="427768" y="188023"/>
                  <a:pt x="430340" y="183547"/>
                </a:cubicBezTo>
                <a:cubicBezTo>
                  <a:pt x="432721" y="179356"/>
                  <a:pt x="436340" y="176784"/>
                  <a:pt x="441103" y="175641"/>
                </a:cubicBezTo>
                <a:cubicBezTo>
                  <a:pt x="445865" y="174498"/>
                  <a:pt x="451199" y="175641"/>
                  <a:pt x="457200" y="178879"/>
                </a:cubicBezTo>
                <a:lnTo>
                  <a:pt x="439483" y="209264"/>
                </a:lnTo>
                <a:lnTo>
                  <a:pt x="439483" y="209264"/>
                </a:lnTo>
                <a:close/>
                <a:moveTo>
                  <a:pt x="518541" y="74200"/>
                </a:moveTo>
                <a:cubicBezTo>
                  <a:pt x="512731" y="70485"/>
                  <a:pt x="508064" y="68104"/>
                  <a:pt x="504444" y="66865"/>
                </a:cubicBezTo>
                <a:cubicBezTo>
                  <a:pt x="500825" y="65627"/>
                  <a:pt x="497300" y="65151"/>
                  <a:pt x="493681" y="65437"/>
                </a:cubicBezTo>
                <a:cubicBezTo>
                  <a:pt x="490061" y="65722"/>
                  <a:pt x="486251" y="67246"/>
                  <a:pt x="482441" y="69818"/>
                </a:cubicBezTo>
                <a:cubicBezTo>
                  <a:pt x="478536" y="72485"/>
                  <a:pt x="475202" y="75914"/>
                  <a:pt x="472440" y="80391"/>
                </a:cubicBezTo>
                <a:cubicBezTo>
                  <a:pt x="466154" y="90297"/>
                  <a:pt x="465201" y="101251"/>
                  <a:pt x="469487" y="113252"/>
                </a:cubicBezTo>
                <a:lnTo>
                  <a:pt x="458438" y="106299"/>
                </a:lnTo>
                <a:lnTo>
                  <a:pt x="446723" y="124777"/>
                </a:lnTo>
                <a:lnTo>
                  <a:pt x="521875" y="172307"/>
                </a:lnTo>
                <a:lnTo>
                  <a:pt x="534448" y="152400"/>
                </a:lnTo>
                <a:lnTo>
                  <a:pt x="500444" y="130873"/>
                </a:lnTo>
                <a:cubicBezTo>
                  <a:pt x="492062" y="125539"/>
                  <a:pt x="486632" y="121444"/>
                  <a:pt x="484156" y="118396"/>
                </a:cubicBezTo>
                <a:cubicBezTo>
                  <a:pt x="481679" y="115443"/>
                  <a:pt x="480346" y="111919"/>
                  <a:pt x="480250" y="108013"/>
                </a:cubicBezTo>
                <a:cubicBezTo>
                  <a:pt x="480060" y="104108"/>
                  <a:pt x="481108" y="100393"/>
                  <a:pt x="483299" y="96964"/>
                </a:cubicBezTo>
                <a:cubicBezTo>
                  <a:pt x="485013" y="94297"/>
                  <a:pt x="487108" y="92392"/>
                  <a:pt x="489680" y="91345"/>
                </a:cubicBezTo>
                <a:cubicBezTo>
                  <a:pt x="492252" y="90297"/>
                  <a:pt x="494919" y="90106"/>
                  <a:pt x="497872" y="90678"/>
                </a:cubicBezTo>
                <a:cubicBezTo>
                  <a:pt x="500825" y="91345"/>
                  <a:pt x="506349" y="94202"/>
                  <a:pt x="514445" y="99346"/>
                </a:cubicBezTo>
                <a:lnTo>
                  <a:pt x="552831" y="123634"/>
                </a:lnTo>
                <a:lnTo>
                  <a:pt x="565404" y="103727"/>
                </a:lnTo>
                <a:lnTo>
                  <a:pt x="518731" y="74200"/>
                </a:lnTo>
                <a:lnTo>
                  <a:pt x="518731" y="74200"/>
                </a:lnTo>
                <a:close/>
                <a:moveTo>
                  <a:pt x="516255" y="17431"/>
                </a:moveTo>
                <a:lnTo>
                  <a:pt x="490156" y="0"/>
                </a:lnTo>
                <a:lnTo>
                  <a:pt x="488442" y="27241"/>
                </a:lnTo>
                <a:lnTo>
                  <a:pt x="503110" y="37052"/>
                </a:lnTo>
                <a:lnTo>
                  <a:pt x="497110" y="46006"/>
                </a:lnTo>
                <a:lnTo>
                  <a:pt x="512731" y="56388"/>
                </a:lnTo>
                <a:lnTo>
                  <a:pt x="518731" y="47434"/>
                </a:lnTo>
                <a:lnTo>
                  <a:pt x="551021" y="68961"/>
                </a:lnTo>
                <a:cubicBezTo>
                  <a:pt x="557975" y="73533"/>
                  <a:pt x="562642" y="76390"/>
                  <a:pt x="565214" y="77533"/>
                </a:cubicBezTo>
                <a:cubicBezTo>
                  <a:pt x="568738" y="79153"/>
                  <a:pt x="571881" y="79915"/>
                  <a:pt x="574643" y="79915"/>
                </a:cubicBezTo>
                <a:cubicBezTo>
                  <a:pt x="577406" y="79915"/>
                  <a:pt x="580358" y="78772"/>
                  <a:pt x="583406" y="76771"/>
                </a:cubicBezTo>
                <a:cubicBezTo>
                  <a:pt x="586454" y="74771"/>
                  <a:pt x="589217" y="71914"/>
                  <a:pt x="591502" y="68389"/>
                </a:cubicBezTo>
                <a:cubicBezTo>
                  <a:pt x="595313" y="62674"/>
                  <a:pt x="597789" y="56864"/>
                  <a:pt x="598932" y="50959"/>
                </a:cubicBezTo>
                <a:lnTo>
                  <a:pt x="582644" y="42481"/>
                </a:lnTo>
                <a:cubicBezTo>
                  <a:pt x="581597" y="46768"/>
                  <a:pt x="580454" y="49816"/>
                  <a:pt x="579311" y="51625"/>
                </a:cubicBezTo>
                <a:cubicBezTo>
                  <a:pt x="578453" y="52959"/>
                  <a:pt x="577406" y="53816"/>
                  <a:pt x="576167" y="54292"/>
                </a:cubicBezTo>
                <a:cubicBezTo>
                  <a:pt x="574929" y="54769"/>
                  <a:pt x="573691" y="54769"/>
                  <a:pt x="572548" y="54292"/>
                </a:cubicBezTo>
                <a:cubicBezTo>
                  <a:pt x="571405" y="53911"/>
                  <a:pt x="567785" y="51625"/>
                  <a:pt x="561785" y="47625"/>
                </a:cubicBezTo>
                <a:lnTo>
                  <a:pt x="531971" y="27718"/>
                </a:lnTo>
                <a:lnTo>
                  <a:pt x="540925" y="14383"/>
                </a:lnTo>
                <a:lnTo>
                  <a:pt x="525304" y="4000"/>
                </a:lnTo>
                <a:lnTo>
                  <a:pt x="516350" y="17335"/>
                </a:lnTo>
                <a:lnTo>
                  <a:pt x="516350" y="17335"/>
                </a:lnTo>
                <a:close/>
              </a:path>
            </a:pathLst>
          </a:custGeom>
          <a:solidFill>
            <a:srgbClr val="000000"/>
          </a:solidFill>
          <a:ln w="9525" cap="flat">
            <a:noFill/>
            <a:prstDash val="solid"/>
            <a:miter/>
          </a:ln>
        </p:spPr>
        <p:txBody>
          <a:bodyPr rtlCol="0" anchor="ctr"/>
          <a:lstStyle/>
          <a:p>
            <a:endParaRPr lang="en-GB" dirty="0"/>
          </a:p>
        </p:txBody>
      </p:sp>
      <p:sp>
        <p:nvSpPr>
          <p:cNvPr id="2" name="Freeform: Shape 24">
            <a:extLst>
              <a:ext uri="{FF2B5EF4-FFF2-40B4-BE49-F238E27FC236}">
                <a16:creationId xmlns:a16="http://schemas.microsoft.com/office/drawing/2014/main" id="{23EA3B80-9051-266E-E42A-76C0CC6548F9}"/>
              </a:ext>
            </a:extLst>
          </p:cNvPr>
          <p:cNvSpPr/>
          <p:nvPr/>
        </p:nvSpPr>
        <p:spPr>
          <a:xfrm>
            <a:off x="7133177" y="585915"/>
            <a:ext cx="169923" cy="421447"/>
          </a:xfrm>
          <a:custGeom>
            <a:avLst/>
            <a:gdLst>
              <a:gd name="connsiteX0" fmla="*/ 392620 w 392620"/>
              <a:gd name="connsiteY0" fmla="*/ 0 h 955262"/>
              <a:gd name="connsiteX1" fmla="*/ 0 w 392620"/>
              <a:gd name="connsiteY1" fmla="*/ 955262 h 955262"/>
            </a:gdLst>
            <a:ahLst/>
            <a:cxnLst>
              <a:cxn ang="0">
                <a:pos x="connsiteX0" y="connsiteY0"/>
              </a:cxn>
              <a:cxn ang="0">
                <a:pos x="connsiteX1" y="connsiteY1"/>
              </a:cxn>
            </a:cxnLst>
            <a:rect l="l" t="t" r="r" b="b"/>
            <a:pathLst>
              <a:path w="392620" h="955262">
                <a:moveTo>
                  <a:pt x="392620" y="0"/>
                </a:moveTo>
                <a:lnTo>
                  <a:pt x="0" y="955262"/>
                </a:lnTo>
              </a:path>
            </a:pathLst>
          </a:custGeom>
          <a:ln w="9525" cap="flat">
            <a:solidFill>
              <a:srgbClr val="000000"/>
            </a:solidFill>
            <a:prstDash val="solid"/>
            <a:miter/>
          </a:ln>
        </p:spPr>
        <p:txBody>
          <a:bodyPr rtlCol="0" anchor="ctr"/>
          <a:lstStyle/>
          <a:p>
            <a:endParaRPr lang="en-GB" dirty="0"/>
          </a:p>
        </p:txBody>
      </p:sp>
      <p:sp>
        <p:nvSpPr>
          <p:cNvPr id="4" name="Freeform: Shape 23">
            <a:extLst>
              <a:ext uri="{FF2B5EF4-FFF2-40B4-BE49-F238E27FC236}">
                <a16:creationId xmlns:a16="http://schemas.microsoft.com/office/drawing/2014/main" id="{2CF8E294-3D02-1482-8FDB-5844EDEA7D63}"/>
              </a:ext>
            </a:extLst>
          </p:cNvPr>
          <p:cNvSpPr/>
          <p:nvPr/>
        </p:nvSpPr>
        <p:spPr>
          <a:xfrm>
            <a:off x="8429693" y="1997011"/>
            <a:ext cx="402552" cy="226822"/>
          </a:xfrm>
          <a:custGeom>
            <a:avLst/>
            <a:gdLst>
              <a:gd name="connsiteX0" fmla="*/ 906399 w 906398"/>
              <a:gd name="connsiteY0" fmla="*/ 0 h 495300"/>
              <a:gd name="connsiteX1" fmla="*/ 0 w 906398"/>
              <a:gd name="connsiteY1" fmla="*/ 495300 h 495300"/>
            </a:gdLst>
            <a:ahLst/>
            <a:cxnLst>
              <a:cxn ang="0">
                <a:pos x="connsiteX0" y="connsiteY0"/>
              </a:cxn>
              <a:cxn ang="0">
                <a:pos x="connsiteX1" y="connsiteY1"/>
              </a:cxn>
            </a:cxnLst>
            <a:rect l="l" t="t" r="r" b="b"/>
            <a:pathLst>
              <a:path w="906398" h="495300">
                <a:moveTo>
                  <a:pt x="906399" y="0"/>
                </a:moveTo>
                <a:lnTo>
                  <a:pt x="0" y="495300"/>
                </a:lnTo>
              </a:path>
            </a:pathLst>
          </a:custGeom>
          <a:ln w="9525" cap="flat">
            <a:solidFill>
              <a:srgbClr val="000000"/>
            </a:solidFill>
            <a:prstDash val="solid"/>
            <a:miter/>
          </a:ln>
        </p:spPr>
        <p:txBody>
          <a:bodyPr rtlCol="0" anchor="ctr"/>
          <a:lstStyle/>
          <a:p>
            <a:endParaRPr lang="en-GB" dirty="0"/>
          </a:p>
        </p:txBody>
      </p:sp>
      <p:sp>
        <p:nvSpPr>
          <p:cNvPr id="55" name="TextBox 54">
            <a:extLst>
              <a:ext uri="{FF2B5EF4-FFF2-40B4-BE49-F238E27FC236}">
                <a16:creationId xmlns:a16="http://schemas.microsoft.com/office/drawing/2014/main" id="{D76A3A09-5DF2-4679-98FC-646C8A12594F}"/>
              </a:ext>
            </a:extLst>
          </p:cNvPr>
          <p:cNvSpPr txBox="1"/>
          <p:nvPr/>
        </p:nvSpPr>
        <p:spPr>
          <a:xfrm>
            <a:off x="5314903" y="3298233"/>
            <a:ext cx="1581979" cy="461665"/>
          </a:xfrm>
          <a:prstGeom prst="rect">
            <a:avLst/>
          </a:prstGeom>
          <a:noFill/>
        </p:spPr>
        <p:txBody>
          <a:bodyPr wrap="square" rtlCol="0">
            <a:spAutoFit/>
          </a:bodyPr>
          <a:lstStyle/>
          <a:p>
            <a:pPr algn="ctr"/>
            <a:r>
              <a:rPr lang="en-GB" sz="2400" dirty="0">
                <a:solidFill>
                  <a:schemeClr val="bg1"/>
                </a:solidFill>
              </a:rPr>
              <a:t>GovAssure</a:t>
            </a:r>
          </a:p>
        </p:txBody>
      </p:sp>
      <p:sp>
        <p:nvSpPr>
          <p:cNvPr id="56" name="Oval 55">
            <a:extLst>
              <a:ext uri="{FF2B5EF4-FFF2-40B4-BE49-F238E27FC236}">
                <a16:creationId xmlns:a16="http://schemas.microsoft.com/office/drawing/2014/main" id="{8CE28CD1-4F0E-4C38-B9C1-FB66CC2CC8E8}"/>
              </a:ext>
            </a:extLst>
          </p:cNvPr>
          <p:cNvSpPr/>
          <p:nvPr/>
        </p:nvSpPr>
        <p:spPr>
          <a:xfrm>
            <a:off x="5126687" y="2430647"/>
            <a:ext cx="1962768" cy="19757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TextBox 58">
            <a:extLst>
              <a:ext uri="{FF2B5EF4-FFF2-40B4-BE49-F238E27FC236}">
                <a16:creationId xmlns:a16="http://schemas.microsoft.com/office/drawing/2014/main" id="{DAC574D7-D31B-4DE2-8D2E-1B3D3CF239F3}"/>
              </a:ext>
            </a:extLst>
          </p:cNvPr>
          <p:cNvSpPr txBox="1"/>
          <p:nvPr/>
        </p:nvSpPr>
        <p:spPr>
          <a:xfrm rot="20059583">
            <a:off x="3152423" y="4229121"/>
            <a:ext cx="1105867" cy="369332"/>
          </a:xfrm>
          <a:prstGeom prst="rect">
            <a:avLst/>
          </a:prstGeom>
          <a:noFill/>
        </p:spPr>
        <p:txBody>
          <a:bodyPr wrap="square" rtlCol="0">
            <a:spAutoFit/>
          </a:bodyPr>
          <a:lstStyle/>
          <a:p>
            <a:r>
              <a:rPr lang="en-GB" dirty="0">
                <a:solidFill>
                  <a:schemeClr val="bg1"/>
                </a:solidFill>
              </a:rPr>
              <a:t>Principles</a:t>
            </a:r>
          </a:p>
        </p:txBody>
      </p:sp>
      <p:sp>
        <p:nvSpPr>
          <p:cNvPr id="60" name="TextBox 59">
            <a:extLst>
              <a:ext uri="{FF2B5EF4-FFF2-40B4-BE49-F238E27FC236}">
                <a16:creationId xmlns:a16="http://schemas.microsoft.com/office/drawing/2014/main" id="{47268FC3-CA75-4F1D-8A1C-C13DEEB28ED8}"/>
              </a:ext>
            </a:extLst>
          </p:cNvPr>
          <p:cNvSpPr txBox="1"/>
          <p:nvPr/>
        </p:nvSpPr>
        <p:spPr>
          <a:xfrm rot="21307665">
            <a:off x="4140268" y="3269894"/>
            <a:ext cx="1462340" cy="307777"/>
          </a:xfrm>
          <a:prstGeom prst="rect">
            <a:avLst/>
          </a:prstGeom>
          <a:noFill/>
        </p:spPr>
        <p:txBody>
          <a:bodyPr wrap="square" rtlCol="0">
            <a:spAutoFit/>
          </a:bodyPr>
          <a:lstStyle/>
          <a:p>
            <a:r>
              <a:rPr lang="en-GB" sz="1400" dirty="0">
                <a:solidFill>
                  <a:schemeClr val="bg1"/>
                </a:solidFill>
              </a:rPr>
              <a:t>Objectives</a:t>
            </a:r>
          </a:p>
        </p:txBody>
      </p:sp>
      <p:pic>
        <p:nvPicPr>
          <p:cNvPr id="69" name="Picture 68">
            <a:extLst>
              <a:ext uri="{FF2B5EF4-FFF2-40B4-BE49-F238E27FC236}">
                <a16:creationId xmlns:a16="http://schemas.microsoft.com/office/drawing/2014/main" id="{CF96BA5A-FB85-498C-9AE8-07D04723C78A}"/>
              </a:ext>
            </a:extLst>
          </p:cNvPr>
          <p:cNvPicPr>
            <a:picLocks noChangeAspect="1"/>
          </p:cNvPicPr>
          <p:nvPr/>
        </p:nvPicPr>
        <p:blipFill>
          <a:blip r:embed="rId2"/>
          <a:stretch>
            <a:fillRect/>
          </a:stretch>
        </p:blipFill>
        <p:spPr>
          <a:xfrm>
            <a:off x="5618648" y="2578694"/>
            <a:ext cx="924911" cy="685710"/>
          </a:xfrm>
          <a:prstGeom prst="rect">
            <a:avLst/>
          </a:prstGeom>
        </p:spPr>
      </p:pic>
      <p:sp>
        <p:nvSpPr>
          <p:cNvPr id="7" name="TextBox 6">
            <a:extLst>
              <a:ext uri="{FF2B5EF4-FFF2-40B4-BE49-F238E27FC236}">
                <a16:creationId xmlns:a16="http://schemas.microsoft.com/office/drawing/2014/main" id="{6759EADD-3BA7-D1E0-64A5-B46A9902F999}"/>
              </a:ext>
            </a:extLst>
          </p:cNvPr>
          <p:cNvSpPr txBox="1"/>
          <p:nvPr/>
        </p:nvSpPr>
        <p:spPr>
          <a:xfrm rot="20648989">
            <a:off x="4829430" y="1157078"/>
            <a:ext cx="1806605" cy="307777"/>
          </a:xfrm>
          <a:prstGeom prst="rect">
            <a:avLst/>
          </a:prstGeom>
          <a:noFill/>
        </p:spPr>
        <p:txBody>
          <a:bodyPr wrap="square" rtlCol="0">
            <a:prstTxWarp prst="textArchUp">
              <a:avLst/>
            </a:prstTxWarp>
            <a:spAutoFit/>
          </a:bodyPr>
          <a:lstStyle/>
          <a:p>
            <a:r>
              <a:rPr lang="en-GB" sz="1400" b="1" dirty="0">
                <a:latin typeface="Arial" panose="020B0604020202020204" pitchFamily="34" charset="0"/>
                <a:cs typeface="Arial" panose="020B0604020202020204" pitchFamily="34" charset="0"/>
              </a:rPr>
              <a:t>Governance</a:t>
            </a:r>
          </a:p>
        </p:txBody>
      </p:sp>
      <p:sp>
        <p:nvSpPr>
          <p:cNvPr id="23" name="TextBox 22">
            <a:extLst>
              <a:ext uri="{FF2B5EF4-FFF2-40B4-BE49-F238E27FC236}">
                <a16:creationId xmlns:a16="http://schemas.microsoft.com/office/drawing/2014/main" id="{01C981DE-A467-415F-9B78-F9B3503181D3}"/>
              </a:ext>
            </a:extLst>
          </p:cNvPr>
          <p:cNvSpPr txBox="1"/>
          <p:nvPr/>
        </p:nvSpPr>
        <p:spPr>
          <a:xfrm>
            <a:off x="410966" y="342994"/>
            <a:ext cx="2598361" cy="461665"/>
          </a:xfrm>
          <a:prstGeom prst="rect">
            <a:avLst/>
          </a:prstGeom>
          <a:noFill/>
        </p:spPr>
        <p:txBody>
          <a:bodyPr wrap="square" rtlCol="0">
            <a:spAutoFit/>
          </a:bodyPr>
          <a:lstStyle/>
          <a:p>
            <a:r>
              <a:rPr lang="en-GB" sz="2400" dirty="0"/>
              <a:t>Editable version</a:t>
            </a:r>
          </a:p>
        </p:txBody>
      </p:sp>
    </p:spTree>
    <p:extLst>
      <p:ext uri="{BB962C8B-B14F-4D97-AF65-F5344CB8AC3E}">
        <p14:creationId xmlns:p14="http://schemas.microsoft.com/office/powerpoint/2010/main" val="4263280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deff24bb-2089-4400-8c8e-f71e680378b2}" enabled="0" method="" siteId="{deff24bb-2089-4400-8c8e-f71e680378b2}" removed="1"/>
</clbl:labelList>
</file>

<file path=docProps/app.xml><?xml version="1.0" encoding="utf-8"?>
<Properties xmlns="http://schemas.openxmlformats.org/officeDocument/2006/extended-properties" xmlns:vt="http://schemas.openxmlformats.org/officeDocument/2006/docPropsVTypes">
  <TotalTime>17320</TotalTime>
  <Words>271</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GovAssure ‘dashboard’ dial graphic</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Rushby, Jessica</dc:creator>
  <cp:lastModifiedBy>Tim Fear</cp:lastModifiedBy>
  <cp:revision>43</cp:revision>
  <dcterms:created xsi:type="dcterms:W3CDTF">2023-03-08T10:56:32Z</dcterms:created>
  <dcterms:modified xsi:type="dcterms:W3CDTF">2023-11-08T14:48:45Z</dcterms:modified>
</cp:coreProperties>
</file>